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62" d="100"/>
          <a:sy n="62" d="100"/>
        </p:scale>
        <p:origin x="3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6A9-230B-4C7F-B2BA-247BF804C033}" type="datetimeFigureOut">
              <a:rPr lang="cs-CZ" smtClean="0"/>
              <a:t>15.12.2018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813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6A9-230B-4C7F-B2BA-247BF804C033}" type="datetimeFigureOut">
              <a:rPr lang="cs-CZ" smtClean="0"/>
              <a:t>15.12.2018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275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6A9-230B-4C7F-B2BA-247BF804C033}" type="datetimeFigureOut">
              <a:rPr lang="cs-CZ" smtClean="0"/>
              <a:t>15.12.2018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9179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6A9-230B-4C7F-B2BA-247BF804C033}" type="datetimeFigureOut">
              <a:rPr lang="cs-CZ" smtClean="0"/>
              <a:t>15.12.2018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5470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6A9-230B-4C7F-B2BA-247BF804C033}" type="datetimeFigureOut">
              <a:rPr lang="cs-CZ" smtClean="0"/>
              <a:t>15.12.2018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952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6A9-230B-4C7F-B2BA-247BF804C033}" type="datetimeFigureOut">
              <a:rPr lang="cs-CZ" smtClean="0"/>
              <a:t>15.12.2018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7390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6A9-230B-4C7F-B2BA-247BF804C033}" type="datetimeFigureOut">
              <a:rPr lang="cs-CZ" smtClean="0"/>
              <a:t>15.12.2018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6045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6A9-230B-4C7F-B2BA-247BF804C033}" type="datetimeFigureOut">
              <a:rPr lang="cs-CZ" smtClean="0"/>
              <a:t>15.12.2018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1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6A9-230B-4C7F-B2BA-247BF804C033}" type="datetimeFigureOut">
              <a:rPr lang="cs-CZ" smtClean="0"/>
              <a:t>15.12.2018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828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6A9-230B-4C7F-B2BA-247BF804C033}" type="datetimeFigureOut">
              <a:rPr lang="cs-CZ" smtClean="0"/>
              <a:t>15.12.2018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291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6A9-230B-4C7F-B2BA-247BF804C033}" type="datetimeFigureOut">
              <a:rPr lang="cs-CZ" smtClean="0"/>
              <a:t>15.12.2018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366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6A9-230B-4C7F-B2BA-247BF804C033}" type="datetimeFigureOut">
              <a:rPr lang="cs-CZ" smtClean="0"/>
              <a:t>15.12.2018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871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6A9-230B-4C7F-B2BA-247BF804C033}" type="datetimeFigureOut">
              <a:rPr lang="cs-CZ" smtClean="0"/>
              <a:t>15.12.2018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67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6A9-230B-4C7F-B2BA-247BF804C033}" type="datetimeFigureOut">
              <a:rPr lang="cs-CZ" smtClean="0"/>
              <a:t>15.12.2018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737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6A9-230B-4C7F-B2BA-247BF804C033}" type="datetimeFigureOut">
              <a:rPr lang="cs-CZ" smtClean="0"/>
              <a:t>15.12.2018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076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6A9-230B-4C7F-B2BA-247BF804C033}" type="datetimeFigureOut">
              <a:rPr lang="cs-CZ" smtClean="0"/>
              <a:t>15.12.2018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106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A76A9-230B-4C7F-B2BA-247BF804C033}" type="datetimeFigureOut">
              <a:rPr lang="cs-CZ" smtClean="0"/>
              <a:t>15.12.2018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572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7375713C-F675-4BC1-9931-0BFF1494D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5" y="1168107"/>
            <a:ext cx="4876800" cy="48768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02BDE65-C91A-4D0F-A5ED-1784F71D7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Správa myslivosti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37964DC-89C7-4054-A3BD-D58F2AFD2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Smart přístupy k tvorbě IS a aplikací</a:t>
            </a:r>
          </a:p>
        </p:txBody>
      </p:sp>
    </p:spTree>
    <p:extLst>
      <p:ext uri="{BB962C8B-B14F-4D97-AF65-F5344CB8AC3E}">
        <p14:creationId xmlns:p14="http://schemas.microsoft.com/office/powerpoint/2010/main" val="3557540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43DF37-7B04-48F6-98FE-697FB6BE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2803"/>
            <a:ext cx="8596668" cy="1837786"/>
          </a:xfrm>
        </p:spPr>
        <p:txBody>
          <a:bodyPr/>
          <a:lstStyle/>
          <a:p>
            <a:r>
              <a:rPr lang="cs-CZ" dirty="0"/>
              <a:t>Správa myslivosti</a:t>
            </a:r>
            <a:br>
              <a:rPr lang="cs-CZ" dirty="0"/>
            </a:br>
            <a:br>
              <a:rPr lang="cs-CZ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cs-CZ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	https://github.com/GentoriArunai/Myslivost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CB9AA04-080D-444F-B8A4-C02FC8427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2FCD96C-1170-4586-83CD-109472E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83" y="2199778"/>
            <a:ext cx="4358570" cy="4358570"/>
          </a:xfrm>
          <a:prstGeom prst="rect">
            <a:avLst/>
          </a:prstGeom>
        </p:spPr>
      </p:pic>
      <p:pic>
        <p:nvPicPr>
          <p:cNvPr id="5124" name="Picture 4" descr="Výsledek obrázku pro icon hare png">
            <a:extLst>
              <a:ext uri="{FF2B5EF4-FFF2-40B4-BE49-F238E27FC236}">
                <a16:creationId xmlns:a16="http://schemas.microsoft.com/office/drawing/2014/main" id="{C1EDCBA2-A7B0-4134-99CA-A8453EF0D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594" y="3762915"/>
            <a:ext cx="2527453" cy="252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Výsledek obrázku pro icon pheasant png">
            <a:extLst>
              <a:ext uri="{FF2B5EF4-FFF2-40B4-BE49-F238E27FC236}">
                <a16:creationId xmlns:a16="http://schemas.microsoft.com/office/drawing/2014/main" id="{C062B16B-BD8E-4D29-8025-937F3DDA3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1653" y="3291840"/>
            <a:ext cx="3471863" cy="347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2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7CB7CD-099A-4BE3-9D6E-9C28AAFA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83" y="152400"/>
            <a:ext cx="8596668" cy="686526"/>
          </a:xfrm>
        </p:spPr>
        <p:txBody>
          <a:bodyPr/>
          <a:lstStyle/>
          <a:p>
            <a:r>
              <a:rPr lang="cs-CZ" dirty="0"/>
              <a:t>      </a:t>
            </a:r>
            <a:r>
              <a:rPr lang="cs-CZ" dirty="0" err="1"/>
              <a:t>LoginActivity</a:t>
            </a:r>
            <a:r>
              <a:rPr lang="cs-CZ" dirty="0"/>
              <a:t>            </a:t>
            </a:r>
            <a:r>
              <a:rPr lang="cs-CZ" dirty="0" err="1"/>
              <a:t>StartActivity</a:t>
            </a:r>
            <a:endParaRPr lang="cs-CZ" dirty="0"/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42B594A3-844A-46C0-B049-E7F6202AC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3" y="891177"/>
            <a:ext cx="3827416" cy="5888332"/>
          </a:xfr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53D06EDA-1A4D-431F-96A9-278D9E532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719" y="891177"/>
            <a:ext cx="3996032" cy="588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id="{2F6A535C-1D30-4CD0-89D7-76C9B4834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03" y="862148"/>
            <a:ext cx="3816413" cy="5902718"/>
          </a:xfrm>
        </p:spPr>
      </p:pic>
      <p:sp>
        <p:nvSpPr>
          <p:cNvPr id="4" name="Nadpis 1">
            <a:extLst>
              <a:ext uri="{FF2B5EF4-FFF2-40B4-BE49-F238E27FC236}">
                <a16:creationId xmlns:a16="http://schemas.microsoft.com/office/drawing/2014/main" id="{BCD1EDB8-288D-4D9C-95F2-BFCE74E1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4651"/>
            <a:ext cx="8596668" cy="657497"/>
          </a:xfrm>
        </p:spPr>
        <p:txBody>
          <a:bodyPr/>
          <a:lstStyle/>
          <a:p>
            <a:r>
              <a:rPr lang="cs-CZ" dirty="0"/>
              <a:t>     </a:t>
            </a:r>
            <a:r>
              <a:rPr lang="cs-CZ" dirty="0" err="1"/>
              <a:t>AboutActivity</a:t>
            </a:r>
            <a:r>
              <a:rPr lang="cs-CZ" dirty="0"/>
              <a:t>             </a:t>
            </a:r>
            <a:r>
              <a:rPr lang="cs-CZ" dirty="0" err="1"/>
              <a:t>MapsActivity</a:t>
            </a:r>
            <a:endParaRPr lang="cs-CZ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D1B8603A-01B3-4AF8-A7A7-1966DD02D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304" y="858895"/>
            <a:ext cx="3828698" cy="590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9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26BEF3-F56B-4C61-8E80-85284889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7" y="139338"/>
            <a:ext cx="9522823" cy="780279"/>
          </a:xfrm>
        </p:spPr>
        <p:txBody>
          <a:bodyPr>
            <a:normAutofit/>
          </a:bodyPr>
          <a:lstStyle/>
          <a:p>
            <a:r>
              <a:rPr lang="cs-CZ" dirty="0"/>
              <a:t>     </a:t>
            </a:r>
            <a:r>
              <a:rPr lang="cs-CZ" dirty="0" err="1"/>
              <a:t>ListActivity</a:t>
            </a:r>
            <a:r>
              <a:rPr lang="cs-CZ" dirty="0"/>
              <a:t>       </a:t>
            </a:r>
            <a:r>
              <a:rPr lang="cs-CZ" dirty="0" err="1"/>
              <a:t>MapsActivity</a:t>
            </a:r>
            <a:r>
              <a:rPr lang="cs-CZ" dirty="0"/>
              <a:t> – </a:t>
            </a:r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hide</a:t>
            </a:r>
            <a:endParaRPr lang="cs-CZ" dirty="0"/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13A4A008-D632-4CC9-B833-15A884A48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44" y="732956"/>
            <a:ext cx="3894667" cy="6023751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BF53E156-B383-464D-B621-24E84B164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59" y="732956"/>
            <a:ext cx="3914251" cy="602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6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BB6F47-CCE4-4B40-9E0D-EA5AF08C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6274"/>
            <a:ext cx="8596668" cy="696686"/>
          </a:xfrm>
        </p:spPr>
        <p:txBody>
          <a:bodyPr/>
          <a:lstStyle/>
          <a:p>
            <a:r>
              <a:rPr lang="cs-CZ" dirty="0"/>
              <a:t>			Posed – volný a obsazený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599FEA6E-70E5-45D6-9212-EB87B860D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479" y="822960"/>
            <a:ext cx="3894012" cy="6001118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75A97986-CA4E-4A36-B0AE-D24EF53B2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36" y="822960"/>
            <a:ext cx="3909730" cy="600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9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474BFF-6E8E-45B8-922A-C88AFAD2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31" y="143692"/>
            <a:ext cx="8596668" cy="814251"/>
          </a:xfrm>
        </p:spPr>
        <p:txBody>
          <a:bodyPr>
            <a:normAutofit/>
          </a:bodyPr>
          <a:lstStyle/>
          <a:p>
            <a:r>
              <a:rPr lang="cs-CZ" dirty="0"/>
              <a:t>  Přidat komentář         Obsazení posedu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EE830462-CBF5-4090-8031-7FAE52A3B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89" y="853440"/>
            <a:ext cx="3874800" cy="5962025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80525DC1-5ADB-4607-A73C-971031CCF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895" y="852216"/>
            <a:ext cx="3883604" cy="5964473"/>
          </a:xfrm>
          <a:prstGeom prst="rect">
            <a:avLst/>
          </a:prstGeom>
        </p:spPr>
      </p:pic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F942F5EA-9F3E-4938-8196-3D451A7EA62E}"/>
              </a:ext>
            </a:extLst>
          </p:cNvPr>
          <p:cNvCxnSpPr>
            <a:cxnSpLocks/>
          </p:cNvCxnSpPr>
          <p:nvPr/>
        </p:nvCxnSpPr>
        <p:spPr>
          <a:xfrm>
            <a:off x="4244148" y="4572000"/>
            <a:ext cx="1268378" cy="5094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2CA7B532-FD4A-4E81-9348-0766E7BE679C}"/>
              </a:ext>
            </a:extLst>
          </p:cNvPr>
          <p:cNvCxnSpPr>
            <a:cxnSpLocks/>
          </p:cNvCxnSpPr>
          <p:nvPr/>
        </p:nvCxnSpPr>
        <p:spPr>
          <a:xfrm flipH="1" flipV="1">
            <a:off x="7001276" y="2503715"/>
            <a:ext cx="1463455" cy="17417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5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82DB9A-04B2-4BC3-8E4F-ED4D315C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668449" cy="1320800"/>
          </a:xfrm>
        </p:spPr>
        <p:txBody>
          <a:bodyPr/>
          <a:lstStyle/>
          <a:p>
            <a:r>
              <a:rPr lang="cs-CZ" dirty="0"/>
              <a:t>API – </a:t>
            </a:r>
            <a:r>
              <a:rPr lang="cs-CZ" dirty="0" err="1"/>
              <a:t>RestClient</a:t>
            </a:r>
            <a:r>
              <a:rPr lang="cs-CZ" dirty="0"/>
              <a:t> -&gt; </a:t>
            </a:r>
            <a:r>
              <a:rPr lang="cs-CZ" dirty="0" err="1"/>
              <a:t>Retrofit.Builder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E2313C2-57BA-4A63-82BC-5AA79E68A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1567543"/>
            <a:ext cx="11795760" cy="5434149"/>
          </a:xfrm>
        </p:spPr>
        <p:txBody>
          <a:bodyPr>
            <a:normAutofit lnSpcReduction="10000"/>
          </a:bodyPr>
          <a:lstStyle/>
          <a:p>
            <a:r>
              <a:rPr lang="cs-CZ" b="1" dirty="0"/>
              <a:t>public static </a:t>
            </a:r>
            <a:r>
              <a:rPr lang="cs-CZ" dirty="0" err="1"/>
              <a:t>Retrofit</a:t>
            </a:r>
            <a:r>
              <a:rPr lang="cs-CZ" dirty="0"/>
              <a:t> </a:t>
            </a:r>
            <a:r>
              <a:rPr lang="cs-CZ" dirty="0" err="1"/>
              <a:t>getRetrofitInstance</a:t>
            </a:r>
            <a:r>
              <a:rPr lang="cs-CZ" dirty="0"/>
              <a:t>() {</a:t>
            </a:r>
            <a:br>
              <a:rPr lang="cs-CZ" dirty="0"/>
            </a:br>
            <a:r>
              <a:rPr lang="cs-CZ" dirty="0"/>
              <a:t>    </a:t>
            </a:r>
            <a:r>
              <a:rPr lang="cs-CZ" b="1" dirty="0"/>
              <a:t>return </a:t>
            </a:r>
            <a:r>
              <a:rPr lang="cs-CZ" i="1" dirty="0" err="1"/>
              <a:t>retrofit</a:t>
            </a:r>
            <a:r>
              <a:rPr lang="cs-CZ" dirty="0"/>
              <a:t>;</a:t>
            </a:r>
            <a:br>
              <a:rPr lang="cs-CZ" dirty="0"/>
            </a:br>
            <a:r>
              <a:rPr lang="cs-CZ" dirty="0"/>
              <a:t>}</a:t>
            </a:r>
            <a:br>
              <a:rPr lang="cs-CZ" dirty="0"/>
            </a:br>
            <a:br>
              <a:rPr lang="cs-CZ" dirty="0"/>
            </a:br>
            <a:r>
              <a:rPr lang="cs-CZ" b="1" dirty="0"/>
              <a:t>public interface </a:t>
            </a:r>
            <a:r>
              <a:rPr lang="cs-CZ" dirty="0" err="1"/>
              <a:t>Service</a:t>
            </a:r>
            <a:r>
              <a:rPr lang="cs-CZ" dirty="0"/>
              <a:t> {</a:t>
            </a:r>
            <a:br>
              <a:rPr lang="cs-CZ" dirty="0"/>
            </a:br>
            <a:br>
              <a:rPr lang="cs-CZ" dirty="0"/>
            </a:br>
            <a:r>
              <a:rPr lang="cs-CZ" dirty="0"/>
              <a:t>    @GET(</a:t>
            </a:r>
            <a:r>
              <a:rPr lang="cs-CZ" b="1" dirty="0"/>
              <a:t>"</a:t>
            </a:r>
            <a:r>
              <a:rPr lang="cs-CZ" b="1" dirty="0" err="1"/>
              <a:t>allHides</a:t>
            </a:r>
            <a:r>
              <a:rPr lang="cs-CZ" b="1" dirty="0"/>
              <a:t>"</a:t>
            </a:r>
            <a:r>
              <a:rPr lang="cs-CZ" dirty="0"/>
              <a:t>)</a:t>
            </a:r>
            <a:br>
              <a:rPr lang="cs-CZ" dirty="0"/>
            </a:br>
            <a:r>
              <a:rPr lang="cs-CZ" dirty="0"/>
              <a:t>    Call&lt;</a:t>
            </a:r>
            <a:r>
              <a:rPr lang="cs-CZ" dirty="0" err="1"/>
              <a:t>Hide</a:t>
            </a:r>
            <a:r>
              <a:rPr lang="cs-CZ" dirty="0"/>
              <a:t>&gt; </a:t>
            </a:r>
            <a:r>
              <a:rPr lang="cs-CZ" dirty="0" err="1"/>
              <a:t>getAllHides</a:t>
            </a:r>
            <a:r>
              <a:rPr lang="cs-CZ" dirty="0"/>
              <a:t>(</a:t>
            </a:r>
            <a:r>
              <a:rPr lang="cs-CZ" i="1" dirty="0"/>
              <a:t>/*@</a:t>
            </a:r>
            <a:r>
              <a:rPr lang="cs-CZ" i="1" dirty="0" err="1"/>
              <a:t>Query</a:t>
            </a:r>
            <a:r>
              <a:rPr lang="cs-CZ" i="1" dirty="0"/>
              <a:t>("</a:t>
            </a:r>
            <a:r>
              <a:rPr lang="cs-CZ" i="1" dirty="0" err="1"/>
              <a:t>username</a:t>
            </a:r>
            <a:r>
              <a:rPr lang="cs-CZ" i="1" dirty="0"/>
              <a:t>") </a:t>
            </a:r>
            <a:r>
              <a:rPr lang="cs-CZ" i="1" dirty="0" err="1"/>
              <a:t>String</a:t>
            </a:r>
            <a:r>
              <a:rPr lang="cs-CZ" i="1" dirty="0"/>
              <a:t> </a:t>
            </a:r>
            <a:r>
              <a:rPr lang="cs-CZ" i="1" dirty="0" err="1"/>
              <a:t>username</a:t>
            </a:r>
            <a:r>
              <a:rPr lang="cs-CZ" i="1" dirty="0"/>
              <a:t>, @</a:t>
            </a:r>
            <a:r>
              <a:rPr lang="cs-CZ" i="1" dirty="0" err="1"/>
              <a:t>Query</a:t>
            </a:r>
            <a:r>
              <a:rPr lang="cs-CZ" i="1" dirty="0"/>
              <a:t>("</a:t>
            </a:r>
            <a:r>
              <a:rPr lang="cs-CZ" i="1" dirty="0" err="1"/>
              <a:t>password</a:t>
            </a:r>
            <a:r>
              <a:rPr lang="cs-CZ" i="1" dirty="0"/>
              <a:t>") </a:t>
            </a:r>
            <a:r>
              <a:rPr lang="cs-CZ" i="1" dirty="0" err="1"/>
              <a:t>String</a:t>
            </a:r>
            <a:r>
              <a:rPr lang="cs-CZ" i="1" dirty="0"/>
              <a:t> </a:t>
            </a:r>
            <a:r>
              <a:rPr lang="cs-CZ" i="1" dirty="0" err="1"/>
              <a:t>password</a:t>
            </a:r>
            <a:r>
              <a:rPr lang="cs-CZ" i="1" dirty="0"/>
              <a:t>*/</a:t>
            </a:r>
            <a:r>
              <a:rPr lang="cs-CZ" dirty="0"/>
              <a:t>);</a:t>
            </a:r>
            <a:br>
              <a:rPr lang="cs-CZ" dirty="0"/>
            </a:br>
            <a:br>
              <a:rPr lang="cs-CZ" dirty="0"/>
            </a:br>
            <a:r>
              <a:rPr lang="cs-CZ" dirty="0"/>
              <a:t>    @POST(</a:t>
            </a:r>
            <a:r>
              <a:rPr lang="cs-CZ" b="1" dirty="0"/>
              <a:t>"</a:t>
            </a:r>
            <a:r>
              <a:rPr lang="cs-CZ" b="1" dirty="0" err="1"/>
              <a:t>sendComment</a:t>
            </a:r>
            <a:r>
              <a:rPr lang="cs-CZ" b="1" dirty="0"/>
              <a:t>"</a:t>
            </a:r>
            <a:r>
              <a:rPr lang="cs-CZ" dirty="0"/>
              <a:t>)</a:t>
            </a:r>
            <a:br>
              <a:rPr lang="cs-CZ" dirty="0"/>
            </a:br>
            <a:r>
              <a:rPr lang="cs-CZ" dirty="0"/>
              <a:t>    Call&lt;</a:t>
            </a:r>
            <a:r>
              <a:rPr lang="cs-CZ" dirty="0" err="1"/>
              <a:t>Void</a:t>
            </a:r>
            <a:r>
              <a:rPr lang="cs-CZ" dirty="0"/>
              <a:t>&gt; </a:t>
            </a:r>
            <a:r>
              <a:rPr lang="cs-CZ" dirty="0" err="1"/>
              <a:t>sendComment</a:t>
            </a:r>
            <a:r>
              <a:rPr lang="cs-CZ" dirty="0"/>
              <a:t>(@</a:t>
            </a:r>
            <a:r>
              <a:rPr lang="cs-CZ" dirty="0" err="1"/>
              <a:t>Query</a:t>
            </a:r>
            <a:r>
              <a:rPr lang="cs-CZ" dirty="0"/>
              <a:t>(</a:t>
            </a:r>
            <a:r>
              <a:rPr lang="cs-CZ" b="1" dirty="0"/>
              <a:t>"user"</a:t>
            </a:r>
            <a:r>
              <a:rPr lang="cs-CZ" dirty="0"/>
              <a:t>) </a:t>
            </a:r>
            <a:r>
              <a:rPr lang="cs-CZ" dirty="0" err="1"/>
              <a:t>String</a:t>
            </a:r>
            <a:r>
              <a:rPr lang="cs-CZ" dirty="0"/>
              <a:t> </a:t>
            </a:r>
            <a:r>
              <a:rPr lang="cs-CZ" dirty="0" err="1"/>
              <a:t>username</a:t>
            </a:r>
            <a:r>
              <a:rPr lang="cs-CZ" dirty="0"/>
              <a:t>, @</a:t>
            </a:r>
            <a:r>
              <a:rPr lang="cs-CZ" dirty="0" err="1"/>
              <a:t>Query</a:t>
            </a:r>
            <a:r>
              <a:rPr lang="cs-CZ" dirty="0"/>
              <a:t>(</a:t>
            </a:r>
            <a:r>
              <a:rPr lang="cs-CZ" b="1" dirty="0"/>
              <a:t>"body"</a:t>
            </a:r>
            <a:r>
              <a:rPr lang="cs-CZ" dirty="0"/>
              <a:t>) </a:t>
            </a:r>
            <a:r>
              <a:rPr lang="cs-CZ" dirty="0" err="1"/>
              <a:t>String</a:t>
            </a:r>
            <a:r>
              <a:rPr lang="cs-CZ" dirty="0"/>
              <a:t> body);</a:t>
            </a:r>
            <a:br>
              <a:rPr lang="cs-CZ" dirty="0"/>
            </a:br>
            <a:r>
              <a:rPr lang="cs-CZ"/>
              <a:t>    </a:t>
            </a:r>
            <a:r>
              <a:rPr lang="cs-CZ" i="1"/>
              <a:t>//tady vola https</a:t>
            </a:r>
            <a:r>
              <a:rPr lang="cs-CZ" i="1" dirty="0"/>
              <a:t>://www.posedy.cz/api/sendComment?user=Lenka&amp;body="text zprávy"</a:t>
            </a:r>
            <a:br>
              <a:rPr lang="cs-CZ" i="1" dirty="0"/>
            </a:br>
            <a:br>
              <a:rPr lang="cs-CZ" i="1" dirty="0"/>
            </a:br>
            <a:r>
              <a:rPr lang="cs-CZ" i="1" dirty="0"/>
              <a:t>    </a:t>
            </a:r>
            <a:r>
              <a:rPr lang="cs-CZ" dirty="0"/>
              <a:t>@POST(</a:t>
            </a:r>
            <a:r>
              <a:rPr lang="cs-CZ" b="1" dirty="0"/>
              <a:t>„</a:t>
            </a:r>
            <a:r>
              <a:rPr lang="cs-CZ" b="1" dirty="0" err="1"/>
              <a:t>setHideOccupied</a:t>
            </a:r>
            <a:r>
              <a:rPr lang="cs-CZ" b="1" dirty="0"/>
              <a:t>"</a:t>
            </a:r>
            <a:r>
              <a:rPr lang="cs-CZ" dirty="0"/>
              <a:t>)</a:t>
            </a:r>
            <a:br>
              <a:rPr lang="cs-CZ" dirty="0"/>
            </a:br>
            <a:r>
              <a:rPr lang="cs-CZ" dirty="0"/>
              <a:t>    Call&lt;</a:t>
            </a:r>
            <a:r>
              <a:rPr lang="cs-CZ" dirty="0" err="1"/>
              <a:t>Void</a:t>
            </a:r>
            <a:r>
              <a:rPr lang="cs-CZ" dirty="0"/>
              <a:t>&gt; </a:t>
            </a:r>
            <a:r>
              <a:rPr lang="cs-CZ" dirty="0" err="1"/>
              <a:t>setHideOccupied</a:t>
            </a:r>
            <a:r>
              <a:rPr lang="cs-CZ" dirty="0"/>
              <a:t>(@</a:t>
            </a:r>
            <a:r>
              <a:rPr lang="cs-CZ" dirty="0" err="1"/>
              <a:t>Query</a:t>
            </a:r>
            <a:r>
              <a:rPr lang="cs-CZ" dirty="0"/>
              <a:t>(</a:t>
            </a:r>
            <a:r>
              <a:rPr lang="cs-CZ" b="1" dirty="0"/>
              <a:t>"</a:t>
            </a:r>
            <a:r>
              <a:rPr lang="cs-CZ" b="1" dirty="0" err="1"/>
              <a:t>hideId</a:t>
            </a:r>
            <a:r>
              <a:rPr lang="cs-CZ" b="1" dirty="0"/>
              <a:t>"</a:t>
            </a:r>
            <a:r>
              <a:rPr lang="cs-CZ" dirty="0"/>
              <a:t>) </a:t>
            </a:r>
            <a:r>
              <a:rPr lang="cs-CZ" b="1" dirty="0" err="1"/>
              <a:t>int</a:t>
            </a:r>
            <a:r>
              <a:rPr lang="cs-CZ" b="1" dirty="0"/>
              <a:t> </a:t>
            </a:r>
            <a:r>
              <a:rPr lang="cs-CZ" dirty="0" err="1"/>
              <a:t>hideId</a:t>
            </a:r>
            <a:r>
              <a:rPr lang="cs-CZ" dirty="0"/>
              <a:t>, @</a:t>
            </a:r>
            <a:r>
              <a:rPr lang="cs-CZ" dirty="0" err="1"/>
              <a:t>Query</a:t>
            </a:r>
            <a:r>
              <a:rPr lang="cs-CZ" dirty="0"/>
              <a:t>(</a:t>
            </a:r>
            <a:r>
              <a:rPr lang="cs-CZ" b="1" dirty="0"/>
              <a:t>"</a:t>
            </a:r>
            <a:r>
              <a:rPr lang="cs-CZ" b="1" dirty="0" err="1"/>
              <a:t>userName</a:t>
            </a:r>
            <a:r>
              <a:rPr lang="cs-CZ" b="1" dirty="0"/>
              <a:t>"</a:t>
            </a:r>
            <a:r>
              <a:rPr lang="cs-CZ" dirty="0"/>
              <a:t>) </a:t>
            </a:r>
            <a:r>
              <a:rPr lang="cs-CZ" dirty="0" err="1"/>
              <a:t>String</a:t>
            </a:r>
            <a:r>
              <a:rPr lang="cs-CZ" dirty="0"/>
              <a:t> </a:t>
            </a:r>
            <a:r>
              <a:rPr lang="cs-CZ" dirty="0" err="1"/>
              <a:t>username</a:t>
            </a:r>
            <a:r>
              <a:rPr lang="cs-CZ" dirty="0"/>
              <a:t>, @</a:t>
            </a:r>
            <a:r>
              <a:rPr lang="cs-CZ" dirty="0" err="1"/>
              <a:t>Query</a:t>
            </a:r>
            <a:r>
              <a:rPr lang="cs-CZ" dirty="0"/>
              <a:t>(</a:t>
            </a:r>
            <a:r>
              <a:rPr lang="cs-CZ" b="1" dirty="0"/>
              <a:t>"</a:t>
            </a:r>
            <a:r>
              <a:rPr lang="cs-CZ" b="1" dirty="0" err="1"/>
              <a:t>isOccupied</a:t>
            </a:r>
            <a:r>
              <a:rPr lang="cs-CZ" b="1" dirty="0"/>
              <a:t>"</a:t>
            </a:r>
            <a:r>
              <a:rPr lang="cs-CZ" dirty="0"/>
              <a:t>) </a:t>
            </a:r>
            <a:r>
              <a:rPr lang="cs-CZ" b="1" dirty="0" err="1"/>
              <a:t>boolean</a:t>
            </a:r>
            <a:r>
              <a:rPr lang="cs-CZ" b="1" dirty="0"/>
              <a:t> </a:t>
            </a:r>
            <a:r>
              <a:rPr lang="cs-CZ" dirty="0" err="1"/>
              <a:t>isOccupied</a:t>
            </a:r>
            <a:r>
              <a:rPr lang="cs-CZ" dirty="0"/>
              <a:t>);</a:t>
            </a:r>
            <a:br>
              <a:rPr lang="cs-CZ" dirty="0"/>
            </a:br>
            <a:br>
              <a:rPr lang="cs-CZ" dirty="0"/>
            </a:br>
            <a:r>
              <a:rPr lang="cs-CZ" dirty="0"/>
              <a:t>    @GET</a:t>
            </a:r>
            <a:br>
              <a:rPr lang="cs-CZ" dirty="0"/>
            </a:br>
            <a:r>
              <a:rPr lang="cs-CZ" dirty="0"/>
              <a:t>    Call&lt;List&lt;</a:t>
            </a:r>
            <a:r>
              <a:rPr lang="cs-CZ" dirty="0" err="1"/>
              <a:t>Hide</a:t>
            </a:r>
            <a:r>
              <a:rPr lang="cs-CZ" dirty="0"/>
              <a:t>&gt;&gt; </a:t>
            </a:r>
            <a:r>
              <a:rPr lang="cs-CZ" dirty="0" err="1"/>
              <a:t>getHides</a:t>
            </a:r>
            <a:r>
              <a:rPr lang="cs-CZ" dirty="0"/>
              <a:t>(@</a:t>
            </a:r>
            <a:r>
              <a:rPr lang="cs-CZ" dirty="0" err="1"/>
              <a:t>Url</a:t>
            </a:r>
            <a:r>
              <a:rPr lang="cs-CZ" dirty="0"/>
              <a:t> </a:t>
            </a:r>
            <a:r>
              <a:rPr lang="cs-CZ" dirty="0" err="1"/>
              <a:t>String</a:t>
            </a:r>
            <a:r>
              <a:rPr lang="cs-CZ" dirty="0"/>
              <a:t> </a:t>
            </a:r>
            <a:r>
              <a:rPr lang="cs-CZ" dirty="0" err="1"/>
              <a:t>url</a:t>
            </a:r>
            <a:r>
              <a:rPr lang="cs-CZ" dirty="0"/>
              <a:t>);</a:t>
            </a:r>
            <a:br>
              <a:rPr lang="cs-CZ" dirty="0"/>
            </a:br>
            <a:r>
              <a:rPr lang="cs-CZ" dirty="0"/>
              <a:t>}</a:t>
            </a:r>
          </a:p>
          <a:p>
            <a:endParaRPr lang="cs-CZ" dirty="0"/>
          </a:p>
        </p:txBody>
      </p:sp>
      <p:pic>
        <p:nvPicPr>
          <p:cNvPr id="2051" name="Picture 3" descr="Výsledek obrázku pro icon paw png">
            <a:extLst>
              <a:ext uri="{FF2B5EF4-FFF2-40B4-BE49-F238E27FC236}">
                <a16:creationId xmlns:a16="http://schemas.microsoft.com/office/drawing/2014/main" id="{08C3A74C-D035-47F1-84B6-93B800256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386" y="149135"/>
            <a:ext cx="2541814" cy="254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3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6DE041-8601-41AF-B327-C02F7DF4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nRF52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A7D3FFB-67F6-440F-9EB8-C232693B5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10386906" cy="4473504"/>
          </a:xfrm>
        </p:spPr>
        <p:txBody>
          <a:bodyPr>
            <a:normAutofit/>
          </a:bodyPr>
          <a:lstStyle/>
          <a:p>
            <a:r>
              <a:rPr lang="cs-CZ" b="1" dirty="0" err="1"/>
              <a:t>System</a:t>
            </a:r>
            <a:r>
              <a:rPr lang="cs-CZ" b="1" dirty="0"/>
              <a:t> on chip (</a:t>
            </a:r>
            <a:r>
              <a:rPr lang="cs-CZ" b="1" dirty="0" err="1"/>
              <a:t>SoC</a:t>
            </a:r>
            <a:r>
              <a:rPr lang="cs-CZ" b="1" dirty="0"/>
              <a:t>)</a:t>
            </a:r>
          </a:p>
          <a:p>
            <a:r>
              <a:rPr lang="cs-CZ" dirty="0" err="1"/>
              <a:t>Multiprotocol</a:t>
            </a:r>
            <a:endParaRPr lang="cs-CZ" dirty="0"/>
          </a:p>
          <a:p>
            <a:pPr lvl="1"/>
            <a:r>
              <a:rPr lang="en-US" dirty="0"/>
              <a:t>Bluetooth 5, Bluetooth mesh, NFC, ANT and 2.4 GHz proprietary applications</a:t>
            </a:r>
            <a:endParaRPr lang="cs-CZ" dirty="0"/>
          </a:p>
          <a:p>
            <a:r>
              <a:rPr lang="cs-CZ" dirty="0"/>
              <a:t>Napájení - USB nebo CR2032 </a:t>
            </a:r>
            <a:r>
              <a:rPr lang="cs-CZ" dirty="0" err="1"/>
              <a:t>battery</a:t>
            </a:r>
            <a:r>
              <a:rPr lang="cs-CZ" dirty="0"/>
              <a:t> </a:t>
            </a:r>
            <a:r>
              <a:rPr lang="cs-CZ" dirty="0" err="1"/>
              <a:t>holder</a:t>
            </a:r>
            <a:endParaRPr lang="cs-CZ" dirty="0"/>
          </a:p>
          <a:p>
            <a:r>
              <a:rPr lang="cs-CZ" dirty="0" err="1"/>
              <a:t>Arduino</a:t>
            </a:r>
            <a:r>
              <a:rPr lang="cs-CZ" dirty="0"/>
              <a:t> </a:t>
            </a:r>
            <a:r>
              <a:rPr lang="cs-CZ" dirty="0" err="1"/>
              <a:t>Uno</a:t>
            </a:r>
            <a:r>
              <a:rPr lang="cs-CZ" dirty="0"/>
              <a:t> </a:t>
            </a:r>
            <a:r>
              <a:rPr lang="cs-CZ" dirty="0" err="1"/>
              <a:t>Rev</a:t>
            </a:r>
            <a:r>
              <a:rPr lang="cs-CZ" dirty="0"/>
              <a:t>. 3 </a:t>
            </a:r>
            <a:r>
              <a:rPr lang="cs-CZ" dirty="0" err="1"/>
              <a:t>compatible</a:t>
            </a:r>
            <a:r>
              <a:rPr lang="cs-CZ" dirty="0"/>
              <a:t> </a:t>
            </a:r>
            <a:r>
              <a:rPr lang="cs-CZ" dirty="0" err="1"/>
              <a:t>connector</a:t>
            </a:r>
            <a:endParaRPr lang="cs-CZ" dirty="0"/>
          </a:p>
          <a:p>
            <a:r>
              <a:rPr lang="en-US" dirty="0"/>
              <a:t>Integrated PCB antenna</a:t>
            </a:r>
            <a:r>
              <a:rPr lang="cs-CZ" dirty="0"/>
              <a:t>,</a:t>
            </a:r>
            <a:r>
              <a:rPr lang="en-US" dirty="0"/>
              <a:t> Connector for external NFC antenna</a:t>
            </a:r>
            <a:endParaRPr lang="cs-CZ" dirty="0"/>
          </a:p>
          <a:p>
            <a:r>
              <a:rPr lang="cs-CZ" dirty="0" err="1"/>
              <a:t>Applications</a:t>
            </a:r>
            <a:endParaRPr lang="cs-CZ" dirty="0"/>
          </a:p>
          <a:p>
            <a:pPr lvl="1"/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Sensors</a:t>
            </a:r>
            <a:r>
              <a:rPr lang="cs-CZ" dirty="0"/>
              <a:t> and </a:t>
            </a:r>
            <a:r>
              <a:rPr lang="cs-CZ" dirty="0" err="1"/>
              <a:t>Hubs</a:t>
            </a:r>
            <a:endParaRPr lang="cs-CZ" dirty="0"/>
          </a:p>
          <a:p>
            <a:pPr lvl="1"/>
            <a:r>
              <a:rPr lang="cs-CZ" dirty="0" err="1"/>
              <a:t>Smartwatch</a:t>
            </a:r>
            <a:endParaRPr lang="cs-CZ" dirty="0"/>
          </a:p>
          <a:p>
            <a:pPr lvl="1"/>
            <a:r>
              <a:rPr lang="cs-CZ" dirty="0" err="1"/>
              <a:t>Remote</a:t>
            </a:r>
            <a:r>
              <a:rPr lang="cs-CZ" dirty="0"/>
              <a:t> </a:t>
            </a:r>
            <a:r>
              <a:rPr lang="cs-CZ" dirty="0" err="1"/>
              <a:t>controls</a:t>
            </a:r>
            <a:endParaRPr lang="cs-CZ" dirty="0"/>
          </a:p>
          <a:p>
            <a:pPr lvl="1"/>
            <a:r>
              <a:rPr lang="cs-CZ" dirty="0" err="1"/>
              <a:t>IoT</a:t>
            </a:r>
            <a:r>
              <a:rPr lang="cs-CZ" dirty="0"/>
              <a:t>, </a:t>
            </a:r>
            <a:r>
              <a:rPr lang="cs-CZ" dirty="0" err="1"/>
              <a:t>etc</a:t>
            </a:r>
            <a:r>
              <a:rPr lang="cs-CZ" dirty="0"/>
              <a:t>.</a:t>
            </a:r>
          </a:p>
          <a:p>
            <a:pPr lvl="1"/>
            <a:endParaRPr lang="cs-CZ" dirty="0"/>
          </a:p>
        </p:txBody>
      </p:sp>
      <p:pic>
        <p:nvPicPr>
          <p:cNvPr id="6" name="Picture 5" descr="Výsledek obrázku pro icon fox png">
            <a:extLst>
              <a:ext uri="{FF2B5EF4-FFF2-40B4-BE49-F238E27FC236}">
                <a16:creationId xmlns:a16="http://schemas.microsoft.com/office/drawing/2014/main" id="{66B3D22B-78BD-4317-A80C-BE40741AA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72822" y="-367382"/>
            <a:ext cx="3536019" cy="353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0D1BBA1E-FE6F-436A-90A2-267A41F64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215" y="3689364"/>
            <a:ext cx="1934616" cy="27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3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66E323-9374-413D-9A83-54168478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9" y="424602"/>
            <a:ext cx="8596668" cy="1320800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B462BAD-BD34-4F89-9990-2BB66E76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79" y="1794829"/>
            <a:ext cx="11000861" cy="490641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4100" name="Picture 4" descr="Výsledek obrázku pro icon boar png">
            <a:extLst>
              <a:ext uri="{FF2B5EF4-FFF2-40B4-BE49-F238E27FC236}">
                <a16:creationId xmlns:a16="http://schemas.microsoft.com/office/drawing/2014/main" id="{4881BEDE-64B5-4670-A36C-3295EDBA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405" y="-86497"/>
            <a:ext cx="3357155" cy="335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nrf 52">
            <a:extLst>
              <a:ext uri="{FF2B5EF4-FFF2-40B4-BE49-F238E27FC236}">
                <a16:creationId xmlns:a16="http://schemas.microsoft.com/office/drawing/2014/main" id="{03DC10C5-7D66-49C3-90B7-844ED9CDE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290" y="-86497"/>
            <a:ext cx="5881816" cy="441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kazatelna posed">
            <a:extLst>
              <a:ext uri="{FF2B5EF4-FFF2-40B4-BE49-F238E27FC236}">
                <a16:creationId xmlns:a16="http://schemas.microsoft.com/office/drawing/2014/main" id="{1DAA993B-3308-426F-8CF2-C90B9B8A6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357" y="1869820"/>
            <a:ext cx="3955626" cy="527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980651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6931</TotalTime>
  <Words>98</Words>
  <Application>Microsoft Office PowerPoint</Application>
  <PresentationFormat>Širokoúhlá obrazovka</PresentationFormat>
  <Paragraphs>22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Fazeta</vt:lpstr>
      <vt:lpstr>Správa myslivosti</vt:lpstr>
      <vt:lpstr>      LoginActivity            StartActivity</vt:lpstr>
      <vt:lpstr>     AboutActivity             MapsActivity</vt:lpstr>
      <vt:lpstr>     ListActivity       MapsActivity – one hide</vt:lpstr>
      <vt:lpstr>   Posed – volný a obsazený</vt:lpstr>
      <vt:lpstr>  Přidat komentář         Obsazení posedu</vt:lpstr>
      <vt:lpstr>API – RestClient -&gt; Retrofit.Builder</vt:lpstr>
      <vt:lpstr>nRF52</vt:lpstr>
      <vt:lpstr>Prezentace aplikace PowerPoint</vt:lpstr>
      <vt:lpstr>Správa myslivosti   https://github.com/GentoriArunai/Myslivost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Správa myslivosti</dc:title>
  <dc:creator>Folprechtová Lenka</dc:creator>
  <cp:lastModifiedBy>Folprechtová Lenka</cp:lastModifiedBy>
  <cp:revision>20</cp:revision>
  <dcterms:created xsi:type="dcterms:W3CDTF">2017-06-19T07:13:59Z</dcterms:created>
  <dcterms:modified xsi:type="dcterms:W3CDTF">2018-12-19T12:47:30Z</dcterms:modified>
</cp:coreProperties>
</file>