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813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75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179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5470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52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3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604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828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291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66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71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7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737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076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106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76A9-230B-4C7F-B2BA-247BF804C033}" type="datetimeFigureOut">
              <a:rPr lang="cs-CZ" smtClean="0"/>
              <a:t>19.06.2017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5C733D-84C7-46DD-A491-1015C4AF8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572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7375713C-F675-4BC1-9931-0BFF1494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5" y="1168107"/>
            <a:ext cx="4876800" cy="48768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02BDE65-C91A-4D0F-A5ED-1784F71D7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Správa myslivosti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7964DC-89C7-4054-A3BD-D58F2AFD2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Úvod do mobilních technologií</a:t>
            </a:r>
          </a:p>
        </p:txBody>
      </p:sp>
    </p:spTree>
    <p:extLst>
      <p:ext uri="{BB962C8B-B14F-4D97-AF65-F5344CB8AC3E}">
        <p14:creationId xmlns:p14="http://schemas.microsoft.com/office/powerpoint/2010/main" val="355754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2DB9A-04B2-4BC3-8E4F-ED4D315C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68449" cy="1320800"/>
          </a:xfrm>
        </p:spPr>
        <p:txBody>
          <a:bodyPr/>
          <a:lstStyle/>
          <a:p>
            <a:r>
              <a:rPr lang="cs-CZ" dirty="0"/>
              <a:t>Návrh API – </a:t>
            </a:r>
            <a:r>
              <a:rPr lang="cs-CZ" dirty="0" err="1"/>
              <a:t>RestClient</a:t>
            </a:r>
            <a:r>
              <a:rPr lang="cs-CZ" dirty="0"/>
              <a:t> -&gt; </a:t>
            </a:r>
            <a:r>
              <a:rPr lang="cs-CZ" dirty="0" err="1"/>
              <a:t>Retrofit.Builder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E2313C2-57BA-4A63-82BC-5AA79E68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567543"/>
            <a:ext cx="11795760" cy="5434149"/>
          </a:xfrm>
        </p:spPr>
        <p:txBody>
          <a:bodyPr>
            <a:normAutofit lnSpcReduction="10000"/>
          </a:bodyPr>
          <a:lstStyle/>
          <a:p>
            <a:r>
              <a:rPr lang="cs-CZ" b="1" dirty="0"/>
              <a:t>public static </a:t>
            </a:r>
            <a:r>
              <a:rPr lang="cs-CZ" dirty="0" err="1"/>
              <a:t>Retrofit</a:t>
            </a:r>
            <a:r>
              <a:rPr lang="cs-CZ" dirty="0"/>
              <a:t> </a:t>
            </a:r>
            <a:r>
              <a:rPr lang="cs-CZ" dirty="0" err="1"/>
              <a:t>getRetrofitInstance</a:t>
            </a:r>
            <a:r>
              <a:rPr lang="cs-CZ" dirty="0"/>
              <a:t>() {</a:t>
            </a:r>
            <a:br>
              <a:rPr lang="cs-CZ" dirty="0"/>
            </a:br>
            <a:r>
              <a:rPr lang="cs-CZ" dirty="0"/>
              <a:t>    </a:t>
            </a:r>
            <a:r>
              <a:rPr lang="cs-CZ" b="1" dirty="0"/>
              <a:t>return </a:t>
            </a:r>
            <a:r>
              <a:rPr lang="cs-CZ" i="1" dirty="0" err="1"/>
              <a:t>retrofit</a:t>
            </a:r>
            <a:r>
              <a:rPr lang="cs-CZ" dirty="0"/>
              <a:t>;</a:t>
            </a:r>
            <a:br>
              <a:rPr lang="cs-CZ" dirty="0"/>
            </a:br>
            <a:r>
              <a:rPr lang="cs-CZ" dirty="0"/>
              <a:t>}</a:t>
            </a:r>
            <a:br>
              <a:rPr lang="cs-CZ" dirty="0"/>
            </a:br>
            <a:br>
              <a:rPr lang="cs-CZ" dirty="0"/>
            </a:br>
            <a:r>
              <a:rPr lang="cs-CZ" b="1" dirty="0"/>
              <a:t>public interface </a:t>
            </a:r>
            <a:r>
              <a:rPr lang="cs-CZ" dirty="0" err="1"/>
              <a:t>Service</a:t>
            </a:r>
            <a:r>
              <a:rPr lang="cs-CZ" dirty="0"/>
              <a:t> {</a:t>
            </a:r>
            <a:br>
              <a:rPr lang="cs-CZ" dirty="0"/>
            </a:br>
            <a:br>
              <a:rPr lang="cs-CZ" dirty="0"/>
            </a:br>
            <a:r>
              <a:rPr lang="cs-CZ" dirty="0"/>
              <a:t>    @GET(</a:t>
            </a:r>
            <a:r>
              <a:rPr lang="cs-CZ" b="1" dirty="0"/>
              <a:t>"</a:t>
            </a:r>
            <a:r>
              <a:rPr lang="cs-CZ" b="1" dirty="0" err="1"/>
              <a:t>allHides</a:t>
            </a:r>
            <a:r>
              <a:rPr lang="cs-CZ" b="1" dirty="0"/>
              <a:t>"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    Call&lt;</a:t>
            </a:r>
            <a:r>
              <a:rPr lang="cs-CZ" dirty="0" err="1"/>
              <a:t>Hide</a:t>
            </a:r>
            <a:r>
              <a:rPr lang="cs-CZ" dirty="0"/>
              <a:t>&gt; </a:t>
            </a:r>
            <a:r>
              <a:rPr lang="cs-CZ" dirty="0" err="1"/>
              <a:t>getAllHides</a:t>
            </a:r>
            <a:r>
              <a:rPr lang="cs-CZ" dirty="0"/>
              <a:t>(</a:t>
            </a:r>
            <a:r>
              <a:rPr lang="cs-CZ" i="1" dirty="0"/>
              <a:t>/*@</a:t>
            </a:r>
            <a:r>
              <a:rPr lang="cs-CZ" i="1" dirty="0" err="1"/>
              <a:t>Query</a:t>
            </a:r>
            <a:r>
              <a:rPr lang="cs-CZ" i="1" dirty="0"/>
              <a:t>("</a:t>
            </a:r>
            <a:r>
              <a:rPr lang="cs-CZ" i="1" dirty="0" err="1"/>
              <a:t>username</a:t>
            </a:r>
            <a:r>
              <a:rPr lang="cs-CZ" i="1" dirty="0"/>
              <a:t>") </a:t>
            </a:r>
            <a:r>
              <a:rPr lang="cs-CZ" i="1" dirty="0" err="1"/>
              <a:t>String</a:t>
            </a:r>
            <a:r>
              <a:rPr lang="cs-CZ" i="1" dirty="0"/>
              <a:t> </a:t>
            </a:r>
            <a:r>
              <a:rPr lang="cs-CZ" i="1" dirty="0" err="1"/>
              <a:t>username</a:t>
            </a:r>
            <a:r>
              <a:rPr lang="cs-CZ" i="1" dirty="0"/>
              <a:t>, @</a:t>
            </a:r>
            <a:r>
              <a:rPr lang="cs-CZ" i="1" dirty="0" err="1"/>
              <a:t>Query</a:t>
            </a:r>
            <a:r>
              <a:rPr lang="cs-CZ" i="1" dirty="0"/>
              <a:t>("</a:t>
            </a:r>
            <a:r>
              <a:rPr lang="cs-CZ" i="1" dirty="0" err="1"/>
              <a:t>password</a:t>
            </a:r>
            <a:r>
              <a:rPr lang="cs-CZ" i="1" dirty="0"/>
              <a:t>") </a:t>
            </a:r>
            <a:r>
              <a:rPr lang="cs-CZ" i="1" dirty="0" err="1"/>
              <a:t>String</a:t>
            </a:r>
            <a:r>
              <a:rPr lang="cs-CZ" i="1" dirty="0"/>
              <a:t> </a:t>
            </a:r>
            <a:r>
              <a:rPr lang="cs-CZ" i="1" dirty="0" err="1"/>
              <a:t>password</a:t>
            </a:r>
            <a:r>
              <a:rPr lang="cs-CZ" i="1" dirty="0"/>
              <a:t>*/</a:t>
            </a:r>
            <a:r>
              <a:rPr lang="cs-CZ" dirty="0"/>
              <a:t>);</a:t>
            </a:r>
            <a:br>
              <a:rPr lang="cs-CZ" dirty="0"/>
            </a:br>
            <a:br>
              <a:rPr lang="cs-CZ" dirty="0"/>
            </a:br>
            <a:r>
              <a:rPr lang="cs-CZ" dirty="0"/>
              <a:t>    @POST(</a:t>
            </a:r>
            <a:r>
              <a:rPr lang="cs-CZ" b="1" dirty="0"/>
              <a:t>"</a:t>
            </a:r>
            <a:r>
              <a:rPr lang="cs-CZ" b="1" dirty="0" err="1"/>
              <a:t>sendComment</a:t>
            </a:r>
            <a:r>
              <a:rPr lang="cs-CZ" b="1" dirty="0"/>
              <a:t>"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    Call&lt;</a:t>
            </a:r>
            <a:r>
              <a:rPr lang="cs-CZ" dirty="0" err="1"/>
              <a:t>Void</a:t>
            </a:r>
            <a:r>
              <a:rPr lang="cs-CZ" dirty="0"/>
              <a:t>&gt; </a:t>
            </a:r>
            <a:r>
              <a:rPr lang="cs-CZ" dirty="0" err="1"/>
              <a:t>sendComment</a:t>
            </a:r>
            <a:r>
              <a:rPr lang="cs-CZ" dirty="0"/>
              <a:t>(@</a:t>
            </a:r>
            <a:r>
              <a:rPr lang="cs-CZ" dirty="0" err="1"/>
              <a:t>Query</a:t>
            </a:r>
            <a:r>
              <a:rPr lang="cs-CZ" dirty="0"/>
              <a:t>(</a:t>
            </a:r>
            <a:r>
              <a:rPr lang="cs-CZ" b="1" dirty="0"/>
              <a:t>"user"</a:t>
            </a:r>
            <a:r>
              <a:rPr lang="cs-CZ" dirty="0"/>
              <a:t>)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username</a:t>
            </a:r>
            <a:r>
              <a:rPr lang="cs-CZ" dirty="0"/>
              <a:t>, @</a:t>
            </a:r>
            <a:r>
              <a:rPr lang="cs-CZ" dirty="0" err="1"/>
              <a:t>Query</a:t>
            </a:r>
            <a:r>
              <a:rPr lang="cs-CZ" dirty="0"/>
              <a:t>(</a:t>
            </a:r>
            <a:r>
              <a:rPr lang="cs-CZ" b="1" dirty="0"/>
              <a:t>"body"</a:t>
            </a:r>
            <a:r>
              <a:rPr lang="cs-CZ" dirty="0"/>
              <a:t>) </a:t>
            </a:r>
            <a:r>
              <a:rPr lang="cs-CZ" dirty="0" err="1"/>
              <a:t>String</a:t>
            </a:r>
            <a:r>
              <a:rPr lang="cs-CZ" dirty="0"/>
              <a:t> body);</a:t>
            </a:r>
            <a:br>
              <a:rPr lang="cs-CZ" dirty="0"/>
            </a:br>
            <a:r>
              <a:rPr lang="cs-CZ" dirty="0"/>
              <a:t>    </a:t>
            </a:r>
            <a:r>
              <a:rPr lang="cs-CZ" i="1" dirty="0"/>
              <a:t>//</a:t>
            </a:r>
            <a:r>
              <a:rPr lang="cs-CZ" i="1" dirty="0" err="1"/>
              <a:t>tadyto</a:t>
            </a:r>
            <a:r>
              <a:rPr lang="cs-CZ" i="1" dirty="0"/>
              <a:t> by zavolalo https://www.posedy.cz/api/sendComment?user=Lenka&amp;body="text zprávy"</a:t>
            </a:r>
            <a:br>
              <a:rPr lang="cs-CZ" i="1" dirty="0"/>
            </a:br>
            <a:br>
              <a:rPr lang="cs-CZ" i="1" dirty="0"/>
            </a:br>
            <a:r>
              <a:rPr lang="cs-CZ" i="1" dirty="0"/>
              <a:t>    </a:t>
            </a:r>
            <a:r>
              <a:rPr lang="cs-CZ" dirty="0"/>
              <a:t>@POST(</a:t>
            </a:r>
            <a:r>
              <a:rPr lang="cs-CZ" b="1" dirty="0"/>
              <a:t>„</a:t>
            </a:r>
            <a:r>
              <a:rPr lang="cs-CZ" b="1" dirty="0" err="1"/>
              <a:t>setHideOccupied</a:t>
            </a:r>
            <a:r>
              <a:rPr lang="cs-CZ" b="1" dirty="0"/>
              <a:t>"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    Call&lt;</a:t>
            </a:r>
            <a:r>
              <a:rPr lang="cs-CZ" dirty="0" err="1"/>
              <a:t>Void</a:t>
            </a:r>
            <a:r>
              <a:rPr lang="cs-CZ" dirty="0"/>
              <a:t>&gt; </a:t>
            </a:r>
            <a:r>
              <a:rPr lang="cs-CZ" dirty="0" err="1"/>
              <a:t>setHideOccupied</a:t>
            </a:r>
            <a:r>
              <a:rPr lang="cs-CZ" dirty="0"/>
              <a:t>(@</a:t>
            </a:r>
            <a:r>
              <a:rPr lang="cs-CZ" dirty="0" err="1"/>
              <a:t>Query</a:t>
            </a:r>
            <a:r>
              <a:rPr lang="cs-CZ" dirty="0"/>
              <a:t>(</a:t>
            </a:r>
            <a:r>
              <a:rPr lang="cs-CZ" b="1" dirty="0"/>
              <a:t>"</a:t>
            </a:r>
            <a:r>
              <a:rPr lang="cs-CZ" b="1" dirty="0" err="1"/>
              <a:t>hideId</a:t>
            </a:r>
            <a:r>
              <a:rPr lang="cs-CZ" b="1" dirty="0"/>
              <a:t>"</a:t>
            </a:r>
            <a:r>
              <a:rPr lang="cs-CZ" dirty="0"/>
              <a:t>) </a:t>
            </a:r>
            <a:r>
              <a:rPr lang="cs-CZ" b="1" dirty="0" err="1"/>
              <a:t>int</a:t>
            </a:r>
            <a:r>
              <a:rPr lang="cs-CZ" b="1" dirty="0"/>
              <a:t> </a:t>
            </a:r>
            <a:r>
              <a:rPr lang="cs-CZ" dirty="0" err="1"/>
              <a:t>hideId</a:t>
            </a:r>
            <a:r>
              <a:rPr lang="cs-CZ" dirty="0"/>
              <a:t>, @</a:t>
            </a:r>
            <a:r>
              <a:rPr lang="cs-CZ" dirty="0" err="1"/>
              <a:t>Query</a:t>
            </a:r>
            <a:r>
              <a:rPr lang="cs-CZ" dirty="0"/>
              <a:t>(</a:t>
            </a:r>
            <a:r>
              <a:rPr lang="cs-CZ" b="1" dirty="0"/>
              <a:t>"</a:t>
            </a:r>
            <a:r>
              <a:rPr lang="cs-CZ" b="1" dirty="0" err="1"/>
              <a:t>userName</a:t>
            </a:r>
            <a:r>
              <a:rPr lang="cs-CZ" b="1" dirty="0"/>
              <a:t>"</a:t>
            </a:r>
            <a:r>
              <a:rPr lang="cs-CZ" dirty="0"/>
              <a:t>)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username</a:t>
            </a:r>
            <a:r>
              <a:rPr lang="cs-CZ" dirty="0"/>
              <a:t>, @</a:t>
            </a:r>
            <a:r>
              <a:rPr lang="cs-CZ" dirty="0" err="1"/>
              <a:t>Query</a:t>
            </a:r>
            <a:r>
              <a:rPr lang="cs-CZ" dirty="0"/>
              <a:t>(</a:t>
            </a:r>
            <a:r>
              <a:rPr lang="cs-CZ" b="1" dirty="0"/>
              <a:t>"</a:t>
            </a:r>
            <a:r>
              <a:rPr lang="cs-CZ" b="1" dirty="0" err="1"/>
              <a:t>isOccupied</a:t>
            </a:r>
            <a:r>
              <a:rPr lang="cs-CZ" b="1" dirty="0"/>
              <a:t>"</a:t>
            </a:r>
            <a:r>
              <a:rPr lang="cs-CZ" dirty="0"/>
              <a:t>) </a:t>
            </a:r>
            <a:r>
              <a:rPr lang="cs-CZ" b="1" dirty="0" err="1"/>
              <a:t>boolean</a:t>
            </a:r>
            <a:r>
              <a:rPr lang="cs-CZ" b="1" dirty="0"/>
              <a:t> </a:t>
            </a:r>
            <a:r>
              <a:rPr lang="cs-CZ" dirty="0" err="1"/>
              <a:t>isOccupied</a:t>
            </a:r>
            <a:r>
              <a:rPr lang="cs-CZ" dirty="0"/>
              <a:t>);</a:t>
            </a:r>
            <a:br>
              <a:rPr lang="cs-CZ" dirty="0"/>
            </a:br>
            <a:br>
              <a:rPr lang="cs-CZ" dirty="0"/>
            </a:br>
            <a:r>
              <a:rPr lang="cs-CZ" dirty="0"/>
              <a:t>    @GET</a:t>
            </a:r>
            <a:br>
              <a:rPr lang="cs-CZ" dirty="0"/>
            </a:br>
            <a:r>
              <a:rPr lang="cs-CZ" dirty="0"/>
              <a:t>    Call&lt;List&lt;</a:t>
            </a:r>
            <a:r>
              <a:rPr lang="cs-CZ" dirty="0" err="1"/>
              <a:t>Hide</a:t>
            </a:r>
            <a:r>
              <a:rPr lang="cs-CZ" dirty="0"/>
              <a:t>&gt;&gt; </a:t>
            </a:r>
            <a:r>
              <a:rPr lang="cs-CZ" dirty="0" err="1"/>
              <a:t>getHides</a:t>
            </a:r>
            <a:r>
              <a:rPr lang="cs-CZ" dirty="0"/>
              <a:t>(@</a:t>
            </a:r>
            <a:r>
              <a:rPr lang="cs-CZ" dirty="0" err="1"/>
              <a:t>Url</a:t>
            </a:r>
            <a:r>
              <a:rPr lang="cs-CZ" dirty="0"/>
              <a:t>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url</a:t>
            </a:r>
            <a:r>
              <a:rPr lang="cs-CZ" dirty="0"/>
              <a:t>);</a:t>
            </a:r>
            <a:br>
              <a:rPr lang="cs-CZ" dirty="0"/>
            </a:br>
            <a:r>
              <a:rPr lang="cs-CZ" dirty="0"/>
              <a:t>}</a:t>
            </a:r>
          </a:p>
          <a:p>
            <a:endParaRPr lang="cs-CZ" dirty="0"/>
          </a:p>
        </p:txBody>
      </p:sp>
      <p:pic>
        <p:nvPicPr>
          <p:cNvPr id="2051" name="Picture 3" descr="Výsledek obrázku pro icon paw png">
            <a:extLst>
              <a:ext uri="{FF2B5EF4-FFF2-40B4-BE49-F238E27FC236}">
                <a16:creationId xmlns:a16="http://schemas.microsoft.com/office/drawing/2014/main" id="{08C3A74C-D035-47F1-84B6-93B80025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386" y="149135"/>
            <a:ext cx="2541814" cy="25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3DF37-7B04-48F6-98FE-697FB6BE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803"/>
            <a:ext cx="8596668" cy="1837786"/>
          </a:xfrm>
        </p:spPr>
        <p:txBody>
          <a:bodyPr/>
          <a:lstStyle/>
          <a:p>
            <a:r>
              <a:rPr lang="cs-CZ" dirty="0"/>
              <a:t>Správa myslivosti</a:t>
            </a:r>
            <a:br>
              <a:rPr lang="cs-CZ" dirty="0"/>
            </a:br>
            <a:r>
              <a:rPr lang="cs-CZ" dirty="0"/>
              <a:t>	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Děkuji za pozornost</a:t>
            </a:r>
            <a:b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	https://github.com/GentoriArunai/Myslivost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CB9AA04-080D-444F-B8A4-C02FC842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2FCD96C-1170-4586-83CD-109472E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3" y="2199778"/>
            <a:ext cx="4358570" cy="4358570"/>
          </a:xfrm>
          <a:prstGeom prst="rect">
            <a:avLst/>
          </a:prstGeom>
        </p:spPr>
      </p:pic>
      <p:pic>
        <p:nvPicPr>
          <p:cNvPr id="5124" name="Picture 4" descr="Výsledek obrázku pro icon hare png">
            <a:extLst>
              <a:ext uri="{FF2B5EF4-FFF2-40B4-BE49-F238E27FC236}">
                <a16:creationId xmlns:a16="http://schemas.microsoft.com/office/drawing/2014/main" id="{C1EDCBA2-A7B0-4134-99CA-A8453EF0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594" y="3762915"/>
            <a:ext cx="2527453" cy="252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ýsledek obrázku pro icon pheasant png">
            <a:extLst>
              <a:ext uri="{FF2B5EF4-FFF2-40B4-BE49-F238E27FC236}">
                <a16:creationId xmlns:a16="http://schemas.microsoft.com/office/drawing/2014/main" id="{C062B16B-BD8E-4D29-8025-937F3DDA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1653" y="3291840"/>
            <a:ext cx="3471863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7CB7CD-099A-4BE3-9D6E-9C28AAFA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83" y="152400"/>
            <a:ext cx="8596668" cy="686526"/>
          </a:xfrm>
        </p:spPr>
        <p:txBody>
          <a:bodyPr/>
          <a:lstStyle/>
          <a:p>
            <a:r>
              <a:rPr lang="cs-CZ" dirty="0"/>
              <a:t>      </a:t>
            </a:r>
            <a:r>
              <a:rPr lang="cs-CZ" dirty="0" err="1"/>
              <a:t>LoginActivity</a:t>
            </a:r>
            <a:r>
              <a:rPr lang="cs-CZ" dirty="0"/>
              <a:t>            </a:t>
            </a:r>
            <a:r>
              <a:rPr lang="cs-CZ" dirty="0" err="1"/>
              <a:t>StartActivity</a:t>
            </a:r>
            <a:endParaRPr lang="cs-CZ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42B594A3-844A-46C0-B049-E7F6202AC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" y="891177"/>
            <a:ext cx="3827416" cy="5888332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3D06EDA-1A4D-431F-96A9-278D9E532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19" y="891177"/>
            <a:ext cx="3996032" cy="58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2F6A535C-1D30-4CD0-89D7-76C9B483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3" y="862148"/>
            <a:ext cx="3816413" cy="5902718"/>
          </a:xfrm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BCD1EDB8-288D-4D9C-95F2-BFCE74E1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4651"/>
            <a:ext cx="8596668" cy="657497"/>
          </a:xfrm>
        </p:spPr>
        <p:txBody>
          <a:bodyPr/>
          <a:lstStyle/>
          <a:p>
            <a:r>
              <a:rPr lang="cs-CZ" dirty="0"/>
              <a:t>     </a:t>
            </a:r>
            <a:r>
              <a:rPr lang="cs-CZ" dirty="0" err="1"/>
              <a:t>AboutActivity</a:t>
            </a:r>
            <a:r>
              <a:rPr lang="cs-CZ" dirty="0"/>
              <a:t>             </a:t>
            </a:r>
            <a:r>
              <a:rPr lang="cs-CZ" dirty="0" err="1"/>
              <a:t>MapsActivity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D1B8603A-01B3-4AF8-A7A7-1966DD02D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4" y="858895"/>
            <a:ext cx="3828698" cy="59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9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6BEF3-F56B-4C61-8E80-85284889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7" y="139338"/>
            <a:ext cx="9522823" cy="780279"/>
          </a:xfrm>
        </p:spPr>
        <p:txBody>
          <a:bodyPr>
            <a:normAutofit/>
          </a:bodyPr>
          <a:lstStyle/>
          <a:p>
            <a:r>
              <a:rPr lang="cs-CZ" dirty="0"/>
              <a:t>     </a:t>
            </a:r>
            <a:r>
              <a:rPr lang="cs-CZ" dirty="0" err="1"/>
              <a:t>ListActivity</a:t>
            </a:r>
            <a:r>
              <a:rPr lang="cs-CZ" dirty="0"/>
              <a:t>       </a:t>
            </a:r>
            <a:r>
              <a:rPr lang="cs-CZ" dirty="0" err="1"/>
              <a:t>MapsActivity</a:t>
            </a:r>
            <a:r>
              <a:rPr lang="cs-CZ" dirty="0"/>
              <a:t> –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hide</a:t>
            </a:r>
            <a:endParaRPr lang="cs-CZ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3A4A008-D632-4CC9-B833-15A884A48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4" y="732956"/>
            <a:ext cx="3894667" cy="6023751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F53E156-B383-464D-B621-24E84B1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59" y="732956"/>
            <a:ext cx="3914251" cy="60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6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BB6F47-CCE4-4B40-9E0D-EA5AF08C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696686"/>
          </a:xfrm>
        </p:spPr>
        <p:txBody>
          <a:bodyPr/>
          <a:lstStyle/>
          <a:p>
            <a:r>
              <a:rPr lang="cs-CZ" dirty="0"/>
              <a:t>			Posed – volný a obsazený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99FEA6E-70E5-45D6-9212-EB87B860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79" y="822960"/>
            <a:ext cx="3894012" cy="600111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5A97986-CA4E-4A36-B0AE-D24EF53B2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6" y="822960"/>
            <a:ext cx="3909730" cy="600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9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74BFF-6E8E-45B8-922A-C88AFAD2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31" y="143692"/>
            <a:ext cx="8596668" cy="814251"/>
          </a:xfrm>
        </p:spPr>
        <p:txBody>
          <a:bodyPr>
            <a:normAutofit/>
          </a:bodyPr>
          <a:lstStyle/>
          <a:p>
            <a:r>
              <a:rPr lang="cs-CZ" dirty="0"/>
              <a:t>  Přidat komentář         Obsazení posedu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EE830462-CBF5-4090-8031-7FAE52A3B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9" y="853440"/>
            <a:ext cx="3874800" cy="5962025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0525DC1-5ADB-4607-A73C-971031CCF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95" y="852216"/>
            <a:ext cx="3883604" cy="5964473"/>
          </a:xfrm>
          <a:prstGeom prst="rect">
            <a:avLst/>
          </a:prstGeom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F942F5EA-9F3E-4938-8196-3D451A7EA62E}"/>
              </a:ext>
            </a:extLst>
          </p:cNvPr>
          <p:cNvCxnSpPr>
            <a:cxnSpLocks/>
          </p:cNvCxnSpPr>
          <p:nvPr/>
        </p:nvCxnSpPr>
        <p:spPr>
          <a:xfrm>
            <a:off x="4244148" y="4572000"/>
            <a:ext cx="1268378" cy="5094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2CA7B532-FD4A-4E81-9348-0766E7BE679C}"/>
              </a:ext>
            </a:extLst>
          </p:cNvPr>
          <p:cNvCxnSpPr>
            <a:cxnSpLocks/>
          </p:cNvCxnSpPr>
          <p:nvPr/>
        </p:nvCxnSpPr>
        <p:spPr>
          <a:xfrm flipH="1" flipV="1">
            <a:off x="7001276" y="2503715"/>
            <a:ext cx="1463455" cy="1741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5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908FB1-6CF2-465E-9CA0-1FCE93D5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816802" cy="1320800"/>
          </a:xfrm>
        </p:spPr>
        <p:txBody>
          <a:bodyPr/>
          <a:lstStyle/>
          <a:p>
            <a:r>
              <a:rPr lang="cs-CZ" dirty="0"/>
              <a:t>Návrh API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B06B5-F7FD-42DA-B62D-5107F423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70" y="2552475"/>
            <a:ext cx="10204026" cy="4305525"/>
          </a:xfrm>
        </p:spPr>
        <p:txBody>
          <a:bodyPr/>
          <a:lstStyle/>
          <a:p>
            <a:r>
              <a:rPr lang="cs-CZ" dirty="0" err="1"/>
              <a:t>RestClient</a:t>
            </a:r>
            <a:endParaRPr lang="cs-CZ" dirty="0"/>
          </a:p>
          <a:p>
            <a:pPr lvl="1"/>
            <a:r>
              <a:rPr lang="cs-CZ" dirty="0"/>
              <a:t>06-18 18:13:22.868 6815-7903/</a:t>
            </a:r>
            <a:r>
              <a:rPr lang="cs-CZ" dirty="0" err="1"/>
              <a:t>cz.folprechtova.hides</a:t>
            </a:r>
            <a:r>
              <a:rPr lang="cs-CZ" dirty="0"/>
              <a:t> D/</a:t>
            </a:r>
            <a:r>
              <a:rPr lang="cs-CZ" dirty="0" err="1"/>
              <a:t>OkHttp</a:t>
            </a:r>
            <a:r>
              <a:rPr lang="cs-CZ" dirty="0"/>
              <a:t>: --&gt; POST https://www.posedy.cz/api/sendComment?hideId=6&amp;userName=lenka&amp;isOccupied=false http/1.1</a:t>
            </a:r>
          </a:p>
          <a:p>
            <a:pPr lvl="1"/>
            <a:r>
              <a:rPr lang="cs-CZ" dirty="0"/>
              <a:t>06-18 18:13:22.868 6815-7903/</a:t>
            </a:r>
            <a:r>
              <a:rPr lang="cs-CZ" dirty="0" err="1"/>
              <a:t>cz.folprechtova.hides</a:t>
            </a:r>
            <a:r>
              <a:rPr lang="cs-CZ" dirty="0"/>
              <a:t> D/</a:t>
            </a:r>
            <a:r>
              <a:rPr lang="cs-CZ" dirty="0" err="1"/>
              <a:t>OkHttp</a:t>
            </a:r>
            <a:r>
              <a:rPr lang="cs-CZ" dirty="0"/>
              <a:t>: </a:t>
            </a:r>
            <a:r>
              <a:rPr lang="cs-CZ" dirty="0" err="1"/>
              <a:t>Content-Length</a:t>
            </a:r>
            <a:r>
              <a:rPr lang="cs-CZ" dirty="0"/>
              <a:t>: 0</a:t>
            </a:r>
          </a:p>
          <a:p>
            <a:pPr lvl="1"/>
            <a:r>
              <a:rPr lang="cs-CZ" dirty="0"/>
              <a:t>06-18 18:13:22.869 6815-7903/</a:t>
            </a:r>
            <a:r>
              <a:rPr lang="cs-CZ" dirty="0" err="1"/>
              <a:t>cz.folprechtova.hides</a:t>
            </a:r>
            <a:r>
              <a:rPr lang="cs-CZ" dirty="0"/>
              <a:t> D/</a:t>
            </a:r>
            <a:r>
              <a:rPr lang="cs-CZ" dirty="0" err="1"/>
              <a:t>OkHttp</a:t>
            </a:r>
            <a:r>
              <a:rPr lang="cs-CZ" dirty="0"/>
              <a:t>: --&gt; END POST (0-byte body)</a:t>
            </a:r>
          </a:p>
          <a:p>
            <a:pPr lvl="1"/>
            <a:r>
              <a:rPr lang="cs-CZ" dirty="0"/>
              <a:t>06-18 18:13:22.950 6815-7903/</a:t>
            </a:r>
            <a:r>
              <a:rPr lang="cs-CZ" dirty="0" err="1"/>
              <a:t>cz.folprechtova.hides</a:t>
            </a:r>
            <a:r>
              <a:rPr lang="cs-CZ" dirty="0"/>
              <a:t> D/</a:t>
            </a:r>
            <a:r>
              <a:rPr lang="cs-CZ" dirty="0" err="1"/>
              <a:t>OkHttp</a:t>
            </a:r>
            <a:r>
              <a:rPr lang="cs-CZ" dirty="0"/>
              <a:t>: &lt;-- HTTP FAILED: </a:t>
            </a:r>
            <a:r>
              <a:rPr lang="cs-CZ" dirty="0" err="1"/>
              <a:t>java.net.UnknownHostException</a:t>
            </a:r>
            <a:r>
              <a:rPr lang="cs-CZ" dirty="0"/>
              <a:t>: </a:t>
            </a:r>
            <a:r>
              <a:rPr lang="cs-CZ" dirty="0" err="1"/>
              <a:t>Unable</a:t>
            </a:r>
            <a:r>
              <a:rPr lang="cs-CZ" dirty="0"/>
              <a:t> to </a:t>
            </a:r>
            <a:r>
              <a:rPr lang="cs-CZ" dirty="0" err="1"/>
              <a:t>resolve</a:t>
            </a:r>
            <a:r>
              <a:rPr lang="cs-CZ" dirty="0"/>
              <a:t> host "www.posedy.cz": No </a:t>
            </a:r>
            <a:r>
              <a:rPr lang="cs-CZ" dirty="0" err="1"/>
              <a:t>address</a:t>
            </a:r>
            <a:r>
              <a:rPr lang="cs-CZ" dirty="0"/>
              <a:t> </a:t>
            </a:r>
            <a:r>
              <a:rPr lang="cs-CZ" dirty="0" err="1"/>
              <a:t>associated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hostname</a:t>
            </a:r>
            <a:endParaRPr lang="cs-CZ" dirty="0"/>
          </a:p>
          <a:p>
            <a:r>
              <a:rPr lang="cs-CZ" dirty="0"/>
              <a:t>Překlad </a:t>
            </a:r>
            <a:r>
              <a:rPr lang="cs-CZ" dirty="0" err="1"/>
              <a:t>JSONu</a:t>
            </a:r>
            <a:r>
              <a:rPr lang="cs-CZ" dirty="0"/>
              <a:t> – 	</a:t>
            </a:r>
            <a:r>
              <a:rPr lang="cs-CZ" dirty="0" err="1"/>
              <a:t>FakeDataBuilder</a:t>
            </a:r>
            <a:r>
              <a:rPr lang="cs-CZ" dirty="0"/>
              <a:t> -&gt; </a:t>
            </a:r>
            <a:r>
              <a:rPr lang="cs-CZ" dirty="0" err="1"/>
              <a:t>JSONUtils</a:t>
            </a:r>
            <a:r>
              <a:rPr lang="cs-CZ" dirty="0"/>
              <a:t> -&gt; volání v </a:t>
            </a:r>
            <a:r>
              <a:rPr lang="cs-CZ" dirty="0" err="1"/>
              <a:t>Activity</a:t>
            </a:r>
            <a:endParaRPr lang="cs-CZ" dirty="0"/>
          </a:p>
          <a:p>
            <a:pPr lvl="1"/>
            <a:r>
              <a:rPr lang="cs-CZ" b="1" dirty="0"/>
              <a:t>return </a:t>
            </a:r>
            <a:r>
              <a:rPr lang="cs-CZ" dirty="0" err="1"/>
              <a:t>Arrays.</a:t>
            </a:r>
            <a:r>
              <a:rPr lang="cs-CZ" i="1" dirty="0" err="1"/>
              <a:t>asList</a:t>
            </a:r>
            <a:r>
              <a:rPr lang="cs-CZ" dirty="0"/>
              <a:t>(</a:t>
            </a:r>
            <a:r>
              <a:rPr lang="cs-CZ" b="1" dirty="0" err="1"/>
              <a:t>new</a:t>
            </a:r>
            <a:r>
              <a:rPr lang="cs-CZ" b="1" dirty="0"/>
              <a:t> </a:t>
            </a:r>
            <a:r>
              <a:rPr lang="cs-CZ" dirty="0" err="1"/>
              <a:t>Gson</a:t>
            </a:r>
            <a:r>
              <a:rPr lang="cs-CZ" dirty="0"/>
              <a:t>().</a:t>
            </a:r>
            <a:r>
              <a:rPr lang="cs-CZ" dirty="0" err="1"/>
              <a:t>fromJson</a:t>
            </a:r>
            <a:r>
              <a:rPr lang="cs-CZ" dirty="0"/>
              <a:t>(</a:t>
            </a:r>
            <a:r>
              <a:rPr lang="cs-CZ" dirty="0" err="1"/>
              <a:t>json</a:t>
            </a:r>
            <a:r>
              <a:rPr lang="cs-CZ" dirty="0"/>
              <a:t>, </a:t>
            </a:r>
            <a:r>
              <a:rPr lang="cs-CZ" dirty="0" err="1"/>
              <a:t>clazz</a:t>
            </a:r>
            <a:r>
              <a:rPr lang="cs-CZ" dirty="0"/>
              <a:t>));</a:t>
            </a:r>
          </a:p>
          <a:p>
            <a:pPr lvl="1"/>
            <a:r>
              <a:rPr lang="cs-CZ" dirty="0"/>
              <a:t>instance </a:t>
            </a:r>
            <a:r>
              <a:rPr lang="cs-CZ" dirty="0" err="1"/>
              <a:t>GSONu</a:t>
            </a:r>
            <a:r>
              <a:rPr lang="cs-CZ" dirty="0"/>
              <a:t> sama dle zaslané třídy přeloží JSON na objekty</a:t>
            </a:r>
          </a:p>
          <a:p>
            <a:pPr lvl="1"/>
            <a:r>
              <a:rPr lang="cs-CZ" dirty="0"/>
              <a:t>List&lt;</a:t>
            </a:r>
            <a:r>
              <a:rPr lang="cs-CZ" dirty="0" err="1"/>
              <a:t>Hide</a:t>
            </a:r>
            <a:r>
              <a:rPr lang="cs-CZ" dirty="0"/>
              <a:t>&gt; list = </a:t>
            </a:r>
            <a:r>
              <a:rPr lang="cs-CZ" dirty="0" err="1"/>
              <a:t>JSONUtils.</a:t>
            </a:r>
            <a:r>
              <a:rPr lang="cs-CZ" i="1" dirty="0" err="1"/>
              <a:t>getListFromJson</a:t>
            </a:r>
            <a:r>
              <a:rPr lang="cs-CZ" dirty="0"/>
              <a:t>(</a:t>
            </a:r>
            <a:r>
              <a:rPr lang="cs-CZ" dirty="0" err="1"/>
              <a:t>FakeDataBuilder.</a:t>
            </a:r>
            <a:r>
              <a:rPr lang="cs-CZ" b="1" i="1" dirty="0" err="1"/>
              <a:t>FAKE</a:t>
            </a:r>
            <a:r>
              <a:rPr lang="cs-CZ" dirty="0"/>
              <a:t>, </a:t>
            </a:r>
            <a:r>
              <a:rPr lang="cs-CZ" dirty="0" err="1"/>
              <a:t>Hide</a:t>
            </a:r>
            <a:r>
              <a:rPr lang="cs-CZ" dirty="0"/>
              <a:t>[].</a:t>
            </a:r>
            <a:r>
              <a:rPr lang="cs-CZ" b="1" dirty="0" err="1"/>
              <a:t>class</a:t>
            </a:r>
            <a:r>
              <a:rPr lang="cs-CZ" dirty="0"/>
              <a:t>);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3ABC8E6-9829-4740-8668-E9AB6111B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09" y="130287"/>
            <a:ext cx="4336148" cy="2279425"/>
          </a:xfrm>
          <a:prstGeom prst="rect">
            <a:avLst/>
          </a:prstGeom>
        </p:spPr>
      </p:pic>
      <p:pic>
        <p:nvPicPr>
          <p:cNvPr id="1029" name="Picture 5" descr="Výsledek obrázku pro icon fox png">
            <a:extLst>
              <a:ext uri="{FF2B5EF4-FFF2-40B4-BE49-F238E27FC236}">
                <a16:creationId xmlns:a16="http://schemas.microsoft.com/office/drawing/2014/main" id="{5D2657CD-CE8B-44EC-AF77-5F4086591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72822" y="-367382"/>
            <a:ext cx="3536019" cy="35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1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66E323-9374-413D-9A83-54168478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79" y="474029"/>
            <a:ext cx="8596668" cy="1320800"/>
          </a:xfrm>
        </p:spPr>
        <p:txBody>
          <a:bodyPr/>
          <a:lstStyle/>
          <a:p>
            <a:r>
              <a:rPr lang="cs-CZ" dirty="0" err="1"/>
              <a:t>FakeDataBuilder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B462BAD-BD34-4F89-9990-2BB66E76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79" y="1794829"/>
            <a:ext cx="11000861" cy="4906417"/>
          </a:xfrm>
        </p:spPr>
        <p:txBody>
          <a:bodyPr>
            <a:normAutofit/>
          </a:bodyPr>
          <a:lstStyle/>
          <a:p>
            <a:r>
              <a:rPr lang="cs-CZ" b="1" dirty="0"/>
              <a:t>public static </a:t>
            </a:r>
            <a:r>
              <a:rPr lang="cs-CZ" b="1" dirty="0" err="1"/>
              <a:t>final</a:t>
            </a:r>
            <a:r>
              <a:rPr lang="cs-CZ" b="1" dirty="0"/>
              <a:t>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b="1" i="1" dirty="0"/>
              <a:t>FAKE </a:t>
            </a:r>
            <a:r>
              <a:rPr lang="cs-CZ" dirty="0"/>
              <a:t>= </a:t>
            </a:r>
            <a:r>
              <a:rPr lang="cs-CZ" b="1" dirty="0"/>
              <a:t>""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"[\n"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{\n"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\"id\": 1,\n"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\"</a:t>
            </a:r>
            <a:r>
              <a:rPr lang="cs-CZ" b="1" dirty="0" err="1"/>
              <a:t>name</a:t>
            </a:r>
            <a:r>
              <a:rPr lang="cs-CZ" b="1" dirty="0"/>
              <a:t>\": \"Na Výrovce\",\n"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\"</a:t>
            </a:r>
            <a:r>
              <a:rPr lang="cs-CZ" b="1" dirty="0" err="1"/>
              <a:t>occupied</a:t>
            </a:r>
            <a:r>
              <a:rPr lang="cs-CZ" b="1" dirty="0"/>
              <a:t>\": </a:t>
            </a:r>
            <a:r>
              <a:rPr lang="cs-CZ" b="1" dirty="0" err="1"/>
              <a:t>true</a:t>
            </a:r>
            <a:r>
              <a:rPr lang="cs-CZ" b="1" dirty="0"/>
              <a:t>,\n"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\"</a:t>
            </a:r>
            <a:r>
              <a:rPr lang="cs-CZ" b="1" dirty="0" err="1"/>
              <a:t>latitude</a:t>
            </a:r>
            <a:r>
              <a:rPr lang="cs-CZ" b="1" dirty="0"/>
              <a:t>\": 50.119634,\n"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\"</a:t>
            </a:r>
            <a:r>
              <a:rPr lang="cs-CZ" b="1" dirty="0" err="1"/>
              <a:t>longitude</a:t>
            </a:r>
            <a:r>
              <a:rPr lang="cs-CZ" b="1" dirty="0"/>
              <a:t>\": 15.061772,\n"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\"</a:t>
            </a:r>
            <a:r>
              <a:rPr lang="cs-CZ" b="1" dirty="0" err="1"/>
              <a:t>comments</a:t>
            </a:r>
            <a:r>
              <a:rPr lang="cs-CZ" b="1" dirty="0"/>
              <a:t>\": [\n"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    {\"comment\":\"Střelená nutrie, v podvečer, vyjídala krmelec.\",\n"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         \"</a:t>
            </a:r>
            <a:r>
              <a:rPr lang="cs-CZ" b="1" dirty="0" err="1"/>
              <a:t>date</a:t>
            </a:r>
            <a:r>
              <a:rPr lang="cs-CZ" b="1" dirty="0"/>
              <a:t>\":\"18.06.2017\",\n"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         \"user\":\„Blecha\"},"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    {\"comment\":\"Stádo srnčího, sušilo se po dešti.\",\n"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         \"</a:t>
            </a:r>
            <a:r>
              <a:rPr lang="cs-CZ" b="1" dirty="0" err="1"/>
              <a:t>date</a:t>
            </a:r>
            <a:r>
              <a:rPr lang="cs-CZ" b="1" dirty="0"/>
              <a:t>\":\"15.06.2017\",\n" </a:t>
            </a: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b="1" dirty="0"/>
              <a:t>"            \"user\":\„Folprechtová\"}," </a:t>
            </a:r>
            <a:r>
              <a:rPr lang="cs-CZ" dirty="0"/>
              <a:t>+</a:t>
            </a:r>
          </a:p>
          <a:p>
            <a:r>
              <a:rPr lang="cs-CZ" dirty="0"/>
              <a:t>…</a:t>
            </a:r>
          </a:p>
          <a:p>
            <a:endParaRPr lang="cs-CZ" dirty="0"/>
          </a:p>
        </p:txBody>
      </p:sp>
      <p:pic>
        <p:nvPicPr>
          <p:cNvPr id="4100" name="Picture 4" descr="Výsledek obrázku pro icon boar png">
            <a:extLst>
              <a:ext uri="{FF2B5EF4-FFF2-40B4-BE49-F238E27FC236}">
                <a16:creationId xmlns:a16="http://schemas.microsoft.com/office/drawing/2014/main" id="{4881BEDE-64B5-4670-A36C-3295EDBA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83" y="0"/>
            <a:ext cx="3357155" cy="33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8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6DE041-8601-41AF-B327-C02F7DF4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API – pomoc přítele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A7D3FFB-67F6-440F-9EB8-C232693B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386906" cy="3880773"/>
          </a:xfrm>
        </p:spPr>
        <p:txBody>
          <a:bodyPr>
            <a:normAutofit/>
          </a:bodyPr>
          <a:lstStyle/>
          <a:p>
            <a:r>
              <a:rPr lang="cs-CZ" i="1" dirty="0" err="1"/>
              <a:t>RestClient.get</a:t>
            </a:r>
            <a:r>
              <a:rPr lang="cs-CZ" i="1" dirty="0"/>
              <a:t>().</a:t>
            </a:r>
            <a:r>
              <a:rPr lang="cs-CZ" i="1" dirty="0" err="1"/>
              <a:t>getHides</a:t>
            </a:r>
            <a:r>
              <a:rPr lang="cs-CZ" i="1" dirty="0"/>
              <a:t>("http://edu.uhk.cz/~weisspe1/posedy/").</a:t>
            </a:r>
            <a:r>
              <a:rPr lang="cs-CZ" i="1" dirty="0" err="1"/>
              <a:t>enqueue</a:t>
            </a:r>
            <a:r>
              <a:rPr lang="cs-CZ" i="1" dirty="0"/>
              <a:t>(</a:t>
            </a:r>
            <a:r>
              <a:rPr lang="cs-CZ" i="1" dirty="0" err="1"/>
              <a:t>new</a:t>
            </a:r>
            <a:r>
              <a:rPr lang="cs-CZ" i="1" dirty="0"/>
              <a:t> </a:t>
            </a:r>
            <a:r>
              <a:rPr lang="cs-CZ" i="1" dirty="0" err="1"/>
              <a:t>Callback</a:t>
            </a:r>
            <a:r>
              <a:rPr lang="cs-CZ" i="1" dirty="0"/>
              <a:t>&lt;List&lt;</a:t>
            </a:r>
            <a:r>
              <a:rPr lang="cs-CZ" i="1" dirty="0" err="1"/>
              <a:t>Hide</a:t>
            </a:r>
            <a:r>
              <a:rPr lang="cs-CZ" i="1" dirty="0"/>
              <a:t>&gt;&gt;() {</a:t>
            </a:r>
            <a:br>
              <a:rPr lang="cs-CZ" i="1" dirty="0"/>
            </a:br>
            <a:r>
              <a:rPr lang="cs-CZ" i="1" dirty="0"/>
              <a:t>    </a:t>
            </a:r>
            <a:r>
              <a:rPr lang="cs-CZ" b="1" i="1" dirty="0"/>
              <a:t>@</a:t>
            </a:r>
            <a:r>
              <a:rPr lang="cs-CZ" b="1" i="1" dirty="0" err="1"/>
              <a:t>Override</a:t>
            </a:r>
            <a:br>
              <a:rPr lang="cs-CZ" b="1" i="1" dirty="0"/>
            </a:br>
            <a:r>
              <a:rPr lang="cs-CZ" b="1" i="1" dirty="0"/>
              <a:t>    </a:t>
            </a:r>
            <a:r>
              <a:rPr lang="cs-CZ" i="1" dirty="0"/>
              <a:t>public </a:t>
            </a:r>
            <a:r>
              <a:rPr lang="cs-CZ" i="1" dirty="0" err="1"/>
              <a:t>void</a:t>
            </a:r>
            <a:r>
              <a:rPr lang="cs-CZ" i="1" dirty="0"/>
              <a:t> </a:t>
            </a:r>
            <a:r>
              <a:rPr lang="cs-CZ" i="1" dirty="0" err="1"/>
              <a:t>onResponse</a:t>
            </a:r>
            <a:r>
              <a:rPr lang="cs-CZ" i="1" dirty="0"/>
              <a:t>(Call&lt;List&lt;</a:t>
            </a:r>
            <a:r>
              <a:rPr lang="cs-CZ" i="1" dirty="0" err="1"/>
              <a:t>Hide</a:t>
            </a:r>
            <a:r>
              <a:rPr lang="cs-CZ" i="1" dirty="0"/>
              <a:t>&gt;&gt; call, Response&lt;List&lt;</a:t>
            </a:r>
            <a:r>
              <a:rPr lang="cs-CZ" i="1" dirty="0" err="1"/>
              <a:t>Hide</a:t>
            </a:r>
            <a:r>
              <a:rPr lang="cs-CZ" i="1" dirty="0"/>
              <a:t>&gt;&gt; response) {</a:t>
            </a:r>
            <a:br>
              <a:rPr lang="cs-CZ" i="1" dirty="0"/>
            </a:br>
            <a:r>
              <a:rPr lang="cs-CZ" i="1" dirty="0"/>
              <a:t>        List&lt;</a:t>
            </a:r>
            <a:r>
              <a:rPr lang="cs-CZ" i="1" dirty="0" err="1"/>
              <a:t>Hide</a:t>
            </a:r>
            <a:r>
              <a:rPr lang="cs-CZ" i="1" dirty="0"/>
              <a:t>&gt; body = </a:t>
            </a:r>
            <a:r>
              <a:rPr lang="cs-CZ" i="1" dirty="0" err="1"/>
              <a:t>response.body</a:t>
            </a:r>
            <a:r>
              <a:rPr lang="cs-CZ" i="1" dirty="0"/>
              <a:t>();</a:t>
            </a:r>
            <a:br>
              <a:rPr lang="cs-CZ" i="1" dirty="0"/>
            </a:br>
            <a:r>
              <a:rPr lang="cs-CZ" i="1" dirty="0"/>
              <a:t>        </a:t>
            </a:r>
            <a:r>
              <a:rPr lang="cs-CZ" i="1" dirty="0" err="1"/>
              <a:t>setupAdapters</a:t>
            </a:r>
            <a:r>
              <a:rPr lang="cs-CZ" i="1" dirty="0"/>
              <a:t>(body);</a:t>
            </a:r>
            <a:br>
              <a:rPr lang="cs-CZ" i="1" dirty="0"/>
            </a:br>
            <a:r>
              <a:rPr lang="cs-CZ" i="1" dirty="0"/>
              <a:t>    }</a:t>
            </a:r>
            <a:br>
              <a:rPr lang="cs-CZ" i="1" dirty="0"/>
            </a:br>
            <a:br>
              <a:rPr lang="cs-CZ" i="1" dirty="0"/>
            </a:br>
            <a:r>
              <a:rPr lang="cs-CZ" i="1" dirty="0"/>
              <a:t>    </a:t>
            </a:r>
            <a:r>
              <a:rPr lang="cs-CZ" b="1" i="1" dirty="0"/>
              <a:t>@</a:t>
            </a:r>
            <a:r>
              <a:rPr lang="cs-CZ" b="1" i="1" dirty="0" err="1"/>
              <a:t>Override</a:t>
            </a:r>
            <a:br>
              <a:rPr lang="cs-CZ" b="1" i="1" dirty="0"/>
            </a:br>
            <a:r>
              <a:rPr lang="cs-CZ" b="1" i="1" dirty="0"/>
              <a:t>    </a:t>
            </a:r>
            <a:r>
              <a:rPr lang="cs-CZ" i="1" dirty="0"/>
              <a:t>public </a:t>
            </a:r>
            <a:r>
              <a:rPr lang="cs-CZ" i="1" dirty="0" err="1"/>
              <a:t>void</a:t>
            </a:r>
            <a:r>
              <a:rPr lang="cs-CZ" i="1" dirty="0"/>
              <a:t> </a:t>
            </a:r>
            <a:r>
              <a:rPr lang="cs-CZ" i="1" dirty="0" err="1"/>
              <a:t>onFailure</a:t>
            </a:r>
            <a:r>
              <a:rPr lang="cs-CZ" i="1" dirty="0"/>
              <a:t>(Call&lt;List&lt;</a:t>
            </a:r>
            <a:r>
              <a:rPr lang="cs-CZ" i="1" dirty="0" err="1"/>
              <a:t>Hide</a:t>
            </a:r>
            <a:r>
              <a:rPr lang="cs-CZ" i="1" dirty="0"/>
              <a:t>&gt;&gt; call, </a:t>
            </a:r>
            <a:r>
              <a:rPr lang="cs-CZ" i="1" dirty="0" err="1"/>
              <a:t>Throwable</a:t>
            </a:r>
            <a:r>
              <a:rPr lang="cs-CZ" i="1" dirty="0"/>
              <a:t> t) {</a:t>
            </a:r>
            <a:br>
              <a:rPr lang="cs-CZ" i="1" dirty="0"/>
            </a:br>
            <a:r>
              <a:rPr lang="cs-CZ" i="1" dirty="0"/>
              <a:t>        </a:t>
            </a:r>
            <a:r>
              <a:rPr lang="cs-CZ" i="1" dirty="0" err="1"/>
              <a:t>System.out.println</a:t>
            </a:r>
            <a:r>
              <a:rPr lang="cs-CZ" i="1" dirty="0"/>
              <a:t>(t);</a:t>
            </a:r>
            <a:br>
              <a:rPr lang="cs-CZ" i="1" dirty="0"/>
            </a:br>
            <a:r>
              <a:rPr lang="cs-CZ" i="1" dirty="0"/>
              <a:t>    }</a:t>
            </a:r>
            <a:br>
              <a:rPr lang="cs-CZ" i="1" dirty="0"/>
            </a:br>
            <a:r>
              <a:rPr lang="cs-CZ" i="1" dirty="0"/>
              <a:t>});</a:t>
            </a:r>
            <a:endParaRPr lang="cs-CZ" dirty="0"/>
          </a:p>
          <a:p>
            <a:endParaRPr lang="cs-CZ" dirty="0"/>
          </a:p>
        </p:txBody>
      </p:sp>
      <p:pic>
        <p:nvPicPr>
          <p:cNvPr id="3074" name="Picture 2" descr="Výsledek obrázku pro icon deer png">
            <a:extLst>
              <a:ext uri="{FF2B5EF4-FFF2-40B4-BE49-F238E27FC236}">
                <a16:creationId xmlns:a16="http://schemas.microsoft.com/office/drawing/2014/main" id="{17A2B785-E24F-4454-9002-861A1A5A1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31" y="164148"/>
            <a:ext cx="2696617" cy="269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83752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203</Words>
  <Application>Microsoft Office PowerPoint</Application>
  <PresentationFormat>Širokoúhlá obrazovka</PresentationFormat>
  <Paragraphs>25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Správa myslivosti</vt:lpstr>
      <vt:lpstr>      LoginActivity            StartActivity</vt:lpstr>
      <vt:lpstr>     AboutActivity             MapsActivity</vt:lpstr>
      <vt:lpstr>     ListActivity       MapsActivity – one hide</vt:lpstr>
      <vt:lpstr>   Posed – volný a obsazený</vt:lpstr>
      <vt:lpstr>  Přidat komentář         Obsazení posedu</vt:lpstr>
      <vt:lpstr>Návrh API</vt:lpstr>
      <vt:lpstr>FakeDataBuilder</vt:lpstr>
      <vt:lpstr>Návrh API – pomoc přítele</vt:lpstr>
      <vt:lpstr>Návrh API – RestClient -&gt; Retrofit.Builder</vt:lpstr>
      <vt:lpstr>Správa myslivosti  Děkuji za pozornost  https://github.com/GentoriArunai/Myslivost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Správa myslivosti</dc:title>
  <dc:creator>Folprechtová Lenka</dc:creator>
  <cp:lastModifiedBy>Folprechtová Lenka</cp:lastModifiedBy>
  <cp:revision>11</cp:revision>
  <dcterms:created xsi:type="dcterms:W3CDTF">2017-06-19T07:13:59Z</dcterms:created>
  <dcterms:modified xsi:type="dcterms:W3CDTF">2017-06-19T08:51:00Z</dcterms:modified>
</cp:coreProperties>
</file>