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9C3F-69A9-47A8-B009-858A32894B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3B62-FD56-4F1C-A733-FFD91639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2"/>
          <p:cNvSpPr/>
          <p:nvPr/>
        </p:nvSpPr>
        <p:spPr bwMode="auto">
          <a:xfrm>
            <a:off x="4494587" y="3229946"/>
            <a:ext cx="1759240" cy="522657"/>
          </a:xfrm>
          <a:prstGeom prst="round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560785" y="4203548"/>
            <a:ext cx="1473596" cy="738948"/>
          </a:xfrm>
          <a:prstGeom prst="flowChartMagneticDisk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024195" y="2872759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9492" y="4389321"/>
            <a:ext cx="127618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660081" y="2886535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295107" y="3864713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50"/>
          <p:cNvSpPr/>
          <p:nvPr/>
        </p:nvSpPr>
        <p:spPr bwMode="auto">
          <a:xfrm>
            <a:off x="4368868" y="2138635"/>
            <a:ext cx="1163011" cy="583301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3670" y="2240910"/>
            <a:ext cx="6189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marL="0" marR="0" lvl="0" indent="0" algn="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Studio</a:t>
            </a:r>
          </a:p>
        </p:txBody>
      </p:sp>
      <p:sp>
        <p:nvSpPr>
          <p:cNvPr id="13" name="Rounded Rectangle 52"/>
          <p:cNvSpPr/>
          <p:nvPr/>
        </p:nvSpPr>
        <p:spPr bwMode="auto">
          <a:xfrm>
            <a:off x="5729839" y="2138637"/>
            <a:ext cx="1161046" cy="583300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7404" y="2237316"/>
            <a:ext cx="7448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Desktop</a:t>
            </a:r>
          </a:p>
        </p:txBody>
      </p:sp>
      <p:sp>
        <p:nvSpPr>
          <p:cNvPr id="15" name="Rounded Rectangle 55"/>
          <p:cNvSpPr/>
          <p:nvPr/>
        </p:nvSpPr>
        <p:spPr bwMode="auto">
          <a:xfrm>
            <a:off x="7116981" y="2138635"/>
            <a:ext cx="1159727" cy="583301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00441" y="2251523"/>
            <a:ext cx="60946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305196" y="2878175"/>
            <a:ext cx="919" cy="226725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9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78" y="2320652"/>
            <a:ext cx="256789" cy="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5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53" y="2298094"/>
            <a:ext cx="285353" cy="28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55" y="2299048"/>
            <a:ext cx="278428" cy="278428"/>
          </a:xfrm>
          <a:prstGeom prst="rect">
            <a:avLst/>
          </a:prstGeom>
        </p:spPr>
      </p:pic>
      <p:sp>
        <p:nvSpPr>
          <p:cNvPr id="21" name="Rounded Rectangle 42"/>
          <p:cNvSpPr/>
          <p:nvPr/>
        </p:nvSpPr>
        <p:spPr bwMode="auto">
          <a:xfrm>
            <a:off x="6349164" y="3229945"/>
            <a:ext cx="1759240" cy="522657"/>
          </a:xfrm>
          <a:prstGeom prst="round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 descr="Hybrid Connections (BizTalk)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4" y="3350136"/>
            <a:ext cx="288576" cy="28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074167" y="3282214"/>
            <a:ext cx="105323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App Services</a:t>
            </a:r>
          </a:p>
        </p:txBody>
      </p:sp>
      <p:pic>
        <p:nvPicPr>
          <p:cNvPr id="24" name="Picture 23" descr="Hybrid Connections (BizTalk)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61" y="3350136"/>
            <a:ext cx="288576" cy="28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935674" y="3282214"/>
            <a:ext cx="105323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Genus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Segoe UI"/>
                <a:ea typeface="Segoe UI" pitchFamily="34" charset="0"/>
                <a:cs typeface="Segoe UI" pitchFamily="34" charset="0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37005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Troset Andersen</dc:creator>
  <cp:lastModifiedBy>Johnny Troset Andersen</cp:lastModifiedBy>
  <cp:revision>2</cp:revision>
  <dcterms:created xsi:type="dcterms:W3CDTF">2017-06-08T14:39:28Z</dcterms:created>
  <dcterms:modified xsi:type="dcterms:W3CDTF">2017-06-08T14:44:25Z</dcterms:modified>
</cp:coreProperties>
</file>