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9C3F-69A9-47A8-B009-858A32894B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 bwMode="auto">
          <a:xfrm>
            <a:off x="5560785" y="4203548"/>
            <a:ext cx="1473596" cy="738948"/>
          </a:xfrm>
          <a:prstGeom prst="flowChartMagneticDisk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198458" y="2862578"/>
            <a:ext cx="919" cy="226725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9492" y="4389321"/>
            <a:ext cx="127618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Database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Infrastructure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399551" y="2870100"/>
            <a:ext cx="919" cy="226725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295107" y="3864713"/>
            <a:ext cx="919" cy="226725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50"/>
          <p:cNvSpPr/>
          <p:nvPr/>
        </p:nvSpPr>
        <p:spPr bwMode="auto">
          <a:xfrm>
            <a:off x="4183092" y="2138635"/>
            <a:ext cx="1370061" cy="583301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7894" y="2240910"/>
            <a:ext cx="6189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Genus</a:t>
            </a:r>
          </a:p>
          <a:p>
            <a:pPr marL="0" marR="0" lvl="0" indent="0" algn="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Studio</a:t>
            </a:r>
          </a:p>
        </p:txBody>
      </p:sp>
      <p:sp>
        <p:nvSpPr>
          <p:cNvPr id="15" name="Rounded Rectangle 55"/>
          <p:cNvSpPr/>
          <p:nvPr/>
        </p:nvSpPr>
        <p:spPr bwMode="auto">
          <a:xfrm>
            <a:off x="5668189" y="2138635"/>
            <a:ext cx="1366192" cy="583301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960" y="2251523"/>
            <a:ext cx="99578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Genus Apps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"/>
                <a:ea typeface="Segoe UI" pitchFamily="34" charset="0"/>
                <a:cs typeface="Segoe UI" pitchFamily="34" charset="0"/>
              </a:rPr>
              <a:t>for Web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305196" y="2878175"/>
            <a:ext cx="919" cy="226725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5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61" y="2298094"/>
            <a:ext cx="285353" cy="28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79" y="2299048"/>
            <a:ext cx="278428" cy="278428"/>
          </a:xfrm>
          <a:prstGeom prst="rect">
            <a:avLst/>
          </a:prstGeom>
        </p:spPr>
      </p:pic>
      <p:sp>
        <p:nvSpPr>
          <p:cNvPr id="21" name="Rounded Rectangle 42"/>
          <p:cNvSpPr/>
          <p:nvPr/>
        </p:nvSpPr>
        <p:spPr bwMode="auto">
          <a:xfrm>
            <a:off x="5024195" y="3229945"/>
            <a:ext cx="2582998" cy="522657"/>
          </a:xfrm>
          <a:prstGeom prst="round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 descr="Hybrid Connections (BizTalk)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77" y="3350136"/>
            <a:ext cx="288576" cy="28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736563" y="3362007"/>
            <a:ext cx="119911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Segoe UI"/>
                <a:ea typeface="Segoe UI" pitchFamily="34" charset="0"/>
                <a:cs typeface="Segoe UI" pitchFamily="34" charset="0"/>
              </a:rPr>
              <a:t>Genus Services</a:t>
            </a:r>
          </a:p>
        </p:txBody>
      </p:sp>
      <p:sp>
        <p:nvSpPr>
          <p:cNvPr id="26" name="Rounded Rectangle 52">
            <a:extLst>
              <a:ext uri="{FF2B5EF4-FFF2-40B4-BE49-F238E27FC236}">
                <a16:creationId xmlns:a16="http://schemas.microsoft.com/office/drawing/2014/main" id="{059EA088-C88C-4FCC-B332-96DE46F26149}"/>
              </a:ext>
            </a:extLst>
          </p:cNvPr>
          <p:cNvSpPr/>
          <p:nvPr/>
        </p:nvSpPr>
        <p:spPr bwMode="auto">
          <a:xfrm>
            <a:off x="7144737" y="2143939"/>
            <a:ext cx="1367746" cy="583300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2758D-049E-4C72-B0EC-AD27B960ECEA}"/>
              </a:ext>
            </a:extLst>
          </p:cNvPr>
          <p:cNvSpPr/>
          <p:nvPr/>
        </p:nvSpPr>
        <p:spPr>
          <a:xfrm>
            <a:off x="7478324" y="2242618"/>
            <a:ext cx="99578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Genus Apps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for Desktop</a:t>
            </a:r>
          </a:p>
        </p:txBody>
      </p:sp>
      <p:pic>
        <p:nvPicPr>
          <p:cNvPr id="28" name="Picture 395">
            <a:extLst>
              <a:ext uri="{FF2B5EF4-FFF2-40B4-BE49-F238E27FC236}">
                <a16:creationId xmlns:a16="http://schemas.microsoft.com/office/drawing/2014/main" id="{CA71B01A-9E88-4B26-A98E-0B4E02E1D1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076" y="2325954"/>
            <a:ext cx="256789" cy="2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5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Troset Andersen</dc:creator>
  <cp:lastModifiedBy>Johnny Troset Andersen</cp:lastModifiedBy>
  <cp:revision>3</cp:revision>
  <dcterms:created xsi:type="dcterms:W3CDTF">2017-06-08T14:39:28Z</dcterms:created>
  <dcterms:modified xsi:type="dcterms:W3CDTF">2017-10-27T09:14:33Z</dcterms:modified>
</cp:coreProperties>
</file>