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6.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8.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0.xml" ContentType="application/vnd.openxmlformats-officedocument.drawingml.chart+xml"/>
  <Override PartName="/ppt/charts/style5.xml" ContentType="application/vnd.ms-office.chartstyle+xml"/>
  <Override PartName="/ppt/charts/colors5.xml" ContentType="application/vnd.ms-office.chartcolorstyle+xml"/>
  <Override PartName="/ppt/charts/chart11.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2.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3.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4.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5.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4"/>
  </p:sldMasterIdLst>
  <p:notesMasterIdLst>
    <p:notesMasterId r:id="rId53"/>
  </p:notesMasterIdLst>
  <p:handoutMasterIdLst>
    <p:handoutMasterId r:id="rId54"/>
  </p:handoutMasterIdLst>
  <p:sldIdLst>
    <p:sldId id="2745" r:id="rId5"/>
    <p:sldId id="3342" r:id="rId6"/>
    <p:sldId id="4144" r:id="rId7"/>
    <p:sldId id="4335" r:id="rId8"/>
    <p:sldId id="4336" r:id="rId9"/>
    <p:sldId id="4337" r:id="rId10"/>
    <p:sldId id="4195" r:id="rId11"/>
    <p:sldId id="4313" r:id="rId12"/>
    <p:sldId id="4314" r:id="rId13"/>
    <p:sldId id="4315" r:id="rId14"/>
    <p:sldId id="4316" r:id="rId15"/>
    <p:sldId id="4334" r:id="rId16"/>
    <p:sldId id="4318" r:id="rId17"/>
    <p:sldId id="4286" r:id="rId18"/>
    <p:sldId id="4319" r:id="rId19"/>
    <p:sldId id="4320" r:id="rId20"/>
    <p:sldId id="4321" r:id="rId21"/>
    <p:sldId id="4322" r:id="rId22"/>
    <p:sldId id="4272" r:id="rId23"/>
    <p:sldId id="4273" r:id="rId24"/>
    <p:sldId id="4294" r:id="rId25"/>
    <p:sldId id="4295" r:id="rId26"/>
    <p:sldId id="4296" r:id="rId27"/>
    <p:sldId id="4297" r:id="rId28"/>
    <p:sldId id="4298" r:id="rId29"/>
    <p:sldId id="4299" r:id="rId30"/>
    <p:sldId id="4300" r:id="rId31"/>
    <p:sldId id="4301" r:id="rId32"/>
    <p:sldId id="4033" r:id="rId33"/>
    <p:sldId id="4029" r:id="rId34"/>
    <p:sldId id="4030" r:id="rId35"/>
    <p:sldId id="4031" r:id="rId36"/>
    <p:sldId id="4032" r:id="rId37"/>
    <p:sldId id="4325" r:id="rId38"/>
    <p:sldId id="4323" r:id="rId39"/>
    <p:sldId id="4324" r:id="rId40"/>
    <p:sldId id="4293" r:id="rId41"/>
    <p:sldId id="4282" r:id="rId42"/>
    <p:sldId id="4283" r:id="rId43"/>
    <p:sldId id="4000" r:id="rId44"/>
    <p:sldId id="4305" r:id="rId45"/>
    <p:sldId id="4306" r:id="rId46"/>
    <p:sldId id="4307" r:id="rId47"/>
    <p:sldId id="4308" r:id="rId48"/>
    <p:sldId id="4309" r:id="rId49"/>
    <p:sldId id="4310" r:id="rId50"/>
    <p:sldId id="4311" r:id="rId51"/>
    <p:sldId id="4312" r:id="rId52"/>
  </p:sldIdLst>
  <p:sldSz cx="12192000" cy="6858000"/>
  <p:notesSz cx="6761163" cy="9942513"/>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3840" userDrawn="1">
          <p15:clr>
            <a:srgbClr val="A4A3A4"/>
          </p15:clr>
        </p15:guide>
        <p15:guide id="3" pos="211" userDrawn="1">
          <p15:clr>
            <a:srgbClr val="A4A3A4"/>
          </p15:clr>
        </p15:guide>
        <p15:guide id="4" pos="7559" userDrawn="1">
          <p15:clr>
            <a:srgbClr val="A4A3A4"/>
          </p15:clr>
        </p15:guide>
        <p15:guide id="6" orient="horz" pos="4110" userDrawn="1">
          <p15:clr>
            <a:srgbClr val="A4A3A4"/>
          </p15:clr>
        </p15:guide>
        <p15:guide id="7" pos="5654" userDrawn="1">
          <p15:clr>
            <a:srgbClr val="A4A3A4"/>
          </p15:clr>
        </p15:guide>
        <p15:guide id="8" orient="horz" pos="2160" userDrawn="1">
          <p15:clr>
            <a:srgbClr val="A4A3A4"/>
          </p15:clr>
        </p15:guide>
        <p15:guide id="9" pos="2026" userDrawn="1">
          <p15:clr>
            <a:srgbClr val="A4A3A4"/>
          </p15:clr>
        </p15:guide>
        <p15:guide id="10" orient="horz" pos="1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Zarate" initials="PZ" lastIdx="118" clrIdx="0">
    <p:extLst>
      <p:ext uri="{19B8F6BF-5375-455C-9EA6-DF929625EA0E}">
        <p15:presenceInfo xmlns:p15="http://schemas.microsoft.com/office/powerpoint/2012/main" userId="S-1-5-21-420884313-3299036535-2794288728-1270" providerId="AD"/>
      </p:ext>
    </p:extLst>
  </p:cmAuthor>
  <p:cmAuthor id="2" name="Laura Amaya" initials="LA" lastIdx="35" clrIdx="1">
    <p:extLst>
      <p:ext uri="{19B8F6BF-5375-455C-9EA6-DF929625EA0E}">
        <p15:presenceInfo xmlns:p15="http://schemas.microsoft.com/office/powerpoint/2012/main" userId="S-1-5-21-420884313-3299036535-2794288728-1428" providerId="AD"/>
      </p:ext>
    </p:extLst>
  </p:cmAuthor>
  <p:cmAuthor id="3" name="Kely Alexandra Palpa Luque" initials="KAPL" lastIdx="1" clrIdx="2">
    <p:extLst>
      <p:ext uri="{19B8F6BF-5375-455C-9EA6-DF929625EA0E}">
        <p15:presenceInfo xmlns:p15="http://schemas.microsoft.com/office/powerpoint/2012/main" userId="b8a3a67a3e62c7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9AB2"/>
    <a:srgbClr val="2D8F90"/>
    <a:srgbClr val="FAE9E2"/>
    <a:srgbClr val="2599B8"/>
    <a:srgbClr val="938518"/>
    <a:srgbClr val="8EA9A3"/>
    <a:srgbClr val="44546A"/>
    <a:srgbClr val="195160"/>
    <a:srgbClr val="4E7A56"/>
    <a:srgbClr val="5E9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F56DD-91BB-49FD-8214-8CB4CEE08855}" v="5" dt="2022-03-25T03:24:23.604"/>
    <p1510:client id="{9BB634DB-D51A-4E61-9FBE-F277CCF9B222}" v="85" dt="2022-03-24T19:54:44.80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434" autoAdjust="0"/>
  </p:normalViewPr>
  <p:slideViewPr>
    <p:cSldViewPr snapToGrid="0">
      <p:cViewPr varScale="1">
        <p:scale>
          <a:sx n="118" d="100"/>
          <a:sy n="118" d="100"/>
        </p:scale>
        <p:origin x="420" y="90"/>
      </p:cViewPr>
      <p:guideLst>
        <p:guide orient="horz" pos="3861"/>
        <p:guide pos="3840"/>
        <p:guide pos="211"/>
        <p:guide pos="7559"/>
        <p:guide orient="horz" pos="4110"/>
        <p:guide pos="5654"/>
        <p:guide orient="horz" pos="2160"/>
        <p:guide pos="2026"/>
        <p:guide orient="horz" pos="164"/>
      </p:guideLst>
    </p:cSldViewPr>
  </p:slideViewPr>
  <p:notesTextViewPr>
    <p:cViewPr>
      <p:scale>
        <a:sx n="1" d="1"/>
        <a:sy n="1" d="1"/>
      </p:scale>
      <p:origin x="0" y="0"/>
    </p:cViewPr>
  </p:notesTextViewPr>
  <p:sorterViewPr>
    <p:cViewPr>
      <p:scale>
        <a:sx n="100" d="100"/>
        <a:sy n="100" d="100"/>
      </p:scale>
      <p:origin x="0" y="-23190"/>
    </p:cViewPr>
  </p:sorter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y Palpa Luque" userId="3b6444b2-d8cb-4a3e-8e33-b06479a0da28" providerId="ADAL" clId="{9BB634DB-D51A-4E61-9FBE-F277CCF9B222}"/>
    <pc:docChg chg="undo redo custSel addSld delSld modSld sldOrd">
      <pc:chgData name="Kely Palpa Luque" userId="3b6444b2-d8cb-4a3e-8e33-b06479a0da28" providerId="ADAL" clId="{9BB634DB-D51A-4E61-9FBE-F277CCF9B222}" dt="2022-03-24T19:54:54.470" v="1274" actId="47"/>
      <pc:docMkLst>
        <pc:docMk/>
      </pc:docMkLst>
      <pc:sldChg chg="modSp mod">
        <pc:chgData name="Kely Palpa Luque" userId="3b6444b2-d8cb-4a3e-8e33-b06479a0da28" providerId="ADAL" clId="{9BB634DB-D51A-4E61-9FBE-F277CCF9B222}" dt="2022-03-24T19:28:25.811" v="1240" actId="20577"/>
        <pc:sldMkLst>
          <pc:docMk/>
          <pc:sldMk cId="443395232" sldId="2745"/>
        </pc:sldMkLst>
        <pc:spChg chg="mod">
          <ac:chgData name="Kely Palpa Luque" userId="3b6444b2-d8cb-4a3e-8e33-b06479a0da28" providerId="ADAL" clId="{9BB634DB-D51A-4E61-9FBE-F277CCF9B222}" dt="2022-03-24T19:28:25.811" v="1240" actId="20577"/>
          <ac:spMkLst>
            <pc:docMk/>
            <pc:sldMk cId="443395232" sldId="2745"/>
            <ac:spMk id="8" creationId="{00000000-0000-0000-0000-000000000000}"/>
          </ac:spMkLst>
        </pc:spChg>
      </pc:sldChg>
      <pc:sldChg chg="addSp modSp add mod">
        <pc:chgData name="Kely Palpa Luque" userId="3b6444b2-d8cb-4a3e-8e33-b06479a0da28" providerId="ADAL" clId="{9BB634DB-D51A-4E61-9FBE-F277CCF9B222}" dt="2022-03-24T19:54:32.819" v="1267" actId="20577"/>
        <pc:sldMkLst>
          <pc:docMk/>
          <pc:sldMk cId="2688166138" sldId="3724"/>
        </pc:sldMkLst>
        <pc:spChg chg="add mod">
          <ac:chgData name="Kely Palpa Luque" userId="3b6444b2-d8cb-4a3e-8e33-b06479a0da28" providerId="ADAL" clId="{9BB634DB-D51A-4E61-9FBE-F277CCF9B222}" dt="2022-03-24T19:54:32.819" v="1267" actId="20577"/>
          <ac:spMkLst>
            <pc:docMk/>
            <pc:sldMk cId="2688166138" sldId="3724"/>
            <ac:spMk id="11" creationId="{912CE066-A904-40A0-B75C-DE3C674B7229}"/>
          </ac:spMkLst>
        </pc:spChg>
      </pc:sldChg>
      <pc:sldChg chg="del">
        <pc:chgData name="Kely Palpa Luque" userId="3b6444b2-d8cb-4a3e-8e33-b06479a0da28" providerId="ADAL" clId="{9BB634DB-D51A-4E61-9FBE-F277CCF9B222}" dt="2022-03-23T18:18:19.872" v="50" actId="47"/>
        <pc:sldMkLst>
          <pc:docMk/>
          <pc:sldMk cId="1074473940" sldId="3872"/>
        </pc:sldMkLst>
      </pc:sldChg>
      <pc:sldChg chg="add del">
        <pc:chgData name="Kely Palpa Luque" userId="3b6444b2-d8cb-4a3e-8e33-b06479a0da28" providerId="ADAL" clId="{9BB634DB-D51A-4E61-9FBE-F277CCF9B222}" dt="2022-03-24T19:53:40.277" v="1246" actId="47"/>
        <pc:sldMkLst>
          <pc:docMk/>
          <pc:sldMk cId="2649517842" sldId="3880"/>
        </pc:sldMkLst>
      </pc:sldChg>
      <pc:sldChg chg="addSp delSp modSp add mod">
        <pc:chgData name="Kely Palpa Luque" userId="3b6444b2-d8cb-4a3e-8e33-b06479a0da28" providerId="ADAL" clId="{9BB634DB-D51A-4E61-9FBE-F277CCF9B222}" dt="2022-03-24T19:54:41.699" v="1271" actId="20577"/>
        <pc:sldMkLst>
          <pc:docMk/>
          <pc:sldMk cId="3035384575" sldId="3887"/>
        </pc:sldMkLst>
        <pc:spChg chg="mod">
          <ac:chgData name="Kely Palpa Luque" userId="3b6444b2-d8cb-4a3e-8e33-b06479a0da28" providerId="ADAL" clId="{9BB634DB-D51A-4E61-9FBE-F277CCF9B222}" dt="2022-03-24T19:54:08.852" v="1252" actId="20577"/>
          <ac:spMkLst>
            <pc:docMk/>
            <pc:sldMk cId="3035384575" sldId="3887"/>
            <ac:spMk id="15" creationId="{00000000-0000-0000-0000-000000000000}"/>
          </ac:spMkLst>
        </pc:spChg>
        <pc:spChg chg="add mod">
          <ac:chgData name="Kely Palpa Luque" userId="3b6444b2-d8cb-4a3e-8e33-b06479a0da28" providerId="ADAL" clId="{9BB634DB-D51A-4E61-9FBE-F277CCF9B222}" dt="2022-03-24T19:54:41.699" v="1271" actId="20577"/>
          <ac:spMkLst>
            <pc:docMk/>
            <pc:sldMk cId="3035384575" sldId="3887"/>
            <ac:spMk id="16" creationId="{7C605E76-E631-46D0-9817-F837F3B758F9}"/>
          </ac:spMkLst>
        </pc:spChg>
        <pc:graphicFrameChg chg="del">
          <ac:chgData name="Kely Palpa Luque" userId="3b6444b2-d8cb-4a3e-8e33-b06479a0da28" providerId="ADAL" clId="{9BB634DB-D51A-4E61-9FBE-F277CCF9B222}" dt="2022-03-24T19:54:01.938" v="1249" actId="478"/>
          <ac:graphicFrameMkLst>
            <pc:docMk/>
            <pc:sldMk cId="3035384575" sldId="3887"/>
            <ac:graphicFrameMk id="9" creationId="{5D78569D-7464-4C6F-B563-DDEB2BF8A551}"/>
          </ac:graphicFrameMkLst>
        </pc:graphicFrameChg>
        <pc:graphicFrameChg chg="del modGraphic">
          <ac:chgData name="Kely Palpa Luque" userId="3b6444b2-d8cb-4a3e-8e33-b06479a0da28" providerId="ADAL" clId="{9BB634DB-D51A-4E61-9FBE-F277CCF9B222}" dt="2022-03-24T19:54:01.938" v="1249" actId="478"/>
          <ac:graphicFrameMkLst>
            <pc:docMk/>
            <pc:sldMk cId="3035384575" sldId="3887"/>
            <ac:graphicFrameMk id="10" creationId="{240EAF44-E0E1-4773-86C4-A4D5612D5168}"/>
          </ac:graphicFrameMkLst>
        </pc:graphicFrameChg>
        <pc:graphicFrameChg chg="add mod">
          <ac:chgData name="Kely Palpa Luque" userId="3b6444b2-d8cb-4a3e-8e33-b06479a0da28" providerId="ADAL" clId="{9BB634DB-D51A-4E61-9FBE-F277CCF9B222}" dt="2022-03-24T19:54:05.931" v="1251" actId="1076"/>
          <ac:graphicFrameMkLst>
            <pc:docMk/>
            <pc:sldMk cId="3035384575" sldId="3887"/>
            <ac:graphicFrameMk id="12" creationId="{D3016007-89EE-4504-B63E-9B0FE5A390EB}"/>
          </ac:graphicFrameMkLst>
        </pc:graphicFrameChg>
        <pc:graphicFrameChg chg="add mod">
          <ac:chgData name="Kely Palpa Luque" userId="3b6444b2-d8cb-4a3e-8e33-b06479a0da28" providerId="ADAL" clId="{9BB634DB-D51A-4E61-9FBE-F277CCF9B222}" dt="2022-03-24T19:54:05.931" v="1251" actId="1076"/>
          <ac:graphicFrameMkLst>
            <pc:docMk/>
            <pc:sldMk cId="3035384575" sldId="3887"/>
            <ac:graphicFrameMk id="14" creationId="{12CB01CA-73D5-4E37-9EDD-A002DD8C4EDF}"/>
          </ac:graphicFrameMkLst>
        </pc:graphicFrameChg>
      </pc:sldChg>
      <pc:sldChg chg="addSp modSp add mod">
        <pc:chgData name="Kely Palpa Luque" userId="3b6444b2-d8cb-4a3e-8e33-b06479a0da28" providerId="ADAL" clId="{9BB634DB-D51A-4E61-9FBE-F277CCF9B222}" dt="2022-03-24T19:54:44.806" v="1272"/>
        <pc:sldMkLst>
          <pc:docMk/>
          <pc:sldMk cId="24289943" sldId="3891"/>
        </pc:sldMkLst>
        <pc:spChg chg="mod">
          <ac:chgData name="Kely Palpa Luque" userId="3b6444b2-d8cb-4a3e-8e33-b06479a0da28" providerId="ADAL" clId="{9BB634DB-D51A-4E61-9FBE-F277CCF9B222}" dt="2022-03-24T19:53:43.730" v="1247" actId="20577"/>
          <ac:spMkLst>
            <pc:docMk/>
            <pc:sldMk cId="24289943" sldId="3891"/>
            <ac:spMk id="5" creationId="{00000000-0000-0000-0000-000000000000}"/>
          </ac:spMkLst>
        </pc:spChg>
        <pc:spChg chg="add mod">
          <ac:chgData name="Kely Palpa Luque" userId="3b6444b2-d8cb-4a3e-8e33-b06479a0da28" providerId="ADAL" clId="{9BB634DB-D51A-4E61-9FBE-F277CCF9B222}" dt="2022-03-24T19:54:44.806" v="1272"/>
          <ac:spMkLst>
            <pc:docMk/>
            <pc:sldMk cId="24289943" sldId="3891"/>
            <ac:spMk id="7" creationId="{1E9044A3-4938-4401-B1FA-726DB50AAA03}"/>
          </ac:spMkLst>
        </pc:spChg>
      </pc:sldChg>
      <pc:sldChg chg="addSp delSp modSp del mod">
        <pc:chgData name="Kely Palpa Luque" userId="3b6444b2-d8cb-4a3e-8e33-b06479a0da28" providerId="ADAL" clId="{9BB634DB-D51A-4E61-9FBE-F277CCF9B222}" dt="2022-03-23T18:18:19.062" v="49" actId="47"/>
        <pc:sldMkLst>
          <pc:docMk/>
          <pc:sldMk cId="306497673" sldId="3903"/>
        </pc:sldMkLst>
        <pc:spChg chg="mod">
          <ac:chgData name="Kely Palpa Luque" userId="3b6444b2-d8cb-4a3e-8e33-b06479a0da28" providerId="ADAL" clId="{9BB634DB-D51A-4E61-9FBE-F277CCF9B222}" dt="2022-03-23T18:17:26.506" v="41" actId="20577"/>
          <ac:spMkLst>
            <pc:docMk/>
            <pc:sldMk cId="306497673" sldId="3903"/>
            <ac:spMk id="6" creationId="{00000000-0000-0000-0000-000000000000}"/>
          </ac:spMkLst>
        </pc:spChg>
        <pc:spChg chg="mod">
          <ac:chgData name="Kely Palpa Luque" userId="3b6444b2-d8cb-4a3e-8e33-b06479a0da28" providerId="ADAL" clId="{9BB634DB-D51A-4E61-9FBE-F277CCF9B222}" dt="2022-03-23T18:17:22.031" v="28" actId="1076"/>
          <ac:spMkLst>
            <pc:docMk/>
            <pc:sldMk cId="306497673" sldId="3903"/>
            <ac:spMk id="11" creationId="{B888255B-E384-4D88-920A-78F415F5F7A8}"/>
          </ac:spMkLst>
        </pc:spChg>
        <pc:spChg chg="mod">
          <ac:chgData name="Kely Palpa Luque" userId="3b6444b2-d8cb-4a3e-8e33-b06479a0da28" providerId="ADAL" clId="{9BB634DB-D51A-4E61-9FBE-F277CCF9B222}" dt="2022-03-23T18:17:08.516" v="21" actId="20577"/>
          <ac:spMkLst>
            <pc:docMk/>
            <pc:sldMk cId="306497673" sldId="3903"/>
            <ac:spMk id="18" creationId="{00000000-0000-0000-0000-000000000000}"/>
          </ac:spMkLst>
        </pc:spChg>
        <pc:picChg chg="add mod">
          <ac:chgData name="Kely Palpa Luque" userId="3b6444b2-d8cb-4a3e-8e33-b06479a0da28" providerId="ADAL" clId="{9BB634DB-D51A-4E61-9FBE-F277CCF9B222}" dt="2022-03-23T18:17:42.497" v="44" actId="1076"/>
          <ac:picMkLst>
            <pc:docMk/>
            <pc:sldMk cId="306497673" sldId="3903"/>
            <ac:picMk id="13" creationId="{33EDDC24-8DF7-40B4-A669-D178188C7BB3}"/>
          </ac:picMkLst>
        </pc:picChg>
        <pc:picChg chg="del">
          <ac:chgData name="Kely Palpa Luque" userId="3b6444b2-d8cb-4a3e-8e33-b06479a0da28" providerId="ADAL" clId="{9BB634DB-D51A-4E61-9FBE-F277CCF9B222}" dt="2022-03-23T18:17:30.479" v="42" actId="478"/>
          <ac:picMkLst>
            <pc:docMk/>
            <pc:sldMk cId="306497673" sldId="3903"/>
            <ac:picMk id="6146" creationId="{00000000-0000-0000-0000-000000000000}"/>
          </ac:picMkLst>
        </pc:picChg>
      </pc:sldChg>
      <pc:sldChg chg="addSp delSp modSp mod">
        <pc:chgData name="Kely Palpa Luque" userId="3b6444b2-d8cb-4a3e-8e33-b06479a0da28" providerId="ADAL" clId="{9BB634DB-D51A-4E61-9FBE-F277CCF9B222}" dt="2022-03-23T18:47:29.925" v="323" actId="1076"/>
        <pc:sldMkLst>
          <pc:docMk/>
          <pc:sldMk cId="3925544596" sldId="3904"/>
        </pc:sldMkLst>
        <pc:spChg chg="del">
          <ac:chgData name="Kely Palpa Luque" userId="3b6444b2-d8cb-4a3e-8e33-b06479a0da28" providerId="ADAL" clId="{9BB634DB-D51A-4E61-9FBE-F277CCF9B222}" dt="2022-03-23T18:19:03.388" v="58" actId="478"/>
          <ac:spMkLst>
            <pc:docMk/>
            <pc:sldMk cId="3925544596" sldId="3904"/>
            <ac:spMk id="6" creationId="{00000000-0000-0000-0000-000000000000}"/>
          </ac:spMkLst>
        </pc:spChg>
        <pc:spChg chg="add del mod">
          <ac:chgData name="Kely Palpa Luque" userId="3b6444b2-d8cb-4a3e-8e33-b06479a0da28" providerId="ADAL" clId="{9BB634DB-D51A-4E61-9FBE-F277CCF9B222}" dt="2022-03-23T18:18:34.912" v="52"/>
          <ac:spMkLst>
            <pc:docMk/>
            <pc:sldMk cId="3925544596" sldId="3904"/>
            <ac:spMk id="8" creationId="{628BB22D-FE25-4FAE-88A7-06D4C6014087}"/>
          </ac:spMkLst>
        </pc:spChg>
        <pc:spChg chg="add mod">
          <ac:chgData name="Kely Palpa Luque" userId="3b6444b2-d8cb-4a3e-8e33-b06479a0da28" providerId="ADAL" clId="{9BB634DB-D51A-4E61-9FBE-F277CCF9B222}" dt="2022-03-23T18:18:39.350" v="57" actId="20577"/>
          <ac:spMkLst>
            <pc:docMk/>
            <pc:sldMk cId="3925544596" sldId="3904"/>
            <ac:spMk id="9" creationId="{DBB8F6F9-E1E7-4D6A-8418-7322B4450134}"/>
          </ac:spMkLst>
        </pc:spChg>
        <pc:spChg chg="add mod">
          <ac:chgData name="Kely Palpa Luque" userId="3b6444b2-d8cb-4a3e-8e33-b06479a0da28" providerId="ADAL" clId="{9BB634DB-D51A-4E61-9FBE-F277CCF9B222}" dt="2022-03-23T18:47:29.925" v="323" actId="1076"/>
          <ac:spMkLst>
            <pc:docMk/>
            <pc:sldMk cId="3925544596" sldId="3904"/>
            <ac:spMk id="10" creationId="{F07C94FD-FCC8-46CE-9538-EC8091ED71C0}"/>
          </ac:spMkLst>
        </pc:spChg>
        <pc:spChg chg="add mod">
          <ac:chgData name="Kely Palpa Luque" userId="3b6444b2-d8cb-4a3e-8e33-b06479a0da28" providerId="ADAL" clId="{9BB634DB-D51A-4E61-9FBE-F277CCF9B222}" dt="2022-03-23T18:22:25.867" v="153"/>
          <ac:spMkLst>
            <pc:docMk/>
            <pc:sldMk cId="3925544596" sldId="3904"/>
            <ac:spMk id="11" creationId="{4A05FFCB-42A9-47DE-8607-6601D25CAFC1}"/>
          </ac:spMkLst>
        </pc:spChg>
        <pc:spChg chg="add mod">
          <ac:chgData name="Kely Palpa Luque" userId="3b6444b2-d8cb-4a3e-8e33-b06479a0da28" providerId="ADAL" clId="{9BB634DB-D51A-4E61-9FBE-F277CCF9B222}" dt="2022-03-23T18:47:22.266" v="322"/>
          <ac:spMkLst>
            <pc:docMk/>
            <pc:sldMk cId="3925544596" sldId="3904"/>
            <ac:spMk id="13" creationId="{14E01A9F-425A-40BF-BDB8-AF1002778256}"/>
          </ac:spMkLst>
        </pc:spChg>
        <pc:spChg chg="mod">
          <ac:chgData name="Kely Palpa Luque" userId="3b6444b2-d8cb-4a3e-8e33-b06479a0da28" providerId="ADAL" clId="{9BB634DB-D51A-4E61-9FBE-F277CCF9B222}" dt="2022-03-23T18:18:35.901" v="53" actId="20577"/>
          <ac:spMkLst>
            <pc:docMk/>
            <pc:sldMk cId="3925544596" sldId="3904"/>
            <ac:spMk id="18" creationId="{00000000-0000-0000-0000-000000000000}"/>
          </ac:spMkLst>
        </pc:spChg>
        <pc:graphicFrameChg chg="add del mod">
          <ac:chgData name="Kely Palpa Luque" userId="3b6444b2-d8cb-4a3e-8e33-b06479a0da28" providerId="ADAL" clId="{9BB634DB-D51A-4E61-9FBE-F277CCF9B222}" dt="2022-03-23T18:37:12.329" v="302"/>
          <ac:graphicFrameMkLst>
            <pc:docMk/>
            <pc:sldMk cId="3925544596" sldId="3904"/>
            <ac:graphicFrameMk id="12" creationId="{9946C52E-CBFF-47B3-95B2-9D25451BF47B}"/>
          </ac:graphicFrameMkLst>
        </pc:graphicFrameChg>
        <pc:picChg chg="add mod">
          <ac:chgData name="Kely Palpa Luque" userId="3b6444b2-d8cb-4a3e-8e33-b06479a0da28" providerId="ADAL" clId="{9BB634DB-D51A-4E61-9FBE-F277CCF9B222}" dt="2022-03-23T18:47:22.266" v="322"/>
          <ac:picMkLst>
            <pc:docMk/>
            <pc:sldMk cId="3925544596" sldId="3904"/>
            <ac:picMk id="14" creationId="{E4D37E7B-F0DD-4D47-ADC2-2DBD89C96E7E}"/>
          </ac:picMkLst>
        </pc:picChg>
      </pc:sldChg>
      <pc:sldChg chg="del">
        <pc:chgData name="Kely Palpa Luque" userId="3b6444b2-d8cb-4a3e-8e33-b06479a0da28" providerId="ADAL" clId="{9BB634DB-D51A-4E61-9FBE-F277CCF9B222}" dt="2022-03-23T18:25:35.872" v="168" actId="47"/>
        <pc:sldMkLst>
          <pc:docMk/>
          <pc:sldMk cId="3839781730" sldId="3905"/>
        </pc:sldMkLst>
      </pc:sldChg>
      <pc:sldChg chg="add del">
        <pc:chgData name="Kely Palpa Luque" userId="3b6444b2-d8cb-4a3e-8e33-b06479a0da28" providerId="ADAL" clId="{9BB634DB-D51A-4E61-9FBE-F277CCF9B222}" dt="2022-03-24T19:54:53.595" v="1273" actId="47"/>
        <pc:sldMkLst>
          <pc:docMk/>
          <pc:sldMk cId="2071922416" sldId="3955"/>
        </pc:sldMkLst>
      </pc:sldChg>
      <pc:sldChg chg="add del">
        <pc:chgData name="Kely Palpa Luque" userId="3b6444b2-d8cb-4a3e-8e33-b06479a0da28" providerId="ADAL" clId="{9BB634DB-D51A-4E61-9FBE-F277CCF9B222}" dt="2022-03-24T19:54:54.470" v="1274" actId="47"/>
        <pc:sldMkLst>
          <pc:docMk/>
          <pc:sldMk cId="2562935985" sldId="3956"/>
        </pc:sldMkLst>
      </pc:sldChg>
      <pc:sldChg chg="addSp delSp modSp add mod ord">
        <pc:chgData name="Kely Palpa Luque" userId="3b6444b2-d8cb-4a3e-8e33-b06479a0da28" providerId="ADAL" clId="{9BB634DB-D51A-4E61-9FBE-F277CCF9B222}" dt="2022-03-23T22:02:49.182" v="1228" actId="27918"/>
        <pc:sldMkLst>
          <pc:docMk/>
          <pc:sldMk cId="772283118" sldId="3992"/>
        </pc:sldMkLst>
        <pc:spChg chg="add mod">
          <ac:chgData name="Kely Palpa Luque" userId="3b6444b2-d8cb-4a3e-8e33-b06479a0da28" providerId="ADAL" clId="{9BB634DB-D51A-4E61-9FBE-F277CCF9B222}" dt="2022-03-23T22:02:33.950" v="1225" actId="20577"/>
          <ac:spMkLst>
            <pc:docMk/>
            <pc:sldMk cId="772283118" sldId="3992"/>
            <ac:spMk id="5" creationId="{A8A2AB1C-AC8B-41AB-8395-789F2DB92A30}"/>
          </ac:spMkLst>
        </pc:spChg>
        <pc:spChg chg="add mod">
          <ac:chgData name="Kely Palpa Luque" userId="3b6444b2-d8cb-4a3e-8e33-b06479a0da28" providerId="ADAL" clId="{9BB634DB-D51A-4E61-9FBE-F277CCF9B222}" dt="2022-03-23T22:02:26.533" v="1221"/>
          <ac:spMkLst>
            <pc:docMk/>
            <pc:sldMk cId="772283118" sldId="3992"/>
            <ac:spMk id="6" creationId="{9164EB7F-C0CE-41B1-8C70-25A50B5E2707}"/>
          </ac:spMkLst>
        </pc:spChg>
        <pc:spChg chg="del">
          <ac:chgData name="Kely Palpa Luque" userId="3b6444b2-d8cb-4a3e-8e33-b06479a0da28" providerId="ADAL" clId="{9BB634DB-D51A-4E61-9FBE-F277CCF9B222}" dt="2022-03-23T22:02:20.659" v="1220" actId="478"/>
          <ac:spMkLst>
            <pc:docMk/>
            <pc:sldMk cId="772283118" sldId="3992"/>
            <ac:spMk id="13" creationId="{00000000-0000-0000-0000-000000000000}"/>
          </ac:spMkLst>
        </pc:spChg>
        <pc:spChg chg="mod">
          <ac:chgData name="Kely Palpa Luque" userId="3b6444b2-d8cb-4a3e-8e33-b06479a0da28" providerId="ADAL" clId="{9BB634DB-D51A-4E61-9FBE-F277CCF9B222}" dt="2022-03-23T22:02:17.066" v="1219" actId="20577"/>
          <ac:spMkLst>
            <pc:docMk/>
            <pc:sldMk cId="772283118" sldId="3992"/>
            <ac:spMk id="14" creationId="{00000000-0000-0000-0000-000000000000}"/>
          </ac:spMkLst>
        </pc:spChg>
        <pc:graphicFrameChg chg="mod">
          <ac:chgData name="Kely Palpa Luque" userId="3b6444b2-d8cb-4a3e-8e33-b06479a0da28" providerId="ADAL" clId="{9BB634DB-D51A-4E61-9FBE-F277CCF9B222}" dt="2022-03-23T21:53:44.999" v="1009" actId="207"/>
          <ac:graphicFrameMkLst>
            <pc:docMk/>
            <pc:sldMk cId="772283118" sldId="3992"/>
            <ac:graphicFrameMk id="10" creationId="{F42F70DD-ADD4-4BDF-ABF2-BDBEA1850DFD}"/>
          </ac:graphicFrameMkLst>
        </pc:graphicFrameChg>
      </pc:sldChg>
      <pc:sldChg chg="addSp delSp modSp add mod ord">
        <pc:chgData name="Kely Palpa Luque" userId="3b6444b2-d8cb-4a3e-8e33-b06479a0da28" providerId="ADAL" clId="{9BB634DB-D51A-4E61-9FBE-F277CCF9B222}" dt="2022-03-23T22:02:29.646" v="1223"/>
        <pc:sldMkLst>
          <pc:docMk/>
          <pc:sldMk cId="721488867" sldId="3993"/>
        </pc:sldMkLst>
        <pc:spChg chg="add mod">
          <ac:chgData name="Kely Palpa Luque" userId="3b6444b2-d8cb-4a3e-8e33-b06479a0da28" providerId="ADAL" clId="{9BB634DB-D51A-4E61-9FBE-F277CCF9B222}" dt="2022-03-23T22:00:19.964" v="1134"/>
          <ac:spMkLst>
            <pc:docMk/>
            <pc:sldMk cId="721488867" sldId="3993"/>
            <ac:spMk id="12" creationId="{EB29FC20-36B6-4E8B-8EF5-91AF52624D9B}"/>
          </ac:spMkLst>
        </pc:spChg>
        <pc:spChg chg="mod">
          <ac:chgData name="Kely Palpa Luque" userId="3b6444b2-d8cb-4a3e-8e33-b06479a0da28" providerId="ADAL" clId="{9BB634DB-D51A-4E61-9FBE-F277CCF9B222}" dt="2022-03-23T21:54:02.184" v="1029" actId="20577"/>
          <ac:spMkLst>
            <pc:docMk/>
            <pc:sldMk cId="721488867" sldId="3993"/>
            <ac:spMk id="14" creationId="{00000000-0000-0000-0000-000000000000}"/>
          </ac:spMkLst>
        </pc:spChg>
        <pc:spChg chg="mod">
          <ac:chgData name="Kely Palpa Luque" userId="3b6444b2-d8cb-4a3e-8e33-b06479a0da28" providerId="ADAL" clId="{9BB634DB-D51A-4E61-9FBE-F277CCF9B222}" dt="2022-03-23T22:02:03.162" v="1192" actId="20577"/>
          <ac:spMkLst>
            <pc:docMk/>
            <pc:sldMk cId="721488867" sldId="3993"/>
            <ac:spMk id="18" creationId="{00000000-0000-0000-0000-000000000000}"/>
          </ac:spMkLst>
        </pc:spChg>
        <pc:spChg chg="mod">
          <ac:chgData name="Kely Palpa Luque" userId="3b6444b2-d8cb-4a3e-8e33-b06479a0da28" providerId="ADAL" clId="{9BB634DB-D51A-4E61-9FBE-F277CCF9B222}" dt="2022-03-23T22:00:36.506" v="1140" actId="20577"/>
          <ac:spMkLst>
            <pc:docMk/>
            <pc:sldMk cId="721488867" sldId="3993"/>
            <ac:spMk id="19" creationId="{73BE15A3-9770-4393-A7E5-F6B24CA02884}"/>
          </ac:spMkLst>
        </pc:spChg>
        <pc:graphicFrameChg chg="modGraphic">
          <ac:chgData name="Kely Palpa Luque" userId="3b6444b2-d8cb-4a3e-8e33-b06479a0da28" providerId="ADAL" clId="{9BB634DB-D51A-4E61-9FBE-F277CCF9B222}" dt="2022-03-23T22:01:35.226" v="1160" actId="14100"/>
          <ac:graphicFrameMkLst>
            <pc:docMk/>
            <pc:sldMk cId="721488867" sldId="3993"/>
            <ac:graphicFrameMk id="10" creationId="{0E512D84-F6FB-4993-8CE0-04E58BB8528D}"/>
          </ac:graphicFrameMkLst>
        </pc:graphicFrameChg>
        <pc:graphicFrameChg chg="add mod modGraphic">
          <ac:chgData name="Kely Palpa Luque" userId="3b6444b2-d8cb-4a3e-8e33-b06479a0da28" providerId="ADAL" clId="{9BB634DB-D51A-4E61-9FBE-F277CCF9B222}" dt="2022-03-23T22:01:44.017" v="1163" actId="14100"/>
          <ac:graphicFrameMkLst>
            <pc:docMk/>
            <pc:sldMk cId="721488867" sldId="3993"/>
            <ac:graphicFrameMk id="11" creationId="{B8679BC4-B4D5-46D3-B28C-B76A4BD950C0}"/>
          </ac:graphicFrameMkLst>
        </pc:graphicFrameChg>
        <pc:graphicFrameChg chg="del modGraphic">
          <ac:chgData name="Kely Palpa Luque" userId="3b6444b2-d8cb-4a3e-8e33-b06479a0da28" providerId="ADAL" clId="{9BB634DB-D51A-4E61-9FBE-F277CCF9B222}" dt="2022-03-23T21:54:10.820" v="1030" actId="478"/>
          <ac:graphicFrameMkLst>
            <pc:docMk/>
            <pc:sldMk cId="721488867" sldId="3993"/>
            <ac:graphicFrameMk id="13" creationId="{FB0B1F2B-423A-47D5-8D67-D11B3A7F1C75}"/>
          </ac:graphicFrameMkLst>
        </pc:graphicFrameChg>
      </pc:sldChg>
      <pc:sldChg chg="addSp delSp modSp mod">
        <pc:chgData name="Kely Palpa Luque" userId="3b6444b2-d8cb-4a3e-8e33-b06479a0da28" providerId="ADAL" clId="{9BB634DB-D51A-4E61-9FBE-F277CCF9B222}" dt="2022-03-23T19:21:04.424" v="885" actId="20577"/>
        <pc:sldMkLst>
          <pc:docMk/>
          <pc:sldMk cId="672239458" sldId="4014"/>
        </pc:sldMkLst>
        <pc:spChg chg="mod">
          <ac:chgData name="Kely Palpa Luque" userId="3b6444b2-d8cb-4a3e-8e33-b06479a0da28" providerId="ADAL" clId="{9BB634DB-D51A-4E61-9FBE-F277CCF9B222}" dt="2022-03-23T19:16:24.263" v="797" actId="20577"/>
          <ac:spMkLst>
            <pc:docMk/>
            <pc:sldMk cId="672239458" sldId="4014"/>
            <ac:spMk id="6" creationId="{00000000-0000-0000-0000-000000000000}"/>
          </ac:spMkLst>
        </pc:spChg>
        <pc:spChg chg="mod">
          <ac:chgData name="Kely Palpa Luque" userId="3b6444b2-d8cb-4a3e-8e33-b06479a0da28" providerId="ADAL" clId="{9BB634DB-D51A-4E61-9FBE-F277CCF9B222}" dt="2022-03-23T19:18:35.465" v="833" actId="20577"/>
          <ac:spMkLst>
            <pc:docMk/>
            <pc:sldMk cId="672239458" sldId="4014"/>
            <ac:spMk id="11" creationId="{0E64A9F7-9BC2-40F2-ADB6-22E9C422A21A}"/>
          </ac:spMkLst>
        </pc:spChg>
        <pc:spChg chg="mod">
          <ac:chgData name="Kely Palpa Luque" userId="3b6444b2-d8cb-4a3e-8e33-b06479a0da28" providerId="ADAL" clId="{9BB634DB-D51A-4E61-9FBE-F277CCF9B222}" dt="2022-03-23T19:18:04.154" v="817" actId="1036"/>
          <ac:spMkLst>
            <pc:docMk/>
            <pc:sldMk cId="672239458" sldId="4014"/>
            <ac:spMk id="12" creationId="{6722E939-142F-474C-9024-9547DFC71A0D}"/>
          </ac:spMkLst>
        </pc:spChg>
        <pc:spChg chg="mod">
          <ac:chgData name="Kely Palpa Luque" userId="3b6444b2-d8cb-4a3e-8e33-b06479a0da28" providerId="ADAL" clId="{9BB634DB-D51A-4E61-9FBE-F277CCF9B222}" dt="2022-03-23T19:19:59.647" v="857" actId="20577"/>
          <ac:spMkLst>
            <pc:docMk/>
            <pc:sldMk cId="672239458" sldId="4014"/>
            <ac:spMk id="13" creationId="{04A1D025-BA3B-4AD4-AC2A-E411BBDABA15}"/>
          </ac:spMkLst>
        </pc:spChg>
        <pc:spChg chg="mod">
          <ac:chgData name="Kely Palpa Luque" userId="3b6444b2-d8cb-4a3e-8e33-b06479a0da28" providerId="ADAL" clId="{9BB634DB-D51A-4E61-9FBE-F277CCF9B222}" dt="2022-03-23T19:20:46.771" v="875" actId="1076"/>
          <ac:spMkLst>
            <pc:docMk/>
            <pc:sldMk cId="672239458" sldId="4014"/>
            <ac:spMk id="16" creationId="{00000000-0000-0000-0000-000000000000}"/>
          </ac:spMkLst>
        </pc:spChg>
        <pc:spChg chg="mod">
          <ac:chgData name="Kely Palpa Luque" userId="3b6444b2-d8cb-4a3e-8e33-b06479a0da28" providerId="ADAL" clId="{9BB634DB-D51A-4E61-9FBE-F277CCF9B222}" dt="2022-03-23T19:20:58.637" v="881" actId="1076"/>
          <ac:spMkLst>
            <pc:docMk/>
            <pc:sldMk cId="672239458" sldId="4014"/>
            <ac:spMk id="17" creationId="{9DFACEB5-A56B-49C1-A4EC-3AD13E0CDC69}"/>
          </ac:spMkLst>
        </pc:spChg>
        <pc:spChg chg="del">
          <ac:chgData name="Kely Palpa Luque" userId="3b6444b2-d8cb-4a3e-8e33-b06479a0da28" providerId="ADAL" clId="{9BB634DB-D51A-4E61-9FBE-F277CCF9B222}" dt="2022-03-23T19:15:54.304" v="787" actId="478"/>
          <ac:spMkLst>
            <pc:docMk/>
            <pc:sldMk cId="672239458" sldId="4014"/>
            <ac:spMk id="18" creationId="{00000000-0000-0000-0000-000000000000}"/>
          </ac:spMkLst>
        </pc:spChg>
        <pc:spChg chg="del">
          <ac:chgData name="Kely Palpa Luque" userId="3b6444b2-d8cb-4a3e-8e33-b06479a0da28" providerId="ADAL" clId="{9BB634DB-D51A-4E61-9FBE-F277CCF9B222}" dt="2022-03-23T19:15:54.304" v="787" actId="478"/>
          <ac:spMkLst>
            <pc:docMk/>
            <pc:sldMk cId="672239458" sldId="4014"/>
            <ac:spMk id="19" creationId="{B26A36FC-7A55-457D-827E-7549A34E83F1}"/>
          </ac:spMkLst>
        </pc:spChg>
        <pc:spChg chg="mod ord">
          <ac:chgData name="Kely Palpa Luque" userId="3b6444b2-d8cb-4a3e-8e33-b06479a0da28" providerId="ADAL" clId="{9BB634DB-D51A-4E61-9FBE-F277CCF9B222}" dt="2022-03-23T19:20:57.308" v="880" actId="1076"/>
          <ac:spMkLst>
            <pc:docMk/>
            <pc:sldMk cId="672239458" sldId="4014"/>
            <ac:spMk id="20" creationId="{34D1F81B-CD9C-4B24-AC19-CC889AF4E22D}"/>
          </ac:spMkLst>
        </pc:spChg>
        <pc:spChg chg="add mod">
          <ac:chgData name="Kely Palpa Luque" userId="3b6444b2-d8cb-4a3e-8e33-b06479a0da28" providerId="ADAL" clId="{9BB634DB-D51A-4E61-9FBE-F277CCF9B222}" dt="2022-03-23T19:21:04.424" v="885" actId="20577"/>
          <ac:spMkLst>
            <pc:docMk/>
            <pc:sldMk cId="672239458" sldId="4014"/>
            <ac:spMk id="21" creationId="{8C758574-DBE7-4613-A6BD-444C4D003D35}"/>
          </ac:spMkLst>
        </pc:spChg>
        <pc:graphicFrameChg chg="del">
          <ac:chgData name="Kely Palpa Luque" userId="3b6444b2-d8cb-4a3e-8e33-b06479a0da28" providerId="ADAL" clId="{9BB634DB-D51A-4E61-9FBE-F277CCF9B222}" dt="2022-03-23T19:17:35.537" v="809" actId="478"/>
          <ac:graphicFrameMkLst>
            <pc:docMk/>
            <pc:sldMk cId="672239458" sldId="4014"/>
            <ac:graphicFrameMk id="5" creationId="{00000000-0000-0000-0000-000000000000}"/>
          </ac:graphicFrameMkLst>
        </pc:graphicFrameChg>
        <pc:graphicFrameChg chg="mod">
          <ac:chgData name="Kely Palpa Luque" userId="3b6444b2-d8cb-4a3e-8e33-b06479a0da28" providerId="ADAL" clId="{9BB634DB-D51A-4E61-9FBE-F277CCF9B222}" dt="2022-03-23T19:18:54.267" v="840"/>
          <ac:graphicFrameMkLst>
            <pc:docMk/>
            <pc:sldMk cId="672239458" sldId="4014"/>
            <ac:graphicFrameMk id="10" creationId="{82A7A6D6-94E7-4F2E-8160-1A0BF74B7996}"/>
          </ac:graphicFrameMkLst>
        </pc:graphicFrameChg>
        <pc:graphicFrameChg chg="add mod">
          <ac:chgData name="Kely Palpa Luque" userId="3b6444b2-d8cb-4a3e-8e33-b06479a0da28" providerId="ADAL" clId="{9BB634DB-D51A-4E61-9FBE-F277CCF9B222}" dt="2022-03-23T19:20:42.811" v="874" actId="1076"/>
          <ac:graphicFrameMkLst>
            <pc:docMk/>
            <pc:sldMk cId="672239458" sldId="4014"/>
            <ac:graphicFrameMk id="22" creationId="{1DBAC4B2-D726-4372-BBE3-67C74AF5EEDB}"/>
          </ac:graphicFrameMkLst>
        </pc:graphicFrameChg>
      </pc:sldChg>
      <pc:sldChg chg="addSp delSp modSp mod">
        <pc:chgData name="Kely Palpa Luque" userId="3b6444b2-d8cb-4a3e-8e33-b06479a0da28" providerId="ADAL" clId="{9BB634DB-D51A-4E61-9FBE-F277CCF9B222}" dt="2022-03-23T19:22:17.747" v="904" actId="1076"/>
        <pc:sldMkLst>
          <pc:docMk/>
          <pc:sldMk cId="3436743570" sldId="4015"/>
        </pc:sldMkLst>
        <pc:spChg chg="mod">
          <ac:chgData name="Kely Palpa Luque" userId="3b6444b2-d8cb-4a3e-8e33-b06479a0da28" providerId="ADAL" clId="{9BB634DB-D51A-4E61-9FBE-F277CCF9B222}" dt="2022-03-23T19:22:17.747" v="904" actId="1076"/>
          <ac:spMkLst>
            <pc:docMk/>
            <pc:sldMk cId="3436743570" sldId="4015"/>
            <ac:spMk id="11" creationId="{D2AE0CE3-A918-4167-80E4-11F1BCB2AEAC}"/>
          </ac:spMkLst>
        </pc:spChg>
        <pc:spChg chg="del">
          <ac:chgData name="Kely Palpa Luque" userId="3b6444b2-d8cb-4a3e-8e33-b06479a0da28" providerId="ADAL" clId="{9BB634DB-D51A-4E61-9FBE-F277CCF9B222}" dt="2022-03-23T19:21:54.656" v="896" actId="478"/>
          <ac:spMkLst>
            <pc:docMk/>
            <pc:sldMk cId="3436743570" sldId="4015"/>
            <ac:spMk id="13" creationId="{413716C0-D988-4303-ADC3-245BA7A6D7E4}"/>
          </ac:spMkLst>
        </pc:spChg>
        <pc:spChg chg="mod">
          <ac:chgData name="Kely Palpa Luque" userId="3b6444b2-d8cb-4a3e-8e33-b06479a0da28" providerId="ADAL" clId="{9BB634DB-D51A-4E61-9FBE-F277CCF9B222}" dt="2022-03-23T19:22:14.817" v="903" actId="20577"/>
          <ac:spMkLst>
            <pc:docMk/>
            <pc:sldMk cId="3436743570" sldId="4015"/>
            <ac:spMk id="14" creationId="{00000000-0000-0000-0000-000000000000}"/>
          </ac:spMkLst>
        </pc:spChg>
        <pc:spChg chg="add mod">
          <ac:chgData name="Kely Palpa Luque" userId="3b6444b2-d8cb-4a3e-8e33-b06479a0da28" providerId="ADAL" clId="{9BB634DB-D51A-4E61-9FBE-F277CCF9B222}" dt="2022-03-23T19:22:12.666" v="902" actId="1076"/>
          <ac:spMkLst>
            <pc:docMk/>
            <pc:sldMk cId="3436743570" sldId="4015"/>
            <ac:spMk id="17" creationId="{0416B781-B37A-42A3-9597-78BF3399346E}"/>
          </ac:spMkLst>
        </pc:spChg>
        <pc:spChg chg="del">
          <ac:chgData name="Kely Palpa Luque" userId="3b6444b2-d8cb-4a3e-8e33-b06479a0da28" providerId="ADAL" clId="{9BB634DB-D51A-4E61-9FBE-F277CCF9B222}" dt="2022-03-23T19:21:54.656" v="896" actId="478"/>
          <ac:spMkLst>
            <pc:docMk/>
            <pc:sldMk cId="3436743570" sldId="4015"/>
            <ac:spMk id="18" creationId="{00000000-0000-0000-0000-000000000000}"/>
          </ac:spMkLst>
        </pc:spChg>
        <pc:spChg chg="add mod">
          <ac:chgData name="Kely Palpa Luque" userId="3b6444b2-d8cb-4a3e-8e33-b06479a0da28" providerId="ADAL" clId="{9BB634DB-D51A-4E61-9FBE-F277CCF9B222}" dt="2022-03-23T19:22:01.530" v="897"/>
          <ac:spMkLst>
            <pc:docMk/>
            <pc:sldMk cId="3436743570" sldId="4015"/>
            <ac:spMk id="19" creationId="{3E430FC6-9AAA-49C6-A6A1-27AA45B9CD56}"/>
          </ac:spMkLst>
        </pc:spChg>
        <pc:graphicFrameChg chg="del">
          <ac:chgData name="Kely Palpa Luque" userId="3b6444b2-d8cb-4a3e-8e33-b06479a0da28" providerId="ADAL" clId="{9BB634DB-D51A-4E61-9FBE-F277CCF9B222}" dt="2022-03-23T19:21:36.652" v="886" actId="478"/>
          <ac:graphicFrameMkLst>
            <pc:docMk/>
            <pc:sldMk cId="3436743570" sldId="4015"/>
            <ac:graphicFrameMk id="10" creationId="{6F9F91B0-B126-433B-8153-D5B2128F4DE0}"/>
          </ac:graphicFrameMkLst>
        </pc:graphicFrameChg>
        <pc:graphicFrameChg chg="add mod modGraphic">
          <ac:chgData name="Kely Palpa Luque" userId="3b6444b2-d8cb-4a3e-8e33-b06479a0da28" providerId="ADAL" clId="{9BB634DB-D51A-4E61-9FBE-F277CCF9B222}" dt="2022-03-23T19:21:44.985" v="894" actId="20577"/>
          <ac:graphicFrameMkLst>
            <pc:docMk/>
            <pc:sldMk cId="3436743570" sldId="4015"/>
            <ac:graphicFrameMk id="12" creationId="{99AF3A34-023A-45A4-A413-FE9DC2515550}"/>
          </ac:graphicFrameMkLst>
        </pc:graphicFrameChg>
        <pc:graphicFrameChg chg="del">
          <ac:chgData name="Kely Palpa Luque" userId="3b6444b2-d8cb-4a3e-8e33-b06479a0da28" providerId="ADAL" clId="{9BB634DB-D51A-4E61-9FBE-F277CCF9B222}" dt="2022-03-23T19:21:36.652" v="886" actId="478"/>
          <ac:graphicFrameMkLst>
            <pc:docMk/>
            <pc:sldMk cId="3436743570" sldId="4015"/>
            <ac:graphicFrameMk id="15" creationId="{47354AF1-AE86-4DA8-AAA3-C9DED72E62F3}"/>
          </ac:graphicFrameMkLst>
        </pc:graphicFrameChg>
        <pc:graphicFrameChg chg="add mod">
          <ac:chgData name="Kely Palpa Luque" userId="3b6444b2-d8cb-4a3e-8e33-b06479a0da28" providerId="ADAL" clId="{9BB634DB-D51A-4E61-9FBE-F277CCF9B222}" dt="2022-03-23T19:21:50.045" v="895"/>
          <ac:graphicFrameMkLst>
            <pc:docMk/>
            <pc:sldMk cId="3436743570" sldId="4015"/>
            <ac:graphicFrameMk id="16" creationId="{E9F31FDA-8768-4C7A-A3C1-3143B94ADAE2}"/>
          </ac:graphicFrameMkLst>
        </pc:graphicFrameChg>
      </pc:sldChg>
      <pc:sldChg chg="del">
        <pc:chgData name="Kely Palpa Luque" userId="3b6444b2-d8cb-4a3e-8e33-b06479a0da28" providerId="ADAL" clId="{9BB634DB-D51A-4E61-9FBE-F277CCF9B222}" dt="2022-03-23T19:22:23.916" v="906" actId="47"/>
        <pc:sldMkLst>
          <pc:docMk/>
          <pc:sldMk cId="1596537909" sldId="4017"/>
        </pc:sldMkLst>
      </pc:sldChg>
      <pc:sldChg chg="addSp modSp add mod">
        <pc:chgData name="Kely Palpa Luque" userId="3b6444b2-d8cb-4a3e-8e33-b06479a0da28" providerId="ADAL" clId="{9BB634DB-D51A-4E61-9FBE-F277CCF9B222}" dt="2022-03-23T22:10:36.441" v="1234" actId="403"/>
        <pc:sldMkLst>
          <pc:docMk/>
          <pc:sldMk cId="1838146302" sldId="4029"/>
        </pc:sldMkLst>
        <pc:spChg chg="add mod">
          <ac:chgData name="Kely Palpa Luque" userId="3b6444b2-d8cb-4a3e-8e33-b06479a0da28" providerId="ADAL" clId="{9BB634DB-D51A-4E61-9FBE-F277CCF9B222}" dt="2022-03-23T22:00:00.920" v="1125" actId="20577"/>
          <ac:spMkLst>
            <pc:docMk/>
            <pc:sldMk cId="1838146302" sldId="4029"/>
            <ac:spMk id="5" creationId="{FFAE0716-A541-4B70-A786-B4C65DCA2391}"/>
          </ac:spMkLst>
        </pc:spChg>
        <pc:spChg chg="mod">
          <ac:chgData name="Kely Palpa Luque" userId="3b6444b2-d8cb-4a3e-8e33-b06479a0da28" providerId="ADAL" clId="{9BB634DB-D51A-4E61-9FBE-F277CCF9B222}" dt="2022-03-23T21:44:21.125" v="928" actId="20577"/>
          <ac:spMkLst>
            <pc:docMk/>
            <pc:sldMk cId="1838146302" sldId="4029"/>
            <ac:spMk id="14" creationId="{00000000-0000-0000-0000-000000000000}"/>
          </ac:spMkLst>
        </pc:spChg>
        <pc:graphicFrameChg chg="mod">
          <ac:chgData name="Kely Palpa Luque" userId="3b6444b2-d8cb-4a3e-8e33-b06479a0da28" providerId="ADAL" clId="{9BB634DB-D51A-4E61-9FBE-F277CCF9B222}" dt="2022-03-23T22:10:36.441" v="1234" actId="403"/>
          <ac:graphicFrameMkLst>
            <pc:docMk/>
            <pc:sldMk cId="1838146302" sldId="4029"/>
            <ac:graphicFrameMk id="10" creationId="{F42F70DD-ADD4-4BDF-ABF2-BDBEA1850DFD}"/>
          </ac:graphicFrameMkLst>
        </pc:graphicFrameChg>
      </pc:sldChg>
      <pc:sldChg chg="addSp delSp modSp add mod">
        <pc:chgData name="Kely Palpa Luque" userId="3b6444b2-d8cb-4a3e-8e33-b06479a0da28" providerId="ADAL" clId="{9BB634DB-D51A-4E61-9FBE-F277CCF9B222}" dt="2022-03-23T22:00:04.614" v="1126"/>
        <pc:sldMkLst>
          <pc:docMk/>
          <pc:sldMk cId="3304504682" sldId="4030"/>
        </pc:sldMkLst>
        <pc:spChg chg="mod">
          <ac:chgData name="Kely Palpa Luque" userId="3b6444b2-d8cb-4a3e-8e33-b06479a0da28" providerId="ADAL" clId="{9BB634DB-D51A-4E61-9FBE-F277CCF9B222}" dt="2022-03-23T21:47:40.449" v="935" actId="20577"/>
          <ac:spMkLst>
            <pc:docMk/>
            <pc:sldMk cId="3304504682" sldId="4030"/>
            <ac:spMk id="14" creationId="{00000000-0000-0000-0000-000000000000}"/>
          </ac:spMkLst>
        </pc:spChg>
        <pc:spChg chg="add mod">
          <ac:chgData name="Kely Palpa Luque" userId="3b6444b2-d8cb-4a3e-8e33-b06479a0da28" providerId="ADAL" clId="{9BB634DB-D51A-4E61-9FBE-F277CCF9B222}" dt="2022-03-23T22:00:04.614" v="1126"/>
          <ac:spMkLst>
            <pc:docMk/>
            <pc:sldMk cId="3304504682" sldId="4030"/>
            <ac:spMk id="16" creationId="{CAF31E2F-19D4-4E4E-8228-F1ACEA96DEED}"/>
          </ac:spMkLst>
        </pc:spChg>
        <pc:graphicFrameChg chg="add mod modGraphic">
          <ac:chgData name="Kely Palpa Luque" userId="3b6444b2-d8cb-4a3e-8e33-b06479a0da28" providerId="ADAL" clId="{9BB634DB-D51A-4E61-9FBE-F277CCF9B222}" dt="2022-03-23T21:48:45.175" v="946" actId="14100"/>
          <ac:graphicFrameMkLst>
            <pc:docMk/>
            <pc:sldMk cId="3304504682" sldId="4030"/>
            <ac:graphicFrameMk id="10" creationId="{9990DBBF-2FF8-44AD-8217-04A9395C6A6F}"/>
          </ac:graphicFrameMkLst>
        </pc:graphicFrameChg>
        <pc:graphicFrameChg chg="del">
          <ac:chgData name="Kely Palpa Luque" userId="3b6444b2-d8cb-4a3e-8e33-b06479a0da28" providerId="ADAL" clId="{9BB634DB-D51A-4E61-9FBE-F277CCF9B222}" dt="2022-03-23T21:48:27.537" v="943" actId="478"/>
          <ac:graphicFrameMkLst>
            <pc:docMk/>
            <pc:sldMk cId="3304504682" sldId="4030"/>
            <ac:graphicFrameMk id="11" creationId="{69D3207E-1775-4928-8E55-C9F02E06E5D5}"/>
          </ac:graphicFrameMkLst>
        </pc:graphicFrameChg>
        <pc:graphicFrameChg chg="add mod">
          <ac:chgData name="Kely Palpa Luque" userId="3b6444b2-d8cb-4a3e-8e33-b06479a0da28" providerId="ADAL" clId="{9BB634DB-D51A-4E61-9FBE-F277CCF9B222}" dt="2022-03-23T21:48:40.449" v="945"/>
          <ac:graphicFrameMkLst>
            <pc:docMk/>
            <pc:sldMk cId="3304504682" sldId="4030"/>
            <ac:graphicFrameMk id="13" creationId="{F5083DC6-BA0B-40AC-81D2-41FED14668A5}"/>
          </ac:graphicFrameMkLst>
        </pc:graphicFrameChg>
        <pc:graphicFrameChg chg="del mod modGraphic">
          <ac:chgData name="Kely Palpa Luque" userId="3b6444b2-d8cb-4a3e-8e33-b06479a0da28" providerId="ADAL" clId="{9BB634DB-D51A-4E61-9FBE-F277CCF9B222}" dt="2022-03-23T21:48:24.825" v="942" actId="478"/>
          <ac:graphicFrameMkLst>
            <pc:docMk/>
            <pc:sldMk cId="3304504682" sldId="4030"/>
            <ac:graphicFrameMk id="15" creationId="{BF79C0C2-B8D7-46F4-AD67-BE7B94F6DA3C}"/>
          </ac:graphicFrameMkLst>
        </pc:graphicFrameChg>
      </pc:sldChg>
      <pc:sldChg chg="addSp modSp add mod">
        <pc:chgData name="Kely Palpa Luque" userId="3b6444b2-d8cb-4a3e-8e33-b06479a0da28" providerId="ADAL" clId="{9BB634DB-D51A-4E61-9FBE-F277CCF9B222}" dt="2022-03-23T22:10:44.480" v="1235" actId="2711"/>
        <pc:sldMkLst>
          <pc:docMk/>
          <pc:sldMk cId="3962490299" sldId="4031"/>
        </pc:sldMkLst>
        <pc:spChg chg="mod">
          <ac:chgData name="Kely Palpa Luque" userId="3b6444b2-d8cb-4a3e-8e33-b06479a0da28" providerId="ADAL" clId="{9BB634DB-D51A-4E61-9FBE-F277CCF9B222}" dt="2022-03-23T21:49:04.597" v="954" actId="20577"/>
          <ac:spMkLst>
            <pc:docMk/>
            <pc:sldMk cId="3962490299" sldId="4031"/>
            <ac:spMk id="7" creationId="{5B2D004A-8876-45BF-BBD8-34BB9948A1E6}"/>
          </ac:spMkLst>
        </pc:spChg>
        <pc:spChg chg="mod">
          <ac:chgData name="Kely Palpa Luque" userId="3b6444b2-d8cb-4a3e-8e33-b06479a0da28" providerId="ADAL" clId="{9BB634DB-D51A-4E61-9FBE-F277CCF9B222}" dt="2022-03-23T21:49:14.867" v="959" actId="20577"/>
          <ac:spMkLst>
            <pc:docMk/>
            <pc:sldMk cId="3962490299" sldId="4031"/>
            <ac:spMk id="8" creationId="{5B2D004A-8876-45BF-BBD8-34BB9948A1E6}"/>
          </ac:spMkLst>
        </pc:spChg>
        <pc:spChg chg="add mod">
          <ac:chgData name="Kely Palpa Luque" userId="3b6444b2-d8cb-4a3e-8e33-b06479a0da28" providerId="ADAL" clId="{9BB634DB-D51A-4E61-9FBE-F277CCF9B222}" dt="2022-03-23T22:00:08.433" v="1129" actId="20577"/>
          <ac:spMkLst>
            <pc:docMk/>
            <pc:sldMk cId="3962490299" sldId="4031"/>
            <ac:spMk id="9" creationId="{165C5D8B-B168-4578-B7E5-EE208FB47E4B}"/>
          </ac:spMkLst>
        </pc:spChg>
        <pc:spChg chg="mod">
          <ac:chgData name="Kely Palpa Luque" userId="3b6444b2-d8cb-4a3e-8e33-b06479a0da28" providerId="ADAL" clId="{9BB634DB-D51A-4E61-9FBE-F277CCF9B222}" dt="2022-03-23T21:48:56.292" v="947" actId="20577"/>
          <ac:spMkLst>
            <pc:docMk/>
            <pc:sldMk cId="3962490299" sldId="4031"/>
            <ac:spMk id="14" creationId="{00000000-0000-0000-0000-000000000000}"/>
          </ac:spMkLst>
        </pc:spChg>
        <pc:graphicFrameChg chg="mod">
          <ac:chgData name="Kely Palpa Luque" userId="3b6444b2-d8cb-4a3e-8e33-b06479a0da28" providerId="ADAL" clId="{9BB634DB-D51A-4E61-9FBE-F277CCF9B222}" dt="2022-03-23T22:10:44.480" v="1235" actId="2711"/>
          <ac:graphicFrameMkLst>
            <pc:docMk/>
            <pc:sldMk cId="3962490299" sldId="4031"/>
            <ac:graphicFrameMk id="10" creationId="{F42F70DD-ADD4-4BDF-ABF2-BDBEA1850DFD}"/>
          </ac:graphicFrameMkLst>
        </pc:graphicFrameChg>
      </pc:sldChg>
      <pc:sldChg chg="addSp delSp modSp add mod">
        <pc:chgData name="Kely Palpa Luque" userId="3b6444b2-d8cb-4a3e-8e33-b06479a0da28" providerId="ADAL" clId="{9BB634DB-D51A-4E61-9FBE-F277CCF9B222}" dt="2022-03-23T22:00:11.698" v="1130"/>
        <pc:sldMkLst>
          <pc:docMk/>
          <pc:sldMk cId="812592728" sldId="4032"/>
        </pc:sldMkLst>
        <pc:spChg chg="add mod">
          <ac:chgData name="Kely Palpa Luque" userId="3b6444b2-d8cb-4a3e-8e33-b06479a0da28" providerId="ADAL" clId="{9BB634DB-D51A-4E61-9FBE-F277CCF9B222}" dt="2022-03-23T22:00:11.698" v="1130"/>
          <ac:spMkLst>
            <pc:docMk/>
            <pc:sldMk cId="812592728" sldId="4032"/>
            <ac:spMk id="12" creationId="{4674E28B-82AC-41E7-A775-E2C6DD0CC171}"/>
          </ac:spMkLst>
        </pc:spChg>
        <pc:spChg chg="mod">
          <ac:chgData name="Kely Palpa Luque" userId="3b6444b2-d8cb-4a3e-8e33-b06479a0da28" providerId="ADAL" clId="{9BB634DB-D51A-4E61-9FBE-F277CCF9B222}" dt="2022-03-23T21:50:50.298" v="970" actId="20577"/>
          <ac:spMkLst>
            <pc:docMk/>
            <pc:sldMk cId="812592728" sldId="4032"/>
            <ac:spMk id="14" creationId="{00000000-0000-0000-0000-000000000000}"/>
          </ac:spMkLst>
        </pc:spChg>
        <pc:graphicFrameChg chg="modGraphic">
          <ac:chgData name="Kely Palpa Luque" userId="3b6444b2-d8cb-4a3e-8e33-b06479a0da28" providerId="ADAL" clId="{9BB634DB-D51A-4E61-9FBE-F277CCF9B222}" dt="2022-03-23T21:51:23.136" v="989" actId="14734"/>
          <ac:graphicFrameMkLst>
            <pc:docMk/>
            <pc:sldMk cId="812592728" sldId="4032"/>
            <ac:graphicFrameMk id="10" creationId="{0E512D84-F6FB-4993-8CE0-04E58BB8528D}"/>
          </ac:graphicFrameMkLst>
        </pc:graphicFrameChg>
        <pc:graphicFrameChg chg="add mod modGraphic">
          <ac:chgData name="Kely Palpa Luque" userId="3b6444b2-d8cb-4a3e-8e33-b06479a0da28" providerId="ADAL" clId="{9BB634DB-D51A-4E61-9FBE-F277CCF9B222}" dt="2022-03-23T21:51:47.952" v="997" actId="14100"/>
          <ac:graphicFrameMkLst>
            <pc:docMk/>
            <pc:sldMk cId="812592728" sldId="4032"/>
            <ac:graphicFrameMk id="11" creationId="{CF4B3A7C-580F-4166-9AEF-E58FA719D206}"/>
          </ac:graphicFrameMkLst>
        </pc:graphicFrameChg>
        <pc:graphicFrameChg chg="del">
          <ac:chgData name="Kely Palpa Luque" userId="3b6444b2-d8cb-4a3e-8e33-b06479a0da28" providerId="ADAL" clId="{9BB634DB-D51A-4E61-9FBE-F277CCF9B222}" dt="2022-03-23T21:51:12.879" v="986" actId="478"/>
          <ac:graphicFrameMkLst>
            <pc:docMk/>
            <pc:sldMk cId="812592728" sldId="4032"/>
            <ac:graphicFrameMk id="13" creationId="{FB0B1F2B-423A-47D5-8D67-D11B3A7F1C75}"/>
          </ac:graphicFrameMkLst>
        </pc:graphicFrameChg>
      </pc:sldChg>
      <pc:sldChg chg="addSp modSp add mod">
        <pc:chgData name="Kely Palpa Luque" userId="3b6444b2-d8cb-4a3e-8e33-b06479a0da28" providerId="ADAL" clId="{9BB634DB-D51A-4E61-9FBE-F277CCF9B222}" dt="2022-03-23T21:44:16.824" v="927" actId="1076"/>
        <pc:sldMkLst>
          <pc:docMk/>
          <pc:sldMk cId="765811171" sldId="4033"/>
        </pc:sldMkLst>
        <pc:spChg chg="add mod">
          <ac:chgData name="Kely Palpa Luque" userId="3b6444b2-d8cb-4a3e-8e33-b06479a0da28" providerId="ADAL" clId="{9BB634DB-D51A-4E61-9FBE-F277CCF9B222}" dt="2022-03-23T21:44:16.824" v="927" actId="1076"/>
          <ac:spMkLst>
            <pc:docMk/>
            <pc:sldMk cId="765811171" sldId="4033"/>
            <ac:spMk id="4" creationId="{C50FE90E-E363-42CF-8B80-BC1101E3E6D3}"/>
          </ac:spMkLst>
        </pc:spChg>
      </pc:sldChg>
      <pc:sldChg chg="modSp mod">
        <pc:chgData name="Kely Palpa Luque" userId="3b6444b2-d8cb-4a3e-8e33-b06479a0da28" providerId="ADAL" clId="{9BB634DB-D51A-4E61-9FBE-F277CCF9B222}" dt="2022-03-24T14:19:39.578" v="1236" actId="1076"/>
        <pc:sldMkLst>
          <pc:docMk/>
          <pc:sldMk cId="4096583804" sldId="4170"/>
        </pc:sldMkLst>
        <pc:spChg chg="mod">
          <ac:chgData name="Kely Palpa Luque" userId="3b6444b2-d8cb-4a3e-8e33-b06479a0da28" providerId="ADAL" clId="{9BB634DB-D51A-4E61-9FBE-F277CCF9B222}" dt="2022-03-24T14:19:39.578" v="1236" actId="1076"/>
          <ac:spMkLst>
            <pc:docMk/>
            <pc:sldMk cId="4096583804" sldId="4170"/>
            <ac:spMk id="10" creationId="{AA1F6768-E52D-4107-AEA9-3E0EB413C6E8}"/>
          </ac:spMkLst>
        </pc:spChg>
      </pc:sldChg>
      <pc:sldChg chg="delSp del mod">
        <pc:chgData name="Kely Palpa Luque" userId="3b6444b2-d8cb-4a3e-8e33-b06479a0da28" providerId="ADAL" clId="{9BB634DB-D51A-4E61-9FBE-F277CCF9B222}" dt="2022-03-23T21:40:39.768" v="919" actId="47"/>
        <pc:sldMkLst>
          <pc:docMk/>
          <pc:sldMk cId="2257356050" sldId="4193"/>
        </pc:sldMkLst>
        <pc:spChg chg="del">
          <ac:chgData name="Kely Palpa Luque" userId="3b6444b2-d8cb-4a3e-8e33-b06479a0da28" providerId="ADAL" clId="{9BB634DB-D51A-4E61-9FBE-F277CCF9B222}" dt="2022-03-23T21:40:36.987" v="917" actId="21"/>
          <ac:spMkLst>
            <pc:docMk/>
            <pc:sldMk cId="2257356050" sldId="4193"/>
            <ac:spMk id="4" creationId="{952B2CFD-C6B6-49DA-9ABB-9AEE76A30184}"/>
          </ac:spMkLst>
        </pc:spChg>
      </pc:sldChg>
      <pc:sldChg chg="modSp mod">
        <pc:chgData name="Kely Palpa Luque" userId="3b6444b2-d8cb-4a3e-8e33-b06479a0da28" providerId="ADAL" clId="{9BB634DB-D51A-4E61-9FBE-F277CCF9B222}" dt="2022-03-23T18:52:10.055" v="437" actId="20577"/>
        <pc:sldMkLst>
          <pc:docMk/>
          <pc:sldMk cId="1989167760" sldId="4195"/>
        </pc:sldMkLst>
        <pc:spChg chg="mod">
          <ac:chgData name="Kely Palpa Luque" userId="3b6444b2-d8cb-4a3e-8e33-b06479a0da28" providerId="ADAL" clId="{9BB634DB-D51A-4E61-9FBE-F277CCF9B222}" dt="2022-03-23T18:52:10.055" v="437" actId="20577"/>
          <ac:spMkLst>
            <pc:docMk/>
            <pc:sldMk cId="1989167760" sldId="4195"/>
            <ac:spMk id="2" creationId="{00000000-0000-0000-0000-000000000000}"/>
          </ac:spMkLst>
        </pc:spChg>
      </pc:sldChg>
      <pc:sldChg chg="modSp mod">
        <pc:chgData name="Kely Palpa Luque" userId="3b6444b2-d8cb-4a3e-8e33-b06479a0da28" providerId="ADAL" clId="{9BB634DB-D51A-4E61-9FBE-F277CCF9B222}" dt="2022-03-23T18:51:37.292" v="422" actId="1076"/>
        <pc:sldMkLst>
          <pc:docMk/>
          <pc:sldMk cId="4199228078" sldId="4217"/>
        </pc:sldMkLst>
        <pc:spChg chg="mod">
          <ac:chgData name="Kely Palpa Luque" userId="3b6444b2-d8cb-4a3e-8e33-b06479a0da28" providerId="ADAL" clId="{9BB634DB-D51A-4E61-9FBE-F277CCF9B222}" dt="2022-03-23T18:51:37.292" v="422" actId="1076"/>
          <ac:spMkLst>
            <pc:docMk/>
            <pc:sldMk cId="4199228078" sldId="4217"/>
            <ac:spMk id="18" creationId="{00000000-0000-0000-0000-000000000000}"/>
          </ac:spMkLst>
        </pc:spChg>
      </pc:sldChg>
      <pc:sldChg chg="add del">
        <pc:chgData name="Kely Palpa Luque" userId="3b6444b2-d8cb-4a3e-8e33-b06479a0da28" providerId="ADAL" clId="{9BB634DB-D51A-4E61-9FBE-F277CCF9B222}" dt="2022-03-23T18:48:28.116" v="402" actId="47"/>
        <pc:sldMkLst>
          <pc:docMk/>
          <pc:sldMk cId="2268756701" sldId="4222"/>
        </pc:sldMkLst>
      </pc:sldChg>
      <pc:sldChg chg="del">
        <pc:chgData name="Kely Palpa Luque" userId="3b6444b2-d8cb-4a3e-8e33-b06479a0da28" providerId="ADAL" clId="{9BB634DB-D51A-4E61-9FBE-F277CCF9B222}" dt="2022-03-23T18:49:52.895" v="416" actId="47"/>
        <pc:sldMkLst>
          <pc:docMk/>
          <pc:sldMk cId="939993218" sldId="4223"/>
        </pc:sldMkLst>
      </pc:sldChg>
      <pc:sldChg chg="del">
        <pc:chgData name="Kely Palpa Luque" userId="3b6444b2-d8cb-4a3e-8e33-b06479a0da28" providerId="ADAL" clId="{9BB634DB-D51A-4E61-9FBE-F277CCF9B222}" dt="2022-03-23T18:49:52.895" v="416" actId="47"/>
        <pc:sldMkLst>
          <pc:docMk/>
          <pc:sldMk cId="3958447934" sldId="4224"/>
        </pc:sldMkLst>
      </pc:sldChg>
      <pc:sldChg chg="del">
        <pc:chgData name="Kely Palpa Luque" userId="3b6444b2-d8cb-4a3e-8e33-b06479a0da28" providerId="ADAL" clId="{9BB634DB-D51A-4E61-9FBE-F277CCF9B222}" dt="2022-03-23T21:54:50.303" v="1041" actId="47"/>
        <pc:sldMkLst>
          <pc:docMk/>
          <pc:sldMk cId="3517598084" sldId="4227"/>
        </pc:sldMkLst>
      </pc:sldChg>
      <pc:sldChg chg="del">
        <pc:chgData name="Kely Palpa Luque" userId="3b6444b2-d8cb-4a3e-8e33-b06479a0da28" providerId="ADAL" clId="{9BB634DB-D51A-4E61-9FBE-F277CCF9B222}" dt="2022-03-23T21:54:50.303" v="1041" actId="47"/>
        <pc:sldMkLst>
          <pc:docMk/>
          <pc:sldMk cId="423766150" sldId="4228"/>
        </pc:sldMkLst>
      </pc:sldChg>
      <pc:sldChg chg="add del">
        <pc:chgData name="Kely Palpa Luque" userId="3b6444b2-d8cb-4a3e-8e33-b06479a0da28" providerId="ADAL" clId="{9BB634DB-D51A-4E61-9FBE-F277CCF9B222}" dt="2022-03-23T18:48:28.116" v="402" actId="47"/>
        <pc:sldMkLst>
          <pc:docMk/>
          <pc:sldMk cId="2534245769" sldId="4235"/>
        </pc:sldMkLst>
      </pc:sldChg>
      <pc:sldChg chg="modSp mod">
        <pc:chgData name="Kely Palpa Luque" userId="3b6444b2-d8cb-4a3e-8e33-b06479a0da28" providerId="ADAL" clId="{9BB634DB-D51A-4E61-9FBE-F277CCF9B222}" dt="2022-03-23T19:11:07.046" v="702" actId="1076"/>
        <pc:sldMkLst>
          <pc:docMk/>
          <pc:sldMk cId="724629566" sldId="4255"/>
        </pc:sldMkLst>
        <pc:spChg chg="mod">
          <ac:chgData name="Kely Palpa Luque" userId="3b6444b2-d8cb-4a3e-8e33-b06479a0da28" providerId="ADAL" clId="{9BB634DB-D51A-4E61-9FBE-F277CCF9B222}" dt="2022-03-23T19:09:05.121" v="695"/>
          <ac:spMkLst>
            <pc:docMk/>
            <pc:sldMk cId="724629566" sldId="4255"/>
            <ac:spMk id="6" creationId="{00000000-0000-0000-0000-000000000000}"/>
          </ac:spMkLst>
        </pc:spChg>
        <pc:spChg chg="mod">
          <ac:chgData name="Kely Palpa Luque" userId="3b6444b2-d8cb-4a3e-8e33-b06479a0da28" providerId="ADAL" clId="{9BB634DB-D51A-4E61-9FBE-F277CCF9B222}" dt="2022-03-23T19:08:54.742" v="692" actId="20577"/>
          <ac:spMkLst>
            <pc:docMk/>
            <pc:sldMk cId="724629566" sldId="4255"/>
            <ac:spMk id="18" creationId="{00000000-0000-0000-0000-000000000000}"/>
          </ac:spMkLst>
        </pc:spChg>
        <pc:graphicFrameChg chg="mod">
          <ac:chgData name="Kely Palpa Luque" userId="3b6444b2-d8cb-4a3e-8e33-b06479a0da28" providerId="ADAL" clId="{9BB634DB-D51A-4E61-9FBE-F277CCF9B222}" dt="2022-03-23T19:11:07.046" v="702" actId="1076"/>
          <ac:graphicFrameMkLst>
            <pc:docMk/>
            <pc:sldMk cId="724629566" sldId="4255"/>
            <ac:graphicFrameMk id="5" creationId="{20345A46-9352-4C1D-A910-32A532DD38EB}"/>
          </ac:graphicFrameMkLst>
        </pc:graphicFrameChg>
      </pc:sldChg>
      <pc:sldChg chg="addSp delSp modSp mod">
        <pc:chgData name="Kely Palpa Luque" userId="3b6444b2-d8cb-4a3e-8e33-b06479a0da28" providerId="ADAL" clId="{9BB634DB-D51A-4E61-9FBE-F277CCF9B222}" dt="2022-03-24T19:31:22.182" v="1244" actId="20577"/>
        <pc:sldMkLst>
          <pc:docMk/>
          <pc:sldMk cId="577909929" sldId="4256"/>
        </pc:sldMkLst>
        <pc:spChg chg="del mod">
          <ac:chgData name="Kely Palpa Luque" userId="3b6444b2-d8cb-4a3e-8e33-b06479a0da28" providerId="ADAL" clId="{9BB634DB-D51A-4E61-9FBE-F277CCF9B222}" dt="2022-03-23T19:12:51.402" v="755" actId="478"/>
          <ac:spMkLst>
            <pc:docMk/>
            <pc:sldMk cId="577909929" sldId="4256"/>
            <ac:spMk id="11" creationId="{8A3AFFCB-5FB4-4916-ACE7-ED6646E5ED91}"/>
          </ac:spMkLst>
        </pc:spChg>
        <pc:spChg chg="add mod">
          <ac:chgData name="Kely Palpa Luque" userId="3b6444b2-d8cb-4a3e-8e33-b06479a0da28" providerId="ADAL" clId="{9BB634DB-D51A-4E61-9FBE-F277CCF9B222}" dt="2022-03-23T19:13:22.592" v="765" actId="20577"/>
          <ac:spMkLst>
            <pc:docMk/>
            <pc:sldMk cId="577909929" sldId="4256"/>
            <ac:spMk id="12" creationId="{F91660D7-B019-4E68-A1AA-E4FF6C375C05}"/>
          </ac:spMkLst>
        </pc:spChg>
        <pc:spChg chg="add mod">
          <ac:chgData name="Kely Palpa Luque" userId="3b6444b2-d8cb-4a3e-8e33-b06479a0da28" providerId="ADAL" clId="{9BB634DB-D51A-4E61-9FBE-F277CCF9B222}" dt="2022-03-23T19:13:02.688" v="759" actId="1076"/>
          <ac:spMkLst>
            <pc:docMk/>
            <pc:sldMk cId="577909929" sldId="4256"/>
            <ac:spMk id="13" creationId="{10F6AB31-94C1-41BB-B0E8-81E26EBD94AE}"/>
          </ac:spMkLst>
        </pc:spChg>
        <pc:spChg chg="del">
          <ac:chgData name="Kely Palpa Luque" userId="3b6444b2-d8cb-4a3e-8e33-b06479a0da28" providerId="ADAL" clId="{9BB634DB-D51A-4E61-9FBE-F277CCF9B222}" dt="2022-03-23T19:12:51.402" v="755" actId="478"/>
          <ac:spMkLst>
            <pc:docMk/>
            <pc:sldMk cId="577909929" sldId="4256"/>
            <ac:spMk id="14" creationId="{A5CD21F7-37D2-47A5-86E8-FF5A7D78FB04}"/>
          </ac:spMkLst>
        </pc:spChg>
        <pc:spChg chg="mod">
          <ac:chgData name="Kely Palpa Luque" userId="3b6444b2-d8cb-4a3e-8e33-b06479a0da28" providerId="ADAL" clId="{9BB634DB-D51A-4E61-9FBE-F277CCF9B222}" dt="2022-03-23T19:12:36.472" v="749" actId="6549"/>
          <ac:spMkLst>
            <pc:docMk/>
            <pc:sldMk cId="577909929" sldId="4256"/>
            <ac:spMk id="19" creationId="{00000000-0000-0000-0000-000000000000}"/>
          </ac:spMkLst>
        </pc:spChg>
        <pc:graphicFrameChg chg="mod modGraphic">
          <ac:chgData name="Kely Palpa Luque" userId="3b6444b2-d8cb-4a3e-8e33-b06479a0da28" providerId="ADAL" clId="{9BB634DB-D51A-4E61-9FBE-F277CCF9B222}" dt="2022-03-24T19:31:16.814" v="1242" actId="20577"/>
          <ac:graphicFrameMkLst>
            <pc:docMk/>
            <pc:sldMk cId="577909929" sldId="4256"/>
            <ac:graphicFrameMk id="10" creationId="{162923FA-FBFF-42AF-B120-45ED6A3A2470}"/>
          </ac:graphicFrameMkLst>
        </pc:graphicFrameChg>
        <pc:graphicFrameChg chg="modGraphic">
          <ac:chgData name="Kely Palpa Luque" userId="3b6444b2-d8cb-4a3e-8e33-b06479a0da28" providerId="ADAL" clId="{9BB634DB-D51A-4E61-9FBE-F277CCF9B222}" dt="2022-03-24T19:31:22.182" v="1244" actId="20577"/>
          <ac:graphicFrameMkLst>
            <pc:docMk/>
            <pc:sldMk cId="577909929" sldId="4256"/>
            <ac:graphicFrameMk id="11" creationId="{D2CD8AD4-B848-40B2-B32F-0596FBAE8B79}"/>
          </ac:graphicFrameMkLst>
        </pc:graphicFrameChg>
      </pc:sldChg>
      <pc:sldChg chg="addSp delSp modSp mod">
        <pc:chgData name="Kely Palpa Luque" userId="3b6444b2-d8cb-4a3e-8e33-b06479a0da28" providerId="ADAL" clId="{9BB634DB-D51A-4E61-9FBE-F277CCF9B222}" dt="2022-03-23T19:14:54.818" v="786" actId="1076"/>
        <pc:sldMkLst>
          <pc:docMk/>
          <pc:sldMk cId="3482838938" sldId="4257"/>
        </pc:sldMkLst>
        <pc:spChg chg="del">
          <ac:chgData name="Kely Palpa Luque" userId="3b6444b2-d8cb-4a3e-8e33-b06479a0da28" providerId="ADAL" clId="{9BB634DB-D51A-4E61-9FBE-F277CCF9B222}" dt="2022-03-23T19:13:11.182" v="760" actId="478"/>
          <ac:spMkLst>
            <pc:docMk/>
            <pc:sldMk cId="3482838938" sldId="4257"/>
            <ac:spMk id="11" creationId="{3CD52703-F2B9-4CCB-BB1C-695A02D3F76F}"/>
          </ac:spMkLst>
        </pc:spChg>
        <pc:spChg chg="add mod">
          <ac:chgData name="Kely Palpa Luque" userId="3b6444b2-d8cb-4a3e-8e33-b06479a0da28" providerId="ADAL" clId="{9BB634DB-D51A-4E61-9FBE-F277CCF9B222}" dt="2022-03-23T19:13:19.400" v="764" actId="20577"/>
          <ac:spMkLst>
            <pc:docMk/>
            <pc:sldMk cId="3482838938" sldId="4257"/>
            <ac:spMk id="12" creationId="{5479C836-BA8C-455F-9A4B-B988326948A2}"/>
          </ac:spMkLst>
        </pc:spChg>
        <pc:spChg chg="add mod">
          <ac:chgData name="Kely Palpa Luque" userId="3b6444b2-d8cb-4a3e-8e33-b06479a0da28" providerId="ADAL" clId="{9BB634DB-D51A-4E61-9FBE-F277CCF9B222}" dt="2022-03-23T19:13:14.298" v="762" actId="1076"/>
          <ac:spMkLst>
            <pc:docMk/>
            <pc:sldMk cId="3482838938" sldId="4257"/>
            <ac:spMk id="13" creationId="{4586530D-808D-4B3A-995B-CB188B8D8A86}"/>
          </ac:spMkLst>
        </pc:spChg>
        <pc:spChg chg="del">
          <ac:chgData name="Kely Palpa Luque" userId="3b6444b2-d8cb-4a3e-8e33-b06479a0da28" providerId="ADAL" clId="{9BB634DB-D51A-4E61-9FBE-F277CCF9B222}" dt="2022-03-23T19:13:11.182" v="760" actId="478"/>
          <ac:spMkLst>
            <pc:docMk/>
            <pc:sldMk cId="3482838938" sldId="4257"/>
            <ac:spMk id="14" creationId="{E6DA2573-F6D5-44DA-87F4-F6FBD42BEA7C}"/>
          </ac:spMkLst>
        </pc:spChg>
        <pc:spChg chg="mod">
          <ac:chgData name="Kely Palpa Luque" userId="3b6444b2-d8cb-4a3e-8e33-b06479a0da28" providerId="ADAL" clId="{9BB634DB-D51A-4E61-9FBE-F277CCF9B222}" dt="2022-03-23T19:13:16.710" v="763" actId="20577"/>
          <ac:spMkLst>
            <pc:docMk/>
            <pc:sldMk cId="3482838938" sldId="4257"/>
            <ac:spMk id="18" creationId="{00000000-0000-0000-0000-000000000000}"/>
          </ac:spMkLst>
        </pc:spChg>
        <pc:graphicFrameChg chg="mod modGraphic">
          <ac:chgData name="Kely Palpa Luque" userId="3b6444b2-d8cb-4a3e-8e33-b06479a0da28" providerId="ADAL" clId="{9BB634DB-D51A-4E61-9FBE-F277CCF9B222}" dt="2022-03-23T19:14:54.818" v="786" actId="1076"/>
          <ac:graphicFrameMkLst>
            <pc:docMk/>
            <pc:sldMk cId="3482838938" sldId="4257"/>
            <ac:graphicFrameMk id="10" creationId="{D2CD8AD4-B848-40B2-B32F-0596FBAE8B79}"/>
          </ac:graphicFrameMkLst>
        </pc:graphicFrameChg>
      </pc:sldChg>
      <pc:sldChg chg="del">
        <pc:chgData name="Kely Palpa Luque" userId="3b6444b2-d8cb-4a3e-8e33-b06479a0da28" providerId="ADAL" clId="{9BB634DB-D51A-4E61-9FBE-F277CCF9B222}" dt="2022-03-23T21:54:50.303" v="1041" actId="47"/>
        <pc:sldMkLst>
          <pc:docMk/>
          <pc:sldMk cId="2906415119" sldId="4266"/>
        </pc:sldMkLst>
      </pc:sldChg>
      <pc:sldChg chg="del">
        <pc:chgData name="Kely Palpa Luque" userId="3b6444b2-d8cb-4a3e-8e33-b06479a0da28" providerId="ADAL" clId="{9BB634DB-D51A-4E61-9FBE-F277CCF9B222}" dt="2022-03-23T21:54:50.303" v="1041" actId="47"/>
        <pc:sldMkLst>
          <pc:docMk/>
          <pc:sldMk cId="4141356516" sldId="4267"/>
        </pc:sldMkLst>
      </pc:sldChg>
      <pc:sldChg chg="addSp delSp modSp mod">
        <pc:chgData name="Kely Palpa Luque" userId="3b6444b2-d8cb-4a3e-8e33-b06479a0da28" providerId="ADAL" clId="{9BB634DB-D51A-4E61-9FBE-F277CCF9B222}" dt="2022-03-24T14:20:01.101" v="1238" actId="1036"/>
        <pc:sldMkLst>
          <pc:docMk/>
          <pc:sldMk cId="871250008" sldId="4268"/>
        </pc:sldMkLst>
        <pc:spChg chg="mod">
          <ac:chgData name="Kely Palpa Luque" userId="3b6444b2-d8cb-4a3e-8e33-b06479a0da28" providerId="ADAL" clId="{9BB634DB-D51A-4E61-9FBE-F277CCF9B222}" dt="2022-03-23T18:36:57.616" v="299" actId="20577"/>
          <ac:spMkLst>
            <pc:docMk/>
            <pc:sldMk cId="871250008" sldId="4268"/>
            <ac:spMk id="6" creationId="{00000000-0000-0000-0000-000000000000}"/>
          </ac:spMkLst>
        </pc:spChg>
        <pc:spChg chg="mod">
          <ac:chgData name="Kely Palpa Luque" userId="3b6444b2-d8cb-4a3e-8e33-b06479a0da28" providerId="ADAL" clId="{9BB634DB-D51A-4E61-9FBE-F277CCF9B222}" dt="2022-03-23T18:32:56.064" v="214" actId="20577"/>
          <ac:spMkLst>
            <pc:docMk/>
            <pc:sldMk cId="871250008" sldId="4268"/>
            <ac:spMk id="18" creationId="{00000000-0000-0000-0000-000000000000}"/>
          </ac:spMkLst>
        </pc:spChg>
        <pc:graphicFrameChg chg="del">
          <ac:chgData name="Kely Palpa Luque" userId="3b6444b2-d8cb-4a3e-8e33-b06479a0da28" providerId="ADAL" clId="{9BB634DB-D51A-4E61-9FBE-F277CCF9B222}" dt="2022-03-23T18:37:05.352" v="300" actId="478"/>
          <ac:graphicFrameMkLst>
            <pc:docMk/>
            <pc:sldMk cId="871250008" sldId="4268"/>
            <ac:graphicFrameMk id="7" creationId="{EBDE5A00-957D-4377-80E2-FF7E5D19D35D}"/>
          </ac:graphicFrameMkLst>
        </pc:graphicFrameChg>
        <pc:graphicFrameChg chg="add mod">
          <ac:chgData name="Kely Palpa Luque" userId="3b6444b2-d8cb-4a3e-8e33-b06479a0da28" providerId="ADAL" clId="{9BB634DB-D51A-4E61-9FBE-F277CCF9B222}" dt="2022-03-24T14:20:01.101" v="1238" actId="1036"/>
          <ac:graphicFrameMkLst>
            <pc:docMk/>
            <pc:sldMk cId="871250008" sldId="4268"/>
            <ac:graphicFrameMk id="8" creationId="{2999A12E-6E52-418E-978D-A4DA899F90BA}"/>
          </ac:graphicFrameMkLst>
        </pc:graphicFrameChg>
      </pc:sldChg>
      <pc:sldChg chg="addSp delSp modSp mod">
        <pc:chgData name="Kely Palpa Luque" userId="3b6444b2-d8cb-4a3e-8e33-b06479a0da28" providerId="ADAL" clId="{9BB634DB-D51A-4E61-9FBE-F277CCF9B222}" dt="2022-03-23T18:44:14.620" v="319" actId="1076"/>
        <pc:sldMkLst>
          <pc:docMk/>
          <pc:sldMk cId="2411285972" sldId="4269"/>
        </pc:sldMkLst>
        <pc:spChg chg="del">
          <ac:chgData name="Kely Palpa Luque" userId="3b6444b2-d8cb-4a3e-8e33-b06479a0da28" providerId="ADAL" clId="{9BB634DB-D51A-4E61-9FBE-F277CCF9B222}" dt="2022-03-23T18:44:03.423" v="314" actId="478"/>
          <ac:spMkLst>
            <pc:docMk/>
            <pc:sldMk cId="2411285972" sldId="4269"/>
            <ac:spMk id="12" creationId="{00B2B658-4E01-4C8F-A0AB-1FAC65C9706C}"/>
          </ac:spMkLst>
        </pc:spChg>
        <pc:spChg chg="mod">
          <ac:chgData name="Kely Palpa Luque" userId="3b6444b2-d8cb-4a3e-8e33-b06479a0da28" providerId="ADAL" clId="{9BB634DB-D51A-4E61-9FBE-F277CCF9B222}" dt="2022-03-23T18:44:12.028" v="318" actId="1076"/>
          <ac:spMkLst>
            <pc:docMk/>
            <pc:sldMk cId="2411285972" sldId="4269"/>
            <ac:spMk id="13" creationId="{00000000-0000-0000-0000-000000000000}"/>
          </ac:spMkLst>
        </pc:spChg>
        <pc:spChg chg="add mod">
          <ac:chgData name="Kely Palpa Luque" userId="3b6444b2-d8cb-4a3e-8e33-b06479a0da28" providerId="ADAL" clId="{9BB634DB-D51A-4E61-9FBE-F277CCF9B222}" dt="2022-03-23T18:44:14.620" v="319" actId="1076"/>
          <ac:spMkLst>
            <pc:docMk/>
            <pc:sldMk cId="2411285972" sldId="4269"/>
            <ac:spMk id="17" creationId="{33843C74-9E29-4036-9F87-425BBDC25EDD}"/>
          </ac:spMkLst>
        </pc:spChg>
        <pc:graphicFrameChg chg="del">
          <ac:chgData name="Kely Palpa Luque" userId="3b6444b2-d8cb-4a3e-8e33-b06479a0da28" providerId="ADAL" clId="{9BB634DB-D51A-4E61-9FBE-F277CCF9B222}" dt="2022-03-23T18:43:28.714" v="311" actId="478"/>
          <ac:graphicFrameMkLst>
            <pc:docMk/>
            <pc:sldMk cId="2411285972" sldId="4269"/>
            <ac:graphicFrameMk id="10" creationId="{79CBEF89-3239-4908-9CAD-B24643BABBC6}"/>
          </ac:graphicFrameMkLst>
        </pc:graphicFrameChg>
        <pc:graphicFrameChg chg="add mod">
          <ac:chgData name="Kely Palpa Luque" userId="3b6444b2-d8cb-4a3e-8e33-b06479a0da28" providerId="ADAL" clId="{9BB634DB-D51A-4E61-9FBE-F277CCF9B222}" dt="2022-03-23T18:43:29.357" v="312"/>
          <ac:graphicFrameMkLst>
            <pc:docMk/>
            <pc:sldMk cId="2411285972" sldId="4269"/>
            <ac:graphicFrameMk id="14" creationId="{11B5F8F9-B7B3-4112-90E4-442695945506}"/>
          </ac:graphicFrameMkLst>
        </pc:graphicFrameChg>
        <pc:graphicFrameChg chg="del modGraphic">
          <ac:chgData name="Kely Palpa Luque" userId="3b6444b2-d8cb-4a3e-8e33-b06479a0da28" providerId="ADAL" clId="{9BB634DB-D51A-4E61-9FBE-F277CCF9B222}" dt="2022-03-23T18:43:28.714" v="311" actId="478"/>
          <ac:graphicFrameMkLst>
            <pc:docMk/>
            <pc:sldMk cId="2411285972" sldId="4269"/>
            <ac:graphicFrameMk id="15" creationId="{E35A5D5B-194C-4E3F-B716-C48522BCE882}"/>
          </ac:graphicFrameMkLst>
        </pc:graphicFrameChg>
        <pc:graphicFrameChg chg="add mod">
          <ac:chgData name="Kely Palpa Luque" userId="3b6444b2-d8cb-4a3e-8e33-b06479a0da28" providerId="ADAL" clId="{9BB634DB-D51A-4E61-9FBE-F277CCF9B222}" dt="2022-03-23T18:43:29.357" v="312"/>
          <ac:graphicFrameMkLst>
            <pc:docMk/>
            <pc:sldMk cId="2411285972" sldId="4269"/>
            <ac:graphicFrameMk id="16" creationId="{237AEBAD-95DA-4F4A-8CB2-16ADC0487EFA}"/>
          </ac:graphicFrameMkLst>
        </pc:graphicFrameChg>
      </pc:sldChg>
      <pc:sldChg chg="addSp delSp modSp del mod">
        <pc:chgData name="Kely Palpa Luque" userId="3b6444b2-d8cb-4a3e-8e33-b06479a0da28" providerId="ADAL" clId="{9BB634DB-D51A-4E61-9FBE-F277CCF9B222}" dt="2022-03-24T19:54:12.401" v="1253" actId="47"/>
        <pc:sldMkLst>
          <pc:docMk/>
          <pc:sldMk cId="121957167" sldId="4270"/>
        </pc:sldMkLst>
        <pc:spChg chg="mod">
          <ac:chgData name="Kely Palpa Luque" userId="3b6444b2-d8cb-4a3e-8e33-b06479a0da28" providerId="ADAL" clId="{9BB634DB-D51A-4E61-9FBE-F277CCF9B222}" dt="2022-03-23T18:56:27.064" v="483" actId="14100"/>
          <ac:spMkLst>
            <pc:docMk/>
            <pc:sldMk cId="121957167" sldId="4270"/>
            <ac:spMk id="6" creationId="{00000000-0000-0000-0000-000000000000}"/>
          </ac:spMkLst>
        </pc:spChg>
        <pc:spChg chg="del mod">
          <ac:chgData name="Kely Palpa Luque" userId="3b6444b2-d8cb-4a3e-8e33-b06479a0da28" providerId="ADAL" clId="{9BB634DB-D51A-4E61-9FBE-F277CCF9B222}" dt="2022-03-23T18:55:48.060" v="472" actId="478"/>
          <ac:spMkLst>
            <pc:docMk/>
            <pc:sldMk cId="121957167" sldId="4270"/>
            <ac:spMk id="7" creationId="{876A8472-2376-4D30-866A-76CD89D3086E}"/>
          </ac:spMkLst>
        </pc:spChg>
        <pc:spChg chg="mod">
          <ac:chgData name="Kely Palpa Luque" userId="3b6444b2-d8cb-4a3e-8e33-b06479a0da28" providerId="ADAL" clId="{9BB634DB-D51A-4E61-9FBE-F277CCF9B222}" dt="2022-03-23T18:56:24.928" v="482" actId="1076"/>
          <ac:spMkLst>
            <pc:docMk/>
            <pc:sldMk cId="121957167" sldId="4270"/>
            <ac:spMk id="8" creationId="{1C4E68BB-98D3-4CA4-9BBB-0831A97A1739}"/>
          </ac:spMkLst>
        </pc:spChg>
        <pc:spChg chg="mod">
          <ac:chgData name="Kely Palpa Luque" userId="3b6444b2-d8cb-4a3e-8e33-b06479a0da28" providerId="ADAL" clId="{9BB634DB-D51A-4E61-9FBE-F277CCF9B222}" dt="2022-03-23T18:54:46.607" v="470" actId="20577"/>
          <ac:spMkLst>
            <pc:docMk/>
            <pc:sldMk cId="121957167" sldId="4270"/>
            <ac:spMk id="18" creationId="{00000000-0000-0000-0000-000000000000}"/>
          </ac:spMkLst>
        </pc:spChg>
        <pc:graphicFrameChg chg="add mod">
          <ac:chgData name="Kely Palpa Luque" userId="3b6444b2-d8cb-4a3e-8e33-b06479a0da28" providerId="ADAL" clId="{9BB634DB-D51A-4E61-9FBE-F277CCF9B222}" dt="2022-03-23T18:55:59.835" v="474"/>
          <ac:graphicFrameMkLst>
            <pc:docMk/>
            <pc:sldMk cId="121957167" sldId="4270"/>
            <ac:graphicFrameMk id="9" creationId="{3D934360-28A0-4167-8C59-FD795C102347}"/>
          </ac:graphicFrameMkLst>
        </pc:graphicFrameChg>
        <pc:graphicFrameChg chg="del">
          <ac:chgData name="Kely Palpa Luque" userId="3b6444b2-d8cb-4a3e-8e33-b06479a0da28" providerId="ADAL" clId="{9BB634DB-D51A-4E61-9FBE-F277CCF9B222}" dt="2022-03-23T18:55:59.426" v="473" actId="478"/>
          <ac:graphicFrameMkLst>
            <pc:docMk/>
            <pc:sldMk cId="121957167" sldId="4270"/>
            <ac:graphicFrameMk id="10" creationId="{82A7A6D6-94E7-4F2E-8160-1A0BF74B7996}"/>
          </ac:graphicFrameMkLst>
        </pc:graphicFrameChg>
        <pc:picChg chg="del mod">
          <ac:chgData name="Kely Palpa Luque" userId="3b6444b2-d8cb-4a3e-8e33-b06479a0da28" providerId="ADAL" clId="{9BB634DB-D51A-4E61-9FBE-F277CCF9B222}" dt="2022-03-23T18:55:48.060" v="472" actId="478"/>
          <ac:picMkLst>
            <pc:docMk/>
            <pc:sldMk cId="121957167" sldId="4270"/>
            <ac:picMk id="6146" creationId="{00000000-0000-0000-0000-000000000000}"/>
          </ac:picMkLst>
        </pc:picChg>
      </pc:sldChg>
      <pc:sldChg chg="del">
        <pc:chgData name="Kely Palpa Luque" userId="3b6444b2-d8cb-4a3e-8e33-b06479a0da28" providerId="ADAL" clId="{9BB634DB-D51A-4E61-9FBE-F277CCF9B222}" dt="2022-03-23T18:56:49.794" v="485" actId="47"/>
        <pc:sldMkLst>
          <pc:docMk/>
          <pc:sldMk cId="13446200" sldId="4271"/>
        </pc:sldMkLst>
      </pc:sldChg>
      <pc:sldChg chg="addSp delSp modSp mod">
        <pc:chgData name="Kely Palpa Luque" userId="3b6444b2-d8cb-4a3e-8e33-b06479a0da28" providerId="ADAL" clId="{9BB634DB-D51A-4E61-9FBE-F277CCF9B222}" dt="2022-03-23T19:00:31.542" v="535" actId="20577"/>
        <pc:sldMkLst>
          <pc:docMk/>
          <pc:sldMk cId="2878414563" sldId="4274"/>
        </pc:sldMkLst>
        <pc:spChg chg="mod">
          <ac:chgData name="Kely Palpa Luque" userId="3b6444b2-d8cb-4a3e-8e33-b06479a0da28" providerId="ADAL" clId="{9BB634DB-D51A-4E61-9FBE-F277CCF9B222}" dt="2022-03-23T18:58:54.551" v="519" actId="14100"/>
          <ac:spMkLst>
            <pc:docMk/>
            <pc:sldMk cId="2878414563" sldId="4274"/>
            <ac:spMk id="6" creationId="{00000000-0000-0000-0000-000000000000}"/>
          </ac:spMkLst>
        </pc:spChg>
        <pc:spChg chg="del">
          <ac:chgData name="Kely Palpa Luque" userId="3b6444b2-d8cb-4a3e-8e33-b06479a0da28" providerId="ADAL" clId="{9BB634DB-D51A-4E61-9FBE-F277CCF9B222}" dt="2022-03-23T18:58:56.756" v="520" actId="478"/>
          <ac:spMkLst>
            <pc:docMk/>
            <pc:sldMk cId="2878414563" sldId="4274"/>
            <ac:spMk id="7" creationId="{876A8472-2376-4D30-866A-76CD89D3086E}"/>
          </ac:spMkLst>
        </pc:spChg>
        <pc:spChg chg="add mod">
          <ac:chgData name="Kely Palpa Luque" userId="3b6444b2-d8cb-4a3e-8e33-b06479a0da28" providerId="ADAL" clId="{9BB634DB-D51A-4E61-9FBE-F277CCF9B222}" dt="2022-03-23T19:00:31.542" v="535" actId="20577"/>
          <ac:spMkLst>
            <pc:docMk/>
            <pc:sldMk cId="2878414563" sldId="4274"/>
            <ac:spMk id="9" creationId="{AC748DAD-7F8B-4067-A780-FDA094E598FD}"/>
          </ac:spMkLst>
        </pc:spChg>
        <pc:spChg chg="mod">
          <ac:chgData name="Kely Palpa Luque" userId="3b6444b2-d8cb-4a3e-8e33-b06479a0da28" providerId="ADAL" clId="{9BB634DB-D51A-4E61-9FBE-F277CCF9B222}" dt="2022-03-23T18:58:33.731" v="514" actId="20577"/>
          <ac:spMkLst>
            <pc:docMk/>
            <pc:sldMk cId="2878414563" sldId="4274"/>
            <ac:spMk id="18" creationId="{00000000-0000-0000-0000-000000000000}"/>
          </ac:spMkLst>
        </pc:spChg>
        <pc:graphicFrameChg chg="mod">
          <ac:chgData name="Kely Palpa Luque" userId="3b6444b2-d8cb-4a3e-8e33-b06479a0da28" providerId="ADAL" clId="{9BB634DB-D51A-4E61-9FBE-F277CCF9B222}" dt="2022-03-23T18:59:59.485" v="529" actId="207"/>
          <ac:graphicFrameMkLst>
            <pc:docMk/>
            <pc:sldMk cId="2878414563" sldId="4274"/>
            <ac:graphicFrameMk id="10" creationId="{82A7A6D6-94E7-4F2E-8160-1A0BF74B7996}"/>
          </ac:graphicFrameMkLst>
        </pc:graphicFrameChg>
        <pc:picChg chg="del">
          <ac:chgData name="Kely Palpa Luque" userId="3b6444b2-d8cb-4a3e-8e33-b06479a0da28" providerId="ADAL" clId="{9BB634DB-D51A-4E61-9FBE-F277CCF9B222}" dt="2022-03-23T18:58:56.756" v="520" actId="478"/>
          <ac:picMkLst>
            <pc:docMk/>
            <pc:sldMk cId="2878414563" sldId="4274"/>
            <ac:picMk id="6146" creationId="{00000000-0000-0000-0000-000000000000}"/>
          </ac:picMkLst>
        </pc:picChg>
      </pc:sldChg>
      <pc:sldChg chg="del">
        <pc:chgData name="Kely Palpa Luque" userId="3b6444b2-d8cb-4a3e-8e33-b06479a0da28" providerId="ADAL" clId="{9BB634DB-D51A-4E61-9FBE-F277CCF9B222}" dt="2022-03-23T18:58:15.698" v="489" actId="47"/>
        <pc:sldMkLst>
          <pc:docMk/>
          <pc:sldMk cId="4213104874" sldId="4275"/>
        </pc:sldMkLst>
      </pc:sldChg>
      <pc:sldChg chg="addSp delSp modSp add mod">
        <pc:chgData name="Kely Palpa Luque" userId="3b6444b2-d8cb-4a3e-8e33-b06479a0da28" providerId="ADAL" clId="{9BB634DB-D51A-4E61-9FBE-F277CCF9B222}" dt="2022-03-23T18:27:53.191" v="209" actId="20577"/>
        <pc:sldMkLst>
          <pc:docMk/>
          <pc:sldMk cId="141785064" sldId="4276"/>
        </pc:sldMkLst>
        <pc:spChg chg="add mod">
          <ac:chgData name="Kely Palpa Luque" userId="3b6444b2-d8cb-4a3e-8e33-b06479a0da28" providerId="ADAL" clId="{9BB634DB-D51A-4E61-9FBE-F277CCF9B222}" dt="2022-03-23T18:26:14.785" v="174" actId="1076"/>
          <ac:spMkLst>
            <pc:docMk/>
            <pc:sldMk cId="141785064" sldId="4276"/>
            <ac:spMk id="10" creationId="{81A7B193-CDAF-4C8E-A153-D50DDE550CA7}"/>
          </ac:spMkLst>
        </pc:spChg>
        <pc:spChg chg="del">
          <ac:chgData name="Kely Palpa Luque" userId="3b6444b2-d8cb-4a3e-8e33-b06479a0da28" providerId="ADAL" clId="{9BB634DB-D51A-4E61-9FBE-F277CCF9B222}" dt="2022-03-23T18:26:11.306" v="172" actId="478"/>
          <ac:spMkLst>
            <pc:docMk/>
            <pc:sldMk cId="141785064" sldId="4276"/>
            <ac:spMk id="13" creationId="{413716C0-D988-4303-ADC3-245BA7A6D7E4}"/>
          </ac:spMkLst>
        </pc:spChg>
        <pc:spChg chg="mod">
          <ac:chgData name="Kely Palpa Luque" userId="3b6444b2-d8cb-4a3e-8e33-b06479a0da28" providerId="ADAL" clId="{9BB634DB-D51A-4E61-9FBE-F277CCF9B222}" dt="2022-03-23T18:26:03.285" v="171" actId="20577"/>
          <ac:spMkLst>
            <pc:docMk/>
            <pc:sldMk cId="141785064" sldId="4276"/>
            <ac:spMk id="14" creationId="{00000000-0000-0000-0000-000000000000}"/>
          </ac:spMkLst>
        </pc:spChg>
        <pc:graphicFrameChg chg="mod modGraphic">
          <ac:chgData name="Kely Palpa Luque" userId="3b6444b2-d8cb-4a3e-8e33-b06479a0da28" providerId="ADAL" clId="{9BB634DB-D51A-4E61-9FBE-F277CCF9B222}" dt="2022-03-23T18:27:48.637" v="198" actId="20577"/>
          <ac:graphicFrameMkLst>
            <pc:docMk/>
            <pc:sldMk cId="141785064" sldId="4276"/>
            <ac:graphicFrameMk id="12" creationId="{89DE1666-85EA-4884-AF7C-DA1B409F5A8F}"/>
          </ac:graphicFrameMkLst>
        </pc:graphicFrameChg>
        <pc:graphicFrameChg chg="mod modGraphic">
          <ac:chgData name="Kely Palpa Luque" userId="3b6444b2-d8cb-4a3e-8e33-b06479a0da28" providerId="ADAL" clId="{9BB634DB-D51A-4E61-9FBE-F277CCF9B222}" dt="2022-03-23T18:27:53.191" v="209" actId="20577"/>
          <ac:graphicFrameMkLst>
            <pc:docMk/>
            <pc:sldMk cId="141785064" sldId="4276"/>
            <ac:graphicFrameMk id="15" creationId="{B8677438-B8F8-4927-9F5F-14677E8812AD}"/>
          </ac:graphicFrameMkLst>
        </pc:graphicFrameChg>
      </pc:sldChg>
      <pc:sldChg chg="addSp delSp modSp add mod">
        <pc:chgData name="Kely Palpa Luque" userId="3b6444b2-d8cb-4a3e-8e33-b06479a0da28" providerId="ADAL" clId="{9BB634DB-D51A-4E61-9FBE-F277CCF9B222}" dt="2022-03-23T18:49:49.504" v="415"/>
        <pc:sldMkLst>
          <pc:docMk/>
          <pc:sldMk cId="3704384485" sldId="4277"/>
        </pc:sldMkLst>
        <pc:spChg chg="mod">
          <ac:chgData name="Kely Palpa Luque" userId="3b6444b2-d8cb-4a3e-8e33-b06479a0da28" providerId="ADAL" clId="{9BB634DB-D51A-4E61-9FBE-F277CCF9B222}" dt="2022-03-23T18:48:09.747" v="367" actId="20577"/>
          <ac:spMkLst>
            <pc:docMk/>
            <pc:sldMk cId="3704384485" sldId="4277"/>
            <ac:spMk id="9" creationId="{DBB8F6F9-E1E7-4D6A-8418-7322B4450134}"/>
          </ac:spMkLst>
        </pc:spChg>
        <pc:spChg chg="mod">
          <ac:chgData name="Kely Palpa Luque" userId="3b6444b2-d8cb-4a3e-8e33-b06479a0da28" providerId="ADAL" clId="{9BB634DB-D51A-4E61-9FBE-F277CCF9B222}" dt="2022-03-23T18:48:22.265" v="400" actId="20577"/>
          <ac:spMkLst>
            <pc:docMk/>
            <pc:sldMk cId="3704384485" sldId="4277"/>
            <ac:spMk id="10" creationId="{F07C94FD-FCC8-46CE-9538-EC8091ED71C0}"/>
          </ac:spMkLst>
        </pc:spChg>
        <pc:spChg chg="mod">
          <ac:chgData name="Kely Palpa Luque" userId="3b6444b2-d8cb-4a3e-8e33-b06479a0da28" providerId="ADAL" clId="{9BB634DB-D51A-4E61-9FBE-F277CCF9B222}" dt="2022-03-23T18:49:49.504" v="415"/>
          <ac:spMkLst>
            <pc:docMk/>
            <pc:sldMk cId="3704384485" sldId="4277"/>
            <ac:spMk id="11" creationId="{4A05FFCB-42A9-47DE-8607-6601D25CAFC1}"/>
          </ac:spMkLst>
        </pc:spChg>
        <pc:picChg chg="add mod">
          <ac:chgData name="Kely Palpa Luque" userId="3b6444b2-d8cb-4a3e-8e33-b06479a0da28" providerId="ADAL" clId="{9BB634DB-D51A-4E61-9FBE-F277CCF9B222}" dt="2022-03-23T18:48:43.291" v="405" actId="1076"/>
          <ac:picMkLst>
            <pc:docMk/>
            <pc:sldMk cId="3704384485" sldId="4277"/>
            <ac:picMk id="12" creationId="{C3A772B9-1A97-47AB-941B-167467190C46}"/>
          </ac:picMkLst>
        </pc:picChg>
        <pc:picChg chg="del">
          <ac:chgData name="Kely Palpa Luque" userId="3b6444b2-d8cb-4a3e-8e33-b06479a0da28" providerId="ADAL" clId="{9BB634DB-D51A-4E61-9FBE-F277CCF9B222}" dt="2022-03-23T18:48:24.294" v="401" actId="478"/>
          <ac:picMkLst>
            <pc:docMk/>
            <pc:sldMk cId="3704384485" sldId="4277"/>
            <ac:picMk id="14" creationId="{E4D37E7B-F0DD-4D47-ADC2-2DBD89C96E7E}"/>
          </ac:picMkLst>
        </pc:picChg>
      </pc:sldChg>
      <pc:sldChg chg="addSp delSp modSp add mod">
        <pc:chgData name="Kely Palpa Luque" userId="3b6444b2-d8cb-4a3e-8e33-b06479a0da28" providerId="ADAL" clId="{9BB634DB-D51A-4E61-9FBE-F277CCF9B222}" dt="2022-03-23T18:50:31.308" v="421" actId="1076"/>
        <pc:sldMkLst>
          <pc:docMk/>
          <pc:sldMk cId="1137086589" sldId="4278"/>
        </pc:sldMkLst>
        <pc:spChg chg="del">
          <ac:chgData name="Kely Palpa Luque" userId="3b6444b2-d8cb-4a3e-8e33-b06479a0da28" providerId="ADAL" clId="{9BB634DB-D51A-4E61-9FBE-F277CCF9B222}" dt="2022-03-23T18:50:22.901" v="419" actId="478"/>
          <ac:spMkLst>
            <pc:docMk/>
            <pc:sldMk cId="1137086589" sldId="4278"/>
            <ac:spMk id="10" creationId="{81A7B193-CDAF-4C8E-A153-D50DDE550CA7}"/>
          </ac:spMkLst>
        </pc:spChg>
        <pc:spChg chg="add mod">
          <ac:chgData name="Kely Palpa Luque" userId="3b6444b2-d8cb-4a3e-8e33-b06479a0da28" providerId="ADAL" clId="{9BB634DB-D51A-4E61-9FBE-F277CCF9B222}" dt="2022-03-23T18:50:31.308" v="421" actId="1076"/>
          <ac:spMkLst>
            <pc:docMk/>
            <pc:sldMk cId="1137086589" sldId="4278"/>
            <ac:spMk id="11" creationId="{197D1D7F-6AE4-4C69-868D-DB9EDF46643D}"/>
          </ac:spMkLst>
        </pc:spChg>
        <pc:spChg chg="mod">
          <ac:chgData name="Kely Palpa Luque" userId="3b6444b2-d8cb-4a3e-8e33-b06479a0da28" providerId="ADAL" clId="{9BB634DB-D51A-4E61-9FBE-F277CCF9B222}" dt="2022-03-23T18:50:19.655" v="418" actId="20577"/>
          <ac:spMkLst>
            <pc:docMk/>
            <pc:sldMk cId="1137086589" sldId="4278"/>
            <ac:spMk id="18" creationId="{00000000-0000-0000-0000-000000000000}"/>
          </ac:spMkLst>
        </pc:spChg>
      </pc:sldChg>
      <pc:sldChg chg="addSp delSp modSp add del mod">
        <pc:chgData name="Kely Palpa Luque" userId="3b6444b2-d8cb-4a3e-8e33-b06479a0da28" providerId="ADAL" clId="{9BB634DB-D51A-4E61-9FBE-F277CCF9B222}" dt="2022-03-24T19:54:18.155" v="1254" actId="47"/>
        <pc:sldMkLst>
          <pc:docMk/>
          <pc:sldMk cId="960009467" sldId="4279"/>
        </pc:sldMkLst>
        <pc:spChg chg="del">
          <ac:chgData name="Kely Palpa Luque" userId="3b6444b2-d8cb-4a3e-8e33-b06479a0da28" providerId="ADAL" clId="{9BB634DB-D51A-4E61-9FBE-F277CCF9B222}" dt="2022-03-23T18:57:02.373" v="486" actId="478"/>
          <ac:spMkLst>
            <pc:docMk/>
            <pc:sldMk cId="960009467" sldId="4279"/>
            <ac:spMk id="11" creationId="{6BB8C002-D248-4B8C-9D82-B92CE7446BC4}"/>
          </ac:spMkLst>
        </pc:spChg>
        <pc:spChg chg="add mod">
          <ac:chgData name="Kely Palpa Luque" userId="3b6444b2-d8cb-4a3e-8e33-b06479a0da28" providerId="ADAL" clId="{9BB634DB-D51A-4E61-9FBE-F277CCF9B222}" dt="2022-03-23T18:57:02.787" v="487"/>
          <ac:spMkLst>
            <pc:docMk/>
            <pc:sldMk cId="960009467" sldId="4279"/>
            <ac:spMk id="12" creationId="{9B5D3198-F367-4EE7-8AD4-B49CC67220F0}"/>
          </ac:spMkLst>
        </pc:spChg>
        <pc:spChg chg="add mod">
          <ac:chgData name="Kely Palpa Luque" userId="3b6444b2-d8cb-4a3e-8e33-b06479a0da28" providerId="ADAL" clId="{9BB634DB-D51A-4E61-9FBE-F277CCF9B222}" dt="2022-03-23T18:57:07.495" v="488" actId="1076"/>
          <ac:spMkLst>
            <pc:docMk/>
            <pc:sldMk cId="960009467" sldId="4279"/>
            <ac:spMk id="15" creationId="{C0BBFCCE-0A15-4EA3-A2ED-FE300F679CF7}"/>
          </ac:spMkLst>
        </pc:spChg>
        <pc:spChg chg="del">
          <ac:chgData name="Kely Palpa Luque" userId="3b6444b2-d8cb-4a3e-8e33-b06479a0da28" providerId="ADAL" clId="{9BB634DB-D51A-4E61-9FBE-F277CCF9B222}" dt="2022-03-23T18:57:02.373" v="486" actId="478"/>
          <ac:spMkLst>
            <pc:docMk/>
            <pc:sldMk cId="960009467" sldId="4279"/>
            <ac:spMk id="17" creationId="{33843C74-9E29-4036-9F87-425BBDC25EDD}"/>
          </ac:spMkLst>
        </pc:spChg>
        <pc:spChg chg="del">
          <ac:chgData name="Kely Palpa Luque" userId="3b6444b2-d8cb-4a3e-8e33-b06479a0da28" providerId="ADAL" clId="{9BB634DB-D51A-4E61-9FBE-F277CCF9B222}" dt="2022-03-23T18:57:02.373" v="486" actId="478"/>
          <ac:spMkLst>
            <pc:docMk/>
            <pc:sldMk cId="960009467" sldId="4279"/>
            <ac:spMk id="18" creationId="{00000000-0000-0000-0000-000000000000}"/>
          </ac:spMkLst>
        </pc:spChg>
        <pc:spChg chg="add mod">
          <ac:chgData name="Kely Palpa Luque" userId="3b6444b2-d8cb-4a3e-8e33-b06479a0da28" providerId="ADAL" clId="{9BB634DB-D51A-4E61-9FBE-F277CCF9B222}" dt="2022-03-23T18:57:02.787" v="487"/>
          <ac:spMkLst>
            <pc:docMk/>
            <pc:sldMk cId="960009467" sldId="4279"/>
            <ac:spMk id="19" creationId="{6B9657B9-B19A-4245-830B-F186E7BAF60B}"/>
          </ac:spMkLst>
        </pc:spChg>
      </pc:sldChg>
      <pc:sldChg chg="addSp delSp modSp add mod ord">
        <pc:chgData name="Kely Palpa Luque" userId="3b6444b2-d8cb-4a3e-8e33-b06479a0da28" providerId="ADAL" clId="{9BB634DB-D51A-4E61-9FBE-F277CCF9B222}" dt="2022-03-23T19:05:22.156" v="650" actId="1076"/>
        <pc:sldMkLst>
          <pc:docMk/>
          <pc:sldMk cId="1641248858" sldId="4280"/>
        </pc:sldMkLst>
        <pc:spChg chg="add mod">
          <ac:chgData name="Kely Palpa Luque" userId="3b6444b2-d8cb-4a3e-8e33-b06479a0da28" providerId="ADAL" clId="{9BB634DB-D51A-4E61-9FBE-F277CCF9B222}" dt="2022-03-23T19:01:47.585" v="593" actId="1076"/>
          <ac:spMkLst>
            <pc:docMk/>
            <pc:sldMk cId="1641248858" sldId="4280"/>
            <ac:spMk id="11" creationId="{7B9A444A-2EB0-4D6E-AC3B-7172F9CC47A5}"/>
          </ac:spMkLst>
        </pc:spChg>
        <pc:spChg chg="mod">
          <ac:chgData name="Kely Palpa Luque" userId="3b6444b2-d8cb-4a3e-8e33-b06479a0da28" providerId="ADAL" clId="{9BB634DB-D51A-4E61-9FBE-F277CCF9B222}" dt="2022-03-23T19:00:39.455" v="539" actId="20577"/>
          <ac:spMkLst>
            <pc:docMk/>
            <pc:sldMk cId="1641248858" sldId="4280"/>
            <ac:spMk id="12" creationId="{9B5D3198-F367-4EE7-8AD4-B49CC67220F0}"/>
          </ac:spMkLst>
        </pc:spChg>
        <pc:spChg chg="mod">
          <ac:chgData name="Kely Palpa Luque" userId="3b6444b2-d8cb-4a3e-8e33-b06479a0da28" providerId="ADAL" clId="{9BB634DB-D51A-4E61-9FBE-F277CCF9B222}" dt="2022-03-23T19:01:43.200" v="592" actId="14100"/>
          <ac:spMkLst>
            <pc:docMk/>
            <pc:sldMk cId="1641248858" sldId="4280"/>
            <ac:spMk id="13" creationId="{00000000-0000-0000-0000-000000000000}"/>
          </ac:spMkLst>
        </pc:spChg>
        <pc:spChg chg="del">
          <ac:chgData name="Kely Palpa Luque" userId="3b6444b2-d8cb-4a3e-8e33-b06479a0da28" providerId="ADAL" clId="{9BB634DB-D51A-4E61-9FBE-F277CCF9B222}" dt="2022-03-23T19:00:49.099" v="540" actId="478"/>
          <ac:spMkLst>
            <pc:docMk/>
            <pc:sldMk cId="1641248858" sldId="4280"/>
            <ac:spMk id="15" creationId="{C0BBFCCE-0A15-4EA3-A2ED-FE300F679CF7}"/>
          </ac:spMkLst>
        </pc:spChg>
        <pc:spChg chg="mod">
          <ac:chgData name="Kely Palpa Luque" userId="3b6444b2-d8cb-4a3e-8e33-b06479a0da28" providerId="ADAL" clId="{9BB634DB-D51A-4E61-9FBE-F277CCF9B222}" dt="2022-03-23T18:58:21.320" v="494" actId="20577"/>
          <ac:spMkLst>
            <pc:docMk/>
            <pc:sldMk cId="1641248858" sldId="4280"/>
            <ac:spMk id="19" creationId="{6B9657B9-B19A-4245-830B-F186E7BAF60B}"/>
          </ac:spMkLst>
        </pc:spChg>
        <pc:grpChg chg="mod">
          <ac:chgData name="Kely Palpa Luque" userId="3b6444b2-d8cb-4a3e-8e33-b06479a0da28" providerId="ADAL" clId="{9BB634DB-D51A-4E61-9FBE-F277CCF9B222}" dt="2022-03-23T19:01:30.995" v="587" actId="1076"/>
          <ac:grpSpMkLst>
            <pc:docMk/>
            <pc:sldMk cId="1641248858" sldId="4280"/>
            <ac:grpSpMk id="7" creationId="{7F47BC86-CCC9-4023-A76F-265983835CEA}"/>
          </ac:grpSpMkLst>
        </pc:grpChg>
        <pc:graphicFrameChg chg="mod modGraphic">
          <ac:chgData name="Kely Palpa Luque" userId="3b6444b2-d8cb-4a3e-8e33-b06479a0da28" providerId="ADAL" clId="{9BB634DB-D51A-4E61-9FBE-F277CCF9B222}" dt="2022-03-23T19:05:22.156" v="650" actId="1076"/>
          <ac:graphicFrameMkLst>
            <pc:docMk/>
            <pc:sldMk cId="1641248858" sldId="4280"/>
            <ac:graphicFrameMk id="14" creationId="{11B5F8F9-B7B3-4112-90E4-442695945506}"/>
          </ac:graphicFrameMkLst>
        </pc:graphicFrameChg>
        <pc:graphicFrameChg chg="mod modGraphic">
          <ac:chgData name="Kely Palpa Luque" userId="3b6444b2-d8cb-4a3e-8e33-b06479a0da28" providerId="ADAL" clId="{9BB634DB-D51A-4E61-9FBE-F277CCF9B222}" dt="2022-03-23T19:05:19.711" v="649" actId="1076"/>
          <ac:graphicFrameMkLst>
            <pc:docMk/>
            <pc:sldMk cId="1641248858" sldId="4280"/>
            <ac:graphicFrameMk id="16" creationId="{237AEBAD-95DA-4F4A-8CB2-16ADC0487EFA}"/>
          </ac:graphicFrameMkLst>
        </pc:graphicFrameChg>
      </pc:sldChg>
      <pc:sldChg chg="addSp delSp modSp add mod">
        <pc:chgData name="Kely Palpa Luque" userId="3b6444b2-d8cb-4a3e-8e33-b06479a0da28" providerId="ADAL" clId="{9BB634DB-D51A-4E61-9FBE-F277CCF9B222}" dt="2022-03-23T19:22:50.356" v="914" actId="1076"/>
        <pc:sldMkLst>
          <pc:docMk/>
          <pc:sldMk cId="3225315807" sldId="4281"/>
        </pc:sldMkLst>
        <pc:spChg chg="mod">
          <ac:chgData name="Kely Palpa Luque" userId="3b6444b2-d8cb-4a3e-8e33-b06479a0da28" providerId="ADAL" clId="{9BB634DB-D51A-4E61-9FBE-F277CCF9B222}" dt="2022-03-23T19:22:28.237" v="908" actId="20577"/>
          <ac:spMkLst>
            <pc:docMk/>
            <pc:sldMk cId="3225315807" sldId="4281"/>
            <ac:spMk id="11" creationId="{D2AE0CE3-A918-4167-80E4-11F1BCB2AEAC}"/>
          </ac:spMkLst>
        </pc:spChg>
        <pc:spChg chg="add mod">
          <ac:chgData name="Kely Palpa Luque" userId="3b6444b2-d8cb-4a3e-8e33-b06479a0da28" providerId="ADAL" clId="{9BB634DB-D51A-4E61-9FBE-F277CCF9B222}" dt="2022-03-23T19:22:50.356" v="914" actId="1076"/>
          <ac:spMkLst>
            <pc:docMk/>
            <pc:sldMk cId="3225315807" sldId="4281"/>
            <ac:spMk id="13" creationId="{CADC0930-154B-4974-915E-D38EBC1D10C7}"/>
          </ac:spMkLst>
        </pc:spChg>
        <pc:spChg chg="del">
          <ac:chgData name="Kely Palpa Luque" userId="3b6444b2-d8cb-4a3e-8e33-b06479a0da28" providerId="ADAL" clId="{9BB634DB-D51A-4E61-9FBE-F277CCF9B222}" dt="2022-03-23T19:22:37.188" v="909" actId="478"/>
          <ac:spMkLst>
            <pc:docMk/>
            <pc:sldMk cId="3225315807" sldId="4281"/>
            <ac:spMk id="17" creationId="{0416B781-B37A-42A3-9597-78BF3399346E}"/>
          </ac:spMkLst>
        </pc:spChg>
      </pc:sldChg>
      <pc:sldChg chg="modSp add mod">
        <pc:chgData name="Kely Palpa Luque" userId="3b6444b2-d8cb-4a3e-8e33-b06479a0da28" providerId="ADAL" clId="{9BB634DB-D51A-4E61-9FBE-F277CCF9B222}" dt="2022-03-23T21:57:22.528" v="1087" actId="20577"/>
        <pc:sldMkLst>
          <pc:docMk/>
          <pc:sldMk cId="1207768172" sldId="4282"/>
        </pc:sldMkLst>
        <pc:spChg chg="mod">
          <ac:chgData name="Kely Palpa Luque" userId="3b6444b2-d8cb-4a3e-8e33-b06479a0da28" providerId="ADAL" clId="{9BB634DB-D51A-4E61-9FBE-F277CCF9B222}" dt="2022-03-23T21:56:49.067" v="1056" actId="20577"/>
          <ac:spMkLst>
            <pc:docMk/>
            <pc:sldMk cId="1207768172" sldId="4282"/>
            <ac:spMk id="6" creationId="{00000000-0000-0000-0000-000000000000}"/>
          </ac:spMkLst>
        </pc:spChg>
        <pc:spChg chg="mod">
          <ac:chgData name="Kely Palpa Luque" userId="3b6444b2-d8cb-4a3e-8e33-b06479a0da28" providerId="ADAL" clId="{9BB634DB-D51A-4E61-9FBE-F277CCF9B222}" dt="2022-03-23T21:56:25.506" v="1047" actId="20577"/>
          <ac:spMkLst>
            <pc:docMk/>
            <pc:sldMk cId="1207768172" sldId="4282"/>
            <ac:spMk id="8" creationId="{6E5DEF97-8F3D-48D0-AC04-CD23203861C0}"/>
          </ac:spMkLst>
        </pc:spChg>
        <pc:spChg chg="mod">
          <ac:chgData name="Kely Palpa Luque" userId="3b6444b2-d8cb-4a3e-8e33-b06479a0da28" providerId="ADAL" clId="{9BB634DB-D51A-4E61-9FBE-F277CCF9B222}" dt="2022-03-23T21:57:22.528" v="1087" actId="20577"/>
          <ac:spMkLst>
            <pc:docMk/>
            <pc:sldMk cId="1207768172" sldId="4282"/>
            <ac:spMk id="9" creationId="{AC748DAD-7F8B-4067-A780-FDA094E598FD}"/>
          </ac:spMkLst>
        </pc:spChg>
      </pc:sldChg>
      <pc:sldChg chg="addSp delSp modSp add mod">
        <pc:chgData name="Kely Palpa Luque" userId="3b6444b2-d8cb-4a3e-8e33-b06479a0da28" providerId="ADAL" clId="{9BB634DB-D51A-4E61-9FBE-F277CCF9B222}" dt="2022-03-23T21:58:10.469" v="1114" actId="20577"/>
        <pc:sldMkLst>
          <pc:docMk/>
          <pc:sldMk cId="682329003" sldId="4283"/>
        </pc:sldMkLst>
        <pc:spChg chg="del">
          <ac:chgData name="Kely Palpa Luque" userId="3b6444b2-d8cb-4a3e-8e33-b06479a0da28" providerId="ADAL" clId="{9BB634DB-D51A-4E61-9FBE-F277CCF9B222}" dt="2022-03-23T21:57:46.270" v="1088" actId="478"/>
          <ac:spMkLst>
            <pc:docMk/>
            <pc:sldMk cId="682329003" sldId="4283"/>
            <ac:spMk id="11" creationId="{7B9A444A-2EB0-4D6E-AC3B-7172F9CC47A5}"/>
          </ac:spMkLst>
        </pc:spChg>
        <pc:spChg chg="del">
          <ac:chgData name="Kely Palpa Luque" userId="3b6444b2-d8cb-4a3e-8e33-b06479a0da28" providerId="ADAL" clId="{9BB634DB-D51A-4E61-9FBE-F277CCF9B222}" dt="2022-03-23T21:57:55.511" v="1090" actId="478"/>
          <ac:spMkLst>
            <pc:docMk/>
            <pc:sldMk cId="682329003" sldId="4283"/>
            <ac:spMk id="12" creationId="{9B5D3198-F367-4EE7-8AD4-B49CC67220F0}"/>
          </ac:spMkLst>
        </pc:spChg>
        <pc:spChg chg="add mod">
          <ac:chgData name="Kely Palpa Luque" userId="3b6444b2-d8cb-4a3e-8e33-b06479a0da28" providerId="ADAL" clId="{9BB634DB-D51A-4E61-9FBE-F277CCF9B222}" dt="2022-03-23T21:58:00.407" v="1092" actId="1076"/>
          <ac:spMkLst>
            <pc:docMk/>
            <pc:sldMk cId="682329003" sldId="4283"/>
            <ac:spMk id="15" creationId="{254B735C-8371-4605-B9F3-EFAF68F026F5}"/>
          </ac:spMkLst>
        </pc:spChg>
        <pc:spChg chg="add mod">
          <ac:chgData name="Kely Palpa Luque" userId="3b6444b2-d8cb-4a3e-8e33-b06479a0da28" providerId="ADAL" clId="{9BB634DB-D51A-4E61-9FBE-F277CCF9B222}" dt="2022-03-23T21:57:55.898" v="1091"/>
          <ac:spMkLst>
            <pc:docMk/>
            <pc:sldMk cId="682329003" sldId="4283"/>
            <ac:spMk id="17" creationId="{E259E680-F9F9-4B91-AA9B-1ABEC5C8F986}"/>
          </ac:spMkLst>
        </pc:spChg>
        <pc:spChg chg="add mod">
          <ac:chgData name="Kely Palpa Luque" userId="3b6444b2-d8cb-4a3e-8e33-b06479a0da28" providerId="ADAL" clId="{9BB634DB-D51A-4E61-9FBE-F277CCF9B222}" dt="2022-03-23T21:57:55.898" v="1091"/>
          <ac:spMkLst>
            <pc:docMk/>
            <pc:sldMk cId="682329003" sldId="4283"/>
            <ac:spMk id="18" creationId="{B4C35E7A-991D-49B0-8989-980B7E1B1464}"/>
          </ac:spMkLst>
        </pc:spChg>
        <pc:spChg chg="del">
          <ac:chgData name="Kely Palpa Luque" userId="3b6444b2-d8cb-4a3e-8e33-b06479a0da28" providerId="ADAL" clId="{9BB634DB-D51A-4E61-9FBE-F277CCF9B222}" dt="2022-03-23T21:57:53.209" v="1089" actId="478"/>
          <ac:spMkLst>
            <pc:docMk/>
            <pc:sldMk cId="682329003" sldId="4283"/>
            <ac:spMk id="19" creationId="{6B9657B9-B19A-4245-830B-F186E7BAF60B}"/>
          </ac:spMkLst>
        </pc:spChg>
        <pc:graphicFrameChg chg="modGraphic">
          <ac:chgData name="Kely Palpa Luque" userId="3b6444b2-d8cb-4a3e-8e33-b06479a0da28" providerId="ADAL" clId="{9BB634DB-D51A-4E61-9FBE-F277CCF9B222}" dt="2022-03-23T21:58:05.301" v="1103" actId="20577"/>
          <ac:graphicFrameMkLst>
            <pc:docMk/>
            <pc:sldMk cId="682329003" sldId="4283"/>
            <ac:graphicFrameMk id="14" creationId="{11B5F8F9-B7B3-4112-90E4-442695945506}"/>
          </ac:graphicFrameMkLst>
        </pc:graphicFrameChg>
        <pc:graphicFrameChg chg="modGraphic">
          <ac:chgData name="Kely Palpa Luque" userId="3b6444b2-d8cb-4a3e-8e33-b06479a0da28" providerId="ADAL" clId="{9BB634DB-D51A-4E61-9FBE-F277CCF9B222}" dt="2022-03-23T21:58:10.469" v="1114" actId="20577"/>
          <ac:graphicFrameMkLst>
            <pc:docMk/>
            <pc:sldMk cId="682329003" sldId="4283"/>
            <ac:graphicFrameMk id="16" creationId="{237AEBAD-95DA-4F4A-8CB2-16ADC0487EFA}"/>
          </ac:graphicFrameMkLst>
        </pc:graphicFrameChg>
      </pc:sldChg>
      <pc:sldChg chg="addSp modSp add mod">
        <pc:chgData name="Kely Palpa Luque" userId="3b6444b2-d8cb-4a3e-8e33-b06479a0da28" providerId="ADAL" clId="{9BB634DB-D51A-4E61-9FBE-F277CCF9B222}" dt="2022-03-23T22:03:05.975" v="1230" actId="20577"/>
        <pc:sldMkLst>
          <pc:docMk/>
          <pc:sldMk cId="3728728294" sldId="4284"/>
        </pc:sldMkLst>
        <pc:spChg chg="add mod">
          <ac:chgData name="Kely Palpa Luque" userId="3b6444b2-d8cb-4a3e-8e33-b06479a0da28" providerId="ADAL" clId="{9BB634DB-D51A-4E61-9FBE-F277CCF9B222}" dt="2022-03-23T22:03:05.975" v="1230" actId="20577"/>
          <ac:spMkLst>
            <pc:docMk/>
            <pc:sldMk cId="3728728294" sldId="4284"/>
            <ac:spMk id="5" creationId="{AE06A6A2-D22C-46CE-879C-3EC1E0C82972}"/>
          </ac:spMkLst>
        </pc:spChg>
      </pc:sldChg>
      <pc:sldChg chg="addSp modSp add mod">
        <pc:chgData name="Kely Palpa Luque" userId="3b6444b2-d8cb-4a3e-8e33-b06479a0da28" providerId="ADAL" clId="{9BB634DB-D51A-4E61-9FBE-F277CCF9B222}" dt="2022-03-23T22:03:10.350" v="1232" actId="20577"/>
        <pc:sldMkLst>
          <pc:docMk/>
          <pc:sldMk cId="2894961226" sldId="4285"/>
        </pc:sldMkLst>
        <pc:spChg chg="add mod">
          <ac:chgData name="Kely Palpa Luque" userId="3b6444b2-d8cb-4a3e-8e33-b06479a0da28" providerId="ADAL" clId="{9BB634DB-D51A-4E61-9FBE-F277CCF9B222}" dt="2022-03-23T22:03:10.350" v="1232" actId="20577"/>
          <ac:spMkLst>
            <pc:docMk/>
            <pc:sldMk cId="2894961226" sldId="4285"/>
            <ac:spMk id="12" creationId="{311AF577-5DA2-412E-B258-378CDEFE90D0}"/>
          </ac:spMkLst>
        </pc:spChg>
      </pc:sldChg>
      <pc:sldChg chg="add del">
        <pc:chgData name="Kely Palpa Luque" userId="3b6444b2-d8cb-4a3e-8e33-b06479a0da28" providerId="ADAL" clId="{9BB634DB-D51A-4E61-9FBE-F277CCF9B222}" dt="2022-03-23T21:59:36.459" v="1117"/>
        <pc:sldMkLst>
          <pc:docMk/>
          <pc:sldMk cId="1642387875" sldId="4286"/>
        </pc:sldMkLst>
      </pc:sldChg>
      <pc:sldChg chg="add del">
        <pc:chgData name="Kely Palpa Luque" userId="3b6444b2-d8cb-4a3e-8e33-b06479a0da28" providerId="ADAL" clId="{9BB634DB-D51A-4E61-9FBE-F277CCF9B222}" dt="2022-03-23T21:59:36.459" v="1117"/>
        <pc:sldMkLst>
          <pc:docMk/>
          <pc:sldMk cId="4274791104" sldId="4287"/>
        </pc:sldMkLst>
      </pc:sldChg>
    </pc:docChg>
  </pc:docChgLst>
  <pc:docChgLst>
    <pc:chgData name="Kely Palpa Luque" userId="3b6444b2-d8cb-4a3e-8e33-b06479a0da28" providerId="ADAL" clId="{59AF56DD-91BB-49FD-8214-8CB4CEE08855}"/>
    <pc:docChg chg="addSld delSld modSld">
      <pc:chgData name="Kely Palpa Luque" userId="3b6444b2-d8cb-4a3e-8e33-b06479a0da28" providerId="ADAL" clId="{59AF56DD-91BB-49FD-8214-8CB4CEE08855}" dt="2022-03-25T03:24:29.644" v="17" actId="47"/>
      <pc:docMkLst>
        <pc:docMk/>
      </pc:docMkLst>
      <pc:sldChg chg="del">
        <pc:chgData name="Kely Palpa Luque" userId="3b6444b2-d8cb-4a3e-8e33-b06479a0da28" providerId="ADAL" clId="{59AF56DD-91BB-49FD-8214-8CB4CEE08855}" dt="2022-03-25T02:32:09.187" v="1" actId="47"/>
        <pc:sldMkLst>
          <pc:docMk/>
          <pc:sldMk cId="3035384575" sldId="3887"/>
        </pc:sldMkLst>
      </pc:sldChg>
      <pc:sldChg chg="del">
        <pc:chgData name="Kely Palpa Luque" userId="3b6444b2-d8cb-4a3e-8e33-b06479a0da28" providerId="ADAL" clId="{59AF56DD-91BB-49FD-8214-8CB4CEE08855}" dt="2022-03-25T02:32:09.187" v="1" actId="47"/>
        <pc:sldMkLst>
          <pc:docMk/>
          <pc:sldMk cId="24289943" sldId="3891"/>
        </pc:sldMkLst>
      </pc:sldChg>
      <pc:sldChg chg="del">
        <pc:chgData name="Kely Palpa Luque" userId="3b6444b2-d8cb-4a3e-8e33-b06479a0da28" providerId="ADAL" clId="{59AF56DD-91BB-49FD-8214-8CB4CEE08855}" dt="2022-03-25T03:24:01.414" v="7" actId="47"/>
        <pc:sldMkLst>
          <pc:docMk/>
          <pc:sldMk cId="3925544596" sldId="3904"/>
        </pc:sldMkLst>
      </pc:sldChg>
      <pc:sldChg chg="del">
        <pc:chgData name="Kely Palpa Luque" userId="3b6444b2-d8cb-4a3e-8e33-b06479a0da28" providerId="ADAL" clId="{59AF56DD-91BB-49FD-8214-8CB4CEE08855}" dt="2022-03-25T02:33:02.192" v="3" actId="47"/>
        <pc:sldMkLst>
          <pc:docMk/>
          <pc:sldMk cId="772283118" sldId="3992"/>
        </pc:sldMkLst>
      </pc:sldChg>
      <pc:sldChg chg="del">
        <pc:chgData name="Kely Palpa Luque" userId="3b6444b2-d8cb-4a3e-8e33-b06479a0da28" providerId="ADAL" clId="{59AF56DD-91BB-49FD-8214-8CB4CEE08855}" dt="2022-03-25T02:33:03.333" v="4" actId="47"/>
        <pc:sldMkLst>
          <pc:docMk/>
          <pc:sldMk cId="721488867" sldId="3993"/>
        </pc:sldMkLst>
      </pc:sldChg>
      <pc:sldChg chg="del">
        <pc:chgData name="Kely Palpa Luque" userId="3b6444b2-d8cb-4a3e-8e33-b06479a0da28" providerId="ADAL" clId="{59AF56DD-91BB-49FD-8214-8CB4CEE08855}" dt="2022-03-25T02:32:09.187" v="1" actId="47"/>
        <pc:sldMkLst>
          <pc:docMk/>
          <pc:sldMk cId="672239458" sldId="4014"/>
        </pc:sldMkLst>
      </pc:sldChg>
      <pc:sldChg chg="del">
        <pc:chgData name="Kely Palpa Luque" userId="3b6444b2-d8cb-4a3e-8e33-b06479a0da28" providerId="ADAL" clId="{59AF56DD-91BB-49FD-8214-8CB4CEE08855}" dt="2022-03-25T02:32:09.187" v="1" actId="47"/>
        <pc:sldMkLst>
          <pc:docMk/>
          <pc:sldMk cId="3436743570" sldId="4015"/>
        </pc:sldMkLst>
      </pc:sldChg>
      <pc:sldChg chg="del">
        <pc:chgData name="Kely Palpa Luque" userId="3b6444b2-d8cb-4a3e-8e33-b06479a0da28" providerId="ADAL" clId="{59AF56DD-91BB-49FD-8214-8CB4CEE08855}" dt="2022-03-25T02:32:09.187" v="1" actId="47"/>
        <pc:sldMkLst>
          <pc:docMk/>
          <pc:sldMk cId="724629566" sldId="4255"/>
        </pc:sldMkLst>
      </pc:sldChg>
      <pc:sldChg chg="del">
        <pc:chgData name="Kely Palpa Luque" userId="3b6444b2-d8cb-4a3e-8e33-b06479a0da28" providerId="ADAL" clId="{59AF56DD-91BB-49FD-8214-8CB4CEE08855}" dt="2022-03-25T02:32:09.187" v="1" actId="47"/>
        <pc:sldMkLst>
          <pc:docMk/>
          <pc:sldMk cId="577909929" sldId="4256"/>
        </pc:sldMkLst>
      </pc:sldChg>
      <pc:sldChg chg="del">
        <pc:chgData name="Kely Palpa Luque" userId="3b6444b2-d8cb-4a3e-8e33-b06479a0da28" providerId="ADAL" clId="{59AF56DD-91BB-49FD-8214-8CB4CEE08855}" dt="2022-03-25T03:24:02.998" v="9" actId="47"/>
        <pc:sldMkLst>
          <pc:docMk/>
          <pc:sldMk cId="871250008" sldId="4268"/>
        </pc:sldMkLst>
      </pc:sldChg>
      <pc:sldChg chg="del">
        <pc:chgData name="Kely Palpa Luque" userId="3b6444b2-d8cb-4a3e-8e33-b06479a0da28" providerId="ADAL" clId="{59AF56DD-91BB-49FD-8214-8CB4CEE08855}" dt="2022-03-25T03:24:04.085" v="10" actId="47"/>
        <pc:sldMkLst>
          <pc:docMk/>
          <pc:sldMk cId="2411285972" sldId="4269"/>
        </pc:sldMkLst>
      </pc:sldChg>
      <pc:sldChg chg="del">
        <pc:chgData name="Kely Palpa Luque" userId="3b6444b2-d8cb-4a3e-8e33-b06479a0da28" providerId="ADAL" clId="{59AF56DD-91BB-49FD-8214-8CB4CEE08855}" dt="2022-03-25T02:32:09.187" v="1" actId="47"/>
        <pc:sldMkLst>
          <pc:docMk/>
          <pc:sldMk cId="2878414563" sldId="4274"/>
        </pc:sldMkLst>
      </pc:sldChg>
      <pc:sldChg chg="del">
        <pc:chgData name="Kely Palpa Luque" userId="3b6444b2-d8cb-4a3e-8e33-b06479a0da28" providerId="ADAL" clId="{59AF56DD-91BB-49FD-8214-8CB4CEE08855}" dt="2022-03-25T03:24:01.900" v="8" actId="47"/>
        <pc:sldMkLst>
          <pc:docMk/>
          <pc:sldMk cId="141785064" sldId="4276"/>
        </pc:sldMkLst>
      </pc:sldChg>
      <pc:sldChg chg="del">
        <pc:chgData name="Kely Palpa Luque" userId="3b6444b2-d8cb-4a3e-8e33-b06479a0da28" providerId="ADAL" clId="{59AF56DD-91BB-49FD-8214-8CB4CEE08855}" dt="2022-03-25T03:24:05.382" v="11" actId="47"/>
        <pc:sldMkLst>
          <pc:docMk/>
          <pc:sldMk cId="3704384485" sldId="4277"/>
        </pc:sldMkLst>
      </pc:sldChg>
      <pc:sldChg chg="del">
        <pc:chgData name="Kely Palpa Luque" userId="3b6444b2-d8cb-4a3e-8e33-b06479a0da28" providerId="ADAL" clId="{59AF56DD-91BB-49FD-8214-8CB4CEE08855}" dt="2022-03-25T03:24:06.054" v="12" actId="47"/>
        <pc:sldMkLst>
          <pc:docMk/>
          <pc:sldMk cId="1137086589" sldId="4278"/>
        </pc:sldMkLst>
      </pc:sldChg>
      <pc:sldChg chg="del">
        <pc:chgData name="Kely Palpa Luque" userId="3b6444b2-d8cb-4a3e-8e33-b06479a0da28" providerId="ADAL" clId="{59AF56DD-91BB-49FD-8214-8CB4CEE08855}" dt="2022-03-25T02:32:09.187" v="1" actId="47"/>
        <pc:sldMkLst>
          <pc:docMk/>
          <pc:sldMk cId="1641248858" sldId="4280"/>
        </pc:sldMkLst>
      </pc:sldChg>
      <pc:sldChg chg="del">
        <pc:chgData name="Kely Palpa Luque" userId="3b6444b2-d8cb-4a3e-8e33-b06479a0da28" providerId="ADAL" clId="{59AF56DD-91BB-49FD-8214-8CB4CEE08855}" dt="2022-03-25T02:32:09.187" v="1" actId="47"/>
        <pc:sldMkLst>
          <pc:docMk/>
          <pc:sldMk cId="3225315807" sldId="4281"/>
        </pc:sldMkLst>
      </pc:sldChg>
      <pc:sldChg chg="del">
        <pc:chgData name="Kely Palpa Luque" userId="3b6444b2-d8cb-4a3e-8e33-b06479a0da28" providerId="ADAL" clId="{59AF56DD-91BB-49FD-8214-8CB4CEE08855}" dt="2022-03-25T03:24:26.805" v="14" actId="47"/>
        <pc:sldMkLst>
          <pc:docMk/>
          <pc:sldMk cId="122711718" sldId="4287"/>
        </pc:sldMkLst>
      </pc:sldChg>
      <pc:sldChg chg="del">
        <pc:chgData name="Kely Palpa Luque" userId="3b6444b2-d8cb-4a3e-8e33-b06479a0da28" providerId="ADAL" clId="{59AF56DD-91BB-49FD-8214-8CB4CEE08855}" dt="2022-03-25T03:24:27.455" v="15" actId="47"/>
        <pc:sldMkLst>
          <pc:docMk/>
          <pc:sldMk cId="3397734805" sldId="4288"/>
        </pc:sldMkLst>
      </pc:sldChg>
      <pc:sldChg chg="del">
        <pc:chgData name="Kely Palpa Luque" userId="3b6444b2-d8cb-4a3e-8e33-b06479a0da28" providerId="ADAL" clId="{59AF56DD-91BB-49FD-8214-8CB4CEE08855}" dt="2022-03-25T03:24:28.233" v="16" actId="47"/>
        <pc:sldMkLst>
          <pc:docMk/>
          <pc:sldMk cId="692291675" sldId="4290"/>
        </pc:sldMkLst>
      </pc:sldChg>
      <pc:sldChg chg="del">
        <pc:chgData name="Kely Palpa Luque" userId="3b6444b2-d8cb-4a3e-8e33-b06479a0da28" providerId="ADAL" clId="{59AF56DD-91BB-49FD-8214-8CB4CEE08855}" dt="2022-03-25T03:24:29.644" v="17" actId="47"/>
        <pc:sldMkLst>
          <pc:docMk/>
          <pc:sldMk cId="2152589273" sldId="4291"/>
        </pc:sldMkLst>
      </pc:sldChg>
      <pc:sldChg chg="add">
        <pc:chgData name="Kely Palpa Luque" userId="3b6444b2-d8cb-4a3e-8e33-b06479a0da28" providerId="ADAL" clId="{59AF56DD-91BB-49FD-8214-8CB4CEE08855}" dt="2022-03-25T02:32:02.265" v="0"/>
        <pc:sldMkLst>
          <pc:docMk/>
          <pc:sldMk cId="2644348368" sldId="4294"/>
        </pc:sldMkLst>
      </pc:sldChg>
      <pc:sldChg chg="add">
        <pc:chgData name="Kely Palpa Luque" userId="3b6444b2-d8cb-4a3e-8e33-b06479a0da28" providerId="ADAL" clId="{59AF56DD-91BB-49FD-8214-8CB4CEE08855}" dt="2022-03-25T02:32:02.265" v="0"/>
        <pc:sldMkLst>
          <pc:docMk/>
          <pc:sldMk cId="2866674582" sldId="4295"/>
        </pc:sldMkLst>
      </pc:sldChg>
      <pc:sldChg chg="add">
        <pc:chgData name="Kely Palpa Luque" userId="3b6444b2-d8cb-4a3e-8e33-b06479a0da28" providerId="ADAL" clId="{59AF56DD-91BB-49FD-8214-8CB4CEE08855}" dt="2022-03-25T02:32:02.265" v="0"/>
        <pc:sldMkLst>
          <pc:docMk/>
          <pc:sldMk cId="1449978496" sldId="4296"/>
        </pc:sldMkLst>
      </pc:sldChg>
      <pc:sldChg chg="add">
        <pc:chgData name="Kely Palpa Luque" userId="3b6444b2-d8cb-4a3e-8e33-b06479a0da28" providerId="ADAL" clId="{59AF56DD-91BB-49FD-8214-8CB4CEE08855}" dt="2022-03-25T02:32:02.265" v="0"/>
        <pc:sldMkLst>
          <pc:docMk/>
          <pc:sldMk cId="747682681" sldId="4297"/>
        </pc:sldMkLst>
      </pc:sldChg>
      <pc:sldChg chg="add">
        <pc:chgData name="Kely Palpa Luque" userId="3b6444b2-d8cb-4a3e-8e33-b06479a0da28" providerId="ADAL" clId="{59AF56DD-91BB-49FD-8214-8CB4CEE08855}" dt="2022-03-25T02:32:02.265" v="0"/>
        <pc:sldMkLst>
          <pc:docMk/>
          <pc:sldMk cId="2603266993" sldId="4298"/>
        </pc:sldMkLst>
      </pc:sldChg>
      <pc:sldChg chg="add">
        <pc:chgData name="Kely Palpa Luque" userId="3b6444b2-d8cb-4a3e-8e33-b06479a0da28" providerId="ADAL" clId="{59AF56DD-91BB-49FD-8214-8CB4CEE08855}" dt="2022-03-25T02:32:02.265" v="0"/>
        <pc:sldMkLst>
          <pc:docMk/>
          <pc:sldMk cId="1399519541" sldId="4299"/>
        </pc:sldMkLst>
      </pc:sldChg>
      <pc:sldChg chg="add">
        <pc:chgData name="Kely Palpa Luque" userId="3b6444b2-d8cb-4a3e-8e33-b06479a0da28" providerId="ADAL" clId="{59AF56DD-91BB-49FD-8214-8CB4CEE08855}" dt="2022-03-25T02:32:02.265" v="0"/>
        <pc:sldMkLst>
          <pc:docMk/>
          <pc:sldMk cId="2077213392" sldId="4300"/>
        </pc:sldMkLst>
      </pc:sldChg>
      <pc:sldChg chg="add">
        <pc:chgData name="Kely Palpa Luque" userId="3b6444b2-d8cb-4a3e-8e33-b06479a0da28" providerId="ADAL" clId="{59AF56DD-91BB-49FD-8214-8CB4CEE08855}" dt="2022-03-25T02:32:02.265" v="0"/>
        <pc:sldMkLst>
          <pc:docMk/>
          <pc:sldMk cId="3773475537" sldId="4301"/>
        </pc:sldMkLst>
      </pc:sldChg>
      <pc:sldChg chg="add">
        <pc:chgData name="Kely Palpa Luque" userId="3b6444b2-d8cb-4a3e-8e33-b06479a0da28" providerId="ADAL" clId="{59AF56DD-91BB-49FD-8214-8CB4CEE08855}" dt="2022-03-25T02:32:02.265" v="0"/>
        <pc:sldMkLst>
          <pc:docMk/>
          <pc:sldMk cId="586036135" sldId="4302"/>
        </pc:sldMkLst>
      </pc:sldChg>
      <pc:sldChg chg="add">
        <pc:chgData name="Kely Palpa Luque" userId="3b6444b2-d8cb-4a3e-8e33-b06479a0da28" providerId="ADAL" clId="{59AF56DD-91BB-49FD-8214-8CB4CEE08855}" dt="2022-03-25T02:32:59.079" v="2"/>
        <pc:sldMkLst>
          <pc:docMk/>
          <pc:sldMk cId="3367552878" sldId="4303"/>
        </pc:sldMkLst>
      </pc:sldChg>
      <pc:sldChg chg="add">
        <pc:chgData name="Kely Palpa Luque" userId="3b6444b2-d8cb-4a3e-8e33-b06479a0da28" providerId="ADAL" clId="{59AF56DD-91BB-49FD-8214-8CB4CEE08855}" dt="2022-03-25T02:32:59.079" v="2"/>
        <pc:sldMkLst>
          <pc:docMk/>
          <pc:sldMk cId="1643663506" sldId="4304"/>
        </pc:sldMkLst>
      </pc:sldChg>
      <pc:sldChg chg="add">
        <pc:chgData name="Kely Palpa Luque" userId="3b6444b2-d8cb-4a3e-8e33-b06479a0da28" providerId="ADAL" clId="{59AF56DD-91BB-49FD-8214-8CB4CEE08855}" dt="2022-03-25T02:34:26.700" v="5"/>
        <pc:sldMkLst>
          <pc:docMk/>
          <pc:sldMk cId="1763775061" sldId="4305"/>
        </pc:sldMkLst>
      </pc:sldChg>
      <pc:sldChg chg="add">
        <pc:chgData name="Kely Palpa Luque" userId="3b6444b2-d8cb-4a3e-8e33-b06479a0da28" providerId="ADAL" clId="{59AF56DD-91BB-49FD-8214-8CB4CEE08855}" dt="2022-03-25T02:34:26.700" v="5"/>
        <pc:sldMkLst>
          <pc:docMk/>
          <pc:sldMk cId="1235701196" sldId="4306"/>
        </pc:sldMkLst>
      </pc:sldChg>
      <pc:sldChg chg="add">
        <pc:chgData name="Kely Palpa Luque" userId="3b6444b2-d8cb-4a3e-8e33-b06479a0da28" providerId="ADAL" clId="{59AF56DD-91BB-49FD-8214-8CB4CEE08855}" dt="2022-03-25T02:34:26.700" v="5"/>
        <pc:sldMkLst>
          <pc:docMk/>
          <pc:sldMk cId="2878572963" sldId="4307"/>
        </pc:sldMkLst>
      </pc:sldChg>
      <pc:sldChg chg="add">
        <pc:chgData name="Kely Palpa Luque" userId="3b6444b2-d8cb-4a3e-8e33-b06479a0da28" providerId="ADAL" clId="{59AF56DD-91BB-49FD-8214-8CB4CEE08855}" dt="2022-03-25T02:34:26.700" v="5"/>
        <pc:sldMkLst>
          <pc:docMk/>
          <pc:sldMk cId="1364847368" sldId="4308"/>
        </pc:sldMkLst>
      </pc:sldChg>
      <pc:sldChg chg="add">
        <pc:chgData name="Kely Palpa Luque" userId="3b6444b2-d8cb-4a3e-8e33-b06479a0da28" providerId="ADAL" clId="{59AF56DD-91BB-49FD-8214-8CB4CEE08855}" dt="2022-03-25T02:34:26.700" v="5"/>
        <pc:sldMkLst>
          <pc:docMk/>
          <pc:sldMk cId="66127333" sldId="4309"/>
        </pc:sldMkLst>
      </pc:sldChg>
      <pc:sldChg chg="add">
        <pc:chgData name="Kely Palpa Luque" userId="3b6444b2-d8cb-4a3e-8e33-b06479a0da28" providerId="ADAL" clId="{59AF56DD-91BB-49FD-8214-8CB4CEE08855}" dt="2022-03-25T02:34:26.700" v="5"/>
        <pc:sldMkLst>
          <pc:docMk/>
          <pc:sldMk cId="1480707696" sldId="4310"/>
        </pc:sldMkLst>
      </pc:sldChg>
      <pc:sldChg chg="add">
        <pc:chgData name="Kely Palpa Luque" userId="3b6444b2-d8cb-4a3e-8e33-b06479a0da28" providerId="ADAL" clId="{59AF56DD-91BB-49FD-8214-8CB4CEE08855}" dt="2022-03-25T02:34:26.700" v="5"/>
        <pc:sldMkLst>
          <pc:docMk/>
          <pc:sldMk cId="1460448434" sldId="4311"/>
        </pc:sldMkLst>
      </pc:sldChg>
      <pc:sldChg chg="add">
        <pc:chgData name="Kely Palpa Luque" userId="3b6444b2-d8cb-4a3e-8e33-b06479a0da28" providerId="ADAL" clId="{59AF56DD-91BB-49FD-8214-8CB4CEE08855}" dt="2022-03-25T02:34:26.700" v="5"/>
        <pc:sldMkLst>
          <pc:docMk/>
          <pc:sldMk cId="1253790385" sldId="4312"/>
        </pc:sldMkLst>
      </pc:sldChg>
      <pc:sldChg chg="add">
        <pc:chgData name="Kely Palpa Luque" userId="3b6444b2-d8cb-4a3e-8e33-b06479a0da28" providerId="ADAL" clId="{59AF56DD-91BB-49FD-8214-8CB4CEE08855}" dt="2022-03-25T03:23:58.280" v="6"/>
        <pc:sldMkLst>
          <pc:docMk/>
          <pc:sldMk cId="277944392" sldId="4313"/>
        </pc:sldMkLst>
      </pc:sldChg>
      <pc:sldChg chg="add">
        <pc:chgData name="Kely Palpa Luque" userId="3b6444b2-d8cb-4a3e-8e33-b06479a0da28" providerId="ADAL" clId="{59AF56DD-91BB-49FD-8214-8CB4CEE08855}" dt="2022-03-25T03:23:58.280" v="6"/>
        <pc:sldMkLst>
          <pc:docMk/>
          <pc:sldMk cId="3627781438" sldId="4314"/>
        </pc:sldMkLst>
      </pc:sldChg>
      <pc:sldChg chg="add">
        <pc:chgData name="Kely Palpa Luque" userId="3b6444b2-d8cb-4a3e-8e33-b06479a0da28" providerId="ADAL" clId="{59AF56DD-91BB-49FD-8214-8CB4CEE08855}" dt="2022-03-25T03:23:58.280" v="6"/>
        <pc:sldMkLst>
          <pc:docMk/>
          <pc:sldMk cId="1893824928" sldId="4315"/>
        </pc:sldMkLst>
      </pc:sldChg>
      <pc:sldChg chg="add">
        <pc:chgData name="Kely Palpa Luque" userId="3b6444b2-d8cb-4a3e-8e33-b06479a0da28" providerId="ADAL" clId="{59AF56DD-91BB-49FD-8214-8CB4CEE08855}" dt="2022-03-25T03:23:58.280" v="6"/>
        <pc:sldMkLst>
          <pc:docMk/>
          <pc:sldMk cId="4227982125" sldId="4316"/>
        </pc:sldMkLst>
      </pc:sldChg>
      <pc:sldChg chg="add">
        <pc:chgData name="Kely Palpa Luque" userId="3b6444b2-d8cb-4a3e-8e33-b06479a0da28" providerId="ADAL" clId="{59AF56DD-91BB-49FD-8214-8CB4CEE08855}" dt="2022-03-25T03:23:58.280" v="6"/>
        <pc:sldMkLst>
          <pc:docMk/>
          <pc:sldMk cId="842216094" sldId="4317"/>
        </pc:sldMkLst>
      </pc:sldChg>
      <pc:sldChg chg="add">
        <pc:chgData name="Kely Palpa Luque" userId="3b6444b2-d8cb-4a3e-8e33-b06479a0da28" providerId="ADAL" clId="{59AF56DD-91BB-49FD-8214-8CB4CEE08855}" dt="2022-03-25T03:23:58.280" v="6"/>
        <pc:sldMkLst>
          <pc:docMk/>
          <pc:sldMk cId="1664409678" sldId="4318"/>
        </pc:sldMkLst>
      </pc:sldChg>
      <pc:sldChg chg="add">
        <pc:chgData name="Kely Palpa Luque" userId="3b6444b2-d8cb-4a3e-8e33-b06479a0da28" providerId="ADAL" clId="{59AF56DD-91BB-49FD-8214-8CB4CEE08855}" dt="2022-03-25T03:24:23.595" v="13"/>
        <pc:sldMkLst>
          <pc:docMk/>
          <pc:sldMk cId="561866065" sldId="4319"/>
        </pc:sldMkLst>
      </pc:sldChg>
      <pc:sldChg chg="add">
        <pc:chgData name="Kely Palpa Luque" userId="3b6444b2-d8cb-4a3e-8e33-b06479a0da28" providerId="ADAL" clId="{59AF56DD-91BB-49FD-8214-8CB4CEE08855}" dt="2022-03-25T03:24:23.595" v="13"/>
        <pc:sldMkLst>
          <pc:docMk/>
          <pc:sldMk cId="4264004491" sldId="4320"/>
        </pc:sldMkLst>
      </pc:sldChg>
      <pc:sldChg chg="add">
        <pc:chgData name="Kely Palpa Luque" userId="3b6444b2-d8cb-4a3e-8e33-b06479a0da28" providerId="ADAL" clId="{59AF56DD-91BB-49FD-8214-8CB4CEE08855}" dt="2022-03-25T03:24:23.595" v="13"/>
        <pc:sldMkLst>
          <pc:docMk/>
          <pc:sldMk cId="3196825747" sldId="4321"/>
        </pc:sldMkLst>
      </pc:sldChg>
      <pc:sldChg chg="add">
        <pc:chgData name="Kely Palpa Luque" userId="3b6444b2-d8cb-4a3e-8e33-b06479a0da28" providerId="ADAL" clId="{59AF56DD-91BB-49FD-8214-8CB4CEE08855}" dt="2022-03-25T03:24:23.595" v="13"/>
        <pc:sldMkLst>
          <pc:docMk/>
          <pc:sldMk cId="3866619995" sldId="4322"/>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xlsx"/></Relationships>
</file>

<file path=ppt/charts/_rels/chart10.xml.rels><?xml version="1.0" encoding="UTF-8" standalone="yes"?>
<Relationships xmlns="http://schemas.openxmlformats.org/package/2006/relationships"><Relationship Id="rId3" Type="http://schemas.openxmlformats.org/officeDocument/2006/relationships/package" Target="../embeddings/Hoja_de_c_lculo_de_Microsoft_Excel9.xlsx"/><Relationship Id="rId2" Type="http://schemas.microsoft.com/office/2011/relationships/chartColorStyle" Target="colors5.xml"/><Relationship Id="rId1" Type="http://schemas.microsoft.com/office/2011/relationships/chartStyle" Target="style5.xml"/></Relationships>
</file>

<file path=ppt/charts/_rels/chart11.xml.rels><?xml version="1.0" encoding="UTF-8" standalone="yes"?>
<Relationships xmlns="http://schemas.openxmlformats.org/package/2006/relationships"><Relationship Id="rId3" Type="http://schemas.openxmlformats.org/officeDocument/2006/relationships/package" Target="../embeddings/Hoja_de_c_lculo_de_Microsoft_Excel10.xlsx"/><Relationship Id="rId2" Type="http://schemas.microsoft.com/office/2011/relationships/chartColorStyle" Target="colors6.xml"/><Relationship Id="rId1" Type="http://schemas.microsoft.com/office/2011/relationships/chartStyle" Target="style6.xml"/></Relationships>
</file>

<file path=ppt/charts/_rels/chart12.xml.rels><?xml version="1.0" encoding="UTF-8" standalone="yes"?>
<Relationships xmlns="http://schemas.openxmlformats.org/package/2006/relationships"><Relationship Id="rId3" Type="http://schemas.openxmlformats.org/officeDocument/2006/relationships/package" Target="../embeddings/Hoja_de_c_lculo_de_Microsoft_Excel11.xlsx"/><Relationship Id="rId2" Type="http://schemas.microsoft.com/office/2011/relationships/chartColorStyle" Target="colors7.xml"/><Relationship Id="rId1" Type="http://schemas.microsoft.com/office/2011/relationships/chartStyle" Target="style7.xml"/></Relationships>
</file>

<file path=ppt/charts/_rels/chart13.xml.rels><?xml version="1.0" encoding="UTF-8" standalone="yes"?>
<Relationships xmlns="http://schemas.openxmlformats.org/package/2006/relationships"><Relationship Id="rId3" Type="http://schemas.openxmlformats.org/officeDocument/2006/relationships/package" Target="../embeddings/Hoja_de_c_lculo_de_Microsoft_Excel12.xlsx"/><Relationship Id="rId2" Type="http://schemas.microsoft.com/office/2011/relationships/chartColorStyle" Target="colors8.xml"/><Relationship Id="rId1" Type="http://schemas.microsoft.com/office/2011/relationships/chartStyle" Target="style8.xml"/></Relationships>
</file>

<file path=ppt/charts/_rels/chart14.xml.rels><?xml version="1.0" encoding="UTF-8" standalone="yes"?>
<Relationships xmlns="http://schemas.openxmlformats.org/package/2006/relationships"><Relationship Id="rId3" Type="http://schemas.openxmlformats.org/officeDocument/2006/relationships/package" Target="../embeddings/Hoja_de_c_lculo_de_Microsoft_Excel13.xlsx"/><Relationship Id="rId2" Type="http://schemas.microsoft.com/office/2011/relationships/chartColorStyle" Target="colors9.xml"/><Relationship Id="rId1" Type="http://schemas.microsoft.com/office/2011/relationships/chartStyle" Target="style9.xml"/></Relationships>
</file>

<file path=ppt/charts/_rels/chart15.xml.rels><?xml version="1.0" encoding="UTF-8" standalone="yes"?>
<Relationships xmlns="http://schemas.openxmlformats.org/package/2006/relationships"><Relationship Id="rId3" Type="http://schemas.openxmlformats.org/officeDocument/2006/relationships/package" Target="../embeddings/Hoja_de_c_lculo_de_Microsoft_Excel14.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1" Type="http://schemas.openxmlformats.org/officeDocument/2006/relationships/package" Target="../embeddings/Hoja_de_c_lculo_de_Microsoft_Excel3.xlsx"/></Relationships>
</file>

<file path=ppt/charts/_rels/chart5.xml.rels><?xml version="1.0" encoding="UTF-8" standalone="yes"?>
<Relationships xmlns="http://schemas.openxmlformats.org/package/2006/relationships"><Relationship Id="rId1" Type="http://schemas.openxmlformats.org/officeDocument/2006/relationships/package" Target="../embeddings/Hoja_de_c_lculo_de_Microsoft_Excel4.xlsx"/></Relationships>
</file>

<file path=ppt/charts/_rels/chart6.xml.rels><?xml version="1.0" encoding="UTF-8" standalone="yes"?>
<Relationships xmlns="http://schemas.openxmlformats.org/package/2006/relationships"><Relationship Id="rId1" Type="http://schemas.openxmlformats.org/officeDocument/2006/relationships/package" Target="../embeddings/Hoja_de_c_lculo_de_Microsoft_Excel5.xlsx"/></Relationships>
</file>

<file path=ppt/charts/_rels/chart7.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2.xml"/><Relationship Id="rId1" Type="http://schemas.microsoft.com/office/2011/relationships/chartStyle" Target="style2.xml"/></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7.xlsx"/><Relationship Id="rId2" Type="http://schemas.microsoft.com/office/2011/relationships/chartColorStyle" Target="colors3.xml"/><Relationship Id="rId1" Type="http://schemas.microsoft.com/office/2011/relationships/chartStyle" Target="style3.xml"/></Relationships>
</file>

<file path=ppt/charts/_rels/chart9.xml.rels><?xml version="1.0" encoding="UTF-8" standalone="yes"?>
<Relationships xmlns="http://schemas.openxmlformats.org/package/2006/relationships"><Relationship Id="rId3" Type="http://schemas.openxmlformats.org/officeDocument/2006/relationships/package" Target="../embeddings/Hoja_de_c_lculo_de_Microsoft_Excel8.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4.1858763350626854E-2"/>
                  <c:y val="3.630854248882580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D6C1-4179-8DD3-2EED4AC7E66E}"/>
                </c:ext>
              </c:extLst>
            </c:dLbl>
            <c:dLbl>
              <c:idx val="1"/>
              <c:layout>
                <c:manualLayout>
                  <c:x val="-3.1613936404962489E-2"/>
                  <c:y val="4.043073603009467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B46E-40F3-BFED-DB4E3B41B71A}"/>
                </c:ext>
              </c:extLst>
            </c:dLbl>
            <c:dLbl>
              <c:idx val="2"/>
              <c:layout>
                <c:manualLayout>
                  <c:x val="-1.4869158595424506E-3"/>
                  <c:y val="-3.883030874770983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520E-4DA7-B0CD-CDF5D0170783}"/>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Hoja1!$A$2:$A$9</c:f>
              <c:numCache>
                <c:formatCode>mmm\-yy</c:formatCode>
                <c:ptCount val="8"/>
                <c:pt idx="0">
                  <c:v>44409</c:v>
                </c:pt>
                <c:pt idx="1">
                  <c:v>44440</c:v>
                </c:pt>
                <c:pt idx="2">
                  <c:v>44470</c:v>
                </c:pt>
                <c:pt idx="3">
                  <c:v>44501</c:v>
                </c:pt>
                <c:pt idx="4">
                  <c:v>44531</c:v>
                </c:pt>
                <c:pt idx="5">
                  <c:v>44562</c:v>
                </c:pt>
                <c:pt idx="6">
                  <c:v>44593</c:v>
                </c:pt>
                <c:pt idx="7">
                  <c:v>44621</c:v>
                </c:pt>
              </c:numCache>
            </c:numRef>
          </c:cat>
          <c:val>
            <c:numRef>
              <c:f>Hoja1!$B$2:$B$9</c:f>
              <c:numCache>
                <c:formatCode>0%</c:formatCode>
                <c:ptCount val="8"/>
                <c:pt idx="0">
                  <c:v>0.38</c:v>
                </c:pt>
                <c:pt idx="1">
                  <c:v>0.40100000000000002</c:v>
                </c:pt>
                <c:pt idx="2">
                  <c:v>0.35399999999999998</c:v>
                </c:pt>
                <c:pt idx="3">
                  <c:v>0.25</c:v>
                </c:pt>
                <c:pt idx="4">
                  <c:v>0.28399999999999997</c:v>
                </c:pt>
                <c:pt idx="5">
                  <c:v>0.28999999999999998</c:v>
                </c:pt>
                <c:pt idx="6">
                  <c:v>0.28100000000000003</c:v>
                </c:pt>
                <c:pt idx="7">
                  <c:v>0.24199999999999999</c:v>
                </c:pt>
              </c:numCache>
            </c:numRef>
          </c:val>
          <c:smooth val="0"/>
          <c:extLst>
            <c:ext xmlns:c16="http://schemas.microsoft.com/office/drawing/2014/chart" uri="{C3380CC4-5D6E-409C-BE32-E72D297353CC}">
              <c16:uniqueId val="{0000000D-D0C6-4C10-B134-1D40F3AA011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2.6131673756387447E-2"/>
                  <c:y val="-6.839911965025026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06EA-48F7-89F3-72F4E19A2BFB}"/>
                </c:ext>
              </c:extLst>
            </c:dLbl>
            <c:dLbl>
              <c:idx val="6"/>
              <c:layout>
                <c:manualLayout>
                  <c:x val="-3.580393531381118E-2"/>
                  <c:y val="-4.9840730929068586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B157-490C-A23D-F09DFE75B3B6}"/>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Hoja1!$A$2:$A$9</c:f>
              <c:numCache>
                <c:formatCode>mmm\-yy</c:formatCode>
                <c:ptCount val="8"/>
                <c:pt idx="0">
                  <c:v>44409</c:v>
                </c:pt>
                <c:pt idx="1">
                  <c:v>44440</c:v>
                </c:pt>
                <c:pt idx="2">
                  <c:v>44470</c:v>
                </c:pt>
                <c:pt idx="3">
                  <c:v>44501</c:v>
                </c:pt>
                <c:pt idx="4">
                  <c:v>44531</c:v>
                </c:pt>
                <c:pt idx="5">
                  <c:v>44562</c:v>
                </c:pt>
                <c:pt idx="6">
                  <c:v>44593</c:v>
                </c:pt>
                <c:pt idx="7">
                  <c:v>44621</c:v>
                </c:pt>
              </c:numCache>
            </c:numRef>
          </c:cat>
          <c:val>
            <c:numRef>
              <c:f>Hoja1!$C$2:$C$9</c:f>
              <c:numCache>
                <c:formatCode>0%</c:formatCode>
                <c:ptCount val="8"/>
                <c:pt idx="0">
                  <c:v>0.46</c:v>
                </c:pt>
                <c:pt idx="1">
                  <c:v>0.42</c:v>
                </c:pt>
                <c:pt idx="2">
                  <c:v>0.47899999999999998</c:v>
                </c:pt>
                <c:pt idx="3">
                  <c:v>0.65</c:v>
                </c:pt>
                <c:pt idx="4">
                  <c:v>0.6</c:v>
                </c:pt>
                <c:pt idx="5">
                  <c:v>0.62</c:v>
                </c:pt>
                <c:pt idx="6">
                  <c:v>0.63100000000000001</c:v>
                </c:pt>
                <c:pt idx="7">
                  <c:v>0.67599999999999993</c:v>
                </c:pt>
              </c:numCache>
            </c:numRef>
          </c:val>
          <c:smooth val="0"/>
          <c:extLst>
            <c:ext xmlns:c16="http://schemas.microsoft.com/office/drawing/2014/chart" uri="{C3380CC4-5D6E-409C-BE32-E72D297353CC}">
              <c16:uniqueId val="{0000001C-D0C6-4C10-B134-1D40F3AA0116}"/>
            </c:ext>
          </c:extLst>
        </c:ser>
        <c:ser>
          <c:idx val="2"/>
          <c:order val="2"/>
          <c:tx>
            <c:strRef>
              <c:f>Hoja1!$D$1</c:f>
              <c:strCache>
                <c:ptCount val="1"/>
                <c:pt idx="0">
                  <c:v>NS/NP</c:v>
                </c:pt>
              </c:strCache>
            </c:strRef>
          </c:tx>
          <c:marker>
            <c:symbol val="circle"/>
            <c:size val="9"/>
          </c:marker>
          <c:dLbls>
            <c:dLbl>
              <c:idx val="0"/>
              <c:layout>
                <c:manualLayout>
                  <c:x val="-3.4750499016186785E-2"/>
                  <c:y val="3.5926568289529025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520E-4DA7-B0CD-CDF5D0170783}"/>
                </c:ext>
              </c:extLst>
            </c:dLbl>
            <c:dLbl>
              <c:idx val="1"/>
              <c:layout>
                <c:manualLayout>
                  <c:x val="-2.9389768510942074E-2"/>
                  <c:y val="4.125411879875601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03ED-4B19-90CC-53467F8CC74E}"/>
                </c:ext>
              </c:extLst>
            </c:dLbl>
            <c:dLbl>
              <c:idx val="2"/>
              <c:layout>
                <c:manualLayout>
                  <c:x val="-3.9433941254239234E-2"/>
                  <c:y val="3.7749664208622011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8707-4A78-A8A5-056E31293541}"/>
                </c:ext>
              </c:extLst>
            </c:dLbl>
            <c:dLbl>
              <c:idx val="3"/>
              <c:layout>
                <c:manualLayout>
                  <c:x val="-4.7046989679080262E-2"/>
                  <c:y val="2.878903024604973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A3AA-4C83-8049-C20DABD8B92E}"/>
                </c:ext>
              </c:extLst>
            </c:dLbl>
            <c:dLbl>
              <c:idx val="4"/>
              <c:layout>
                <c:manualLayout>
                  <c:x val="-2.9058434801784865E-2"/>
                  <c:y val="3.9584916588318565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A3AA-4C83-8049-C20DABD8B92E}"/>
                </c:ext>
              </c:extLst>
            </c:dLbl>
            <c:dLbl>
              <c:idx val="5"/>
              <c:layout>
                <c:manualLayout>
                  <c:x val="-2.9058434801784865E-2"/>
                  <c:y val="2.545050653020908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98A0-49B9-AABE-63096942D702}"/>
                </c:ext>
              </c:extLst>
            </c:dLbl>
            <c:dLbl>
              <c:idx val="6"/>
              <c:layout>
                <c:manualLayout>
                  <c:x val="-3.2247013545675433E-2"/>
                  <c:y val="2.124842440632508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B157-490C-A23D-F09DFE75B3B6}"/>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Hoja1!$A$2:$A$9</c:f>
              <c:numCache>
                <c:formatCode>mmm\-yy</c:formatCode>
                <c:ptCount val="8"/>
                <c:pt idx="0">
                  <c:v>44409</c:v>
                </c:pt>
                <c:pt idx="1">
                  <c:v>44440</c:v>
                </c:pt>
                <c:pt idx="2">
                  <c:v>44470</c:v>
                </c:pt>
                <c:pt idx="3">
                  <c:v>44501</c:v>
                </c:pt>
                <c:pt idx="4">
                  <c:v>44531</c:v>
                </c:pt>
                <c:pt idx="5">
                  <c:v>44562</c:v>
                </c:pt>
                <c:pt idx="6">
                  <c:v>44593</c:v>
                </c:pt>
                <c:pt idx="7">
                  <c:v>44621</c:v>
                </c:pt>
              </c:numCache>
            </c:numRef>
          </c:cat>
          <c:val>
            <c:numRef>
              <c:f>Hoja1!$D$2:$D$9</c:f>
              <c:numCache>
                <c:formatCode>0%</c:formatCode>
                <c:ptCount val="8"/>
                <c:pt idx="0">
                  <c:v>0.16</c:v>
                </c:pt>
                <c:pt idx="1">
                  <c:v>0.17800000000000002</c:v>
                </c:pt>
                <c:pt idx="2">
                  <c:v>0.16699999999999998</c:v>
                </c:pt>
                <c:pt idx="3">
                  <c:v>0.1</c:v>
                </c:pt>
                <c:pt idx="4">
                  <c:v>0.11599999999999999</c:v>
                </c:pt>
                <c:pt idx="5">
                  <c:v>0.09</c:v>
                </c:pt>
                <c:pt idx="6">
                  <c:v>8.6999999999999994E-2</c:v>
                </c:pt>
                <c:pt idx="7">
                  <c:v>8.199999999999999E-2</c:v>
                </c:pt>
              </c:numCache>
            </c:numRef>
          </c:val>
          <c:smooth val="0"/>
          <c:extLst>
            <c:ext xmlns:c16="http://schemas.microsoft.com/office/drawing/2014/chart" uri="{C3380CC4-5D6E-409C-BE32-E72D297353CC}">
              <c16:uniqueId val="{00000002-03ED-4B19-90CC-53467F8CC74E}"/>
            </c:ext>
          </c:extLst>
        </c:ser>
        <c:dLbls>
          <c:showLegendKey val="0"/>
          <c:showVal val="0"/>
          <c:showCatName val="0"/>
          <c:showSerName val="0"/>
          <c:showPercent val="0"/>
          <c:showBubbleSize val="0"/>
        </c:dLbls>
        <c:marker val="1"/>
        <c:smooth val="0"/>
        <c:axId val="312565232"/>
        <c:axId val="312566016"/>
      </c:lineChart>
      <c:catAx>
        <c:axId val="312565232"/>
        <c:scaling>
          <c:orientation val="minMax"/>
        </c:scaling>
        <c:delete val="0"/>
        <c:axPos val="b"/>
        <c:numFmt formatCode="mmm\-yy" sourceLinked="1"/>
        <c:majorTickMark val="out"/>
        <c:minorTickMark val="none"/>
        <c:tickLblPos val="nextTo"/>
        <c:spPr>
          <a:noFill/>
        </c:spPr>
        <c:txPr>
          <a:bodyPr/>
          <a:lstStyle/>
          <a:p>
            <a:pPr>
              <a:defRPr sz="1600">
                <a:latin typeface="Corbel" panose="020B0503020204020204" pitchFamily="34" charset="0"/>
              </a:defRPr>
            </a:pPr>
            <a:endParaRPr lang="es-PE"/>
          </a:p>
        </c:txPr>
        <c:crossAx val="312566016"/>
        <c:crosses val="autoZero"/>
        <c:auto val="0"/>
        <c:lblAlgn val="ctr"/>
        <c:lblOffset val="100"/>
        <c:noMultiLvlLbl val="0"/>
      </c:catAx>
      <c:valAx>
        <c:axId val="312566016"/>
        <c:scaling>
          <c:orientation val="minMax"/>
        </c:scaling>
        <c:delete val="1"/>
        <c:axPos val="l"/>
        <c:numFmt formatCode="0%" sourceLinked="1"/>
        <c:majorTickMark val="out"/>
        <c:minorTickMark val="none"/>
        <c:tickLblPos val="none"/>
        <c:crossAx val="312565232"/>
        <c:crosses val="autoZero"/>
        <c:crossBetween val="between"/>
      </c:valAx>
    </c:plotArea>
    <c:legend>
      <c:legendPos val="t"/>
      <c:layout>
        <c:manualLayout>
          <c:xMode val="edge"/>
          <c:yMode val="edge"/>
          <c:x val="0.18799420563739325"/>
          <c:y val="6.6941862593585602E-2"/>
          <c:w val="0.5233470441800871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026224107193669"/>
          <c:y val="7.6020506134989341E-2"/>
          <c:w val="0.58640590030635387"/>
          <c:h val="0.75209773789820611"/>
        </c:manualLayout>
      </c:layout>
      <c:doughnutChart>
        <c:varyColors val="1"/>
        <c:ser>
          <c:idx val="0"/>
          <c:order val="0"/>
          <c:tx>
            <c:strRef>
              <c:f>Hoja1!$A$2</c:f>
              <c:strCache>
                <c:ptCount val="1"/>
              </c:strCache>
            </c:strRef>
          </c:tx>
          <c:dPt>
            <c:idx val="0"/>
            <c:bubble3D val="0"/>
            <c:spPr>
              <a:solidFill>
                <a:srgbClr val="2599B8"/>
              </a:solidFill>
              <a:ln>
                <a:noFill/>
              </a:ln>
              <a:effectLst/>
            </c:spPr>
            <c:extLst>
              <c:ext xmlns:c16="http://schemas.microsoft.com/office/drawing/2014/chart" uri="{C3380CC4-5D6E-409C-BE32-E72D297353CC}">
                <c16:uniqueId val="{00000003-F73A-4259-B55B-F5F94A044233}"/>
              </c:ext>
            </c:extLst>
          </c:dPt>
          <c:dPt>
            <c:idx val="1"/>
            <c:bubble3D val="0"/>
            <c:spPr>
              <a:solidFill>
                <a:srgbClr val="C00000"/>
              </a:solidFill>
              <a:ln>
                <a:noFill/>
              </a:ln>
              <a:effectLst/>
            </c:spPr>
            <c:extLst>
              <c:ext xmlns:c16="http://schemas.microsoft.com/office/drawing/2014/chart" uri="{C3380CC4-5D6E-409C-BE32-E72D297353CC}">
                <c16:uniqueId val="{00000001-F73A-4259-B55B-F5F94A044233}"/>
              </c:ext>
            </c:extLst>
          </c:dPt>
          <c:dPt>
            <c:idx val="2"/>
            <c:bubble3D val="0"/>
            <c:spPr>
              <a:solidFill>
                <a:schemeClr val="bg1">
                  <a:lumMod val="85000"/>
                </a:schemeClr>
              </a:solidFill>
              <a:ln>
                <a:noFill/>
              </a:ln>
              <a:effectLst/>
            </c:spPr>
            <c:extLst>
              <c:ext xmlns:c16="http://schemas.microsoft.com/office/drawing/2014/chart" uri="{C3380CC4-5D6E-409C-BE32-E72D297353CC}">
                <c16:uniqueId val="{00000005-1ED9-4AA0-A2EE-B27422D3E01C}"/>
              </c:ext>
            </c:extLst>
          </c:dPt>
          <c:dLbls>
            <c:dLbl>
              <c:idx val="0"/>
              <c:layout>
                <c:manualLayout>
                  <c:x val="-2.728518365017216E-2"/>
                  <c:y val="1.8734879944703797E-2"/>
                </c:manualLayout>
              </c:layout>
              <c:spPr>
                <a:noFill/>
                <a:ln>
                  <a:noFill/>
                </a:ln>
                <a:effectLst/>
              </c:spPr>
              <c:txPr>
                <a:bodyPr rot="0" spcFirstLastPara="1" vertOverflow="ellipsis" vert="horz" wrap="square" anchor="ctr" anchorCtr="1"/>
                <a:lstStyle/>
                <a:p>
                  <a:pPr algn="ctr">
                    <a:defRPr sz="24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layout>
                    <c:manualLayout>
                      <c:w val="0.19949764607088985"/>
                      <c:h val="0.19699436615082477"/>
                    </c:manualLayout>
                  </c15:layout>
                </c:ext>
                <c:ext xmlns:c16="http://schemas.microsoft.com/office/drawing/2014/chart" uri="{C3380CC4-5D6E-409C-BE32-E72D297353CC}">
                  <c16:uniqueId val="{00000003-F73A-4259-B55B-F5F94A044233}"/>
                </c:ext>
              </c:extLst>
            </c:dLbl>
            <c:dLbl>
              <c:idx val="1"/>
              <c:layout>
                <c:manualLayout>
                  <c:x val="2.1050082793001072E-2"/>
                  <c:y val="-2.5007268598010873E-2"/>
                </c:manualLayout>
              </c:layout>
              <c:spPr>
                <a:noFill/>
                <a:ln>
                  <a:noFill/>
                </a:ln>
                <a:effectLst/>
              </c:spPr>
              <c:txPr>
                <a:bodyPr rot="0" spcFirstLastPara="1" vertOverflow="ellipsis" vert="horz" wrap="square" anchor="ctr" anchorCtr="1"/>
                <a:lstStyle/>
                <a:p>
                  <a:pPr algn="ctr">
                    <a:defRPr sz="32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73A-4259-B55B-F5F94A044233}"/>
                </c:ext>
              </c:extLst>
            </c:dLbl>
            <c:dLbl>
              <c:idx val="2"/>
              <c:layout>
                <c:manualLayout>
                  <c:x val="5.8659476409990301E-2"/>
                  <c:y val="-0.12540388719135889"/>
                </c:manualLayout>
              </c:layout>
              <c:spPr>
                <a:noFill/>
                <a:ln>
                  <a:noFill/>
                </a:ln>
                <a:effectLst/>
              </c:spPr>
              <c:txPr>
                <a:bodyPr rot="0" spcFirstLastPara="1" vertOverflow="ellipsis" vert="horz" wrap="square" anchor="ctr" anchorCtr="1"/>
                <a:lstStyle/>
                <a:p>
                  <a:pPr algn="ctr">
                    <a:defRPr sz="18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D9-4AA0-A2EE-B27422D3E01C}"/>
                </c:ext>
              </c:extLst>
            </c:dLbl>
            <c:spPr>
              <a:noFill/>
              <a:ln>
                <a:noFill/>
              </a:ln>
              <a:effectLst/>
            </c:spPr>
            <c:txPr>
              <a:bodyPr rot="0" spcFirstLastPara="1" vertOverflow="ellipsis" vert="horz" wrap="square" anchor="ctr" anchorCtr="1"/>
              <a:lstStyle/>
              <a:p>
                <a:pPr algn="ctr">
                  <a:defRPr sz="2400" b="0"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extLst>
          </c:dLbls>
          <c:cat>
            <c:strRef>
              <c:f>Hoja1!$B$1:$D$1</c:f>
              <c:strCache>
                <c:ptCount val="3"/>
                <c:pt idx="0">
                  <c:v>Sí</c:v>
                </c:pt>
                <c:pt idx="1">
                  <c:v>No</c:v>
                </c:pt>
                <c:pt idx="2">
                  <c:v>NS/NP</c:v>
                </c:pt>
              </c:strCache>
            </c:strRef>
          </c:cat>
          <c:val>
            <c:numRef>
              <c:f>Hoja1!$B$2:$D$2</c:f>
              <c:numCache>
                <c:formatCode>0%</c:formatCode>
                <c:ptCount val="3"/>
                <c:pt idx="0">
                  <c:v>0.45</c:v>
                </c:pt>
                <c:pt idx="1">
                  <c:v>0.54</c:v>
                </c:pt>
                <c:pt idx="2">
                  <c:v>0.01</c:v>
                </c:pt>
              </c:numCache>
            </c:numRef>
          </c:val>
          <c:extLst>
            <c:ext xmlns:c16="http://schemas.microsoft.com/office/drawing/2014/chart" uri="{C3380CC4-5D6E-409C-BE32-E72D297353CC}">
              <c16:uniqueId val="{00000006-F73A-4259-B55B-F5F94A044233}"/>
            </c:ext>
          </c:extLst>
        </c:ser>
        <c:dLbls>
          <c:showLegendKey val="0"/>
          <c:showVal val="0"/>
          <c:showCatName val="0"/>
          <c:showSerName val="0"/>
          <c:showPercent val="0"/>
          <c:showBubbleSize val="0"/>
          <c:showLeaderLines val="0"/>
        </c:dLbls>
        <c:firstSliceAng val="50"/>
        <c:holeSize val="50"/>
      </c:doughnutChart>
      <c:spPr>
        <a:noFill/>
        <a:ln>
          <a:noFill/>
        </a:ln>
        <a:effectLst/>
      </c:spPr>
    </c:plotArea>
    <c:legend>
      <c:legendPos val="r"/>
      <c:layout>
        <c:manualLayout>
          <c:xMode val="edge"/>
          <c:yMode val="edge"/>
          <c:x val="0.10209502444352107"/>
          <c:y val="0.1626040232375707"/>
          <c:w val="0.18244536114927093"/>
          <c:h val="0.5961182943754765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pPr>
      <a:endParaRPr lang="es-P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026224107193669"/>
          <c:y val="7.6020506134989341E-2"/>
          <c:w val="0.58640590030635387"/>
          <c:h val="0.75209773789820611"/>
        </c:manualLayout>
      </c:layout>
      <c:doughnutChart>
        <c:varyColors val="1"/>
        <c:ser>
          <c:idx val="0"/>
          <c:order val="0"/>
          <c:tx>
            <c:strRef>
              <c:f>Hoja1!$A$2</c:f>
              <c:strCache>
                <c:ptCount val="1"/>
              </c:strCache>
            </c:strRef>
          </c:tx>
          <c:dPt>
            <c:idx val="0"/>
            <c:bubble3D val="0"/>
            <c:spPr>
              <a:solidFill>
                <a:srgbClr val="2599B8"/>
              </a:solidFill>
              <a:ln>
                <a:noFill/>
              </a:ln>
              <a:effectLst/>
            </c:spPr>
            <c:extLst>
              <c:ext xmlns:c16="http://schemas.microsoft.com/office/drawing/2014/chart" uri="{C3380CC4-5D6E-409C-BE32-E72D297353CC}">
                <c16:uniqueId val="{00000001-B6E8-4765-ABB9-0B580AC688C4}"/>
              </c:ext>
            </c:extLst>
          </c:dPt>
          <c:dPt>
            <c:idx val="1"/>
            <c:bubble3D val="0"/>
            <c:spPr>
              <a:solidFill>
                <a:srgbClr val="C00000"/>
              </a:solidFill>
              <a:ln>
                <a:noFill/>
              </a:ln>
              <a:effectLst/>
            </c:spPr>
            <c:extLst>
              <c:ext xmlns:c16="http://schemas.microsoft.com/office/drawing/2014/chart" uri="{C3380CC4-5D6E-409C-BE32-E72D297353CC}">
                <c16:uniqueId val="{00000003-B6E8-4765-ABB9-0B580AC688C4}"/>
              </c:ext>
            </c:extLst>
          </c:dPt>
          <c:dPt>
            <c:idx val="2"/>
            <c:bubble3D val="0"/>
            <c:spPr>
              <a:solidFill>
                <a:schemeClr val="bg1">
                  <a:lumMod val="85000"/>
                </a:schemeClr>
              </a:solidFill>
              <a:ln>
                <a:noFill/>
              </a:ln>
              <a:effectLst/>
            </c:spPr>
            <c:extLst>
              <c:ext xmlns:c16="http://schemas.microsoft.com/office/drawing/2014/chart" uri="{C3380CC4-5D6E-409C-BE32-E72D297353CC}">
                <c16:uniqueId val="{00000005-B6E8-4765-ABB9-0B580AC688C4}"/>
              </c:ext>
            </c:extLst>
          </c:dPt>
          <c:dLbls>
            <c:dLbl>
              <c:idx val="0"/>
              <c:layout>
                <c:manualLayout>
                  <c:x val="-1.8088444329828951E-2"/>
                  <c:y val="8.1593827697833604E-2"/>
                </c:manualLayout>
              </c:layout>
              <c:spPr>
                <a:noFill/>
                <a:ln>
                  <a:noFill/>
                </a:ln>
                <a:effectLst/>
              </c:spPr>
              <c:txPr>
                <a:bodyPr rot="0" spcFirstLastPara="1" vertOverflow="ellipsis" vert="horz" wrap="square" anchor="ctr" anchorCtr="1"/>
                <a:lstStyle/>
                <a:p>
                  <a:pPr algn="ctr">
                    <a:defRPr sz="20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layout>
                    <c:manualLayout>
                      <c:w val="0.13632590224474642"/>
                      <c:h val="0.19699436615082477"/>
                    </c:manualLayout>
                  </c15:layout>
                </c:ext>
                <c:ext xmlns:c16="http://schemas.microsoft.com/office/drawing/2014/chart" uri="{C3380CC4-5D6E-409C-BE32-E72D297353CC}">
                  <c16:uniqueId val="{00000001-B6E8-4765-ABB9-0B580AC688C4}"/>
                </c:ext>
              </c:extLst>
            </c:dLbl>
            <c:dLbl>
              <c:idx val="1"/>
              <c:layout>
                <c:manualLayout>
                  <c:x val="0.10920858802388286"/>
                  <c:y val="-0.25132572763172273"/>
                </c:manualLayout>
              </c:layout>
              <c:spPr>
                <a:noFill/>
                <a:ln>
                  <a:noFill/>
                </a:ln>
                <a:effectLst/>
              </c:spPr>
              <c:txPr>
                <a:bodyPr rot="0" spcFirstLastPara="1" vertOverflow="ellipsis" vert="horz" wrap="square" anchor="ctr" anchorCtr="1"/>
                <a:lstStyle/>
                <a:p>
                  <a:pPr algn="ctr">
                    <a:defRPr sz="32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6E8-4765-ABB9-0B580AC688C4}"/>
                </c:ext>
              </c:extLst>
            </c:dLbl>
            <c:dLbl>
              <c:idx val="2"/>
              <c:layout>
                <c:manualLayout>
                  <c:x val="7.8103507441971828E-3"/>
                  <c:y val="-1.1628922014190336E-2"/>
                </c:manualLayout>
              </c:layout>
              <c:spPr>
                <a:noFill/>
                <a:ln>
                  <a:noFill/>
                </a:ln>
                <a:effectLst/>
              </c:spPr>
              <c:txPr>
                <a:bodyPr rot="0" spcFirstLastPara="1" vertOverflow="ellipsis" vert="horz" wrap="square" anchor="ctr" anchorCtr="1"/>
                <a:lstStyle/>
                <a:p>
                  <a:pPr algn="ctr">
                    <a:defRPr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6E8-4765-ABB9-0B580AC688C4}"/>
                </c:ext>
              </c:extLst>
            </c:dLbl>
            <c:spPr>
              <a:noFill/>
              <a:ln>
                <a:noFill/>
              </a:ln>
              <a:effectLst/>
            </c:spPr>
            <c:txPr>
              <a:bodyPr rot="0" spcFirstLastPara="1" vertOverflow="ellipsis" vert="horz" wrap="square" anchor="ctr" anchorCtr="1"/>
              <a:lstStyle/>
              <a:p>
                <a:pPr algn="ctr">
                  <a:defRPr sz="2400" b="0"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extLst>
          </c:dLbls>
          <c:cat>
            <c:strRef>
              <c:f>Hoja1!$B$1:$D$1</c:f>
              <c:strCache>
                <c:ptCount val="3"/>
                <c:pt idx="0">
                  <c:v>Sí</c:v>
                </c:pt>
                <c:pt idx="1">
                  <c:v>No</c:v>
                </c:pt>
                <c:pt idx="2">
                  <c:v>NS/NP</c:v>
                </c:pt>
              </c:strCache>
            </c:strRef>
          </c:cat>
          <c:val>
            <c:numRef>
              <c:f>Hoja1!$B$2:$D$2</c:f>
              <c:numCache>
                <c:formatCode>0%</c:formatCode>
                <c:ptCount val="3"/>
                <c:pt idx="0">
                  <c:v>0.27</c:v>
                </c:pt>
                <c:pt idx="1">
                  <c:v>0.66</c:v>
                </c:pt>
                <c:pt idx="2">
                  <c:v>7.0000000000000007E-2</c:v>
                </c:pt>
              </c:numCache>
            </c:numRef>
          </c:val>
          <c:extLst>
            <c:ext xmlns:c16="http://schemas.microsoft.com/office/drawing/2014/chart" uri="{C3380CC4-5D6E-409C-BE32-E72D297353CC}">
              <c16:uniqueId val="{00000006-B6E8-4765-ABB9-0B580AC688C4}"/>
            </c:ext>
          </c:extLst>
        </c:ser>
        <c:dLbls>
          <c:showLegendKey val="0"/>
          <c:showVal val="0"/>
          <c:showCatName val="0"/>
          <c:showSerName val="0"/>
          <c:showPercent val="0"/>
          <c:showBubbleSize val="0"/>
          <c:showLeaderLines val="0"/>
        </c:dLbls>
        <c:firstSliceAng val="50"/>
        <c:holeSize val="50"/>
      </c:doughnutChart>
      <c:spPr>
        <a:noFill/>
        <a:ln>
          <a:noFill/>
        </a:ln>
        <a:effectLst/>
      </c:spPr>
    </c:plotArea>
    <c:legend>
      <c:legendPos val="r"/>
      <c:layout>
        <c:manualLayout>
          <c:xMode val="edge"/>
          <c:yMode val="edge"/>
          <c:x val="9.7752176955898371E-2"/>
          <c:y val="0.21833908421150797"/>
          <c:w val="0.20258122867272008"/>
          <c:h val="0.5159991442254416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pPr>
      <a:endParaRPr lang="es-P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9208965566178786"/>
          <c:h val="0.89967252580683077"/>
        </c:manualLayout>
      </c:layout>
      <c:barChart>
        <c:barDir val="col"/>
        <c:grouping val="clustered"/>
        <c:varyColors val="0"/>
        <c:ser>
          <c:idx val="0"/>
          <c:order val="0"/>
          <c:tx>
            <c:strRef>
              <c:f>Hoja1!$B$1</c:f>
              <c:strCache>
                <c:ptCount val="1"/>
                <c:pt idx="0">
                  <c:v>Nov-21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50F-431C-874A-94A4479952DF}"/>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2-250F-431C-874A-94A4479952DF}"/>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250F-431C-874A-94A4479952DF}"/>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Hoja1!$A$2:$A$27</c:f>
              <c:strCache>
                <c:ptCount val="3"/>
                <c:pt idx="0">
                  <c:v>No terminará su gobierno</c:v>
                </c:pt>
                <c:pt idx="1">
                  <c:v>Durará cinco años como presidente</c:v>
                </c:pt>
                <c:pt idx="2">
                  <c:v>NS/NP </c:v>
                </c:pt>
              </c:strCache>
            </c:strRef>
          </c:cat>
          <c:val>
            <c:numRef>
              <c:f>Hoja1!$B$2:$B$27</c:f>
              <c:numCache>
                <c:formatCode>0%</c:formatCode>
                <c:ptCount val="3"/>
                <c:pt idx="0">
                  <c:v>0.624</c:v>
                </c:pt>
                <c:pt idx="1">
                  <c:v>0.30599999999999999</c:v>
                </c:pt>
                <c:pt idx="2">
                  <c:v>7.0000000000000007E-2</c:v>
                </c:pt>
              </c:numCache>
            </c:numRef>
          </c:val>
          <c:extLst>
            <c:ext xmlns:c16="http://schemas.microsoft.com/office/drawing/2014/chart" uri="{C3380CC4-5D6E-409C-BE32-E72D297353CC}">
              <c16:uniqueId val="{00000001-D4EC-4FCB-9E41-29C4836C2A78}"/>
            </c:ext>
          </c:extLst>
        </c:ser>
        <c:ser>
          <c:idx val="1"/>
          <c:order val="1"/>
          <c:tx>
            <c:strRef>
              <c:f>Hoja1!$C$1</c:f>
              <c:strCache>
                <c:ptCount val="1"/>
                <c:pt idx="0">
                  <c:v>Dic-21</c:v>
                </c:pt>
              </c:strCache>
            </c:strRef>
          </c:tx>
          <c:spPr>
            <a:solidFill>
              <a:srgbClr val="E55A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Hoja1!$A$2:$A$27</c:f>
              <c:strCache>
                <c:ptCount val="3"/>
                <c:pt idx="0">
                  <c:v>No terminará su gobierno</c:v>
                </c:pt>
                <c:pt idx="1">
                  <c:v>Durará cinco años como presidente</c:v>
                </c:pt>
                <c:pt idx="2">
                  <c:v>NS/NP </c:v>
                </c:pt>
              </c:strCache>
            </c:strRef>
          </c:cat>
          <c:val>
            <c:numRef>
              <c:f>Hoja1!$C$2:$C$27</c:f>
              <c:numCache>
                <c:formatCode>0%</c:formatCode>
                <c:ptCount val="3"/>
                <c:pt idx="0">
                  <c:v>0.57999999999999996</c:v>
                </c:pt>
                <c:pt idx="1">
                  <c:v>0.33</c:v>
                </c:pt>
                <c:pt idx="2">
                  <c:v>0.09</c:v>
                </c:pt>
              </c:numCache>
            </c:numRef>
          </c:val>
          <c:extLst>
            <c:ext xmlns:c16="http://schemas.microsoft.com/office/drawing/2014/chart" uri="{C3380CC4-5D6E-409C-BE32-E72D297353CC}">
              <c16:uniqueId val="{00000007-6430-4B07-A4A1-0B315F577EE5}"/>
            </c:ext>
          </c:extLst>
        </c:ser>
        <c:ser>
          <c:idx val="2"/>
          <c:order val="2"/>
          <c:tx>
            <c:strRef>
              <c:f>Hoja1!$D$1</c:f>
              <c:strCache>
                <c:ptCount val="1"/>
                <c:pt idx="0">
                  <c:v>Mar-22</c:v>
                </c:pt>
              </c:strCache>
            </c:strRef>
          </c:tx>
          <c:spPr>
            <a:solidFill>
              <a:srgbClr val="D7CF4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Hoja1!$A$2:$A$27</c:f>
              <c:strCache>
                <c:ptCount val="3"/>
                <c:pt idx="0">
                  <c:v>No terminará su gobierno</c:v>
                </c:pt>
                <c:pt idx="1">
                  <c:v>Durará cinco años como presidente</c:v>
                </c:pt>
                <c:pt idx="2">
                  <c:v>NS/NP </c:v>
                </c:pt>
              </c:strCache>
            </c:strRef>
          </c:cat>
          <c:val>
            <c:numRef>
              <c:f>Hoja1!$D$2:$D$27</c:f>
              <c:numCache>
                <c:formatCode>0%</c:formatCode>
                <c:ptCount val="3"/>
                <c:pt idx="0">
                  <c:v>0.71</c:v>
                </c:pt>
                <c:pt idx="1">
                  <c:v>0.22</c:v>
                </c:pt>
                <c:pt idx="2">
                  <c:v>7.0000000000000007E-2</c:v>
                </c:pt>
              </c:numCache>
            </c:numRef>
          </c:val>
          <c:extLst>
            <c:ext xmlns:c16="http://schemas.microsoft.com/office/drawing/2014/chart" uri="{C3380CC4-5D6E-409C-BE32-E72D297353CC}">
              <c16:uniqueId val="{00000000-1684-4FF5-8BCC-A7C92E682408}"/>
            </c:ext>
          </c:extLst>
        </c:ser>
        <c:dLbls>
          <c:dLblPos val="outEnd"/>
          <c:showLegendKey val="0"/>
          <c:showVal val="1"/>
          <c:showCatName val="0"/>
          <c:showSerName val="0"/>
          <c:showPercent val="0"/>
          <c:showBubbleSize val="0"/>
        </c:dLbls>
        <c:gapWidth val="200"/>
        <c:overlap val="-20"/>
        <c:axId val="386296664"/>
        <c:axId val="386293528"/>
      </c:barChart>
      <c:catAx>
        <c:axId val="386296664"/>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386293528"/>
        <c:crosses val="autoZero"/>
        <c:auto val="0"/>
        <c:lblAlgn val="ctr"/>
        <c:lblOffset val="100"/>
        <c:noMultiLvlLbl val="0"/>
      </c:catAx>
      <c:valAx>
        <c:axId val="386293528"/>
        <c:scaling>
          <c:orientation val="minMax"/>
          <c:max val="1"/>
        </c:scaling>
        <c:delete val="1"/>
        <c:axPos val="l"/>
        <c:numFmt formatCode="0%" sourceLinked="1"/>
        <c:majorTickMark val="out"/>
        <c:minorTickMark val="none"/>
        <c:tickLblPos val="nextTo"/>
        <c:crossAx val="386296664"/>
        <c:crosses val="autoZero"/>
        <c:crossBetween val="between"/>
      </c:valAx>
      <c:spPr>
        <a:noFill/>
        <a:ln>
          <a:noFill/>
        </a:ln>
        <a:effectLst/>
      </c:spPr>
    </c:plotArea>
    <c:legend>
      <c:legendPos val="t"/>
      <c:layout>
        <c:manualLayout>
          <c:xMode val="edge"/>
          <c:yMode val="edge"/>
          <c:x val="0.71393251807883373"/>
          <c:y val="1.9809273904323212E-2"/>
          <c:w val="0.28606748192116627"/>
          <c:h val="7.3730074938091972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6882403579179648E-2"/>
          <c:w val="0.99208965566178786"/>
          <c:h val="0.81692762830849808"/>
        </c:manualLayout>
      </c:layout>
      <c:barChart>
        <c:barDir val="col"/>
        <c:grouping val="clustered"/>
        <c:varyColors val="0"/>
        <c:ser>
          <c:idx val="0"/>
          <c:order val="0"/>
          <c:tx>
            <c:strRef>
              <c:f>Hoja1!$B$1</c:f>
              <c:strCache>
                <c:ptCount val="1"/>
                <c:pt idx="0">
                  <c:v>Mar-22</c:v>
                </c:pt>
              </c:strCache>
            </c:strRef>
          </c:tx>
          <c:spPr>
            <a:solidFill>
              <a:srgbClr val="A2AD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Hoja1!$A$2:$A$28</c:f>
              <c:strCache>
                <c:ptCount val="4"/>
                <c:pt idx="0">
                  <c:v>Por su incapacidad 
para gobernar</c:v>
                </c:pt>
                <c:pt idx="1">
                  <c:v>Porque no lo 
dejan gobernar</c:v>
                </c:pt>
                <c:pt idx="2">
                  <c:v>Ambas razones</c:v>
                </c:pt>
                <c:pt idx="3">
                  <c:v>Otro</c:v>
                </c:pt>
              </c:strCache>
            </c:strRef>
          </c:cat>
          <c:val>
            <c:numRef>
              <c:f>Hoja1!$B$2:$B$28</c:f>
              <c:numCache>
                <c:formatCode>0%</c:formatCode>
                <c:ptCount val="4"/>
                <c:pt idx="0">
                  <c:v>0.625</c:v>
                </c:pt>
                <c:pt idx="1">
                  <c:v>0.33</c:v>
                </c:pt>
                <c:pt idx="2">
                  <c:v>0.02</c:v>
                </c:pt>
                <c:pt idx="3">
                  <c:v>1.9E-2</c:v>
                </c:pt>
              </c:numCache>
            </c:numRef>
          </c:val>
          <c:extLst>
            <c:ext xmlns:c16="http://schemas.microsoft.com/office/drawing/2014/chart" uri="{C3380CC4-5D6E-409C-BE32-E72D297353CC}">
              <c16:uniqueId val="{00000001-D4EC-4FCB-9E41-29C4836C2A78}"/>
            </c:ext>
          </c:extLst>
        </c:ser>
        <c:dLbls>
          <c:dLblPos val="outEnd"/>
          <c:showLegendKey val="0"/>
          <c:showVal val="1"/>
          <c:showCatName val="0"/>
          <c:showSerName val="0"/>
          <c:showPercent val="0"/>
          <c:showBubbleSize val="0"/>
        </c:dLbls>
        <c:gapWidth val="150"/>
        <c:overlap val="-1"/>
        <c:axId val="387001808"/>
        <c:axId val="386998280"/>
      </c:barChart>
      <c:catAx>
        <c:axId val="387001808"/>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386998280"/>
        <c:crosses val="autoZero"/>
        <c:auto val="0"/>
        <c:lblAlgn val="ctr"/>
        <c:lblOffset val="100"/>
        <c:noMultiLvlLbl val="0"/>
      </c:catAx>
      <c:valAx>
        <c:axId val="386998280"/>
        <c:scaling>
          <c:orientation val="minMax"/>
          <c:max val="1"/>
        </c:scaling>
        <c:delete val="1"/>
        <c:axPos val="l"/>
        <c:numFmt formatCode="0%" sourceLinked="1"/>
        <c:majorTickMark val="out"/>
        <c:minorTickMark val="none"/>
        <c:tickLblPos val="nextTo"/>
        <c:crossAx val="387001808"/>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7839831818981663E-2"/>
          <c:w val="0.99208965566178786"/>
          <c:h val="0.82417555525256869"/>
        </c:manualLayout>
      </c:layout>
      <c:barChart>
        <c:barDir val="col"/>
        <c:grouping val="clustered"/>
        <c:varyColors val="0"/>
        <c:ser>
          <c:idx val="0"/>
          <c:order val="0"/>
          <c:tx>
            <c:strRef>
              <c:f>Hoja1!$B$1</c:f>
              <c:strCache>
                <c:ptCount val="1"/>
                <c:pt idx="0">
                  <c:v>Dic-21</c:v>
                </c:pt>
              </c:strCache>
            </c:strRef>
          </c:tx>
          <c:spPr>
            <a:solidFill>
              <a:schemeClr val="accent1">
                <a:lumMod val="50000"/>
              </a:schemeClr>
            </a:solidFill>
            <a:ln>
              <a:noFill/>
            </a:ln>
            <a:effectLst/>
          </c:spPr>
          <c:invertIfNegative val="0"/>
          <c:dPt>
            <c:idx val="0"/>
            <c:invertIfNegative val="0"/>
            <c:bubble3D val="0"/>
            <c:spPr>
              <a:solidFill>
                <a:schemeClr val="accent1">
                  <a:lumMod val="50000"/>
                </a:schemeClr>
              </a:solidFill>
              <a:ln>
                <a:noFill/>
              </a:ln>
              <a:effectLst/>
            </c:spPr>
            <c:extLst>
              <c:ext xmlns:c16="http://schemas.microsoft.com/office/drawing/2014/chart" uri="{C3380CC4-5D6E-409C-BE32-E72D297353CC}">
                <c16:uniqueId val="{00000001-250F-431C-874A-94A4479952DF}"/>
              </c:ext>
            </c:extLst>
          </c:dPt>
          <c:dPt>
            <c:idx val="1"/>
            <c:invertIfNegative val="0"/>
            <c:bubble3D val="0"/>
            <c:spPr>
              <a:solidFill>
                <a:schemeClr val="accent1">
                  <a:lumMod val="50000"/>
                </a:schemeClr>
              </a:solidFill>
              <a:ln>
                <a:noFill/>
              </a:ln>
              <a:effectLst/>
            </c:spPr>
            <c:extLst>
              <c:ext xmlns:c16="http://schemas.microsoft.com/office/drawing/2014/chart" uri="{C3380CC4-5D6E-409C-BE32-E72D297353CC}">
                <c16:uniqueId val="{00000002-250F-431C-874A-94A4479952DF}"/>
              </c:ext>
            </c:extLst>
          </c:dPt>
          <c:dPt>
            <c:idx val="2"/>
            <c:invertIfNegative val="0"/>
            <c:bubble3D val="0"/>
            <c:spPr>
              <a:solidFill>
                <a:schemeClr val="accent1">
                  <a:lumMod val="50000"/>
                </a:schemeClr>
              </a:solidFill>
              <a:ln>
                <a:noFill/>
              </a:ln>
              <a:effectLst/>
            </c:spPr>
            <c:extLst>
              <c:ext xmlns:c16="http://schemas.microsoft.com/office/drawing/2014/chart" uri="{C3380CC4-5D6E-409C-BE32-E72D297353CC}">
                <c16:uniqueId val="{00000003-250F-431C-874A-94A4479952DF}"/>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6-E59E-4724-8AA1-C266FF7C5F11}"/>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Hoja1!$A$2:$A$28</c:f>
              <c:strCache>
                <c:ptCount val="4"/>
                <c:pt idx="0">
                  <c:v>Menos corrupto</c:v>
                </c:pt>
                <c:pt idx="1">
                  <c:v>Igual de corrupto</c:v>
                </c:pt>
                <c:pt idx="2">
                  <c:v>Más corrupto</c:v>
                </c:pt>
                <c:pt idx="3">
                  <c:v>NS/NP </c:v>
                </c:pt>
              </c:strCache>
            </c:strRef>
          </c:cat>
          <c:val>
            <c:numRef>
              <c:f>Hoja1!$B$2:$B$28</c:f>
              <c:numCache>
                <c:formatCode>0%</c:formatCode>
                <c:ptCount val="4"/>
                <c:pt idx="0">
                  <c:v>0.39</c:v>
                </c:pt>
                <c:pt idx="1">
                  <c:v>0.33</c:v>
                </c:pt>
                <c:pt idx="2">
                  <c:v>0.21</c:v>
                </c:pt>
                <c:pt idx="3">
                  <c:v>7.0000000000000007E-2</c:v>
                </c:pt>
              </c:numCache>
            </c:numRef>
          </c:val>
          <c:extLst>
            <c:ext xmlns:c16="http://schemas.microsoft.com/office/drawing/2014/chart" uri="{C3380CC4-5D6E-409C-BE32-E72D297353CC}">
              <c16:uniqueId val="{00000001-D4EC-4FCB-9E41-29C4836C2A78}"/>
            </c:ext>
          </c:extLst>
        </c:ser>
        <c:ser>
          <c:idx val="1"/>
          <c:order val="1"/>
          <c:tx>
            <c:strRef>
              <c:f>Hoja1!$C$1</c:f>
              <c:strCache>
                <c:ptCount val="1"/>
                <c:pt idx="0">
                  <c:v>Mar-22</c:v>
                </c:pt>
              </c:strCache>
            </c:strRef>
          </c:tx>
          <c:spPr>
            <a:solidFill>
              <a:srgbClr val="E55A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Hoja1!$A$2:$A$28</c:f>
              <c:strCache>
                <c:ptCount val="4"/>
                <c:pt idx="0">
                  <c:v>Menos corrupto</c:v>
                </c:pt>
                <c:pt idx="1">
                  <c:v>Igual de corrupto</c:v>
                </c:pt>
                <c:pt idx="2">
                  <c:v>Más corrupto</c:v>
                </c:pt>
                <c:pt idx="3">
                  <c:v>NS/NP </c:v>
                </c:pt>
              </c:strCache>
            </c:strRef>
          </c:cat>
          <c:val>
            <c:numRef>
              <c:f>Hoja1!$C$2:$C$28</c:f>
              <c:numCache>
                <c:formatCode>0%</c:formatCode>
                <c:ptCount val="4"/>
                <c:pt idx="0">
                  <c:v>0.32</c:v>
                </c:pt>
                <c:pt idx="1">
                  <c:v>0.40399999999999997</c:v>
                </c:pt>
                <c:pt idx="2">
                  <c:v>0.20600000000000002</c:v>
                </c:pt>
                <c:pt idx="3">
                  <c:v>7.0999999999999994E-2</c:v>
                </c:pt>
              </c:numCache>
            </c:numRef>
          </c:val>
          <c:extLst>
            <c:ext xmlns:c16="http://schemas.microsoft.com/office/drawing/2014/chart" uri="{C3380CC4-5D6E-409C-BE32-E72D297353CC}">
              <c16:uniqueId val="{00000000-9A3E-435E-B76A-9201AF5974EB}"/>
            </c:ext>
          </c:extLst>
        </c:ser>
        <c:dLbls>
          <c:dLblPos val="outEnd"/>
          <c:showLegendKey val="0"/>
          <c:showVal val="1"/>
          <c:showCatName val="0"/>
          <c:showSerName val="0"/>
          <c:showPercent val="0"/>
          <c:showBubbleSize val="0"/>
        </c:dLbls>
        <c:gapWidth val="150"/>
        <c:overlap val="-1"/>
        <c:axId val="386979464"/>
        <c:axId val="386991616"/>
      </c:barChart>
      <c:catAx>
        <c:axId val="386979464"/>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386991616"/>
        <c:crosses val="autoZero"/>
        <c:auto val="0"/>
        <c:lblAlgn val="ctr"/>
        <c:lblOffset val="100"/>
        <c:noMultiLvlLbl val="0"/>
      </c:catAx>
      <c:valAx>
        <c:axId val="386991616"/>
        <c:scaling>
          <c:orientation val="minMax"/>
          <c:max val="1"/>
        </c:scaling>
        <c:delete val="1"/>
        <c:axPos val="l"/>
        <c:numFmt formatCode="0%" sourceLinked="1"/>
        <c:majorTickMark val="out"/>
        <c:minorTickMark val="none"/>
        <c:tickLblPos val="nextTo"/>
        <c:crossAx val="386979464"/>
        <c:crosses val="autoZero"/>
        <c:crossBetween val="between"/>
      </c:valAx>
      <c:spPr>
        <a:noFill/>
        <a:ln>
          <a:noFill/>
        </a:ln>
        <a:effectLst/>
      </c:spPr>
    </c:plotArea>
    <c:legend>
      <c:legendPos val="r"/>
      <c:layout>
        <c:manualLayout>
          <c:xMode val="edge"/>
          <c:yMode val="edge"/>
          <c:x val="0.85770320568231617"/>
          <c:y val="0.25289265058738664"/>
          <c:w val="0.13618497614995304"/>
          <c:h val="0.1271808353814080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7839831818981663E-2"/>
          <c:w val="0.99208965566178786"/>
          <c:h val="0.82417555525256869"/>
        </c:manualLayout>
      </c:layout>
      <c:barChart>
        <c:barDir val="col"/>
        <c:grouping val="clustered"/>
        <c:varyColors val="0"/>
        <c:ser>
          <c:idx val="0"/>
          <c:order val="0"/>
          <c:tx>
            <c:strRef>
              <c:f>Hoja1!$B$1</c:f>
              <c:strCache>
                <c:ptCount val="1"/>
                <c:pt idx="0">
                  <c:v>Columna2</c:v>
                </c:pt>
              </c:strCache>
            </c:strRef>
          </c:tx>
          <c:spPr>
            <a:solidFill>
              <a:schemeClr val="accent1">
                <a:lumMod val="50000"/>
              </a:schemeClr>
            </a:solidFill>
            <a:ln>
              <a:noFill/>
            </a:ln>
            <a:effectLst/>
          </c:spPr>
          <c:invertIfNegative val="0"/>
          <c:dPt>
            <c:idx val="0"/>
            <c:invertIfNegative val="0"/>
            <c:bubble3D val="0"/>
            <c:spPr>
              <a:solidFill>
                <a:srgbClr val="DC291E"/>
              </a:solidFill>
              <a:ln>
                <a:noFill/>
              </a:ln>
              <a:effectLst/>
            </c:spPr>
            <c:extLst>
              <c:ext xmlns:c16="http://schemas.microsoft.com/office/drawing/2014/chart" uri="{C3380CC4-5D6E-409C-BE32-E72D297353CC}">
                <c16:uniqueId val="{00000001-250F-431C-874A-94A4479952DF}"/>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2-250F-431C-874A-94A4479952DF}"/>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3-250F-431C-874A-94A4479952DF}"/>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6-E59E-4724-8AA1-C266FF7C5F11}"/>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Hoja1!$A$2:$A$28</c:f>
              <c:strCache>
                <c:ptCount val="4"/>
                <c:pt idx="0">
                  <c:v>En contra</c:v>
                </c:pt>
                <c:pt idx="1">
                  <c:v>A favor</c:v>
                </c:pt>
                <c:pt idx="2">
                  <c:v>Me da igual </c:v>
                </c:pt>
                <c:pt idx="3">
                  <c:v>NS/NP</c:v>
                </c:pt>
              </c:strCache>
            </c:strRef>
          </c:cat>
          <c:val>
            <c:numRef>
              <c:f>Hoja1!$B$2:$B$28</c:f>
              <c:numCache>
                <c:formatCode>0%</c:formatCode>
                <c:ptCount val="4"/>
                <c:pt idx="0">
                  <c:v>0.52300000000000002</c:v>
                </c:pt>
                <c:pt idx="1">
                  <c:v>0.43</c:v>
                </c:pt>
                <c:pt idx="2">
                  <c:v>0.01</c:v>
                </c:pt>
                <c:pt idx="3">
                  <c:v>3.7000000000000005E-2</c:v>
                </c:pt>
              </c:numCache>
            </c:numRef>
          </c:val>
          <c:extLst>
            <c:ext xmlns:c16="http://schemas.microsoft.com/office/drawing/2014/chart" uri="{C3380CC4-5D6E-409C-BE32-E72D297353CC}">
              <c16:uniqueId val="{00000001-D4EC-4FCB-9E41-29C4836C2A78}"/>
            </c:ext>
          </c:extLst>
        </c:ser>
        <c:dLbls>
          <c:dLblPos val="outEnd"/>
          <c:showLegendKey val="0"/>
          <c:showVal val="1"/>
          <c:showCatName val="0"/>
          <c:showSerName val="0"/>
          <c:showPercent val="0"/>
          <c:showBubbleSize val="0"/>
        </c:dLbls>
        <c:gapWidth val="150"/>
        <c:overlap val="-1"/>
        <c:axId val="319837120"/>
        <c:axId val="319835944"/>
      </c:barChart>
      <c:catAx>
        <c:axId val="319837120"/>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319835944"/>
        <c:crosses val="autoZero"/>
        <c:auto val="0"/>
        <c:lblAlgn val="ctr"/>
        <c:lblOffset val="100"/>
        <c:noMultiLvlLbl val="0"/>
      </c:catAx>
      <c:valAx>
        <c:axId val="319835944"/>
        <c:scaling>
          <c:orientation val="minMax"/>
          <c:max val="1"/>
        </c:scaling>
        <c:delete val="1"/>
        <c:axPos val="l"/>
        <c:numFmt formatCode="0%" sourceLinked="1"/>
        <c:majorTickMark val="out"/>
        <c:minorTickMark val="none"/>
        <c:tickLblPos val="nextTo"/>
        <c:crossAx val="319837120"/>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6.9492850741164028E-2"/>
                  <c:y val="2.21907164927966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30A-4EFB-8667-60804037B5D6}"/>
                </c:ext>
              </c:extLst>
            </c:dLbl>
            <c:dLbl>
              <c:idx val="1"/>
              <c:layout>
                <c:manualLayout>
                  <c:x val="-6.8024860957529645E-3"/>
                  <c:y val="-2.20947507652362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60A-4BCB-9197-870A4EA0E999}"/>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Hoja1!$A$2:$A$5</c:f>
              <c:strCache>
                <c:ptCount val="2"/>
                <c:pt idx="0">
                  <c:v>Feb-22*</c:v>
                </c:pt>
                <c:pt idx="1">
                  <c:v>Mar-22</c:v>
                </c:pt>
              </c:strCache>
            </c:strRef>
          </c:cat>
          <c:val>
            <c:numRef>
              <c:f>Hoja1!$B$2:$B$5</c:f>
              <c:numCache>
                <c:formatCode>0%</c:formatCode>
                <c:ptCount val="2"/>
                <c:pt idx="0">
                  <c:v>0.36</c:v>
                </c:pt>
                <c:pt idx="1">
                  <c:v>0.28999999999999998</c:v>
                </c:pt>
              </c:numCache>
            </c:numRef>
          </c:val>
          <c:smooth val="0"/>
          <c:extLst>
            <c:ext xmlns:c16="http://schemas.microsoft.com/office/drawing/2014/chart" uri="{C3380CC4-5D6E-409C-BE32-E72D297353CC}">
              <c16:uniqueId val="{00000002-A30A-4EFB-8667-60804037B5D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7.1394925573718071E-2"/>
                  <c:y val="-4.892290541973991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30A-4EFB-8667-60804037B5D6}"/>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Hoja1!$A$2:$A$5</c:f>
              <c:strCache>
                <c:ptCount val="2"/>
                <c:pt idx="0">
                  <c:v>Feb-22*</c:v>
                </c:pt>
                <c:pt idx="1">
                  <c:v>Mar-22</c:v>
                </c:pt>
              </c:strCache>
            </c:strRef>
          </c:cat>
          <c:val>
            <c:numRef>
              <c:f>Hoja1!$C$2:$C$5</c:f>
              <c:numCache>
                <c:formatCode>0%</c:formatCode>
                <c:ptCount val="2"/>
                <c:pt idx="0">
                  <c:v>0.54</c:v>
                </c:pt>
                <c:pt idx="1">
                  <c:v>0.61</c:v>
                </c:pt>
              </c:numCache>
            </c:numRef>
          </c:val>
          <c:smooth val="0"/>
          <c:extLst>
            <c:ext xmlns:c16="http://schemas.microsoft.com/office/drawing/2014/chart" uri="{C3380CC4-5D6E-409C-BE32-E72D297353CC}">
              <c16:uniqueId val="{00000004-A30A-4EFB-8667-60804037B5D6}"/>
            </c:ext>
          </c:extLst>
        </c:ser>
        <c:ser>
          <c:idx val="2"/>
          <c:order val="2"/>
          <c:tx>
            <c:strRef>
              <c:f>Hoja1!$D$1</c:f>
              <c:strCache>
                <c:ptCount val="1"/>
                <c:pt idx="0">
                  <c:v>NS/NP</c:v>
                </c:pt>
              </c:strCache>
            </c:strRef>
          </c:tx>
          <c:marker>
            <c:symbol val="circle"/>
            <c:size val="9"/>
          </c:marker>
          <c:dLbls>
            <c:dLbl>
              <c:idx val="0"/>
              <c:layout>
                <c:manualLayout>
                  <c:x val="-5.8092466719405447E-2"/>
                  <c:y val="-3.06607481765758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30A-4EFB-8667-60804037B5D6}"/>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Hoja1!$A$2:$A$5</c:f>
              <c:strCache>
                <c:ptCount val="2"/>
                <c:pt idx="0">
                  <c:v>Feb-22*</c:v>
                </c:pt>
                <c:pt idx="1">
                  <c:v>Mar-22</c:v>
                </c:pt>
              </c:strCache>
            </c:strRef>
          </c:cat>
          <c:val>
            <c:numRef>
              <c:f>Hoja1!$D$2:$D$5</c:f>
              <c:numCache>
                <c:formatCode>0%</c:formatCode>
                <c:ptCount val="2"/>
                <c:pt idx="0">
                  <c:v>0.1</c:v>
                </c:pt>
                <c:pt idx="1">
                  <c:v>0.1</c:v>
                </c:pt>
              </c:numCache>
            </c:numRef>
          </c:val>
          <c:smooth val="0"/>
          <c:extLst>
            <c:ext xmlns:c16="http://schemas.microsoft.com/office/drawing/2014/chart" uri="{C3380CC4-5D6E-409C-BE32-E72D297353CC}">
              <c16:uniqueId val="{00000008-A30A-4EFB-8667-60804037B5D6}"/>
            </c:ext>
          </c:extLst>
        </c:ser>
        <c:dLbls>
          <c:showLegendKey val="0"/>
          <c:showVal val="0"/>
          <c:showCatName val="0"/>
          <c:showSerName val="0"/>
          <c:showPercent val="0"/>
          <c:showBubbleSize val="0"/>
        </c:dLbls>
        <c:marker val="1"/>
        <c:smooth val="0"/>
        <c:axId val="316609504"/>
        <c:axId val="316608328"/>
      </c:lineChart>
      <c:catAx>
        <c:axId val="316609504"/>
        <c:scaling>
          <c:orientation val="minMax"/>
        </c:scaling>
        <c:delete val="0"/>
        <c:axPos val="b"/>
        <c:numFmt formatCode="General" sourceLinked="1"/>
        <c:majorTickMark val="out"/>
        <c:minorTickMark val="none"/>
        <c:tickLblPos val="nextTo"/>
        <c:spPr>
          <a:noFill/>
        </c:spPr>
        <c:txPr>
          <a:bodyPr/>
          <a:lstStyle/>
          <a:p>
            <a:pPr>
              <a:defRPr sz="1600">
                <a:latin typeface="Corbel" panose="020B0503020204020204" pitchFamily="34" charset="0"/>
              </a:defRPr>
            </a:pPr>
            <a:endParaRPr lang="es-PE"/>
          </a:p>
        </c:txPr>
        <c:crossAx val="316608328"/>
        <c:crosses val="autoZero"/>
        <c:auto val="0"/>
        <c:lblAlgn val="ctr"/>
        <c:lblOffset val="100"/>
        <c:noMultiLvlLbl val="0"/>
      </c:catAx>
      <c:valAx>
        <c:axId val="316608328"/>
        <c:scaling>
          <c:orientation val="minMax"/>
        </c:scaling>
        <c:delete val="1"/>
        <c:axPos val="l"/>
        <c:numFmt formatCode="0%" sourceLinked="1"/>
        <c:majorTickMark val="out"/>
        <c:minorTickMark val="none"/>
        <c:tickLblPos val="none"/>
        <c:crossAx val="316609504"/>
        <c:crosses val="autoZero"/>
        <c:crossBetween val="between"/>
      </c:valAx>
    </c:plotArea>
    <c:legend>
      <c:legendPos val="t"/>
      <c:layout>
        <c:manualLayout>
          <c:xMode val="edge"/>
          <c:yMode val="edge"/>
          <c:x val="0.2292992676053047"/>
          <c:y val="2.0159705271109815E-2"/>
          <c:w val="0.5433321145593370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0042059644284289"/>
          <c:y val="0"/>
          <c:w val="0.28504329627257147"/>
          <c:h val="1"/>
        </c:manualLayout>
      </c:layout>
      <c:doughnutChart>
        <c:varyColors val="1"/>
        <c:ser>
          <c:idx val="0"/>
          <c:order val="0"/>
          <c:tx>
            <c:strRef>
              <c:f>Hoja1!$A$2</c:f>
              <c:strCache>
                <c:ptCount val="1"/>
              </c:strCache>
            </c:strRef>
          </c:tx>
          <c:dPt>
            <c:idx val="0"/>
            <c:bubble3D val="0"/>
            <c:spPr>
              <a:solidFill>
                <a:schemeClr val="accent1"/>
              </a:solidFill>
              <a:ln>
                <a:noFill/>
              </a:ln>
              <a:effectLst/>
            </c:spPr>
            <c:extLst>
              <c:ext xmlns:c16="http://schemas.microsoft.com/office/drawing/2014/chart" uri="{C3380CC4-5D6E-409C-BE32-E72D297353CC}">
                <c16:uniqueId val="{00000001-6C42-4C55-B8EA-D2AD1C74E09D}"/>
              </c:ext>
            </c:extLst>
          </c:dPt>
          <c:dPt>
            <c:idx val="1"/>
            <c:bubble3D val="0"/>
            <c:spPr>
              <a:solidFill>
                <a:srgbClr val="DC291E"/>
              </a:solidFill>
              <a:ln>
                <a:noFill/>
              </a:ln>
              <a:effectLst/>
            </c:spPr>
            <c:extLst>
              <c:ext xmlns:c16="http://schemas.microsoft.com/office/drawing/2014/chart" uri="{C3380CC4-5D6E-409C-BE32-E72D297353CC}">
                <c16:uniqueId val="{00000003-6C42-4C55-B8EA-D2AD1C74E09D}"/>
              </c:ext>
            </c:extLst>
          </c:dPt>
          <c:dPt>
            <c:idx val="2"/>
            <c:bubble3D val="0"/>
            <c:spPr>
              <a:solidFill>
                <a:schemeClr val="bg1">
                  <a:lumMod val="50000"/>
                </a:schemeClr>
              </a:solidFill>
              <a:ln>
                <a:noFill/>
              </a:ln>
              <a:effectLst/>
            </c:spPr>
            <c:extLst>
              <c:ext xmlns:c16="http://schemas.microsoft.com/office/drawing/2014/chart" uri="{C3380CC4-5D6E-409C-BE32-E72D297353CC}">
                <c16:uniqueId val="{00000005-6C42-4C55-B8EA-D2AD1C74E09D}"/>
              </c:ext>
            </c:extLst>
          </c:dPt>
          <c:dLbls>
            <c:dLbl>
              <c:idx val="0"/>
              <c:layout>
                <c:manualLayout>
                  <c:x val="8.0130563427457642E-4"/>
                  <c:y val="6.1954695374379217E-4"/>
                </c:manualLayout>
              </c:layout>
              <c:spPr>
                <a:noFill/>
                <a:ln>
                  <a:noFill/>
                </a:ln>
                <a:effectLst/>
              </c:spPr>
              <c:txPr>
                <a:bodyPr rot="0" spcFirstLastPara="1" vertOverflow="ellipsis" vert="horz" wrap="square" anchor="ctr" anchorCtr="1"/>
                <a:lstStyle/>
                <a:p>
                  <a:pPr algn="ctr">
                    <a:defRPr sz="24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layout>
                    <c:manualLayout>
                      <c:w val="8.7742854188423203E-2"/>
                      <c:h val="0.17515980470157275"/>
                    </c:manualLayout>
                  </c15:layout>
                </c:ext>
                <c:ext xmlns:c16="http://schemas.microsoft.com/office/drawing/2014/chart" uri="{C3380CC4-5D6E-409C-BE32-E72D297353CC}">
                  <c16:uniqueId val="{00000001-6C42-4C55-B8EA-D2AD1C74E09D}"/>
                </c:ext>
              </c:extLst>
            </c:dLbl>
            <c:dLbl>
              <c:idx val="1"/>
              <c:layout>
                <c:manualLayout>
                  <c:x val="5.0123888887573298E-2"/>
                  <c:y val="2.9565979568045558E-2"/>
                </c:manualLayout>
              </c:layout>
              <c:tx>
                <c:rich>
                  <a:bodyPr rot="0" spcFirstLastPara="1" vertOverflow="ellipsis" vert="horz" wrap="square" anchor="ctr" anchorCtr="1"/>
                  <a:lstStyle/>
                  <a:p>
                    <a:pPr algn="ctr">
                      <a:defRPr sz="3200" b="0" i="0" u="none" strike="noStrike" kern="1200" baseline="0">
                        <a:solidFill>
                          <a:schemeClr val="bg1"/>
                        </a:solidFill>
                        <a:latin typeface="Corbel" panose="020B0503020204020204" pitchFamily="34" charset="0"/>
                        <a:ea typeface="+mn-ea"/>
                        <a:cs typeface="+mn-cs"/>
                      </a:defRPr>
                    </a:pPr>
                    <a:fld id="{71384582-E1B9-43C7-BBF7-C6E6C8276F7C}" type="VALUE">
                      <a:rPr lang="en-US" sz="3200" b="1"/>
                      <a:pPr algn="ctr">
                        <a:defRPr sz="3200">
                          <a:solidFill>
                            <a:schemeClr val="bg1"/>
                          </a:solidFill>
                          <a:latin typeface="Corbel" panose="020B0503020204020204" pitchFamily="34" charset="0"/>
                        </a:defRPr>
                      </a:pPr>
                      <a:t>[VALOR]</a:t>
                    </a:fld>
                    <a:endParaRPr lang="es-PE"/>
                  </a:p>
                </c:rich>
              </c:tx>
              <c:spPr>
                <a:noFill/>
                <a:ln>
                  <a:noFill/>
                </a:ln>
                <a:effectLst/>
              </c:spPr>
              <c:txPr>
                <a:bodyPr rot="0" spcFirstLastPara="1" vertOverflow="ellipsis" vert="horz" wrap="square" anchor="ctr" anchorCtr="1"/>
                <a:lstStyle/>
                <a:p>
                  <a:pPr algn="ctr">
                    <a:defRPr sz="3200" b="0"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C42-4C55-B8EA-D2AD1C74E09D}"/>
                </c:ext>
              </c:extLst>
            </c:dLbl>
            <c:dLbl>
              <c:idx val="2"/>
              <c:layout>
                <c:manualLayout>
                  <c:x val="-1.5115668187517125E-3"/>
                  <c:y val="-2.0153879598646705E-2"/>
                </c:manualLayout>
              </c:layout>
              <c:tx>
                <c:rich>
                  <a:bodyPr rot="0" spcFirstLastPara="1" vertOverflow="ellipsis" vert="horz" wrap="square" anchor="ctr" anchorCtr="1"/>
                  <a:lstStyle/>
                  <a:p>
                    <a:pPr algn="ctr">
                      <a:defRPr sz="1600" b="1" i="0" u="none" strike="noStrike" kern="1200" baseline="0">
                        <a:solidFill>
                          <a:schemeClr val="bg1"/>
                        </a:solidFill>
                        <a:latin typeface="Corbel" panose="020B0503020204020204" pitchFamily="34" charset="0"/>
                        <a:ea typeface="+mn-ea"/>
                        <a:cs typeface="+mn-cs"/>
                      </a:defRPr>
                    </a:pPr>
                    <a:fld id="{BCCADA91-A16C-4B14-B81F-3566EB6E2012}" type="VALUE">
                      <a:rPr lang="en-US" sz="1600" b="0"/>
                      <a:pPr algn="ctr">
                        <a:defRPr sz="1600" b="1">
                          <a:solidFill>
                            <a:schemeClr val="bg1"/>
                          </a:solidFill>
                          <a:latin typeface="Corbel" panose="020B0503020204020204" pitchFamily="34" charset="0"/>
                        </a:defRPr>
                      </a:pPr>
                      <a:t>[VALOR]</a:t>
                    </a:fld>
                    <a:endParaRPr lang="es-PE"/>
                  </a:p>
                </c:rich>
              </c:tx>
              <c:spPr>
                <a:noFill/>
                <a:ln>
                  <a:noFill/>
                </a:ln>
                <a:effectLst/>
              </c:spPr>
              <c:txPr>
                <a:bodyPr rot="0" spcFirstLastPara="1" vertOverflow="ellipsis" vert="horz" wrap="square" anchor="ctr" anchorCtr="1"/>
                <a:lstStyle/>
                <a:p>
                  <a:pPr algn="ctr">
                    <a:defRPr sz="16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C42-4C55-B8EA-D2AD1C74E09D}"/>
                </c:ext>
              </c:extLst>
            </c:dLbl>
            <c:spPr>
              <a:noFill/>
              <a:ln>
                <a:noFill/>
              </a:ln>
              <a:effectLst/>
            </c:spPr>
            <c:txPr>
              <a:bodyPr rot="0" spcFirstLastPara="1" vertOverflow="ellipsis" vert="horz" wrap="square" anchor="ctr" anchorCtr="1"/>
              <a:lstStyle/>
              <a:p>
                <a:pPr algn="ctr">
                  <a:defRPr sz="2400" b="0"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extLst>
          </c:dLbls>
          <c:cat>
            <c:strRef>
              <c:f>Hoja1!$B$1:$D$1</c:f>
              <c:strCache>
                <c:ptCount val="3"/>
                <c:pt idx="0">
                  <c:v>Aprueba</c:v>
                </c:pt>
                <c:pt idx="1">
                  <c:v>Desaprueba</c:v>
                </c:pt>
                <c:pt idx="2">
                  <c:v>NS/NP</c:v>
                </c:pt>
              </c:strCache>
            </c:strRef>
          </c:cat>
          <c:val>
            <c:numRef>
              <c:f>Hoja1!$B$2:$D$2</c:f>
              <c:numCache>
                <c:formatCode>0%</c:formatCode>
                <c:ptCount val="3"/>
                <c:pt idx="0">
                  <c:v>0.23</c:v>
                </c:pt>
                <c:pt idx="1">
                  <c:v>0.7</c:v>
                </c:pt>
                <c:pt idx="2">
                  <c:v>7.0000000000000007E-2</c:v>
                </c:pt>
              </c:numCache>
            </c:numRef>
          </c:val>
          <c:extLst>
            <c:ext xmlns:c16="http://schemas.microsoft.com/office/drawing/2014/chart" uri="{C3380CC4-5D6E-409C-BE32-E72D297353CC}">
              <c16:uniqueId val="{00000006-6C42-4C55-B8EA-D2AD1C74E09D}"/>
            </c:ext>
          </c:extLst>
        </c:ser>
        <c:dLbls>
          <c:showLegendKey val="0"/>
          <c:showVal val="0"/>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8.6383187187435956E-2"/>
          <c:y val="0.29736356566688515"/>
          <c:w val="0.20620354163676263"/>
          <c:h val="0.3796347265214009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0.10907478696246806"/>
                  <c:y val="-3.5298186338282814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A30A-4EFB-8667-60804037B5D6}"/>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Hoja1!$A$2:$A$5</c:f>
              <c:strCache>
                <c:ptCount val="2"/>
                <c:pt idx="0">
                  <c:v>Feb-22*</c:v>
                </c:pt>
                <c:pt idx="1">
                  <c:v>Mar-22</c:v>
                </c:pt>
              </c:strCache>
            </c:strRef>
          </c:cat>
          <c:val>
            <c:numRef>
              <c:f>Hoja1!$B$2:$B$5</c:f>
              <c:numCache>
                <c:formatCode>0%</c:formatCode>
                <c:ptCount val="2"/>
                <c:pt idx="0">
                  <c:v>0.32</c:v>
                </c:pt>
                <c:pt idx="1">
                  <c:v>0.32</c:v>
                </c:pt>
              </c:numCache>
            </c:numRef>
          </c:val>
          <c:smooth val="0"/>
          <c:extLst>
            <c:ext xmlns:c16="http://schemas.microsoft.com/office/drawing/2014/chart" uri="{C3380CC4-5D6E-409C-BE32-E72D297353CC}">
              <c16:uniqueId val="{00000002-A30A-4EFB-8667-60804037B5D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7.1394925573718071E-2"/>
                  <c:y val="-4.892290541973991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A30A-4EFB-8667-60804037B5D6}"/>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Hoja1!$A$2:$A$5</c:f>
              <c:strCache>
                <c:ptCount val="2"/>
                <c:pt idx="0">
                  <c:v>Feb-22*</c:v>
                </c:pt>
                <c:pt idx="1">
                  <c:v>Mar-22</c:v>
                </c:pt>
              </c:strCache>
            </c:strRef>
          </c:cat>
          <c:val>
            <c:numRef>
              <c:f>Hoja1!$C$2:$C$5</c:f>
              <c:numCache>
                <c:formatCode>0%</c:formatCode>
                <c:ptCount val="2"/>
                <c:pt idx="0">
                  <c:v>0.59</c:v>
                </c:pt>
                <c:pt idx="1">
                  <c:v>0.58099999999999996</c:v>
                </c:pt>
              </c:numCache>
            </c:numRef>
          </c:val>
          <c:smooth val="0"/>
          <c:extLst>
            <c:ext xmlns:c16="http://schemas.microsoft.com/office/drawing/2014/chart" uri="{C3380CC4-5D6E-409C-BE32-E72D297353CC}">
              <c16:uniqueId val="{00000004-A30A-4EFB-8667-60804037B5D6}"/>
            </c:ext>
          </c:extLst>
        </c:ser>
        <c:ser>
          <c:idx val="2"/>
          <c:order val="2"/>
          <c:tx>
            <c:strRef>
              <c:f>Hoja1!$D$1</c:f>
              <c:strCache>
                <c:ptCount val="1"/>
                <c:pt idx="0">
                  <c:v>NS/NP</c:v>
                </c:pt>
              </c:strCache>
            </c:strRef>
          </c:tx>
          <c:marker>
            <c:symbol val="circle"/>
            <c:size val="9"/>
          </c:marker>
          <c:dLbls>
            <c:dLbl>
              <c:idx val="0"/>
              <c:layout>
                <c:manualLayout>
                  <c:x val="-5.8092466719405447E-2"/>
                  <c:y val="-3.066074817657587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A30A-4EFB-8667-60804037B5D6}"/>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Hoja1!$A$2:$A$5</c:f>
              <c:strCache>
                <c:ptCount val="2"/>
                <c:pt idx="0">
                  <c:v>Feb-22*</c:v>
                </c:pt>
                <c:pt idx="1">
                  <c:v>Mar-22</c:v>
                </c:pt>
              </c:strCache>
            </c:strRef>
          </c:cat>
          <c:val>
            <c:numRef>
              <c:f>Hoja1!$D$2:$D$5</c:f>
              <c:numCache>
                <c:formatCode>0%</c:formatCode>
                <c:ptCount val="2"/>
                <c:pt idx="0">
                  <c:v>0.09</c:v>
                </c:pt>
                <c:pt idx="1">
                  <c:v>0.10100000000000001</c:v>
                </c:pt>
              </c:numCache>
            </c:numRef>
          </c:val>
          <c:smooth val="0"/>
          <c:extLst>
            <c:ext xmlns:c16="http://schemas.microsoft.com/office/drawing/2014/chart" uri="{C3380CC4-5D6E-409C-BE32-E72D297353CC}">
              <c16:uniqueId val="{00000008-A30A-4EFB-8667-60804037B5D6}"/>
            </c:ext>
          </c:extLst>
        </c:ser>
        <c:dLbls>
          <c:showLegendKey val="0"/>
          <c:showVal val="0"/>
          <c:showCatName val="0"/>
          <c:showSerName val="0"/>
          <c:showPercent val="0"/>
          <c:showBubbleSize val="0"/>
        </c:dLbls>
        <c:marker val="1"/>
        <c:smooth val="0"/>
        <c:axId val="316609112"/>
        <c:axId val="316610680"/>
      </c:lineChart>
      <c:catAx>
        <c:axId val="316609112"/>
        <c:scaling>
          <c:orientation val="minMax"/>
        </c:scaling>
        <c:delete val="0"/>
        <c:axPos val="b"/>
        <c:numFmt formatCode="General" sourceLinked="1"/>
        <c:majorTickMark val="out"/>
        <c:minorTickMark val="none"/>
        <c:tickLblPos val="nextTo"/>
        <c:spPr>
          <a:noFill/>
        </c:spPr>
        <c:txPr>
          <a:bodyPr/>
          <a:lstStyle/>
          <a:p>
            <a:pPr>
              <a:defRPr sz="1600">
                <a:latin typeface="Corbel" panose="020B0503020204020204" pitchFamily="34" charset="0"/>
              </a:defRPr>
            </a:pPr>
            <a:endParaRPr lang="es-PE"/>
          </a:p>
        </c:txPr>
        <c:crossAx val="316610680"/>
        <c:crosses val="autoZero"/>
        <c:auto val="0"/>
        <c:lblAlgn val="ctr"/>
        <c:lblOffset val="100"/>
        <c:noMultiLvlLbl val="0"/>
      </c:catAx>
      <c:valAx>
        <c:axId val="316610680"/>
        <c:scaling>
          <c:orientation val="minMax"/>
        </c:scaling>
        <c:delete val="1"/>
        <c:axPos val="l"/>
        <c:numFmt formatCode="0%" sourceLinked="1"/>
        <c:majorTickMark val="out"/>
        <c:minorTickMark val="none"/>
        <c:tickLblPos val="none"/>
        <c:crossAx val="316609112"/>
        <c:crosses val="autoZero"/>
        <c:crossBetween val="between"/>
      </c:valAx>
    </c:plotArea>
    <c:legend>
      <c:legendPos val="t"/>
      <c:layout>
        <c:manualLayout>
          <c:xMode val="edge"/>
          <c:yMode val="edge"/>
          <c:x val="0.2292992676053047"/>
          <c:y val="2.0159705271109815E-2"/>
          <c:w val="0.5433321145593370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2.2503969693802431E-2"/>
                  <c:y val="-5.95062955629733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46E-40F3-BFED-DB4E3B41B71A}"/>
                </c:ext>
              </c:extLst>
            </c:dLbl>
            <c:dLbl>
              <c:idx val="2"/>
              <c:layout>
                <c:manualLayout>
                  <c:x val="-2.4331749689136432E-2"/>
                  <c:y val="-4.67959669044987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8FF-442B-B412-3FEB1F9782FB}"/>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Hoja1!$A$2:$A$9</c:f>
              <c:numCache>
                <c:formatCode>mmm\-yy</c:formatCode>
                <c:ptCount val="8"/>
                <c:pt idx="0">
                  <c:v>44409</c:v>
                </c:pt>
                <c:pt idx="1">
                  <c:v>44440</c:v>
                </c:pt>
                <c:pt idx="2">
                  <c:v>44470</c:v>
                </c:pt>
                <c:pt idx="3">
                  <c:v>44501</c:v>
                </c:pt>
                <c:pt idx="4">
                  <c:v>44531</c:v>
                </c:pt>
                <c:pt idx="5">
                  <c:v>44562</c:v>
                </c:pt>
                <c:pt idx="6">
                  <c:v>44593</c:v>
                </c:pt>
                <c:pt idx="7">
                  <c:v>44621</c:v>
                </c:pt>
              </c:numCache>
            </c:numRef>
          </c:cat>
          <c:val>
            <c:numRef>
              <c:f>Hoja1!$B$2:$B$9</c:f>
              <c:numCache>
                <c:formatCode>0%</c:formatCode>
                <c:ptCount val="8"/>
                <c:pt idx="0">
                  <c:v>0.31</c:v>
                </c:pt>
                <c:pt idx="1">
                  <c:v>0.32</c:v>
                </c:pt>
                <c:pt idx="2">
                  <c:v>0.21</c:v>
                </c:pt>
                <c:pt idx="3">
                  <c:v>0.21</c:v>
                </c:pt>
                <c:pt idx="4">
                  <c:v>0.18</c:v>
                </c:pt>
                <c:pt idx="5">
                  <c:v>0.2</c:v>
                </c:pt>
                <c:pt idx="6">
                  <c:v>0.14000000000000001</c:v>
                </c:pt>
                <c:pt idx="7">
                  <c:v>0.17</c:v>
                </c:pt>
              </c:numCache>
            </c:numRef>
          </c:val>
          <c:smooth val="0"/>
          <c:extLst>
            <c:ext xmlns:c16="http://schemas.microsoft.com/office/drawing/2014/chart" uri="{C3380CC4-5D6E-409C-BE32-E72D297353CC}">
              <c16:uniqueId val="{0000000D-D0C6-4C10-B134-1D40F3AA011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2.6131673756387447E-2"/>
                  <c:y val="-6.83991196502502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EA-48F7-89F3-72F4E19A2BFB}"/>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Hoja1!$A$2:$A$9</c:f>
              <c:numCache>
                <c:formatCode>mmm\-yy</c:formatCode>
                <c:ptCount val="8"/>
                <c:pt idx="0">
                  <c:v>44409</c:v>
                </c:pt>
                <c:pt idx="1">
                  <c:v>44440</c:v>
                </c:pt>
                <c:pt idx="2">
                  <c:v>44470</c:v>
                </c:pt>
                <c:pt idx="3">
                  <c:v>44501</c:v>
                </c:pt>
                <c:pt idx="4">
                  <c:v>44531</c:v>
                </c:pt>
                <c:pt idx="5">
                  <c:v>44562</c:v>
                </c:pt>
                <c:pt idx="6">
                  <c:v>44593</c:v>
                </c:pt>
                <c:pt idx="7">
                  <c:v>44621</c:v>
                </c:pt>
              </c:numCache>
            </c:numRef>
          </c:cat>
          <c:val>
            <c:numRef>
              <c:f>Hoja1!$C$2:$C$9</c:f>
              <c:numCache>
                <c:formatCode>0%</c:formatCode>
                <c:ptCount val="8"/>
                <c:pt idx="0">
                  <c:v>0.61</c:v>
                </c:pt>
                <c:pt idx="1">
                  <c:v>0.61</c:v>
                </c:pt>
                <c:pt idx="2">
                  <c:v>0.75</c:v>
                </c:pt>
                <c:pt idx="3">
                  <c:v>0.75</c:v>
                </c:pt>
                <c:pt idx="4">
                  <c:v>0.78</c:v>
                </c:pt>
                <c:pt idx="5">
                  <c:v>0.77</c:v>
                </c:pt>
                <c:pt idx="6">
                  <c:v>0.82</c:v>
                </c:pt>
                <c:pt idx="7">
                  <c:v>0.79</c:v>
                </c:pt>
              </c:numCache>
            </c:numRef>
          </c:val>
          <c:smooth val="0"/>
          <c:extLst>
            <c:ext xmlns:c16="http://schemas.microsoft.com/office/drawing/2014/chart" uri="{C3380CC4-5D6E-409C-BE32-E72D297353CC}">
              <c16:uniqueId val="{0000001C-D0C6-4C10-B134-1D40F3AA0116}"/>
            </c:ext>
          </c:extLst>
        </c:ser>
        <c:ser>
          <c:idx val="2"/>
          <c:order val="2"/>
          <c:tx>
            <c:strRef>
              <c:f>Hoja1!$D$1</c:f>
              <c:strCache>
                <c:ptCount val="1"/>
                <c:pt idx="0">
                  <c:v>NS/NP</c:v>
                </c:pt>
              </c:strCache>
            </c:strRef>
          </c:tx>
          <c:marker>
            <c:symbol val="circle"/>
            <c:size val="9"/>
          </c:marker>
          <c:dLbls>
            <c:dLbl>
              <c:idx val="0"/>
              <c:layout>
                <c:manualLayout>
                  <c:x val="-2.0644887389733493E-2"/>
                  <c:y val="-3.64720266709194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3ED-4B19-90CC-53467F8CC74E}"/>
                </c:ext>
              </c:extLst>
            </c:dLbl>
            <c:dLbl>
              <c:idx val="1"/>
              <c:layout>
                <c:manualLayout>
                  <c:x val="-1.8229462173830192E-2"/>
                  <c:y val="-4.40115735994349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591-4708-9625-FA7A20E66DCB}"/>
                </c:ext>
              </c:extLst>
            </c:dLbl>
            <c:dLbl>
              <c:idx val="2"/>
              <c:layout>
                <c:manualLayout>
                  <c:x val="-1.131846920123398E-2"/>
                  <c:y val="-3.83259352207198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8FF-442B-B412-3FEB1F9782FB}"/>
                </c:ext>
              </c:extLst>
            </c:dLbl>
            <c:dLbl>
              <c:idx val="3"/>
              <c:layout>
                <c:manualLayout>
                  <c:x val="-1.0607681751410589E-2"/>
                  <c:y val="-3.83260302199541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237-4400-817A-51857AE4D976}"/>
                </c:ext>
              </c:extLst>
            </c:dLbl>
            <c:dLbl>
              <c:idx val="4"/>
              <c:layout>
                <c:manualLayout>
                  <c:x val="-6.0615324293774794E-3"/>
                  <c:y val="-3.21488873194156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CAE-49AE-80A6-97CC62A7F1FD}"/>
                </c:ext>
              </c:extLst>
            </c:dLbl>
            <c:dLbl>
              <c:idx val="5"/>
              <c:layout>
                <c:manualLayout>
                  <c:x val="-1.212306485875507E-2"/>
                  <c:y val="-3.21488873194156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2F7-42F8-8687-81C67FC52C21}"/>
                </c:ext>
              </c:extLst>
            </c:dLbl>
            <c:dLbl>
              <c:idx val="6"/>
              <c:layout>
                <c:manualLayout>
                  <c:x val="-5.3839383975703599E-3"/>
                  <c:y val="-2.16143110565995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096-40FC-882E-A6DFA4CBC523}"/>
                </c:ext>
              </c:extLst>
            </c:dLbl>
            <c:dLbl>
              <c:idx val="7"/>
              <c:layout>
                <c:manualLayout>
                  <c:x val="-4.0379537981777699E-3"/>
                  <c:y val="-2.16143110565995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096-40FC-882E-A6DFA4CBC523}"/>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Hoja1!$A$2:$A$9</c:f>
              <c:numCache>
                <c:formatCode>mmm\-yy</c:formatCode>
                <c:ptCount val="8"/>
                <c:pt idx="0">
                  <c:v>44409</c:v>
                </c:pt>
                <c:pt idx="1">
                  <c:v>44440</c:v>
                </c:pt>
                <c:pt idx="2">
                  <c:v>44470</c:v>
                </c:pt>
                <c:pt idx="3">
                  <c:v>44501</c:v>
                </c:pt>
                <c:pt idx="4">
                  <c:v>44531</c:v>
                </c:pt>
                <c:pt idx="5">
                  <c:v>44562</c:v>
                </c:pt>
                <c:pt idx="6">
                  <c:v>44593</c:v>
                </c:pt>
                <c:pt idx="7">
                  <c:v>44621</c:v>
                </c:pt>
              </c:numCache>
            </c:numRef>
          </c:cat>
          <c:val>
            <c:numRef>
              <c:f>Hoja1!$D$2:$D$9</c:f>
              <c:numCache>
                <c:formatCode>0%</c:formatCode>
                <c:ptCount val="8"/>
                <c:pt idx="0">
                  <c:v>0.08</c:v>
                </c:pt>
                <c:pt idx="1">
                  <c:v>7.0000000000000007E-2</c:v>
                </c:pt>
                <c:pt idx="2">
                  <c:v>0.04</c:v>
                </c:pt>
                <c:pt idx="3">
                  <c:v>0.04</c:v>
                </c:pt>
                <c:pt idx="4">
                  <c:v>0.04</c:v>
                </c:pt>
                <c:pt idx="5">
                  <c:v>0.03</c:v>
                </c:pt>
                <c:pt idx="6">
                  <c:v>0.04</c:v>
                </c:pt>
                <c:pt idx="7">
                  <c:v>0.04</c:v>
                </c:pt>
              </c:numCache>
            </c:numRef>
          </c:val>
          <c:smooth val="0"/>
          <c:extLst>
            <c:ext xmlns:c16="http://schemas.microsoft.com/office/drawing/2014/chart" uri="{C3380CC4-5D6E-409C-BE32-E72D297353CC}">
              <c16:uniqueId val="{00000002-03ED-4B19-90CC-53467F8CC74E}"/>
            </c:ext>
          </c:extLst>
        </c:ser>
        <c:dLbls>
          <c:showLegendKey val="0"/>
          <c:showVal val="0"/>
          <c:showCatName val="0"/>
          <c:showSerName val="0"/>
          <c:showPercent val="0"/>
          <c:showBubbleSize val="0"/>
        </c:dLbls>
        <c:marker val="1"/>
        <c:smooth val="0"/>
        <c:axId val="316607544"/>
        <c:axId val="316611072"/>
      </c:lineChart>
      <c:catAx>
        <c:axId val="316607544"/>
        <c:scaling>
          <c:orientation val="minMax"/>
        </c:scaling>
        <c:delete val="0"/>
        <c:axPos val="b"/>
        <c:numFmt formatCode="mmm\-yy" sourceLinked="1"/>
        <c:majorTickMark val="out"/>
        <c:minorTickMark val="none"/>
        <c:tickLblPos val="nextTo"/>
        <c:spPr>
          <a:noFill/>
        </c:spPr>
        <c:txPr>
          <a:bodyPr/>
          <a:lstStyle/>
          <a:p>
            <a:pPr>
              <a:defRPr sz="1600">
                <a:latin typeface="Corbel" panose="020B0503020204020204" pitchFamily="34" charset="0"/>
              </a:defRPr>
            </a:pPr>
            <a:endParaRPr lang="es-PE"/>
          </a:p>
        </c:txPr>
        <c:crossAx val="316611072"/>
        <c:crosses val="autoZero"/>
        <c:auto val="0"/>
        <c:lblAlgn val="ctr"/>
        <c:lblOffset val="100"/>
        <c:noMultiLvlLbl val="0"/>
      </c:catAx>
      <c:valAx>
        <c:axId val="316611072"/>
        <c:scaling>
          <c:orientation val="minMax"/>
        </c:scaling>
        <c:delete val="1"/>
        <c:axPos val="l"/>
        <c:numFmt formatCode="0%" sourceLinked="1"/>
        <c:majorTickMark val="out"/>
        <c:minorTickMark val="none"/>
        <c:tickLblPos val="none"/>
        <c:crossAx val="316607544"/>
        <c:crosses val="autoZero"/>
        <c:crossBetween val="between"/>
      </c:valAx>
    </c:plotArea>
    <c:legend>
      <c:legendPos val="t"/>
      <c:layout>
        <c:manualLayout>
          <c:xMode val="edge"/>
          <c:yMode val="edge"/>
          <c:x val="0.2319912559753238"/>
          <c:y val="0.17841191853641294"/>
          <c:w val="0.54333211455933705"/>
          <c:h val="7.5658869442505591E-2"/>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16353299377202274"/>
          <c:w val="0.97243580993517897"/>
          <c:h val="0.62975130869359397"/>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2.2503969693802431E-2"/>
                  <c:y val="-5.95062955629733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46E-40F3-BFED-DB4E3B41B71A}"/>
                </c:ext>
              </c:extLst>
            </c:dLbl>
            <c:dLbl>
              <c:idx val="2"/>
              <c:layout>
                <c:manualLayout>
                  <c:x val="-3.8847817884431014E-2"/>
                  <c:y val="-5.446115394864271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35A-4066-BDA2-1730A89EF467}"/>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Hoja1!$A$2:$A$9</c:f>
              <c:numCache>
                <c:formatCode>mmm\-yy</c:formatCode>
                <c:ptCount val="8"/>
                <c:pt idx="0">
                  <c:v>44409</c:v>
                </c:pt>
                <c:pt idx="1">
                  <c:v>44440</c:v>
                </c:pt>
                <c:pt idx="2">
                  <c:v>44470</c:v>
                </c:pt>
                <c:pt idx="3">
                  <c:v>44501</c:v>
                </c:pt>
                <c:pt idx="4">
                  <c:v>44531</c:v>
                </c:pt>
                <c:pt idx="5">
                  <c:v>44562</c:v>
                </c:pt>
                <c:pt idx="6">
                  <c:v>44593</c:v>
                </c:pt>
                <c:pt idx="7">
                  <c:v>44621</c:v>
                </c:pt>
              </c:numCache>
            </c:numRef>
          </c:cat>
          <c:val>
            <c:numRef>
              <c:f>Hoja1!$B$2:$B$9</c:f>
              <c:numCache>
                <c:formatCode>0%</c:formatCode>
                <c:ptCount val="8"/>
                <c:pt idx="0">
                  <c:v>0.34</c:v>
                </c:pt>
                <c:pt idx="1">
                  <c:v>0.34</c:v>
                </c:pt>
                <c:pt idx="2">
                  <c:v>0.28000000000000003</c:v>
                </c:pt>
                <c:pt idx="3">
                  <c:v>0.31</c:v>
                </c:pt>
                <c:pt idx="4">
                  <c:v>0.23</c:v>
                </c:pt>
                <c:pt idx="5">
                  <c:v>0.26</c:v>
                </c:pt>
                <c:pt idx="6">
                  <c:v>0.2</c:v>
                </c:pt>
                <c:pt idx="7">
                  <c:v>0.24</c:v>
                </c:pt>
              </c:numCache>
            </c:numRef>
          </c:val>
          <c:smooth val="0"/>
          <c:extLst>
            <c:ext xmlns:c16="http://schemas.microsoft.com/office/drawing/2014/chart" uri="{C3380CC4-5D6E-409C-BE32-E72D297353CC}">
              <c16:uniqueId val="{0000000D-D0C6-4C10-B134-1D40F3AA011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2.6131673756387447E-2"/>
                  <c:y val="-6.83991196502502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EA-48F7-89F3-72F4E19A2BFB}"/>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Hoja1!$A$2:$A$9</c:f>
              <c:numCache>
                <c:formatCode>mmm\-yy</c:formatCode>
                <c:ptCount val="8"/>
                <c:pt idx="0">
                  <c:v>44409</c:v>
                </c:pt>
                <c:pt idx="1">
                  <c:v>44440</c:v>
                </c:pt>
                <c:pt idx="2">
                  <c:v>44470</c:v>
                </c:pt>
                <c:pt idx="3">
                  <c:v>44501</c:v>
                </c:pt>
                <c:pt idx="4">
                  <c:v>44531</c:v>
                </c:pt>
                <c:pt idx="5">
                  <c:v>44562</c:v>
                </c:pt>
                <c:pt idx="6">
                  <c:v>44593</c:v>
                </c:pt>
                <c:pt idx="7">
                  <c:v>44621</c:v>
                </c:pt>
              </c:numCache>
            </c:numRef>
          </c:cat>
          <c:val>
            <c:numRef>
              <c:f>Hoja1!$C$2:$C$9</c:f>
              <c:numCache>
                <c:formatCode>0%</c:formatCode>
                <c:ptCount val="8"/>
                <c:pt idx="0">
                  <c:v>0.54</c:v>
                </c:pt>
                <c:pt idx="1">
                  <c:v>0.56000000000000005</c:v>
                </c:pt>
                <c:pt idx="2">
                  <c:v>0.57999999999999996</c:v>
                </c:pt>
                <c:pt idx="3">
                  <c:v>0.61</c:v>
                </c:pt>
                <c:pt idx="4">
                  <c:v>0.68</c:v>
                </c:pt>
                <c:pt idx="5">
                  <c:v>0.65</c:v>
                </c:pt>
                <c:pt idx="6">
                  <c:v>0.73</c:v>
                </c:pt>
                <c:pt idx="7">
                  <c:v>0.69</c:v>
                </c:pt>
              </c:numCache>
            </c:numRef>
          </c:val>
          <c:smooth val="0"/>
          <c:extLst>
            <c:ext xmlns:c16="http://schemas.microsoft.com/office/drawing/2014/chart" uri="{C3380CC4-5D6E-409C-BE32-E72D297353CC}">
              <c16:uniqueId val="{0000001C-D0C6-4C10-B134-1D40F3AA0116}"/>
            </c:ext>
          </c:extLst>
        </c:ser>
        <c:ser>
          <c:idx val="2"/>
          <c:order val="2"/>
          <c:tx>
            <c:strRef>
              <c:f>Hoja1!$D$1</c:f>
              <c:strCache>
                <c:ptCount val="1"/>
                <c:pt idx="0">
                  <c:v>NS/NP</c:v>
                </c:pt>
              </c:strCache>
            </c:strRef>
          </c:tx>
          <c:marker>
            <c:symbol val="circle"/>
            <c:size val="9"/>
          </c:marker>
          <c:dLbls>
            <c:dLbl>
              <c:idx val="0"/>
              <c:layout>
                <c:manualLayout>
                  <c:x val="-3.0999210195396514E-2"/>
                  <c:y val="-3.74149304027771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3ED-4B19-90CC-53467F8CC74E}"/>
                </c:ext>
              </c:extLst>
            </c:dLbl>
            <c:dLbl>
              <c:idx val="1"/>
              <c:layout>
                <c:manualLayout>
                  <c:x val="-3.3954907434015594E-2"/>
                  <c:y val="-3.66477476108102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F28-45E6-8446-A620C82F3210}"/>
                </c:ext>
              </c:extLst>
            </c:dLbl>
            <c:dLbl>
              <c:idx val="2"/>
              <c:layout>
                <c:manualLayout>
                  <c:x val="-4.5189294990254793E-2"/>
                  <c:y val="3.44933416986476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35A-4066-BDA2-1730A89EF467}"/>
                </c:ext>
              </c:extLst>
            </c:dLbl>
            <c:dLbl>
              <c:idx val="3"/>
              <c:layout>
                <c:manualLayout>
                  <c:x val="-1.5886521945053914E-2"/>
                  <c:y val="-3.55706147657252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FAB-4187-9199-C1BD90C30793}"/>
                </c:ext>
              </c:extLst>
            </c:dLbl>
            <c:dLbl>
              <c:idx val="4"/>
              <c:layout>
                <c:manualLayout>
                  <c:x val="-2.4529589291894149E-2"/>
                  <c:y val="-3.6772466096777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2F4-4DCA-A487-7940CD2E9CFB}"/>
                </c:ext>
              </c:extLst>
            </c:dLbl>
            <c:dLbl>
              <c:idx val="5"/>
              <c:layout>
                <c:manualLayout>
                  <c:x val="-2.466857936284491E-2"/>
                  <c:y val="-3.9077091409009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D1-4973-A252-2DAF4CF5CCD1}"/>
                </c:ext>
              </c:extLst>
            </c:dLbl>
            <c:dLbl>
              <c:idx val="6"/>
              <c:layout>
                <c:manualLayout>
                  <c:x val="-2.8780009256652497E-2"/>
                  <c:y val="-3.12616731272073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501-43CE-B304-DBD7C05E4EEE}"/>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Hoja1!$A$2:$A$9</c:f>
              <c:numCache>
                <c:formatCode>mmm\-yy</c:formatCode>
                <c:ptCount val="8"/>
                <c:pt idx="0">
                  <c:v>44409</c:v>
                </c:pt>
                <c:pt idx="1">
                  <c:v>44440</c:v>
                </c:pt>
                <c:pt idx="2">
                  <c:v>44470</c:v>
                </c:pt>
                <c:pt idx="3">
                  <c:v>44501</c:v>
                </c:pt>
                <c:pt idx="4">
                  <c:v>44531</c:v>
                </c:pt>
                <c:pt idx="5">
                  <c:v>44562</c:v>
                </c:pt>
                <c:pt idx="6">
                  <c:v>44593</c:v>
                </c:pt>
                <c:pt idx="7">
                  <c:v>44621</c:v>
                </c:pt>
              </c:numCache>
            </c:numRef>
          </c:cat>
          <c:val>
            <c:numRef>
              <c:f>Hoja1!$D$2:$D$9</c:f>
              <c:numCache>
                <c:formatCode>0%</c:formatCode>
                <c:ptCount val="8"/>
                <c:pt idx="0">
                  <c:v>0.12</c:v>
                </c:pt>
                <c:pt idx="1">
                  <c:v>0.1</c:v>
                </c:pt>
                <c:pt idx="2">
                  <c:v>0.14000000000000001</c:v>
                </c:pt>
                <c:pt idx="3">
                  <c:v>0.08</c:v>
                </c:pt>
                <c:pt idx="4">
                  <c:v>0.09</c:v>
                </c:pt>
                <c:pt idx="5">
                  <c:v>0.09</c:v>
                </c:pt>
                <c:pt idx="6">
                  <c:v>7.0000000000000007E-2</c:v>
                </c:pt>
                <c:pt idx="7">
                  <c:v>7.0000000000000007E-2</c:v>
                </c:pt>
              </c:numCache>
            </c:numRef>
          </c:val>
          <c:smooth val="0"/>
          <c:extLst>
            <c:ext xmlns:c16="http://schemas.microsoft.com/office/drawing/2014/chart" uri="{C3380CC4-5D6E-409C-BE32-E72D297353CC}">
              <c16:uniqueId val="{00000002-03ED-4B19-90CC-53467F8CC74E}"/>
            </c:ext>
          </c:extLst>
        </c:ser>
        <c:dLbls>
          <c:showLegendKey val="0"/>
          <c:showVal val="0"/>
          <c:showCatName val="0"/>
          <c:showSerName val="0"/>
          <c:showPercent val="0"/>
          <c:showBubbleSize val="0"/>
        </c:dLbls>
        <c:marker val="1"/>
        <c:smooth val="0"/>
        <c:axId val="316608720"/>
        <c:axId val="273914984"/>
      </c:lineChart>
      <c:catAx>
        <c:axId val="316608720"/>
        <c:scaling>
          <c:orientation val="minMax"/>
        </c:scaling>
        <c:delete val="0"/>
        <c:axPos val="b"/>
        <c:numFmt formatCode="mmm\-yy" sourceLinked="1"/>
        <c:majorTickMark val="out"/>
        <c:minorTickMark val="none"/>
        <c:tickLblPos val="nextTo"/>
        <c:spPr>
          <a:noFill/>
        </c:spPr>
        <c:txPr>
          <a:bodyPr/>
          <a:lstStyle/>
          <a:p>
            <a:pPr>
              <a:defRPr sz="1600">
                <a:latin typeface="Corbel" panose="020B0503020204020204" pitchFamily="34" charset="0"/>
              </a:defRPr>
            </a:pPr>
            <a:endParaRPr lang="es-PE"/>
          </a:p>
        </c:txPr>
        <c:crossAx val="273914984"/>
        <c:crosses val="autoZero"/>
        <c:auto val="0"/>
        <c:lblAlgn val="ctr"/>
        <c:lblOffset val="100"/>
        <c:noMultiLvlLbl val="0"/>
      </c:catAx>
      <c:valAx>
        <c:axId val="273914984"/>
        <c:scaling>
          <c:orientation val="minMax"/>
        </c:scaling>
        <c:delete val="1"/>
        <c:axPos val="l"/>
        <c:numFmt formatCode="0%" sourceLinked="1"/>
        <c:majorTickMark val="out"/>
        <c:minorTickMark val="none"/>
        <c:tickLblPos val="none"/>
        <c:crossAx val="316608720"/>
        <c:crosses val="autoZero"/>
        <c:crossBetween val="between"/>
      </c:valAx>
    </c:plotArea>
    <c:legend>
      <c:legendPos val="t"/>
      <c:layout>
        <c:manualLayout>
          <c:xMode val="edge"/>
          <c:yMode val="edge"/>
          <c:x val="0.2292992676053047"/>
          <c:y val="1.2494556660972097E-2"/>
          <c:w val="0.5433321145593370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694618501078996E-2"/>
          <c:y val="0.15551376844744005"/>
          <c:w val="0.86130404927553483"/>
          <c:h val="0.7001903026348798"/>
        </c:manualLayout>
      </c:layout>
      <c:barChart>
        <c:barDir val="col"/>
        <c:grouping val="clustered"/>
        <c:varyColors val="0"/>
        <c:ser>
          <c:idx val="0"/>
          <c:order val="0"/>
          <c:tx>
            <c:strRef>
              <c:f>Sheet1!$B$1</c:f>
              <c:strCache>
                <c:ptCount val="1"/>
                <c:pt idx="0">
                  <c:v>Nov-21</c:v>
                </c:pt>
              </c:strCache>
            </c:strRef>
          </c:tx>
          <c:spPr>
            <a:solidFill>
              <a:srgbClr val="4E7A56"/>
            </a:solidFill>
            <a:ln>
              <a:noFill/>
            </a:ln>
            <a:effectLst/>
          </c:spPr>
          <c:invertIfNegative val="0"/>
          <c:dPt>
            <c:idx val="0"/>
            <c:invertIfNegative val="0"/>
            <c:bubble3D val="0"/>
            <c:spPr>
              <a:solidFill>
                <a:srgbClr val="4E7A56"/>
              </a:solidFill>
              <a:ln>
                <a:noFill/>
              </a:ln>
              <a:effectLst/>
            </c:spPr>
            <c:extLst>
              <c:ext xmlns:c16="http://schemas.microsoft.com/office/drawing/2014/chart" uri="{C3380CC4-5D6E-409C-BE32-E72D297353CC}">
                <c16:uniqueId val="{00000004-2AE7-4F98-B726-03490492F9F4}"/>
              </c:ext>
            </c:extLst>
          </c:dPt>
          <c:dPt>
            <c:idx val="2"/>
            <c:invertIfNegative val="0"/>
            <c:bubble3D val="0"/>
            <c:spPr>
              <a:solidFill>
                <a:srgbClr val="4E7A56"/>
              </a:solidFill>
              <a:ln>
                <a:noFill/>
              </a:ln>
              <a:effectLst/>
            </c:spPr>
            <c:extLst>
              <c:ext xmlns:c16="http://schemas.microsoft.com/office/drawing/2014/chart" uri="{C3380CC4-5D6E-409C-BE32-E72D297353CC}">
                <c16:uniqueId val="{00000005-2AE7-4F98-B726-03490492F9F4}"/>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Aprueba</c:v>
                </c:pt>
                <c:pt idx="1">
                  <c:v>Desaprueba</c:v>
                </c:pt>
                <c:pt idx="2">
                  <c:v>NS/NP</c:v>
                </c:pt>
              </c:strCache>
            </c:strRef>
          </c:cat>
          <c:val>
            <c:numRef>
              <c:f>Sheet1!$B$2:$B$4</c:f>
              <c:numCache>
                <c:formatCode>0%</c:formatCode>
                <c:ptCount val="3"/>
                <c:pt idx="0">
                  <c:v>0.43</c:v>
                </c:pt>
                <c:pt idx="1">
                  <c:v>0.55000000000000004</c:v>
                </c:pt>
                <c:pt idx="2">
                  <c:v>0.02</c:v>
                </c:pt>
              </c:numCache>
            </c:numRef>
          </c:val>
          <c:extLst>
            <c:ext xmlns:c16="http://schemas.microsoft.com/office/drawing/2014/chart" uri="{C3380CC4-5D6E-409C-BE32-E72D297353CC}">
              <c16:uniqueId val="{00000000-2AE7-4F98-B726-03490492F9F4}"/>
            </c:ext>
          </c:extLst>
        </c:ser>
        <c:ser>
          <c:idx val="1"/>
          <c:order val="1"/>
          <c:tx>
            <c:strRef>
              <c:f>Sheet1!$C$1</c:f>
              <c:strCache>
                <c:ptCount val="1"/>
                <c:pt idx="0">
                  <c:v>Mar-22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Aprueba</c:v>
                </c:pt>
                <c:pt idx="1">
                  <c:v>Desaprueba</c:v>
                </c:pt>
                <c:pt idx="2">
                  <c:v>NS/NP</c:v>
                </c:pt>
              </c:strCache>
            </c:strRef>
          </c:cat>
          <c:val>
            <c:numRef>
              <c:f>Sheet1!$C$2:$C$4</c:f>
              <c:numCache>
                <c:formatCode>0%</c:formatCode>
                <c:ptCount val="3"/>
                <c:pt idx="0">
                  <c:v>0.51</c:v>
                </c:pt>
                <c:pt idx="1">
                  <c:v>0.47</c:v>
                </c:pt>
                <c:pt idx="2">
                  <c:v>0.02</c:v>
                </c:pt>
              </c:numCache>
            </c:numRef>
          </c:val>
          <c:extLst>
            <c:ext xmlns:c16="http://schemas.microsoft.com/office/drawing/2014/chart" uri="{C3380CC4-5D6E-409C-BE32-E72D297353CC}">
              <c16:uniqueId val="{00000005-E2BB-41D3-B542-94E04CB6AD9F}"/>
            </c:ext>
          </c:extLst>
        </c:ser>
        <c:dLbls>
          <c:dLblPos val="outEnd"/>
          <c:showLegendKey val="0"/>
          <c:showVal val="1"/>
          <c:showCatName val="0"/>
          <c:showSerName val="0"/>
          <c:showPercent val="0"/>
          <c:showBubbleSize val="0"/>
        </c:dLbls>
        <c:gapWidth val="219"/>
        <c:overlap val="-27"/>
        <c:axId val="319839080"/>
        <c:axId val="319839472"/>
      </c:barChart>
      <c:catAx>
        <c:axId val="3198390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319839472"/>
        <c:crosses val="autoZero"/>
        <c:auto val="1"/>
        <c:lblAlgn val="ctr"/>
        <c:lblOffset val="100"/>
        <c:noMultiLvlLbl val="0"/>
      </c:catAx>
      <c:valAx>
        <c:axId val="319839472"/>
        <c:scaling>
          <c:orientation val="minMax"/>
        </c:scaling>
        <c:delete val="1"/>
        <c:axPos val="l"/>
        <c:numFmt formatCode="0%" sourceLinked="1"/>
        <c:majorTickMark val="out"/>
        <c:minorTickMark val="none"/>
        <c:tickLblPos val="nextTo"/>
        <c:crossAx val="319839080"/>
        <c:crosses val="autoZero"/>
        <c:crossBetween val="between"/>
      </c:valAx>
      <c:spPr>
        <a:noFill/>
        <a:ln>
          <a:noFill/>
        </a:ln>
        <a:effectLst/>
      </c:spPr>
    </c:plotArea>
    <c:legend>
      <c:legendPos val="r"/>
      <c:layout>
        <c:manualLayout>
          <c:xMode val="edge"/>
          <c:yMode val="edge"/>
          <c:x val="0.76107492138127286"/>
          <c:y val="5.5343926124087955E-3"/>
          <c:w val="0.22049639255502188"/>
          <c:h val="0.1438594652334620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P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0042059644284289"/>
          <c:y val="0"/>
          <c:w val="0.51274900268120505"/>
          <c:h val="1"/>
        </c:manualLayout>
      </c:layout>
      <c:barChart>
        <c:barDir val="bar"/>
        <c:grouping val="clustered"/>
        <c:varyColors val="0"/>
        <c:ser>
          <c:idx val="0"/>
          <c:order val="0"/>
          <c:tx>
            <c:strRef>
              <c:f>Hoja1!$A$2</c:f>
              <c:strCache>
                <c:ptCount val="1"/>
              </c:strCache>
            </c:strRef>
          </c:tx>
          <c:spPr>
            <a:solidFill>
              <a:schemeClr val="accent1"/>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3-F73A-4259-B55B-F5F94A044233}"/>
              </c:ext>
            </c:extLst>
          </c:dPt>
          <c:dPt>
            <c:idx val="1"/>
            <c:invertIfNegative val="0"/>
            <c:bubble3D val="0"/>
            <c:spPr>
              <a:solidFill>
                <a:schemeClr val="accent3">
                  <a:lumMod val="75000"/>
                </a:schemeClr>
              </a:solidFill>
              <a:ln>
                <a:noFill/>
              </a:ln>
              <a:effectLst/>
            </c:spPr>
            <c:extLst>
              <c:ext xmlns:c16="http://schemas.microsoft.com/office/drawing/2014/chart" uri="{C3380CC4-5D6E-409C-BE32-E72D297353CC}">
                <c16:uniqueId val="{00000001-F73A-4259-B55B-F5F94A044233}"/>
              </c:ext>
            </c:extLst>
          </c:dPt>
          <c:dPt>
            <c:idx val="2"/>
            <c:invertIfNegative val="0"/>
            <c:bubble3D val="0"/>
            <c:spPr>
              <a:solidFill>
                <a:srgbClr val="DC291E"/>
              </a:solidFill>
              <a:ln>
                <a:noFill/>
              </a:ln>
              <a:effectLst/>
            </c:spPr>
            <c:extLst>
              <c:ext xmlns:c16="http://schemas.microsoft.com/office/drawing/2014/chart" uri="{C3380CC4-5D6E-409C-BE32-E72D297353CC}">
                <c16:uniqueId val="{00000000-E566-49F8-B1F0-800ABD1678DC}"/>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9668-4075-AB94-9139DCAED058}"/>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Hoja1!$B$1:$E$1</c:f>
              <c:strCache>
                <c:ptCount val="4"/>
                <c:pt idx="0">
                  <c:v>NS/NP</c:v>
                </c:pt>
                <c:pt idx="1">
                  <c:v>Abstención</c:v>
                </c:pt>
                <c:pt idx="2">
                  <c:v>En contra</c:v>
                </c:pt>
                <c:pt idx="3">
                  <c:v>A favor</c:v>
                </c:pt>
              </c:strCache>
            </c:strRef>
          </c:cat>
          <c:val>
            <c:numRef>
              <c:f>Hoja1!$B$2:$E$2</c:f>
              <c:numCache>
                <c:formatCode>0%</c:formatCode>
                <c:ptCount val="4"/>
                <c:pt idx="0">
                  <c:v>0.02</c:v>
                </c:pt>
                <c:pt idx="1">
                  <c:v>0.01</c:v>
                </c:pt>
                <c:pt idx="2">
                  <c:v>0.47</c:v>
                </c:pt>
                <c:pt idx="3">
                  <c:v>0.5</c:v>
                </c:pt>
              </c:numCache>
            </c:numRef>
          </c:val>
          <c:extLst>
            <c:ext xmlns:c16="http://schemas.microsoft.com/office/drawing/2014/chart" uri="{C3380CC4-5D6E-409C-BE32-E72D297353CC}">
              <c16:uniqueId val="{00000006-F73A-4259-B55B-F5F94A044233}"/>
            </c:ext>
          </c:extLst>
        </c:ser>
        <c:dLbls>
          <c:dLblPos val="outEnd"/>
          <c:showLegendKey val="0"/>
          <c:showVal val="1"/>
          <c:showCatName val="0"/>
          <c:showSerName val="0"/>
          <c:showPercent val="0"/>
          <c:showBubbleSize val="0"/>
        </c:dLbls>
        <c:gapWidth val="100"/>
        <c:axId val="318743360"/>
        <c:axId val="318739440"/>
      </c:barChart>
      <c:valAx>
        <c:axId val="318739440"/>
        <c:scaling>
          <c:orientation val="minMax"/>
        </c:scaling>
        <c:delete val="1"/>
        <c:axPos val="b"/>
        <c:numFmt formatCode="0%" sourceLinked="1"/>
        <c:majorTickMark val="out"/>
        <c:minorTickMark val="none"/>
        <c:tickLblPos val="nextTo"/>
        <c:crossAx val="318743360"/>
        <c:crosses val="autoZero"/>
        <c:crossBetween val="between"/>
      </c:valAx>
      <c:catAx>
        <c:axId val="318743360"/>
        <c:scaling>
          <c:orientation val="minMax"/>
        </c:scaling>
        <c:delete val="0"/>
        <c:axPos val="l"/>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318739440"/>
        <c:crosses val="autoZero"/>
        <c:auto val="1"/>
        <c:lblAlgn val="ctr"/>
        <c:lblOffset val="100"/>
        <c:noMultiLvlLbl val="0"/>
      </c:catAx>
      <c:spPr>
        <a:noFill/>
        <a:ln>
          <a:noFill/>
        </a:ln>
        <a:effectLst/>
      </c:spPr>
    </c:plotArea>
    <c:plotVisOnly val="1"/>
    <c:dispBlanksAs val="gap"/>
    <c:showDLblsOverMax val="0"/>
  </c:chart>
  <c:spPr>
    <a:noFill/>
    <a:ln w="9525" cap="flat" cmpd="sng" algn="ctr">
      <a:noFill/>
      <a:prstDash val="solid"/>
    </a:ln>
    <a:effectLst/>
  </c:spPr>
  <c:txPr>
    <a:bodyPr/>
    <a:lstStyle/>
    <a:p>
      <a:pPr>
        <a:defRPr sz="1400"/>
      </a:pPr>
      <a:endParaRPr lang="es-P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45728391307261E-3"/>
          <c:y val="3.665691265667944E-2"/>
          <c:w val="0.99845427160869271"/>
          <c:h val="0.59004150024332103"/>
        </c:manualLayout>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Pt>
            <c:idx val="0"/>
            <c:invertIfNegative val="0"/>
            <c:bubble3D val="0"/>
            <c:spPr>
              <a:solidFill>
                <a:schemeClr val="accent3">
                  <a:lumMod val="75000"/>
                </a:schemeClr>
              </a:solidFill>
              <a:ln>
                <a:noFill/>
              </a:ln>
              <a:effectLst/>
            </c:spPr>
            <c:extLst>
              <c:ext xmlns:c16="http://schemas.microsoft.com/office/drawing/2014/chart" uri="{C3380CC4-5D6E-409C-BE32-E72D297353CC}">
                <c16:uniqueId val="{00000001-9645-41B2-9A38-6523F64EF1B6}"/>
              </c:ext>
            </c:extLst>
          </c:dPt>
          <c:dPt>
            <c:idx val="1"/>
            <c:invertIfNegative val="0"/>
            <c:bubble3D val="0"/>
            <c:spPr>
              <a:solidFill>
                <a:srgbClr val="C34A3A"/>
              </a:solidFill>
              <a:ln>
                <a:noFill/>
              </a:ln>
              <a:effectLst/>
            </c:spPr>
            <c:extLst>
              <c:ext xmlns:c16="http://schemas.microsoft.com/office/drawing/2014/chart" uri="{C3380CC4-5D6E-409C-BE32-E72D297353CC}">
                <c16:uniqueId val="{00000003-9645-41B2-9A38-6523F64EF1B6}"/>
              </c:ext>
            </c:extLst>
          </c:dPt>
          <c:dPt>
            <c:idx val="2"/>
            <c:invertIfNegative val="0"/>
            <c:bubble3D val="0"/>
            <c:spPr>
              <a:solidFill>
                <a:schemeClr val="bg1">
                  <a:lumMod val="50000"/>
                </a:schemeClr>
              </a:solidFill>
              <a:ln>
                <a:noFill/>
              </a:ln>
              <a:effectLst/>
            </c:spPr>
            <c:extLst>
              <c:ext xmlns:c16="http://schemas.microsoft.com/office/drawing/2014/chart" uri="{C3380CC4-5D6E-409C-BE32-E72D297353CC}">
                <c16:uniqueId val="{00000005-9645-41B2-9A38-6523F64EF1B6}"/>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9645-41B2-9A38-6523F64EF1B6}"/>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Que haya elecciones generales y se elija nuevo presidente y nuevos congresistas.</c:v>
                </c:pt>
                <c:pt idx="1">
                  <c:v>Que la vicepresidenta Dina Boluarte asuma la presidencia.</c:v>
                </c:pt>
                <c:pt idx="2">
                  <c:v>Que haya elecciones presidenciales y se mantengan los mismos congresistas.</c:v>
                </c:pt>
                <c:pt idx="3">
                  <c:v>NS/NP</c:v>
                </c:pt>
              </c:strCache>
            </c:strRef>
          </c:cat>
          <c:val>
            <c:numRef>
              <c:f>Hoja1!$B$2:$B$5</c:f>
              <c:numCache>
                <c:formatCode>0%</c:formatCode>
                <c:ptCount val="4"/>
                <c:pt idx="0">
                  <c:v>0.79700000000000004</c:v>
                </c:pt>
                <c:pt idx="1">
                  <c:v>8.5999999999999993E-2</c:v>
                </c:pt>
                <c:pt idx="2">
                  <c:v>4.8000000000000001E-2</c:v>
                </c:pt>
                <c:pt idx="3">
                  <c:v>0.06</c:v>
                </c:pt>
              </c:numCache>
            </c:numRef>
          </c:val>
          <c:extLst>
            <c:ext xmlns:c16="http://schemas.microsoft.com/office/drawing/2014/chart" uri="{C3380CC4-5D6E-409C-BE32-E72D297353CC}">
              <c16:uniqueId val="{0000000C-9645-41B2-9A38-6523F64EF1B6}"/>
            </c:ext>
          </c:extLst>
        </c:ser>
        <c:dLbls>
          <c:dLblPos val="outEnd"/>
          <c:showLegendKey val="0"/>
          <c:showVal val="1"/>
          <c:showCatName val="0"/>
          <c:showSerName val="0"/>
          <c:showPercent val="0"/>
          <c:showBubbleSize val="0"/>
        </c:dLbls>
        <c:gapWidth val="219"/>
        <c:overlap val="-27"/>
        <c:axId val="318745712"/>
        <c:axId val="318742576"/>
      </c:barChart>
      <c:catAx>
        <c:axId val="3187457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crossAx val="318742576"/>
        <c:crosses val="autoZero"/>
        <c:auto val="1"/>
        <c:lblAlgn val="ctr"/>
        <c:lblOffset val="100"/>
        <c:noMultiLvlLbl val="0"/>
      </c:catAx>
      <c:valAx>
        <c:axId val="318742576"/>
        <c:scaling>
          <c:orientation val="minMax"/>
          <c:max val="1"/>
        </c:scaling>
        <c:delete val="1"/>
        <c:axPos val="l"/>
        <c:numFmt formatCode="0%" sourceLinked="1"/>
        <c:majorTickMark val="out"/>
        <c:minorTickMark val="none"/>
        <c:tickLblPos val="nextTo"/>
        <c:crossAx val="31874571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Corbel" panose="020B0503020204020204" pitchFamily="34" charset="0"/>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C677858E-9A15-4CB6-B875-01152EF9B81F}" type="datetimeFigureOut">
              <a:rPr lang="es-PE" smtClean="0"/>
              <a:t>25/03/2022</a:t>
            </a:fld>
            <a:endParaRPr lang="es-PE"/>
          </a:p>
        </p:txBody>
      </p:sp>
      <p:sp>
        <p:nvSpPr>
          <p:cNvPr id="4" name="Marcador de pie de página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DC36F383-DF1A-4AE6-8D38-872F6505F4C3}" type="slidenum">
              <a:rPr lang="es-PE" smtClean="0"/>
              <a:t>‹Nº›</a:t>
            </a:fld>
            <a:endParaRPr lang="es-PE"/>
          </a:p>
        </p:txBody>
      </p:sp>
    </p:spTree>
    <p:extLst>
      <p:ext uri="{BB962C8B-B14F-4D97-AF65-F5344CB8AC3E}">
        <p14:creationId xmlns:p14="http://schemas.microsoft.com/office/powerpoint/2010/main" val="289181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8DF961A7-5D15-4096-9A45-693ADB9E083A}" type="datetimeFigureOut">
              <a:rPr lang="es-PE" smtClean="0"/>
              <a:t>25/03/2022</a:t>
            </a:fld>
            <a:endParaRPr lang="es-PE"/>
          </a:p>
        </p:txBody>
      </p:sp>
      <p:sp>
        <p:nvSpPr>
          <p:cNvPr id="4" name="Marcador de imagen de diapositiva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23DA237B-E9E3-4EDF-8E2E-042A7196A3EE}" type="slidenum">
              <a:rPr lang="es-PE" smtClean="0"/>
              <a:t>‹Nº›</a:t>
            </a:fld>
            <a:endParaRPr lang="es-PE"/>
          </a:p>
        </p:txBody>
      </p:sp>
    </p:spTree>
    <p:extLst>
      <p:ext uri="{BB962C8B-B14F-4D97-AF65-F5344CB8AC3E}">
        <p14:creationId xmlns:p14="http://schemas.microsoft.com/office/powerpoint/2010/main" val="1644101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4111857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11</a:t>
            </a:fld>
            <a:endParaRPr lang="es-PE"/>
          </a:p>
        </p:txBody>
      </p:sp>
    </p:spTree>
    <p:extLst>
      <p:ext uri="{BB962C8B-B14F-4D97-AF65-F5344CB8AC3E}">
        <p14:creationId xmlns:p14="http://schemas.microsoft.com/office/powerpoint/2010/main" val="2863094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12</a:t>
            </a:fld>
            <a:endParaRPr lang="es-PE"/>
          </a:p>
        </p:txBody>
      </p:sp>
    </p:spTree>
    <p:extLst>
      <p:ext uri="{BB962C8B-B14F-4D97-AF65-F5344CB8AC3E}">
        <p14:creationId xmlns:p14="http://schemas.microsoft.com/office/powerpoint/2010/main" val="3710324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13</a:t>
            </a:fld>
            <a:endParaRPr lang="es-PE"/>
          </a:p>
        </p:txBody>
      </p:sp>
    </p:spTree>
    <p:extLst>
      <p:ext uri="{BB962C8B-B14F-4D97-AF65-F5344CB8AC3E}">
        <p14:creationId xmlns:p14="http://schemas.microsoft.com/office/powerpoint/2010/main" val="1466439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846928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15</a:t>
            </a:fld>
            <a:endParaRPr lang="es-PE"/>
          </a:p>
        </p:txBody>
      </p:sp>
    </p:spTree>
    <p:extLst>
      <p:ext uri="{BB962C8B-B14F-4D97-AF65-F5344CB8AC3E}">
        <p14:creationId xmlns:p14="http://schemas.microsoft.com/office/powerpoint/2010/main" val="186773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16</a:t>
            </a:fld>
            <a:endParaRPr lang="es-PE"/>
          </a:p>
        </p:txBody>
      </p:sp>
    </p:spTree>
    <p:extLst>
      <p:ext uri="{BB962C8B-B14F-4D97-AF65-F5344CB8AC3E}">
        <p14:creationId xmlns:p14="http://schemas.microsoft.com/office/powerpoint/2010/main" val="824170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17</a:t>
            </a:fld>
            <a:endParaRPr lang="es-PE"/>
          </a:p>
        </p:txBody>
      </p:sp>
    </p:spTree>
    <p:extLst>
      <p:ext uri="{BB962C8B-B14F-4D97-AF65-F5344CB8AC3E}">
        <p14:creationId xmlns:p14="http://schemas.microsoft.com/office/powerpoint/2010/main" val="2780386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18</a:t>
            </a:fld>
            <a:endParaRPr lang="es-PE"/>
          </a:p>
        </p:txBody>
      </p:sp>
    </p:spTree>
    <p:extLst>
      <p:ext uri="{BB962C8B-B14F-4D97-AF65-F5344CB8AC3E}">
        <p14:creationId xmlns:p14="http://schemas.microsoft.com/office/powerpoint/2010/main" val="2734471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1332551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20</a:t>
            </a:fld>
            <a:endParaRPr lang="en-US" sz="800" dirty="0">
              <a:solidFill>
                <a:schemeClr val="bg2"/>
              </a:solidFill>
            </a:endParaRPr>
          </a:p>
        </p:txBody>
      </p:sp>
    </p:spTree>
    <p:extLst>
      <p:ext uri="{BB962C8B-B14F-4D97-AF65-F5344CB8AC3E}">
        <p14:creationId xmlns:p14="http://schemas.microsoft.com/office/powerpoint/2010/main" val="9436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3</a:t>
            </a:fld>
            <a:endParaRPr lang="en-US" sz="800" dirty="0">
              <a:solidFill>
                <a:schemeClr val="bg2"/>
              </a:solidFill>
            </a:endParaRPr>
          </a:p>
        </p:txBody>
      </p:sp>
    </p:spTree>
    <p:extLst>
      <p:ext uri="{BB962C8B-B14F-4D97-AF65-F5344CB8AC3E}">
        <p14:creationId xmlns:p14="http://schemas.microsoft.com/office/powerpoint/2010/main" val="253044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22</a:t>
            </a:fld>
            <a:endParaRPr lang="es-PE"/>
          </a:p>
        </p:txBody>
      </p:sp>
    </p:spTree>
    <p:extLst>
      <p:ext uri="{BB962C8B-B14F-4D97-AF65-F5344CB8AC3E}">
        <p14:creationId xmlns:p14="http://schemas.microsoft.com/office/powerpoint/2010/main" val="4285673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23</a:t>
            </a:fld>
            <a:endParaRPr lang="es-PE"/>
          </a:p>
        </p:txBody>
      </p:sp>
    </p:spTree>
    <p:extLst>
      <p:ext uri="{BB962C8B-B14F-4D97-AF65-F5344CB8AC3E}">
        <p14:creationId xmlns:p14="http://schemas.microsoft.com/office/powerpoint/2010/main" val="2623921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24</a:t>
            </a:fld>
            <a:endParaRPr lang="es-PE"/>
          </a:p>
        </p:txBody>
      </p:sp>
    </p:spTree>
    <p:extLst>
      <p:ext uri="{BB962C8B-B14F-4D97-AF65-F5344CB8AC3E}">
        <p14:creationId xmlns:p14="http://schemas.microsoft.com/office/powerpoint/2010/main" val="233848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25</a:t>
            </a:fld>
            <a:endParaRPr lang="es-PE"/>
          </a:p>
        </p:txBody>
      </p:sp>
    </p:spTree>
    <p:extLst>
      <p:ext uri="{BB962C8B-B14F-4D97-AF65-F5344CB8AC3E}">
        <p14:creationId xmlns:p14="http://schemas.microsoft.com/office/powerpoint/2010/main" val="3779977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26</a:t>
            </a:fld>
            <a:endParaRPr lang="es-PE"/>
          </a:p>
        </p:txBody>
      </p:sp>
    </p:spTree>
    <p:extLst>
      <p:ext uri="{BB962C8B-B14F-4D97-AF65-F5344CB8AC3E}">
        <p14:creationId xmlns:p14="http://schemas.microsoft.com/office/powerpoint/2010/main" val="1618282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27</a:t>
            </a:fld>
            <a:endParaRPr lang="es-PE"/>
          </a:p>
        </p:txBody>
      </p:sp>
    </p:spTree>
    <p:extLst>
      <p:ext uri="{BB962C8B-B14F-4D97-AF65-F5344CB8AC3E}">
        <p14:creationId xmlns:p14="http://schemas.microsoft.com/office/powerpoint/2010/main" val="2375189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28</a:t>
            </a:fld>
            <a:endParaRPr lang="es-PE"/>
          </a:p>
        </p:txBody>
      </p:sp>
    </p:spTree>
    <p:extLst>
      <p:ext uri="{BB962C8B-B14F-4D97-AF65-F5344CB8AC3E}">
        <p14:creationId xmlns:p14="http://schemas.microsoft.com/office/powerpoint/2010/main" val="356638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29</a:t>
            </a:fld>
            <a:endParaRPr lang="en-US" sz="800" dirty="0">
              <a:solidFill>
                <a:schemeClr val="bg2"/>
              </a:solidFill>
            </a:endParaRPr>
          </a:p>
        </p:txBody>
      </p:sp>
    </p:spTree>
    <p:extLst>
      <p:ext uri="{BB962C8B-B14F-4D97-AF65-F5344CB8AC3E}">
        <p14:creationId xmlns:p14="http://schemas.microsoft.com/office/powerpoint/2010/main" val="2152142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30</a:t>
            </a:fld>
            <a:endParaRPr lang="en-US" sz="800" dirty="0">
              <a:solidFill>
                <a:srgbClr val="EEECE1"/>
              </a:solidFill>
            </a:endParaRPr>
          </a:p>
        </p:txBody>
      </p:sp>
    </p:spTree>
    <p:extLst>
      <p:ext uri="{BB962C8B-B14F-4D97-AF65-F5344CB8AC3E}">
        <p14:creationId xmlns:p14="http://schemas.microsoft.com/office/powerpoint/2010/main" val="671872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31</a:t>
            </a:fld>
            <a:endParaRPr lang="es-PE"/>
          </a:p>
        </p:txBody>
      </p:sp>
    </p:spTree>
    <p:extLst>
      <p:ext uri="{BB962C8B-B14F-4D97-AF65-F5344CB8AC3E}">
        <p14:creationId xmlns:p14="http://schemas.microsoft.com/office/powerpoint/2010/main" val="1054593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4</a:t>
            </a:fld>
            <a:endParaRPr lang="en-US" sz="800" dirty="0">
              <a:solidFill>
                <a:srgbClr val="EEECE1"/>
              </a:solidFill>
            </a:endParaRPr>
          </a:p>
        </p:txBody>
      </p:sp>
    </p:spTree>
    <p:extLst>
      <p:ext uri="{BB962C8B-B14F-4D97-AF65-F5344CB8AC3E}">
        <p14:creationId xmlns:p14="http://schemas.microsoft.com/office/powerpoint/2010/main" val="2454716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32</a:t>
            </a:fld>
            <a:endParaRPr lang="en-US" sz="800" dirty="0">
              <a:solidFill>
                <a:srgbClr val="EEECE1"/>
              </a:solidFill>
            </a:endParaRPr>
          </a:p>
        </p:txBody>
      </p:sp>
    </p:spTree>
    <p:extLst>
      <p:ext uri="{BB962C8B-B14F-4D97-AF65-F5344CB8AC3E}">
        <p14:creationId xmlns:p14="http://schemas.microsoft.com/office/powerpoint/2010/main" val="3946884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33</a:t>
            </a:fld>
            <a:endParaRPr lang="es-PE"/>
          </a:p>
        </p:txBody>
      </p:sp>
    </p:spTree>
    <p:extLst>
      <p:ext uri="{BB962C8B-B14F-4D97-AF65-F5344CB8AC3E}">
        <p14:creationId xmlns:p14="http://schemas.microsoft.com/office/powerpoint/2010/main" val="2218898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34</a:t>
            </a:fld>
            <a:endParaRPr lang="en-US" sz="800" dirty="0">
              <a:solidFill>
                <a:schemeClr val="bg2"/>
              </a:solidFill>
            </a:endParaRPr>
          </a:p>
        </p:txBody>
      </p:sp>
    </p:spTree>
    <p:extLst>
      <p:ext uri="{BB962C8B-B14F-4D97-AF65-F5344CB8AC3E}">
        <p14:creationId xmlns:p14="http://schemas.microsoft.com/office/powerpoint/2010/main" val="3712817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35</a:t>
            </a:fld>
            <a:endParaRPr lang="en-US" sz="800" dirty="0">
              <a:solidFill>
                <a:srgbClr val="EEECE1"/>
              </a:solidFill>
            </a:endParaRPr>
          </a:p>
        </p:txBody>
      </p:sp>
    </p:spTree>
    <p:extLst>
      <p:ext uri="{BB962C8B-B14F-4D97-AF65-F5344CB8AC3E}">
        <p14:creationId xmlns:p14="http://schemas.microsoft.com/office/powerpoint/2010/main" val="1231496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36</a:t>
            </a:fld>
            <a:endParaRPr lang="es-PE"/>
          </a:p>
        </p:txBody>
      </p:sp>
    </p:spTree>
    <p:extLst>
      <p:ext uri="{BB962C8B-B14F-4D97-AF65-F5344CB8AC3E}">
        <p14:creationId xmlns:p14="http://schemas.microsoft.com/office/powerpoint/2010/main" val="906730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2151104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38</a:t>
            </a:fld>
            <a:endParaRPr lang="es-PE"/>
          </a:p>
        </p:txBody>
      </p:sp>
    </p:spTree>
    <p:extLst>
      <p:ext uri="{BB962C8B-B14F-4D97-AF65-F5344CB8AC3E}">
        <p14:creationId xmlns:p14="http://schemas.microsoft.com/office/powerpoint/2010/main" val="2495300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39</a:t>
            </a:fld>
            <a:endParaRPr lang="es-PE"/>
          </a:p>
        </p:txBody>
      </p:sp>
    </p:spTree>
    <p:extLst>
      <p:ext uri="{BB962C8B-B14F-4D97-AF65-F5344CB8AC3E}">
        <p14:creationId xmlns:p14="http://schemas.microsoft.com/office/powerpoint/2010/main" val="1252660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40</a:t>
            </a:fld>
            <a:endParaRPr lang="en-US" sz="800" dirty="0">
              <a:solidFill>
                <a:schemeClr val="bg2"/>
              </a:solidFill>
            </a:endParaRPr>
          </a:p>
        </p:txBody>
      </p:sp>
    </p:spTree>
    <p:extLst>
      <p:ext uri="{BB962C8B-B14F-4D97-AF65-F5344CB8AC3E}">
        <p14:creationId xmlns:p14="http://schemas.microsoft.com/office/powerpoint/2010/main" val="40128647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721359" y="10253825"/>
            <a:ext cx="2847300" cy="539675"/>
          </a:xfrm>
          <a:prstGeom prst="rect">
            <a:avLst/>
          </a:prstGeom>
          <a:noFill/>
          <a:ln w="9525">
            <a:noFill/>
            <a:miter lim="800000"/>
            <a:headEnd/>
            <a:tailEnd/>
          </a:ln>
        </p:spPr>
        <p:txBody>
          <a:bodyPr lIns="92504" tIns="46252" rIns="92504" bIns="46252" anchor="b"/>
          <a:lstStyle/>
          <a:p>
            <a:pPr marL="0" marR="0" lvl="0" indent="0" algn="r" defTabSz="925226" rtl="0" eaLnBrk="0" fontAlgn="auto" latinLnBrk="0" hangingPunct="0">
              <a:lnSpc>
                <a:spcPct val="100000"/>
              </a:lnSpc>
              <a:spcBef>
                <a:spcPts val="0"/>
              </a:spcBef>
              <a:spcAft>
                <a:spcPts val="0"/>
              </a:spcAft>
              <a:buClrTx/>
              <a:buSzTx/>
              <a:buFontTx/>
              <a:buNone/>
              <a:tabLst/>
              <a:defRPr/>
            </a:pPr>
            <a:fld id="{3FC82279-A093-4200-BD0B-F58EC8032BE0}" type="slidenum">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5226" rtl="0" eaLnBrk="0" fontAlgn="auto" latinLnBrk="0" hangingPunct="0">
                <a:lnSpc>
                  <a:spcPct val="100000"/>
                </a:lnSpc>
                <a:spcBef>
                  <a:spcPts val="0"/>
                </a:spcBef>
                <a:spcAft>
                  <a:spcPts val="0"/>
                </a:spcAft>
                <a:buClrTx/>
                <a:buSzTx/>
                <a:buFontTx/>
                <a:buNone/>
                <a:tabLst/>
                <a:defRPr/>
              </a:pPr>
              <a:t>48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35" name="Rectangle 1026"/>
          <p:cNvSpPr>
            <a:spLocks noGrp="1" noRot="1" noChangeAspect="1" noChangeArrowheads="1" noTextEdit="1"/>
          </p:cNvSpPr>
          <p:nvPr>
            <p:ph type="sldImg"/>
          </p:nvPr>
        </p:nvSpPr>
        <p:spPr>
          <a:xfrm>
            <a:off x="-309563" y="809625"/>
            <a:ext cx="7188201" cy="4044950"/>
          </a:xfrm>
          <a:ln/>
        </p:spPr>
      </p:sp>
      <p:sp>
        <p:nvSpPr>
          <p:cNvPr id="18436" name="Rectangle 1027"/>
          <p:cNvSpPr>
            <a:spLocks noGrp="1" noChangeArrowheads="1"/>
          </p:cNvSpPr>
          <p:nvPr>
            <p:ph type="body" idx="1"/>
          </p:nvPr>
        </p:nvSpPr>
        <p:spPr>
          <a:noFill/>
          <a:ln/>
        </p:spPr>
        <p:txBody>
          <a:bodyPr/>
          <a:lstStyle/>
          <a:p>
            <a:endParaRPr lang="pt-BR">
              <a:latin typeface="Times"/>
            </a:endParaRPr>
          </a:p>
        </p:txBody>
      </p:sp>
    </p:spTree>
    <p:extLst>
      <p:ext uri="{BB962C8B-B14F-4D97-AF65-F5344CB8AC3E}">
        <p14:creationId xmlns:p14="http://schemas.microsoft.com/office/powerpoint/2010/main" val="383703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5</a:t>
            </a:fld>
            <a:endParaRPr lang="en-US" sz="800" dirty="0">
              <a:solidFill>
                <a:srgbClr val="EEECE1"/>
              </a:solidFill>
            </a:endParaRPr>
          </a:p>
        </p:txBody>
      </p:sp>
    </p:spTree>
    <p:extLst>
      <p:ext uri="{BB962C8B-B14F-4D97-AF65-F5344CB8AC3E}">
        <p14:creationId xmlns:p14="http://schemas.microsoft.com/office/powerpoint/2010/main" val="69496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6</a:t>
            </a:fld>
            <a:endParaRPr lang="en-US" sz="800" dirty="0">
              <a:solidFill>
                <a:srgbClr val="EEECE1"/>
              </a:solidFill>
            </a:endParaRPr>
          </a:p>
        </p:txBody>
      </p:sp>
    </p:spTree>
    <p:extLst>
      <p:ext uri="{BB962C8B-B14F-4D97-AF65-F5344CB8AC3E}">
        <p14:creationId xmlns:p14="http://schemas.microsoft.com/office/powerpoint/2010/main" val="1755058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3363066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8</a:t>
            </a:fld>
            <a:endParaRPr lang="es-PE"/>
          </a:p>
        </p:txBody>
      </p:sp>
    </p:spTree>
    <p:extLst>
      <p:ext uri="{BB962C8B-B14F-4D97-AF65-F5344CB8AC3E}">
        <p14:creationId xmlns:p14="http://schemas.microsoft.com/office/powerpoint/2010/main" val="182506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9</a:t>
            </a:fld>
            <a:endParaRPr lang="es-PE"/>
          </a:p>
        </p:txBody>
      </p:sp>
    </p:spTree>
    <p:extLst>
      <p:ext uri="{BB962C8B-B14F-4D97-AF65-F5344CB8AC3E}">
        <p14:creationId xmlns:p14="http://schemas.microsoft.com/office/powerpoint/2010/main" val="2640576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10</a:t>
            </a:fld>
            <a:endParaRPr lang="es-PE"/>
          </a:p>
        </p:txBody>
      </p:sp>
    </p:spTree>
    <p:extLst>
      <p:ext uri="{BB962C8B-B14F-4D97-AF65-F5344CB8AC3E}">
        <p14:creationId xmlns:p14="http://schemas.microsoft.com/office/powerpoint/2010/main" val="1820773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31800" y="2372784"/>
            <a:ext cx="11328401" cy="1344257"/>
          </a:xfrm>
        </p:spPr>
        <p:txBody>
          <a:bodyPr anchor="b"/>
          <a:lstStyle>
            <a:lvl1pPr>
              <a:defRPr sz="4800" b="0" cap="none" baseline="0">
                <a:solidFill>
                  <a:schemeClr val="tx2"/>
                </a:solidFill>
                <a:latin typeface="Arial" pitchFamily="34" charset="0"/>
              </a:defRPr>
            </a:lvl1pPr>
          </a:lstStyle>
          <a:p>
            <a:r>
              <a:rPr lang="en-US" dirty="0"/>
              <a:t>Click to add title of presentation</a:t>
            </a:r>
          </a:p>
        </p:txBody>
      </p:sp>
      <p:sp>
        <p:nvSpPr>
          <p:cNvPr id="3" name="Subtitle 2"/>
          <p:cNvSpPr>
            <a:spLocks noGrp="1"/>
          </p:cNvSpPr>
          <p:nvPr>
            <p:ph type="subTitle" idx="1" hasCustomPrompt="1"/>
          </p:nvPr>
        </p:nvSpPr>
        <p:spPr bwMode="gray">
          <a:xfrm>
            <a:off x="431799" y="3813054"/>
            <a:ext cx="11328403" cy="1535764"/>
          </a:xfrm>
        </p:spPr>
        <p:txBody>
          <a:bodyPr/>
          <a:lstStyle>
            <a:lvl1pPr marL="0" indent="0" algn="l">
              <a:spcBef>
                <a:spcPts val="800"/>
              </a:spcBef>
              <a:spcAft>
                <a:spcPts val="0"/>
              </a:spcAft>
              <a:buNone/>
              <a:defRPr sz="2667" baseline="0">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tx2"/>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
        <p:nvSpPr>
          <p:cNvPr id="4" name="Rechteck 3"/>
          <p:cNvSpPr/>
          <p:nvPr/>
        </p:nvSpPr>
        <p:spPr bwMode="gray">
          <a:xfrm>
            <a:off x="0" y="6570171"/>
            <a:ext cx="12192000" cy="28782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6" name="Text Placeholder 10"/>
          <p:cNvSpPr>
            <a:spLocks noGrp="1"/>
          </p:cNvSpPr>
          <p:nvPr>
            <p:ph type="body" sz="quarter" idx="10" hasCustomPrompt="1"/>
          </p:nvPr>
        </p:nvSpPr>
        <p:spPr bwMode="gray">
          <a:xfrm>
            <a:off x="431800" y="6117413"/>
            <a:ext cx="11328400" cy="288000"/>
          </a:xfrm>
        </p:spPr>
        <p:txBody>
          <a:bodyPr tIns="0" anchor="b" anchorCtr="0"/>
          <a:lstStyle>
            <a:lvl1pPr marL="0" indent="0">
              <a:lnSpc>
                <a:spcPct val="100000"/>
              </a:lnSpc>
              <a:spcBef>
                <a:spcPts val="0"/>
              </a:spcBef>
              <a:spcAft>
                <a:spcPts val="0"/>
              </a:spcAft>
              <a:buFontTx/>
              <a:buNone/>
              <a:defRPr sz="1600">
                <a:solidFill>
                  <a:schemeClr val="tx2"/>
                </a:solidFill>
              </a:defRPr>
            </a:lvl1pPr>
            <a:lvl2pPr marL="0" indent="0">
              <a:lnSpc>
                <a:spcPct val="100000"/>
              </a:lnSpc>
              <a:spcBef>
                <a:spcPts val="0"/>
              </a:spcBef>
              <a:spcAft>
                <a:spcPts val="0"/>
              </a:spcAft>
              <a:buFontTx/>
              <a:buNone/>
              <a:defRPr sz="1600">
                <a:solidFill>
                  <a:schemeClr val="tx2"/>
                </a:solidFill>
              </a:defRPr>
            </a:lvl2pPr>
            <a:lvl3pPr marL="0" indent="0">
              <a:lnSpc>
                <a:spcPct val="100000"/>
              </a:lnSpc>
              <a:spcBef>
                <a:spcPts val="0"/>
              </a:spcBef>
              <a:spcAft>
                <a:spcPts val="0"/>
              </a:spcAft>
              <a:buFontTx/>
              <a:buNone/>
              <a:defRPr sz="1600">
                <a:solidFill>
                  <a:schemeClr val="tx2"/>
                </a:solidFill>
              </a:defRPr>
            </a:lvl3pPr>
            <a:lvl4pPr marL="0" indent="0">
              <a:lnSpc>
                <a:spcPct val="100000"/>
              </a:lnSpc>
              <a:spcBef>
                <a:spcPts val="0"/>
              </a:spcBef>
              <a:spcAft>
                <a:spcPts val="0"/>
              </a:spcAft>
              <a:buFontTx/>
              <a:buNone/>
              <a:defRPr sz="1600">
                <a:solidFill>
                  <a:schemeClr val="tx2"/>
                </a:solidFill>
              </a:defRPr>
            </a:lvl4pPr>
            <a:lvl5pPr marL="0" indent="0">
              <a:lnSpc>
                <a:spcPct val="100000"/>
              </a:lnSpc>
              <a:spcBef>
                <a:spcPts val="0"/>
              </a:spcBef>
              <a:spcAft>
                <a:spcPts val="0"/>
              </a:spcAft>
              <a:buFontTx/>
              <a:buNone/>
              <a:defRPr sz="1600">
                <a:solidFill>
                  <a:schemeClr val="tx2"/>
                </a:solidFill>
              </a:defRPr>
            </a:lvl5pPr>
            <a:lvl6pPr marL="0" indent="0">
              <a:lnSpc>
                <a:spcPct val="100000"/>
              </a:lnSpc>
              <a:spcBef>
                <a:spcPts val="0"/>
              </a:spcBef>
              <a:spcAft>
                <a:spcPts val="0"/>
              </a:spcAft>
              <a:buFontTx/>
              <a:buNone/>
              <a:defRPr sz="1600">
                <a:solidFill>
                  <a:schemeClr val="tx2"/>
                </a:solidFill>
              </a:defRPr>
            </a:lvl6pPr>
            <a:lvl7pPr marL="0" indent="0">
              <a:lnSpc>
                <a:spcPct val="100000"/>
              </a:lnSpc>
              <a:spcBef>
                <a:spcPts val="0"/>
              </a:spcBef>
              <a:spcAft>
                <a:spcPts val="0"/>
              </a:spcAft>
              <a:buFontTx/>
              <a:buNone/>
              <a:defRPr sz="1600">
                <a:solidFill>
                  <a:schemeClr val="tx2"/>
                </a:solidFill>
              </a:defRPr>
            </a:lvl7pPr>
            <a:lvl8pPr marL="0" indent="0">
              <a:lnSpc>
                <a:spcPct val="100000"/>
              </a:lnSpc>
              <a:spcBef>
                <a:spcPts val="0"/>
              </a:spcBef>
              <a:spcAft>
                <a:spcPts val="0"/>
              </a:spcAft>
              <a:buFontTx/>
              <a:buNone/>
              <a:defRPr sz="1600">
                <a:solidFill>
                  <a:schemeClr val="bg1"/>
                </a:solidFill>
              </a:defRPr>
            </a:lvl8pPr>
            <a:lvl9pPr marL="0" indent="0">
              <a:lnSpc>
                <a:spcPct val="100000"/>
              </a:lnSpc>
              <a:spcBef>
                <a:spcPts val="0"/>
              </a:spcBef>
              <a:spcAft>
                <a:spcPts val="0"/>
              </a:spcAft>
              <a:buFontTx/>
              <a:buNone/>
              <a:defRPr sz="1600">
                <a:solidFill>
                  <a:schemeClr val="tx2"/>
                </a:solidFill>
              </a:defRPr>
            </a:lvl9pPr>
          </a:lstStyle>
          <a:p>
            <a:pPr lvl="0"/>
            <a:r>
              <a:rPr lang="en-US" noProof="0" dirty="0"/>
              <a:t>Click to add additional text, e.g. author, location, date</a:t>
            </a:r>
          </a:p>
        </p:txBody>
      </p:sp>
      <p:sp>
        <p:nvSpPr>
          <p:cNvPr id="7" name="Rechteck 3"/>
          <p:cNvSpPr/>
          <p:nvPr userDrawn="1"/>
        </p:nvSpPr>
        <p:spPr bwMode="gray">
          <a:xfrm>
            <a:off x="0" y="6597650"/>
            <a:ext cx="12192000" cy="2603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err="1">
              <a:solidFill>
                <a:srgbClr val="000000"/>
              </a:solidFill>
            </a:endParaRPr>
          </a:p>
        </p:txBody>
      </p:sp>
    </p:spTree>
    <p:extLst>
      <p:ext uri="{BB962C8B-B14F-4D97-AF65-F5344CB8AC3E}">
        <p14:creationId xmlns:p14="http://schemas.microsoft.com/office/powerpoint/2010/main" val="228951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4" y="1220694"/>
            <a:ext cx="11329573" cy="384055"/>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8"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4" name="Content Placeholder 3"/>
          <p:cNvSpPr>
            <a:spLocks noGrp="1"/>
          </p:cNvSpPr>
          <p:nvPr>
            <p:ph sz="quarter" idx="13" hasCustomPrompt="1"/>
          </p:nvPr>
        </p:nvSpPr>
        <p:spPr bwMode="gray">
          <a:xfrm>
            <a:off x="431214" y="1700760"/>
            <a:ext cx="3647604"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ntent Placeholder 10"/>
          <p:cNvSpPr>
            <a:spLocks noGrp="1"/>
          </p:cNvSpPr>
          <p:nvPr>
            <p:ph sz="quarter" idx="14" hasCustomPrompt="1"/>
          </p:nvPr>
        </p:nvSpPr>
        <p:spPr bwMode="gray">
          <a:xfrm>
            <a:off x="4271746" y="1701800"/>
            <a:ext cx="3648508" cy="460798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12"/>
          <p:cNvSpPr>
            <a:spLocks noGrp="1"/>
          </p:cNvSpPr>
          <p:nvPr>
            <p:ph sz="quarter" idx="15" hasCustomPrompt="1"/>
          </p:nvPr>
        </p:nvSpPr>
        <p:spPr bwMode="gray">
          <a:xfrm>
            <a:off x="8112280" y="1701800"/>
            <a:ext cx="3648507" cy="460798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5197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120" name="Diapositiva de think-cell" r:id="rId4" imgW="353" imgH="353" progId="TCLayout.ActiveDocument.1">
                  <p:embed/>
                </p:oleObj>
              </mc:Choice>
              <mc:Fallback>
                <p:oleObj name="Diapositiva de think-cell" r:id="rId4" imgW="353" imgH="353" progId="TCLayout.ActiveDocument.1">
                  <p:embed/>
                  <p:pic>
                    <p:nvPicPr>
                      <p:cNvPr id="5" name="Object 4"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4" name="Content Placeholder 3"/>
          <p:cNvSpPr>
            <a:spLocks noGrp="1"/>
          </p:cNvSpPr>
          <p:nvPr>
            <p:ph sz="quarter" idx="16" hasCustomPrompt="1"/>
          </p:nvPr>
        </p:nvSpPr>
        <p:spPr bwMode="gray">
          <a:xfrm>
            <a:off x="431215" y="1700760"/>
            <a:ext cx="2688373"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3"/>
          <p:cNvSpPr>
            <a:spLocks noGrp="1"/>
          </p:cNvSpPr>
          <p:nvPr>
            <p:ph sz="quarter" idx="17" hasCustomPrompt="1"/>
          </p:nvPr>
        </p:nvSpPr>
        <p:spPr bwMode="gray">
          <a:xfrm>
            <a:off x="3311615" y="1700760"/>
            <a:ext cx="2688372" cy="460798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3"/>
          <p:cNvSpPr>
            <a:spLocks noGrp="1"/>
          </p:cNvSpPr>
          <p:nvPr>
            <p:ph sz="quarter" idx="18" hasCustomPrompt="1"/>
          </p:nvPr>
        </p:nvSpPr>
        <p:spPr bwMode="gray">
          <a:xfrm>
            <a:off x="6192014" y="1700760"/>
            <a:ext cx="2688373" cy="460694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Content Placeholder 3"/>
          <p:cNvSpPr>
            <a:spLocks noGrp="1"/>
          </p:cNvSpPr>
          <p:nvPr>
            <p:ph sz="quarter" idx="19" hasCustomPrompt="1"/>
          </p:nvPr>
        </p:nvSpPr>
        <p:spPr bwMode="gray">
          <a:xfrm>
            <a:off x="9072414" y="1700760"/>
            <a:ext cx="2688373" cy="460590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8"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Tree>
    <p:extLst>
      <p:ext uri="{BB962C8B-B14F-4D97-AF65-F5344CB8AC3E}">
        <p14:creationId xmlns:p14="http://schemas.microsoft.com/office/powerpoint/2010/main" val="2111958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our contents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8"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4" name="Content Placeholder 3"/>
          <p:cNvSpPr>
            <a:spLocks noGrp="1"/>
          </p:cNvSpPr>
          <p:nvPr>
            <p:ph sz="quarter" idx="13" hasCustomPrompt="1"/>
          </p:nvPr>
        </p:nvSpPr>
        <p:spPr bwMode="gray">
          <a:xfrm>
            <a:off x="431215" y="1700760"/>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ntent Placeholder 3"/>
          <p:cNvSpPr>
            <a:spLocks noGrp="1"/>
          </p:cNvSpPr>
          <p:nvPr>
            <p:ph sz="quarter" idx="14" hasCustomPrompt="1"/>
          </p:nvPr>
        </p:nvSpPr>
        <p:spPr bwMode="gray">
          <a:xfrm>
            <a:off x="6192014" y="1700760"/>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3"/>
          <p:cNvSpPr>
            <a:spLocks noGrp="1"/>
          </p:cNvSpPr>
          <p:nvPr>
            <p:ph sz="quarter" idx="15" hasCustomPrompt="1"/>
          </p:nvPr>
        </p:nvSpPr>
        <p:spPr bwMode="gray">
          <a:xfrm>
            <a:off x="431215" y="4101093"/>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16" hasCustomPrompt="1"/>
          </p:nvPr>
        </p:nvSpPr>
        <p:spPr bwMode="gray">
          <a:xfrm>
            <a:off x="6192014" y="4101093"/>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58885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Rectangle 4"/>
          <p:cNvSpPr/>
          <p:nvPr/>
        </p:nvSpPr>
        <p:spPr bwMode="gray">
          <a:xfrm>
            <a:off x="0" y="0"/>
            <a:ext cx="12192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spcBef>
                <a:spcPts val="400"/>
              </a:spcBef>
              <a:buFont typeface="Courier New" pitchFamily="49" charset="0"/>
              <a:buNone/>
            </a:pPr>
            <a:endParaRPr lang="en-US" sz="2133">
              <a:solidFill>
                <a:schemeClr val="tx1"/>
              </a:solidFill>
              <a:latin typeface="Arial" pitchFamily="34" charset="0"/>
              <a:cs typeface="Arial" pitchFamily="34" charset="0"/>
            </a:endParaRPr>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spTree>
    <p:extLst>
      <p:ext uri="{BB962C8B-B14F-4D97-AF65-F5344CB8AC3E}">
        <p14:creationId xmlns:p14="http://schemas.microsoft.com/office/powerpoint/2010/main" val="58982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ure White and text">
    <p:spTree>
      <p:nvGrpSpPr>
        <p:cNvPr id="1" name=""/>
        <p:cNvGrpSpPr/>
        <p:nvPr/>
      </p:nvGrpSpPr>
      <p:grpSpPr>
        <a:xfrm>
          <a:off x="0" y="0"/>
          <a:ext cx="0" cy="0"/>
          <a:chOff x="0" y="0"/>
          <a:chExt cx="0" cy="0"/>
        </a:xfrm>
      </p:grpSpPr>
      <p:sp>
        <p:nvSpPr>
          <p:cNvPr id="62" name="Rechteck 61"/>
          <p:cNvSpPr/>
          <p:nvPr/>
        </p:nvSpPr>
        <p:spPr bwMode="gray">
          <a:xfrm>
            <a:off x="0" y="0"/>
            <a:ext cx="12192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2" name="Titel 1"/>
          <p:cNvSpPr>
            <a:spLocks noGrp="1"/>
          </p:cNvSpPr>
          <p:nvPr>
            <p:ph type="title" hasCustomPrompt="1"/>
          </p:nvPr>
        </p:nvSpPr>
        <p:spPr bwMode="gray">
          <a:xfrm>
            <a:off x="431801" y="1221319"/>
            <a:ext cx="11328399" cy="2685635"/>
          </a:xfrm>
        </p:spPr>
        <p:txBody>
          <a:bodyPr vert="horz" lIns="0" tIns="18000" rIns="0" bIns="0" rtlCol="0" anchor="b" anchorCtr="0">
            <a:noAutofit/>
          </a:bodyPr>
          <a:lstStyle>
            <a:lvl1pPr>
              <a:defRPr lang="de-DE" sz="4800" cap="none" baseline="0">
                <a:solidFill>
                  <a:schemeClr val="tx2"/>
                </a:solidFill>
                <a:latin typeface="Arial" pitchFamily="34" charset="0"/>
                <a:ea typeface="+mn-ea"/>
                <a:cs typeface="+mn-cs"/>
              </a:defRPr>
            </a:lvl1pPr>
          </a:lstStyle>
          <a:p>
            <a:pPr lvl="0"/>
            <a:r>
              <a:rPr lang="en-US" dirty="0"/>
              <a:t>Click to add text</a:t>
            </a:r>
          </a:p>
        </p:txBody>
      </p:sp>
      <p:pic>
        <p:nvPicPr>
          <p:cNvPr id="4"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spTree>
    <p:extLst>
      <p:ext uri="{BB962C8B-B14F-4D97-AF65-F5344CB8AC3E}">
        <p14:creationId xmlns:p14="http://schemas.microsoft.com/office/powerpoint/2010/main" val="794911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ure Black and text">
    <p:bg bwMode="gray">
      <p:bgPr>
        <a:solidFill>
          <a:schemeClr val="bg1"/>
        </a:solidFill>
        <a:effectLst/>
      </p:bgPr>
    </p:bg>
    <p:spTree>
      <p:nvGrpSpPr>
        <p:cNvPr id="1" name=""/>
        <p:cNvGrpSpPr/>
        <p:nvPr/>
      </p:nvGrpSpPr>
      <p:grpSpPr>
        <a:xfrm>
          <a:off x="0" y="0"/>
          <a:ext cx="0" cy="0"/>
          <a:chOff x="0" y="0"/>
          <a:chExt cx="0" cy="0"/>
        </a:xfrm>
      </p:grpSpPr>
      <p:sp>
        <p:nvSpPr>
          <p:cNvPr id="3" name="Rechteck 2"/>
          <p:cNvSpPr/>
          <p:nvPr/>
        </p:nvSpPr>
        <p:spPr bwMode="gray">
          <a:xfrm>
            <a:off x="0" y="0"/>
            <a:ext cx="12192000" cy="68580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2" name="Titel 1"/>
          <p:cNvSpPr>
            <a:spLocks noGrp="1"/>
          </p:cNvSpPr>
          <p:nvPr>
            <p:ph type="title" hasCustomPrompt="1"/>
          </p:nvPr>
        </p:nvSpPr>
        <p:spPr bwMode="gray">
          <a:xfrm>
            <a:off x="431802" y="1221319"/>
            <a:ext cx="11328399" cy="2688168"/>
          </a:xfrm>
        </p:spPr>
        <p:txBody>
          <a:bodyPr vert="horz" lIns="0" tIns="18000" rIns="0" bIns="0" rtlCol="0" anchor="b" anchorCtr="0">
            <a:noAutofit/>
          </a:bodyPr>
          <a:lstStyle>
            <a:lvl1pPr>
              <a:defRPr lang="de-DE" sz="4800" cap="none" baseline="0">
                <a:solidFill>
                  <a:schemeClr val="bg1"/>
                </a:solidFill>
                <a:latin typeface="Arial" pitchFamily="34" charset="0"/>
                <a:ea typeface="+mn-ea"/>
                <a:cs typeface="+mn-cs"/>
              </a:defRPr>
            </a:lvl1pPr>
          </a:lstStyle>
          <a:p>
            <a:pPr lvl="0"/>
            <a:r>
              <a:rPr lang="en-US" dirty="0"/>
              <a:t>Click to add text</a:t>
            </a:r>
          </a:p>
        </p:txBody>
      </p:sp>
    </p:spTree>
    <p:extLst>
      <p:ext uri="{BB962C8B-B14F-4D97-AF65-F5344CB8AC3E}">
        <p14:creationId xmlns:p14="http://schemas.microsoft.com/office/powerpoint/2010/main" val="1057131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e Orange and tex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0" y="0"/>
            <a:ext cx="12192000" cy="6858000"/>
          </a:xfrm>
          <a:prstGeom prst="rect">
            <a:avLst/>
          </a:prstGeom>
          <a:noFill/>
          <a:ln>
            <a:noFill/>
          </a:ln>
        </p:spPr>
      </p:pic>
      <p:sp>
        <p:nvSpPr>
          <p:cNvPr id="3" name="Titel 2"/>
          <p:cNvSpPr>
            <a:spLocks noGrp="1"/>
          </p:cNvSpPr>
          <p:nvPr>
            <p:ph type="title" hasCustomPrompt="1"/>
          </p:nvPr>
        </p:nvSpPr>
        <p:spPr bwMode="gray">
          <a:xfrm>
            <a:off x="431801" y="1221318"/>
            <a:ext cx="11328400" cy="2688167"/>
          </a:xfrm>
        </p:spPr>
        <p:txBody>
          <a:bodyPr vert="horz" lIns="0" tIns="18000" rIns="0" bIns="0" rtlCol="0" anchor="b" anchorCtr="0">
            <a:noAutofit/>
          </a:bodyPr>
          <a:lstStyle>
            <a:lvl1pPr>
              <a:defRPr lang="de-DE" sz="4800" cap="none" baseline="0">
                <a:solidFill>
                  <a:schemeClr val="bg1"/>
                </a:solidFill>
                <a:latin typeface="Arial" pitchFamily="34" charset="0"/>
                <a:ea typeface="+mn-ea"/>
                <a:cs typeface="+mn-cs"/>
              </a:defRPr>
            </a:lvl1pPr>
          </a:lstStyle>
          <a:p>
            <a:pPr lvl="0"/>
            <a:r>
              <a:rPr lang="en-US" dirty="0"/>
              <a:t>Click to add text</a:t>
            </a:r>
          </a:p>
        </p:txBody>
      </p:sp>
    </p:spTree>
    <p:extLst>
      <p:ext uri="{BB962C8B-B14F-4D97-AF65-F5344CB8AC3E}">
        <p14:creationId xmlns:p14="http://schemas.microsoft.com/office/powerpoint/2010/main" val="1503639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ac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24" name="Textplatzhalter 2"/>
          <p:cNvSpPr>
            <a:spLocks noGrp="1"/>
          </p:cNvSpPr>
          <p:nvPr>
            <p:ph type="body" sz="quarter" idx="11" hasCustomPrompt="1"/>
          </p:nvPr>
        </p:nvSpPr>
        <p:spPr bwMode="gray">
          <a:xfrm>
            <a:off x="431800" y="1220755"/>
            <a:ext cx="11328400"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25" name="Picture Placeholder 4"/>
          <p:cNvSpPr>
            <a:spLocks noGrp="1"/>
          </p:cNvSpPr>
          <p:nvPr>
            <p:ph type="pic" sz="quarter" idx="34" hasCustomPrompt="1"/>
          </p:nvPr>
        </p:nvSpPr>
        <p:spPr bwMode="gray">
          <a:xfrm>
            <a:off x="431371" y="1700810"/>
            <a:ext cx="1728192" cy="2208245"/>
          </a:xfrm>
        </p:spPr>
        <p:txBody>
          <a:bodyPr/>
          <a:lstStyle>
            <a:lvl1pPr marL="0" indent="0">
              <a:buNone/>
              <a:defRPr/>
            </a:lvl1pPr>
          </a:lstStyle>
          <a:p>
            <a:r>
              <a:rPr lang="de-DE"/>
              <a:t>Picture</a:t>
            </a:r>
            <a:endParaRPr lang="en-US"/>
          </a:p>
        </p:txBody>
      </p:sp>
      <p:sp>
        <p:nvSpPr>
          <p:cNvPr id="26" name="Text Placeholder 3"/>
          <p:cNvSpPr>
            <a:spLocks noGrp="1"/>
          </p:cNvSpPr>
          <p:nvPr>
            <p:ph type="body" sz="quarter" idx="35" hasCustomPrompt="1"/>
          </p:nvPr>
        </p:nvSpPr>
        <p:spPr bwMode="gray">
          <a:xfrm>
            <a:off x="23515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27" name="Text Placeholder 3"/>
          <p:cNvSpPr>
            <a:spLocks noGrp="1"/>
          </p:cNvSpPr>
          <p:nvPr>
            <p:ph type="body" sz="quarter" idx="36" hasCustomPrompt="1"/>
          </p:nvPr>
        </p:nvSpPr>
        <p:spPr bwMode="gray">
          <a:xfrm>
            <a:off x="23515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28" name="Text Placeholder 3"/>
          <p:cNvSpPr>
            <a:spLocks noGrp="1"/>
          </p:cNvSpPr>
          <p:nvPr>
            <p:ph type="body" sz="quarter" idx="37" hasCustomPrompt="1"/>
          </p:nvPr>
        </p:nvSpPr>
        <p:spPr bwMode="gray">
          <a:xfrm>
            <a:off x="2351584" y="1701800"/>
            <a:ext cx="3648405" cy="76844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noProof="0" dirty="0"/>
              <a:t>[name]</a:t>
            </a:r>
          </a:p>
        </p:txBody>
      </p:sp>
      <p:sp>
        <p:nvSpPr>
          <p:cNvPr id="29" name="Text Placeholder 3"/>
          <p:cNvSpPr>
            <a:spLocks noGrp="1"/>
          </p:cNvSpPr>
          <p:nvPr>
            <p:ph type="body" sz="quarter" idx="38" hasCustomPrompt="1"/>
          </p:nvPr>
        </p:nvSpPr>
        <p:spPr bwMode="gray">
          <a:xfrm>
            <a:off x="23515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0" name="Text Placeholder 3"/>
          <p:cNvSpPr>
            <a:spLocks noGrp="1"/>
          </p:cNvSpPr>
          <p:nvPr>
            <p:ph type="body" sz="quarter" idx="39" hasCustomPrompt="1"/>
          </p:nvPr>
        </p:nvSpPr>
        <p:spPr bwMode="gray">
          <a:xfrm>
            <a:off x="23516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31" name="Picture Placeholder 4"/>
          <p:cNvSpPr>
            <a:spLocks noGrp="1"/>
          </p:cNvSpPr>
          <p:nvPr>
            <p:ph type="pic" sz="quarter" idx="40" hasCustomPrompt="1"/>
          </p:nvPr>
        </p:nvSpPr>
        <p:spPr bwMode="gray">
          <a:xfrm>
            <a:off x="6192971" y="1701800"/>
            <a:ext cx="1728192" cy="2208000"/>
          </a:xfrm>
        </p:spPr>
        <p:txBody>
          <a:bodyPr/>
          <a:lstStyle>
            <a:lvl1pPr marL="0" indent="0">
              <a:buNone/>
              <a:defRPr/>
            </a:lvl1pPr>
          </a:lstStyle>
          <a:p>
            <a:r>
              <a:rPr lang="de-DE"/>
              <a:t>Picture</a:t>
            </a:r>
            <a:endParaRPr lang="en-US"/>
          </a:p>
        </p:txBody>
      </p:sp>
      <p:sp>
        <p:nvSpPr>
          <p:cNvPr id="32" name="Text Placeholder 3"/>
          <p:cNvSpPr>
            <a:spLocks noGrp="1"/>
          </p:cNvSpPr>
          <p:nvPr>
            <p:ph type="body" sz="quarter" idx="41" hasCustomPrompt="1"/>
          </p:nvPr>
        </p:nvSpPr>
        <p:spPr bwMode="gray">
          <a:xfrm>
            <a:off x="81131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33" name="Text Placeholder 3"/>
          <p:cNvSpPr>
            <a:spLocks noGrp="1"/>
          </p:cNvSpPr>
          <p:nvPr>
            <p:ph type="body" sz="quarter" idx="42" hasCustomPrompt="1"/>
          </p:nvPr>
        </p:nvSpPr>
        <p:spPr bwMode="gray">
          <a:xfrm>
            <a:off x="81131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34" name="Text Placeholder 3"/>
          <p:cNvSpPr>
            <a:spLocks noGrp="1"/>
          </p:cNvSpPr>
          <p:nvPr>
            <p:ph type="body" sz="quarter" idx="43" hasCustomPrompt="1"/>
          </p:nvPr>
        </p:nvSpPr>
        <p:spPr bwMode="gray">
          <a:xfrm>
            <a:off x="8113184" y="1702432"/>
            <a:ext cx="3648405" cy="76800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dirty="0"/>
              <a:t>[name]</a:t>
            </a:r>
          </a:p>
        </p:txBody>
      </p:sp>
      <p:sp>
        <p:nvSpPr>
          <p:cNvPr id="35" name="Text Placeholder 3"/>
          <p:cNvSpPr>
            <a:spLocks noGrp="1"/>
          </p:cNvSpPr>
          <p:nvPr>
            <p:ph type="body" sz="quarter" idx="44" hasCustomPrompt="1"/>
          </p:nvPr>
        </p:nvSpPr>
        <p:spPr bwMode="gray">
          <a:xfrm>
            <a:off x="81131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6" name="Text Placeholder 3"/>
          <p:cNvSpPr>
            <a:spLocks noGrp="1"/>
          </p:cNvSpPr>
          <p:nvPr>
            <p:ph type="body" sz="quarter" idx="45" hasCustomPrompt="1"/>
          </p:nvPr>
        </p:nvSpPr>
        <p:spPr bwMode="gray">
          <a:xfrm>
            <a:off x="81132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Tree>
    <p:extLst>
      <p:ext uri="{BB962C8B-B14F-4D97-AF65-F5344CB8AC3E}">
        <p14:creationId xmlns:p14="http://schemas.microsoft.com/office/powerpoint/2010/main" val="3915578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contac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13" name="Picture Placeholder 4"/>
          <p:cNvSpPr>
            <a:spLocks noGrp="1"/>
          </p:cNvSpPr>
          <p:nvPr>
            <p:ph type="pic" sz="quarter" idx="15" hasCustomPrompt="1"/>
          </p:nvPr>
        </p:nvSpPr>
        <p:spPr bwMode="gray">
          <a:xfrm>
            <a:off x="431371" y="4101320"/>
            <a:ext cx="1728192" cy="2208000"/>
          </a:xfrm>
        </p:spPr>
        <p:txBody>
          <a:bodyPr/>
          <a:lstStyle>
            <a:lvl1pPr marL="0" indent="0">
              <a:buNone/>
              <a:defRPr/>
            </a:lvl1pPr>
          </a:lstStyle>
          <a:p>
            <a:r>
              <a:rPr lang="de-DE"/>
              <a:t>Picture</a:t>
            </a:r>
            <a:endParaRPr lang="en-US"/>
          </a:p>
        </p:txBody>
      </p:sp>
      <p:sp>
        <p:nvSpPr>
          <p:cNvPr id="14" name="Text Placeholder 3"/>
          <p:cNvSpPr>
            <a:spLocks noGrp="1"/>
          </p:cNvSpPr>
          <p:nvPr>
            <p:ph type="body" sz="quarter" idx="18" hasCustomPrompt="1"/>
          </p:nvPr>
        </p:nvSpPr>
        <p:spPr bwMode="gray">
          <a:xfrm>
            <a:off x="2351586" y="5445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17" name="Text Placeholder 3"/>
          <p:cNvSpPr>
            <a:spLocks noGrp="1"/>
          </p:cNvSpPr>
          <p:nvPr>
            <p:ph type="body" sz="quarter" idx="19" hasCustomPrompt="1"/>
          </p:nvPr>
        </p:nvSpPr>
        <p:spPr bwMode="gray">
          <a:xfrm>
            <a:off x="2351584" y="4869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19" name="Text Placeholder 3"/>
          <p:cNvSpPr>
            <a:spLocks noGrp="1"/>
          </p:cNvSpPr>
          <p:nvPr>
            <p:ph type="body" sz="quarter" idx="26" hasCustomPrompt="1"/>
          </p:nvPr>
        </p:nvSpPr>
        <p:spPr bwMode="gray">
          <a:xfrm>
            <a:off x="2351584" y="5733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26" name="Text Placeholder 3"/>
          <p:cNvSpPr>
            <a:spLocks noGrp="1"/>
          </p:cNvSpPr>
          <p:nvPr>
            <p:ph type="body" sz="quarter" idx="27" hasCustomPrompt="1"/>
          </p:nvPr>
        </p:nvSpPr>
        <p:spPr bwMode="gray">
          <a:xfrm>
            <a:off x="2351690" y="6021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27" name="Picture Placeholder 4"/>
          <p:cNvSpPr>
            <a:spLocks noGrp="1"/>
          </p:cNvSpPr>
          <p:nvPr>
            <p:ph type="pic" sz="quarter" idx="28" hasCustomPrompt="1"/>
          </p:nvPr>
        </p:nvSpPr>
        <p:spPr bwMode="gray">
          <a:xfrm>
            <a:off x="6192971" y="4101320"/>
            <a:ext cx="1728192" cy="2208000"/>
          </a:xfrm>
        </p:spPr>
        <p:txBody>
          <a:bodyPr/>
          <a:lstStyle>
            <a:lvl1pPr marL="0" indent="0">
              <a:buNone/>
              <a:defRPr/>
            </a:lvl1pPr>
          </a:lstStyle>
          <a:p>
            <a:r>
              <a:rPr lang="de-DE"/>
              <a:t>Picture</a:t>
            </a:r>
            <a:endParaRPr lang="en-US"/>
          </a:p>
        </p:txBody>
      </p:sp>
      <p:sp>
        <p:nvSpPr>
          <p:cNvPr id="28" name="Text Placeholder 3"/>
          <p:cNvSpPr>
            <a:spLocks noGrp="1"/>
          </p:cNvSpPr>
          <p:nvPr>
            <p:ph type="body" sz="quarter" idx="29" hasCustomPrompt="1"/>
          </p:nvPr>
        </p:nvSpPr>
        <p:spPr bwMode="gray">
          <a:xfrm>
            <a:off x="8113186" y="5445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29" name="Text Placeholder 3"/>
          <p:cNvSpPr>
            <a:spLocks noGrp="1"/>
          </p:cNvSpPr>
          <p:nvPr>
            <p:ph type="body" sz="quarter" idx="30" hasCustomPrompt="1"/>
          </p:nvPr>
        </p:nvSpPr>
        <p:spPr bwMode="gray">
          <a:xfrm>
            <a:off x="8113184" y="4869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31" name="Text Placeholder 3"/>
          <p:cNvSpPr>
            <a:spLocks noGrp="1"/>
          </p:cNvSpPr>
          <p:nvPr>
            <p:ph type="body" sz="quarter" idx="32" hasCustomPrompt="1"/>
          </p:nvPr>
        </p:nvSpPr>
        <p:spPr bwMode="gray">
          <a:xfrm>
            <a:off x="8113184" y="5733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2" name="Text Placeholder 3"/>
          <p:cNvSpPr>
            <a:spLocks noGrp="1"/>
          </p:cNvSpPr>
          <p:nvPr>
            <p:ph type="body" sz="quarter" idx="33" hasCustomPrompt="1"/>
          </p:nvPr>
        </p:nvSpPr>
        <p:spPr bwMode="gray">
          <a:xfrm>
            <a:off x="8113290" y="6021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33" name="Picture Placeholder 4"/>
          <p:cNvSpPr>
            <a:spLocks noGrp="1"/>
          </p:cNvSpPr>
          <p:nvPr>
            <p:ph type="pic" sz="quarter" idx="34" hasCustomPrompt="1"/>
          </p:nvPr>
        </p:nvSpPr>
        <p:spPr bwMode="gray">
          <a:xfrm>
            <a:off x="431371" y="1700810"/>
            <a:ext cx="1728192" cy="2208245"/>
          </a:xfrm>
        </p:spPr>
        <p:txBody>
          <a:bodyPr/>
          <a:lstStyle>
            <a:lvl1pPr marL="0" indent="0">
              <a:buNone/>
              <a:defRPr/>
            </a:lvl1pPr>
          </a:lstStyle>
          <a:p>
            <a:r>
              <a:rPr lang="de-DE"/>
              <a:t>Picture</a:t>
            </a:r>
            <a:endParaRPr lang="en-US"/>
          </a:p>
        </p:txBody>
      </p:sp>
      <p:sp>
        <p:nvSpPr>
          <p:cNvPr id="34" name="Text Placeholder 3"/>
          <p:cNvSpPr>
            <a:spLocks noGrp="1"/>
          </p:cNvSpPr>
          <p:nvPr>
            <p:ph type="body" sz="quarter" idx="35" hasCustomPrompt="1"/>
          </p:nvPr>
        </p:nvSpPr>
        <p:spPr bwMode="gray">
          <a:xfrm>
            <a:off x="23515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35" name="Text Placeholder 3"/>
          <p:cNvSpPr>
            <a:spLocks noGrp="1"/>
          </p:cNvSpPr>
          <p:nvPr>
            <p:ph type="body" sz="quarter" idx="36" hasCustomPrompt="1"/>
          </p:nvPr>
        </p:nvSpPr>
        <p:spPr bwMode="gray">
          <a:xfrm>
            <a:off x="23515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37" name="Text Placeholder 3"/>
          <p:cNvSpPr>
            <a:spLocks noGrp="1"/>
          </p:cNvSpPr>
          <p:nvPr>
            <p:ph type="body" sz="quarter" idx="38" hasCustomPrompt="1"/>
          </p:nvPr>
        </p:nvSpPr>
        <p:spPr bwMode="gray">
          <a:xfrm>
            <a:off x="23515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8" name="Text Placeholder 3"/>
          <p:cNvSpPr>
            <a:spLocks noGrp="1"/>
          </p:cNvSpPr>
          <p:nvPr>
            <p:ph type="body" sz="quarter" idx="39" hasCustomPrompt="1"/>
          </p:nvPr>
        </p:nvSpPr>
        <p:spPr bwMode="gray">
          <a:xfrm>
            <a:off x="23516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39" name="Picture Placeholder 4"/>
          <p:cNvSpPr>
            <a:spLocks noGrp="1"/>
          </p:cNvSpPr>
          <p:nvPr>
            <p:ph type="pic" sz="quarter" idx="40" hasCustomPrompt="1"/>
          </p:nvPr>
        </p:nvSpPr>
        <p:spPr bwMode="gray">
          <a:xfrm>
            <a:off x="6192971" y="1701800"/>
            <a:ext cx="1728192" cy="2208000"/>
          </a:xfrm>
        </p:spPr>
        <p:txBody>
          <a:bodyPr/>
          <a:lstStyle>
            <a:lvl1pPr marL="0" indent="0">
              <a:buNone/>
              <a:defRPr/>
            </a:lvl1pPr>
          </a:lstStyle>
          <a:p>
            <a:r>
              <a:rPr lang="de-DE"/>
              <a:t>Picture</a:t>
            </a:r>
            <a:endParaRPr lang="en-US"/>
          </a:p>
        </p:txBody>
      </p:sp>
      <p:sp>
        <p:nvSpPr>
          <p:cNvPr id="40" name="Text Placeholder 3"/>
          <p:cNvSpPr>
            <a:spLocks noGrp="1"/>
          </p:cNvSpPr>
          <p:nvPr>
            <p:ph type="body" sz="quarter" idx="41" hasCustomPrompt="1"/>
          </p:nvPr>
        </p:nvSpPr>
        <p:spPr bwMode="gray">
          <a:xfrm>
            <a:off x="81131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41" name="Text Placeholder 3"/>
          <p:cNvSpPr>
            <a:spLocks noGrp="1"/>
          </p:cNvSpPr>
          <p:nvPr>
            <p:ph type="body" sz="quarter" idx="42" hasCustomPrompt="1"/>
          </p:nvPr>
        </p:nvSpPr>
        <p:spPr bwMode="gray">
          <a:xfrm>
            <a:off x="81131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43" name="Text Placeholder 3"/>
          <p:cNvSpPr>
            <a:spLocks noGrp="1"/>
          </p:cNvSpPr>
          <p:nvPr>
            <p:ph type="body" sz="quarter" idx="44" hasCustomPrompt="1"/>
          </p:nvPr>
        </p:nvSpPr>
        <p:spPr bwMode="gray">
          <a:xfrm>
            <a:off x="81131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44" name="Text Placeholder 3"/>
          <p:cNvSpPr>
            <a:spLocks noGrp="1"/>
          </p:cNvSpPr>
          <p:nvPr>
            <p:ph type="body" sz="quarter" idx="45" hasCustomPrompt="1"/>
          </p:nvPr>
        </p:nvSpPr>
        <p:spPr bwMode="gray">
          <a:xfrm>
            <a:off x="81132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45" name="Textplatzhalter 2"/>
          <p:cNvSpPr>
            <a:spLocks noGrp="1"/>
          </p:cNvSpPr>
          <p:nvPr>
            <p:ph type="body" sz="quarter" idx="11" hasCustomPrompt="1"/>
          </p:nvPr>
        </p:nvSpPr>
        <p:spPr bwMode="gray">
          <a:xfrm>
            <a:off x="431800" y="1220755"/>
            <a:ext cx="11328400"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46" name="Text Placeholder 3"/>
          <p:cNvSpPr>
            <a:spLocks noGrp="1"/>
          </p:cNvSpPr>
          <p:nvPr>
            <p:ph type="body" sz="quarter" idx="37" hasCustomPrompt="1"/>
          </p:nvPr>
        </p:nvSpPr>
        <p:spPr bwMode="gray">
          <a:xfrm>
            <a:off x="2351584" y="1701800"/>
            <a:ext cx="3648405" cy="76844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noProof="0" dirty="0"/>
              <a:t>[name]</a:t>
            </a:r>
          </a:p>
        </p:txBody>
      </p:sp>
      <p:sp>
        <p:nvSpPr>
          <p:cNvPr id="47" name="Text Placeholder 3"/>
          <p:cNvSpPr>
            <a:spLocks noGrp="1"/>
          </p:cNvSpPr>
          <p:nvPr>
            <p:ph type="body" sz="quarter" idx="43" hasCustomPrompt="1"/>
          </p:nvPr>
        </p:nvSpPr>
        <p:spPr bwMode="gray">
          <a:xfrm>
            <a:off x="8113184" y="1702432"/>
            <a:ext cx="3648405" cy="76800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dirty="0"/>
              <a:t>[name]</a:t>
            </a:r>
          </a:p>
        </p:txBody>
      </p:sp>
      <p:sp>
        <p:nvSpPr>
          <p:cNvPr id="48" name="Text Placeholder 3"/>
          <p:cNvSpPr>
            <a:spLocks noGrp="1"/>
          </p:cNvSpPr>
          <p:nvPr>
            <p:ph type="body" sz="quarter" idx="46" hasCustomPrompt="1"/>
          </p:nvPr>
        </p:nvSpPr>
        <p:spPr bwMode="gray">
          <a:xfrm>
            <a:off x="2351584" y="4101093"/>
            <a:ext cx="3648405" cy="76844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noProof="0" dirty="0"/>
              <a:t>[name]</a:t>
            </a:r>
          </a:p>
        </p:txBody>
      </p:sp>
      <p:sp>
        <p:nvSpPr>
          <p:cNvPr id="49" name="Text Placeholder 3"/>
          <p:cNvSpPr>
            <a:spLocks noGrp="1"/>
          </p:cNvSpPr>
          <p:nvPr>
            <p:ph type="body" sz="quarter" idx="47" hasCustomPrompt="1"/>
          </p:nvPr>
        </p:nvSpPr>
        <p:spPr bwMode="gray">
          <a:xfrm>
            <a:off x="8113184" y="4101725"/>
            <a:ext cx="3648405" cy="76800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dirty="0"/>
              <a:t>[name]</a:t>
            </a:r>
          </a:p>
        </p:txBody>
      </p:sp>
    </p:spTree>
    <p:extLst>
      <p:ext uri="{BB962C8B-B14F-4D97-AF65-F5344CB8AC3E}">
        <p14:creationId xmlns:p14="http://schemas.microsoft.com/office/powerpoint/2010/main" val="1147033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0" y="0"/>
            <a:ext cx="12192000" cy="6858000"/>
          </a:xfrm>
          <a:prstGeom prst="rect">
            <a:avLst/>
          </a:prstGeom>
          <a:noFill/>
          <a:ln>
            <a:noFill/>
          </a:ln>
        </p:spPr>
      </p:pic>
      <p:sp>
        <p:nvSpPr>
          <p:cNvPr id="3" name="Title 2"/>
          <p:cNvSpPr>
            <a:spLocks noGrp="1"/>
          </p:cNvSpPr>
          <p:nvPr>
            <p:ph type="title" hasCustomPrompt="1"/>
          </p:nvPr>
        </p:nvSpPr>
        <p:spPr bwMode="gray">
          <a:xfrm>
            <a:off x="431214" y="1316567"/>
            <a:ext cx="11329573" cy="2592917"/>
          </a:xfrm>
        </p:spPr>
        <p:txBody>
          <a:bodyPr anchor="b"/>
          <a:lstStyle>
            <a:lvl1pPr>
              <a:defRPr sz="4800" cap="none" baseline="0">
                <a:solidFill>
                  <a:schemeClr val="bg1"/>
                </a:solidFill>
                <a:latin typeface="Arial" pitchFamily="34" charset="0"/>
              </a:defRPr>
            </a:lvl1pPr>
          </a:lstStyle>
          <a:p>
            <a:r>
              <a:rPr lang="en-US" dirty="0"/>
              <a:t>Thank you</a:t>
            </a:r>
          </a:p>
        </p:txBody>
      </p:sp>
      <p:sp>
        <p:nvSpPr>
          <p:cNvPr id="8" name="Text Placeholder 5"/>
          <p:cNvSpPr>
            <a:spLocks noGrp="1"/>
          </p:cNvSpPr>
          <p:nvPr>
            <p:ph type="body" sz="quarter" idx="10" hasCustomPrompt="1"/>
          </p:nvPr>
        </p:nvSpPr>
        <p:spPr bwMode="gray">
          <a:xfrm>
            <a:off x="431371" y="6309408"/>
            <a:ext cx="11329259" cy="288032"/>
          </a:xfrm>
        </p:spPr>
        <p:txBody>
          <a:bodyPr anchor="b"/>
          <a:lstStyle>
            <a:lvl1pPr marL="0" indent="0">
              <a:spcBef>
                <a:spcPts val="0"/>
              </a:spcBef>
              <a:spcAft>
                <a:spcPts val="0"/>
              </a:spcAft>
              <a:buFontTx/>
              <a:buNone/>
              <a:defRPr sz="1600" baseline="0">
                <a:solidFill>
                  <a:schemeClr val="bg1"/>
                </a:solidFill>
              </a:defRPr>
            </a:lvl1pPr>
            <a:lvl2pPr marL="0" indent="0">
              <a:spcBef>
                <a:spcPts val="0"/>
              </a:spcBef>
              <a:spcAft>
                <a:spcPts val="0"/>
              </a:spcAft>
              <a:buFontTx/>
              <a:buNone/>
              <a:defRPr sz="1600">
                <a:solidFill>
                  <a:schemeClr val="bg1"/>
                </a:solidFill>
              </a:defRPr>
            </a:lvl2pPr>
            <a:lvl3pPr marL="0" indent="0">
              <a:spcBef>
                <a:spcPts val="0"/>
              </a:spcBef>
              <a:spcAft>
                <a:spcPts val="0"/>
              </a:spcAft>
              <a:buFontTx/>
              <a:buNone/>
              <a:defRPr sz="1600">
                <a:solidFill>
                  <a:schemeClr val="bg1"/>
                </a:solidFill>
              </a:defRPr>
            </a:lvl3pPr>
            <a:lvl4pPr marL="0" indent="0">
              <a:spcBef>
                <a:spcPts val="0"/>
              </a:spcBef>
              <a:spcAft>
                <a:spcPts val="0"/>
              </a:spcAft>
              <a:buFontTx/>
              <a:buNone/>
              <a:defRPr sz="1600">
                <a:solidFill>
                  <a:schemeClr val="bg1"/>
                </a:solidFill>
              </a:defRPr>
            </a:lvl4pPr>
            <a:lvl5pPr marL="0" indent="0">
              <a:spcBef>
                <a:spcPts val="0"/>
              </a:spcBef>
              <a:spcAft>
                <a:spcPts val="0"/>
              </a:spcAft>
              <a:buFontTx/>
              <a:buNone/>
              <a:defRPr sz="1600">
                <a:solidFill>
                  <a:schemeClr val="bg1"/>
                </a:solidFill>
              </a:defRPr>
            </a:lvl5pPr>
            <a:lvl6pPr marL="0" indent="0">
              <a:spcBef>
                <a:spcPts val="0"/>
              </a:spcBef>
              <a:spcAft>
                <a:spcPts val="0"/>
              </a:spcAft>
              <a:buFontTx/>
              <a:buNone/>
              <a:defRPr sz="1600">
                <a:solidFill>
                  <a:schemeClr val="bg1"/>
                </a:solidFill>
              </a:defRPr>
            </a:lvl6pPr>
            <a:lvl7pPr marL="0" indent="0">
              <a:spcBef>
                <a:spcPts val="0"/>
              </a:spcBef>
              <a:spcAft>
                <a:spcPts val="0"/>
              </a:spcAft>
              <a:buFontTx/>
              <a:buNone/>
              <a:defRPr sz="1600">
                <a:solidFill>
                  <a:schemeClr val="bg1"/>
                </a:solidFill>
              </a:defRPr>
            </a:lvl7pPr>
            <a:lvl8pPr marL="0" indent="0">
              <a:spcBef>
                <a:spcPts val="0"/>
              </a:spcBef>
              <a:spcAft>
                <a:spcPts val="0"/>
              </a:spcAft>
              <a:buFontTx/>
              <a:buNone/>
              <a:defRPr sz="1600">
                <a:solidFill>
                  <a:schemeClr val="bg1"/>
                </a:solidFill>
              </a:defRPr>
            </a:lvl8pPr>
            <a:lvl9pPr marL="0" indent="0">
              <a:spcBef>
                <a:spcPts val="0"/>
              </a:spcBef>
              <a:spcAft>
                <a:spcPts val="0"/>
              </a:spcAft>
              <a:buFontTx/>
              <a:buNone/>
              <a:defRPr sz="1600">
                <a:solidFill>
                  <a:schemeClr val="bg1"/>
                </a:solidFill>
              </a:defRPr>
            </a:lvl9pPr>
          </a:lstStyle>
          <a:p>
            <a:pPr lvl="0"/>
            <a:r>
              <a:rPr lang="en-US" noProof="0" dirty="0"/>
              <a:t>Click to add additional text, e.g. author, location, date</a:t>
            </a:r>
          </a:p>
        </p:txBody>
      </p:sp>
    </p:spTree>
    <p:extLst>
      <p:ext uri="{BB962C8B-B14F-4D97-AF65-F5344CB8AC3E}">
        <p14:creationId xmlns:p14="http://schemas.microsoft.com/office/powerpoint/2010/main" val="1882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bwMode="gray">
          <a:xfrm>
            <a:off x="431213" y="1316707"/>
            <a:ext cx="11328987" cy="5280943"/>
          </a:xfrm>
        </p:spPr>
        <p:txBody>
          <a:bodyPr/>
          <a:lstStyle/>
          <a:p>
            <a:r>
              <a:rPr lang="en-US"/>
              <a:t>Click to the symbol to add a picture</a:t>
            </a:r>
          </a:p>
        </p:txBody>
      </p:sp>
      <p:sp>
        <p:nvSpPr>
          <p:cNvPr id="2" name="Title 1"/>
          <p:cNvSpPr>
            <a:spLocks noGrp="1"/>
          </p:cNvSpPr>
          <p:nvPr>
            <p:ph type="ctrTitle" hasCustomPrompt="1"/>
          </p:nvPr>
        </p:nvSpPr>
        <p:spPr bwMode="gray">
          <a:xfrm>
            <a:off x="623240" y="2372785"/>
            <a:ext cx="10945520" cy="1344257"/>
          </a:xfrm>
        </p:spPr>
        <p:txBody>
          <a:bodyPr anchor="b"/>
          <a:lstStyle>
            <a:lvl1pPr>
              <a:defRPr sz="4800" cap="none" baseline="0">
                <a:solidFill>
                  <a:schemeClr val="tx2"/>
                </a:solidFill>
              </a:defRPr>
            </a:lvl1pPr>
          </a:lstStyle>
          <a:p>
            <a:r>
              <a:rPr lang="en-US" dirty="0"/>
              <a:t>Click to add title of presentation</a:t>
            </a:r>
          </a:p>
        </p:txBody>
      </p:sp>
      <p:sp>
        <p:nvSpPr>
          <p:cNvPr id="3" name="Subtitle 2"/>
          <p:cNvSpPr>
            <a:spLocks noGrp="1"/>
          </p:cNvSpPr>
          <p:nvPr>
            <p:ph type="subTitle" idx="1" hasCustomPrompt="1"/>
          </p:nvPr>
        </p:nvSpPr>
        <p:spPr bwMode="gray">
          <a:xfrm>
            <a:off x="622495" y="3813054"/>
            <a:ext cx="10946245" cy="1536213"/>
          </a:xfrm>
        </p:spPr>
        <p:txBody>
          <a:bodyPr/>
          <a:lstStyle>
            <a:lvl1pPr marL="0" indent="0" algn="l">
              <a:spcBef>
                <a:spcPts val="800"/>
              </a:spcBef>
              <a:spcAft>
                <a:spcPts val="0"/>
              </a:spcAft>
              <a:buNone/>
              <a:defRPr sz="2667">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bg1"/>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
        <p:nvSpPr>
          <p:cNvPr id="7" name="Rechteck 6"/>
          <p:cNvSpPr/>
          <p:nvPr/>
        </p:nvSpPr>
        <p:spPr bwMode="gray">
          <a:xfrm>
            <a:off x="0" y="6570171"/>
            <a:ext cx="12192000" cy="28782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8" name="Text Placeholder 10"/>
          <p:cNvSpPr>
            <a:spLocks noGrp="1"/>
          </p:cNvSpPr>
          <p:nvPr>
            <p:ph type="body" sz="quarter" idx="10" hasCustomPrompt="1"/>
          </p:nvPr>
        </p:nvSpPr>
        <p:spPr bwMode="gray">
          <a:xfrm>
            <a:off x="623241" y="6117373"/>
            <a:ext cx="10945520" cy="288000"/>
          </a:xfrm>
        </p:spPr>
        <p:txBody>
          <a:bodyPr tIns="0" anchor="b" anchorCtr="0"/>
          <a:lstStyle>
            <a:lvl1pPr marL="0" indent="0">
              <a:lnSpc>
                <a:spcPct val="100000"/>
              </a:lnSpc>
              <a:spcBef>
                <a:spcPts val="0"/>
              </a:spcBef>
              <a:spcAft>
                <a:spcPts val="0"/>
              </a:spcAft>
              <a:buFontTx/>
              <a:buNone/>
              <a:defRPr sz="1600">
                <a:solidFill>
                  <a:schemeClr val="tx2"/>
                </a:solidFill>
              </a:defRPr>
            </a:lvl1pPr>
            <a:lvl2pPr marL="0" indent="0">
              <a:lnSpc>
                <a:spcPct val="100000"/>
              </a:lnSpc>
              <a:spcBef>
                <a:spcPts val="0"/>
              </a:spcBef>
              <a:spcAft>
                <a:spcPts val="0"/>
              </a:spcAft>
              <a:buFontTx/>
              <a:buNone/>
              <a:defRPr sz="1600">
                <a:solidFill>
                  <a:schemeClr val="tx2"/>
                </a:solidFill>
              </a:defRPr>
            </a:lvl2pPr>
            <a:lvl3pPr marL="0" indent="0">
              <a:lnSpc>
                <a:spcPct val="100000"/>
              </a:lnSpc>
              <a:spcBef>
                <a:spcPts val="0"/>
              </a:spcBef>
              <a:spcAft>
                <a:spcPts val="0"/>
              </a:spcAft>
              <a:buFontTx/>
              <a:buNone/>
              <a:defRPr sz="1600">
                <a:solidFill>
                  <a:schemeClr val="tx2"/>
                </a:solidFill>
              </a:defRPr>
            </a:lvl3pPr>
            <a:lvl4pPr marL="0" indent="0">
              <a:lnSpc>
                <a:spcPct val="100000"/>
              </a:lnSpc>
              <a:spcBef>
                <a:spcPts val="0"/>
              </a:spcBef>
              <a:spcAft>
                <a:spcPts val="0"/>
              </a:spcAft>
              <a:buFontTx/>
              <a:buNone/>
              <a:defRPr sz="1600">
                <a:solidFill>
                  <a:schemeClr val="tx2"/>
                </a:solidFill>
              </a:defRPr>
            </a:lvl4pPr>
            <a:lvl5pPr marL="0" indent="0">
              <a:lnSpc>
                <a:spcPct val="100000"/>
              </a:lnSpc>
              <a:spcBef>
                <a:spcPts val="0"/>
              </a:spcBef>
              <a:spcAft>
                <a:spcPts val="0"/>
              </a:spcAft>
              <a:buFontTx/>
              <a:buNone/>
              <a:defRPr sz="1600">
                <a:solidFill>
                  <a:schemeClr val="tx2"/>
                </a:solidFill>
              </a:defRPr>
            </a:lvl5pPr>
            <a:lvl6pPr marL="0" indent="0">
              <a:lnSpc>
                <a:spcPct val="100000"/>
              </a:lnSpc>
              <a:spcBef>
                <a:spcPts val="0"/>
              </a:spcBef>
              <a:spcAft>
                <a:spcPts val="0"/>
              </a:spcAft>
              <a:buFontTx/>
              <a:buNone/>
              <a:defRPr sz="1600">
                <a:solidFill>
                  <a:schemeClr val="tx2"/>
                </a:solidFill>
              </a:defRPr>
            </a:lvl6pPr>
            <a:lvl7pPr marL="0" indent="0">
              <a:lnSpc>
                <a:spcPct val="100000"/>
              </a:lnSpc>
              <a:spcBef>
                <a:spcPts val="0"/>
              </a:spcBef>
              <a:spcAft>
                <a:spcPts val="0"/>
              </a:spcAft>
              <a:buFontTx/>
              <a:buNone/>
              <a:defRPr sz="1600">
                <a:solidFill>
                  <a:schemeClr val="tx2"/>
                </a:solidFill>
              </a:defRPr>
            </a:lvl7pPr>
            <a:lvl8pPr marL="0" indent="0">
              <a:lnSpc>
                <a:spcPct val="100000"/>
              </a:lnSpc>
              <a:spcBef>
                <a:spcPts val="0"/>
              </a:spcBef>
              <a:spcAft>
                <a:spcPts val="0"/>
              </a:spcAft>
              <a:buFontTx/>
              <a:buNone/>
              <a:defRPr sz="1600">
                <a:solidFill>
                  <a:schemeClr val="bg1"/>
                </a:solidFill>
              </a:defRPr>
            </a:lvl8pPr>
            <a:lvl9pPr marL="0" indent="0">
              <a:lnSpc>
                <a:spcPct val="100000"/>
              </a:lnSpc>
              <a:spcBef>
                <a:spcPts val="0"/>
              </a:spcBef>
              <a:spcAft>
                <a:spcPts val="0"/>
              </a:spcAft>
              <a:buFontTx/>
              <a:buNone/>
              <a:defRPr sz="1600">
                <a:solidFill>
                  <a:schemeClr val="tx2"/>
                </a:solidFill>
              </a:defRPr>
            </a:lvl9pPr>
          </a:lstStyle>
          <a:p>
            <a:pPr lvl="0"/>
            <a:r>
              <a:rPr lang="en-US" noProof="0" dirty="0"/>
              <a:t>Click to add additional text, e.g. author, location, date</a:t>
            </a:r>
          </a:p>
        </p:txBody>
      </p:sp>
    </p:spTree>
    <p:extLst>
      <p:ext uri="{BB962C8B-B14F-4D97-AF65-F5344CB8AC3E}">
        <p14:creationId xmlns:p14="http://schemas.microsoft.com/office/powerpoint/2010/main" val="3260334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our Contacts with Pictures">
    <p:spTree>
      <p:nvGrpSpPr>
        <p:cNvPr id="1" name=""/>
        <p:cNvGrpSpPr/>
        <p:nvPr/>
      </p:nvGrpSpPr>
      <p:grpSpPr>
        <a:xfrm>
          <a:off x="0" y="0"/>
          <a:ext cx="0" cy="0"/>
          <a:chOff x="0" y="0"/>
          <a:chExt cx="0" cy="0"/>
        </a:xfrm>
      </p:grpSpPr>
      <p:sp>
        <p:nvSpPr>
          <p:cNvPr id="44" name="Picture Placeholder 4"/>
          <p:cNvSpPr>
            <a:spLocks noGrp="1"/>
          </p:cNvSpPr>
          <p:nvPr>
            <p:ph type="pic" sz="quarter" idx="26" hasCustomPrompt="1"/>
          </p:nvPr>
        </p:nvSpPr>
        <p:spPr bwMode="gray">
          <a:xfrm>
            <a:off x="431800" y="2205038"/>
            <a:ext cx="1727200" cy="2016050"/>
          </a:xfrm>
        </p:spPr>
        <p:txBody>
          <a:bodyPr/>
          <a:lstStyle>
            <a:lvl1pPr marL="0" indent="0">
              <a:buNone/>
              <a:defRPr>
                <a:latin typeface="Arial" pitchFamily="34" charset="0"/>
              </a:defRPr>
            </a:lvl1pPr>
          </a:lstStyle>
          <a:p>
            <a:r>
              <a:rPr lang="de-DE" dirty="0"/>
              <a:t>Picture</a:t>
            </a:r>
            <a:endParaRPr lang="en-US" dirty="0"/>
          </a:p>
        </p:txBody>
      </p:sp>
      <p:sp>
        <p:nvSpPr>
          <p:cNvPr id="45" name="Picture Placeholder 4"/>
          <p:cNvSpPr>
            <a:spLocks noGrp="1"/>
          </p:cNvSpPr>
          <p:nvPr>
            <p:ph type="pic" sz="quarter" idx="27" hasCustomPrompt="1"/>
          </p:nvPr>
        </p:nvSpPr>
        <p:spPr bwMode="gray">
          <a:xfrm>
            <a:off x="6193367" y="2205038"/>
            <a:ext cx="1727200" cy="2016050"/>
          </a:xfrm>
        </p:spPr>
        <p:txBody>
          <a:bodyPr/>
          <a:lstStyle>
            <a:lvl1pPr marL="0" indent="0">
              <a:buNone/>
              <a:defRPr>
                <a:latin typeface="Arial" pitchFamily="34" charset="0"/>
              </a:defRPr>
            </a:lvl1pPr>
          </a:lstStyle>
          <a:p>
            <a:r>
              <a:rPr lang="de-DE" dirty="0"/>
              <a:t>Picture</a:t>
            </a:r>
            <a:endParaRPr lang="en-US" dirty="0"/>
          </a:p>
        </p:txBody>
      </p:sp>
      <p:sp>
        <p:nvSpPr>
          <p:cNvPr id="46" name="Text Placeholder 3"/>
          <p:cNvSpPr>
            <a:spLocks noGrp="1"/>
          </p:cNvSpPr>
          <p:nvPr>
            <p:ph type="body" sz="quarter" idx="28" hasCustomPrompt="1"/>
          </p:nvPr>
        </p:nvSpPr>
        <p:spPr bwMode="gray">
          <a:xfrm>
            <a:off x="2351479" y="3573017"/>
            <a:ext cx="3649271" cy="216023"/>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0"/>
            <a:r>
              <a:rPr lang="en-US" dirty="0"/>
              <a:t>[phone number]</a:t>
            </a:r>
          </a:p>
        </p:txBody>
      </p:sp>
      <p:sp>
        <p:nvSpPr>
          <p:cNvPr id="47" name="Text Placeholder 3"/>
          <p:cNvSpPr>
            <a:spLocks noGrp="1"/>
          </p:cNvSpPr>
          <p:nvPr>
            <p:ph type="body" sz="quarter" idx="29" hasCustomPrompt="1"/>
          </p:nvPr>
        </p:nvSpPr>
        <p:spPr bwMode="gray">
          <a:xfrm>
            <a:off x="2351584" y="3140968"/>
            <a:ext cx="364916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48" name="Text Placeholder 3"/>
          <p:cNvSpPr>
            <a:spLocks noGrp="1"/>
          </p:cNvSpPr>
          <p:nvPr>
            <p:ph type="body" sz="quarter" idx="30" hasCustomPrompt="1"/>
          </p:nvPr>
        </p:nvSpPr>
        <p:spPr bwMode="gray">
          <a:xfrm>
            <a:off x="2351584" y="2205039"/>
            <a:ext cx="3648405" cy="935931"/>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49" name="Text Placeholder 3"/>
          <p:cNvSpPr>
            <a:spLocks noGrp="1"/>
          </p:cNvSpPr>
          <p:nvPr>
            <p:ph type="body" sz="quarter" idx="31" hasCustomPrompt="1"/>
          </p:nvPr>
        </p:nvSpPr>
        <p:spPr bwMode="gray">
          <a:xfrm>
            <a:off x="2351583" y="3789040"/>
            <a:ext cx="3649167"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50" name="Text Placeholder 3"/>
          <p:cNvSpPr>
            <a:spLocks noGrp="1"/>
          </p:cNvSpPr>
          <p:nvPr>
            <p:ph type="body" sz="quarter" idx="32" hasCustomPrompt="1"/>
          </p:nvPr>
        </p:nvSpPr>
        <p:spPr bwMode="gray">
          <a:xfrm>
            <a:off x="2351690" y="4005064"/>
            <a:ext cx="3648301"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51" name="Text Placeholder 3"/>
          <p:cNvSpPr>
            <a:spLocks noGrp="1"/>
          </p:cNvSpPr>
          <p:nvPr>
            <p:ph type="body" sz="quarter" idx="33" hasCustomPrompt="1"/>
          </p:nvPr>
        </p:nvSpPr>
        <p:spPr bwMode="gray">
          <a:xfrm>
            <a:off x="8112224" y="3573017"/>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[phone number]</a:t>
            </a:r>
          </a:p>
        </p:txBody>
      </p:sp>
      <p:sp>
        <p:nvSpPr>
          <p:cNvPr id="52" name="Text Placeholder 3"/>
          <p:cNvSpPr>
            <a:spLocks noGrp="1"/>
          </p:cNvSpPr>
          <p:nvPr>
            <p:ph type="body" sz="quarter" idx="34" hasCustomPrompt="1"/>
          </p:nvPr>
        </p:nvSpPr>
        <p:spPr bwMode="gray">
          <a:xfrm>
            <a:off x="8112224" y="3140969"/>
            <a:ext cx="3648405" cy="21676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53" name="Text Placeholder 3"/>
          <p:cNvSpPr>
            <a:spLocks noGrp="1"/>
          </p:cNvSpPr>
          <p:nvPr>
            <p:ph type="body" sz="quarter" idx="35" hasCustomPrompt="1"/>
          </p:nvPr>
        </p:nvSpPr>
        <p:spPr bwMode="gray">
          <a:xfrm>
            <a:off x="8112224" y="2205039"/>
            <a:ext cx="3648405" cy="935931"/>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54" name="Text Placeholder 3"/>
          <p:cNvSpPr>
            <a:spLocks noGrp="1"/>
          </p:cNvSpPr>
          <p:nvPr>
            <p:ph type="body" sz="quarter" idx="36" hasCustomPrompt="1"/>
          </p:nvPr>
        </p:nvSpPr>
        <p:spPr bwMode="gray">
          <a:xfrm>
            <a:off x="8112224" y="3789040"/>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55" name="Text Placeholder 3"/>
          <p:cNvSpPr>
            <a:spLocks noGrp="1"/>
          </p:cNvSpPr>
          <p:nvPr>
            <p:ph type="body" sz="quarter" idx="37" hasCustomPrompt="1"/>
          </p:nvPr>
        </p:nvSpPr>
        <p:spPr bwMode="gray">
          <a:xfrm>
            <a:off x="8112224" y="4005064"/>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56" name="Picture Placeholder 4"/>
          <p:cNvSpPr>
            <a:spLocks noGrp="1"/>
          </p:cNvSpPr>
          <p:nvPr>
            <p:ph type="pic" sz="quarter" idx="38" hasCustomPrompt="1"/>
          </p:nvPr>
        </p:nvSpPr>
        <p:spPr bwMode="gray">
          <a:xfrm>
            <a:off x="431371" y="4365626"/>
            <a:ext cx="1727200" cy="2015703"/>
          </a:xfrm>
        </p:spPr>
        <p:txBody>
          <a:bodyPr/>
          <a:lstStyle>
            <a:lvl1pPr marL="0" indent="0">
              <a:buNone/>
              <a:defRPr>
                <a:latin typeface="Arial" pitchFamily="34" charset="0"/>
              </a:defRPr>
            </a:lvl1pPr>
          </a:lstStyle>
          <a:p>
            <a:r>
              <a:rPr lang="de-DE" dirty="0"/>
              <a:t>Picture</a:t>
            </a:r>
            <a:endParaRPr lang="en-US" dirty="0"/>
          </a:p>
        </p:txBody>
      </p:sp>
      <p:sp>
        <p:nvSpPr>
          <p:cNvPr id="57" name="Picture Placeholder 4"/>
          <p:cNvSpPr>
            <a:spLocks noGrp="1"/>
          </p:cNvSpPr>
          <p:nvPr>
            <p:ph type="pic" sz="quarter" idx="39" hasCustomPrompt="1"/>
          </p:nvPr>
        </p:nvSpPr>
        <p:spPr bwMode="gray">
          <a:xfrm>
            <a:off x="6192937" y="4365626"/>
            <a:ext cx="1727200" cy="2015703"/>
          </a:xfrm>
        </p:spPr>
        <p:txBody>
          <a:bodyPr/>
          <a:lstStyle>
            <a:lvl1pPr marL="0" indent="0">
              <a:buNone/>
              <a:defRPr>
                <a:latin typeface="Arial" pitchFamily="34" charset="0"/>
              </a:defRPr>
            </a:lvl1pPr>
          </a:lstStyle>
          <a:p>
            <a:r>
              <a:rPr lang="de-DE" dirty="0"/>
              <a:t>Picture</a:t>
            </a:r>
            <a:endParaRPr lang="en-US" dirty="0"/>
          </a:p>
        </p:txBody>
      </p:sp>
      <p:sp>
        <p:nvSpPr>
          <p:cNvPr id="58" name="Text Placeholder 3"/>
          <p:cNvSpPr>
            <a:spLocks noGrp="1"/>
          </p:cNvSpPr>
          <p:nvPr>
            <p:ph type="body" sz="quarter" idx="40" hasCustomPrompt="1"/>
          </p:nvPr>
        </p:nvSpPr>
        <p:spPr bwMode="gray">
          <a:xfrm>
            <a:off x="2351584" y="5733734"/>
            <a:ext cx="364916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[phone number]</a:t>
            </a:r>
          </a:p>
        </p:txBody>
      </p:sp>
      <p:sp>
        <p:nvSpPr>
          <p:cNvPr id="59" name="Text Placeholder 3"/>
          <p:cNvSpPr>
            <a:spLocks noGrp="1"/>
          </p:cNvSpPr>
          <p:nvPr>
            <p:ph type="body" sz="quarter" idx="41" hasCustomPrompt="1"/>
          </p:nvPr>
        </p:nvSpPr>
        <p:spPr bwMode="gray">
          <a:xfrm>
            <a:off x="2351584" y="5301209"/>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60" name="Text Placeholder 3"/>
          <p:cNvSpPr>
            <a:spLocks noGrp="1"/>
          </p:cNvSpPr>
          <p:nvPr>
            <p:ph type="body" sz="quarter" idx="42" hasCustomPrompt="1"/>
          </p:nvPr>
        </p:nvSpPr>
        <p:spPr bwMode="gray">
          <a:xfrm>
            <a:off x="2351584" y="4365625"/>
            <a:ext cx="3648405" cy="935584"/>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61" name="Text Placeholder 3"/>
          <p:cNvSpPr>
            <a:spLocks noGrp="1"/>
          </p:cNvSpPr>
          <p:nvPr>
            <p:ph type="body" sz="quarter" idx="43" hasCustomPrompt="1"/>
          </p:nvPr>
        </p:nvSpPr>
        <p:spPr bwMode="gray">
          <a:xfrm>
            <a:off x="2351584" y="5949237"/>
            <a:ext cx="364916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62" name="Text Placeholder 3"/>
          <p:cNvSpPr>
            <a:spLocks noGrp="1"/>
          </p:cNvSpPr>
          <p:nvPr>
            <p:ph type="body" sz="quarter" idx="44" hasCustomPrompt="1"/>
          </p:nvPr>
        </p:nvSpPr>
        <p:spPr bwMode="gray">
          <a:xfrm>
            <a:off x="2351584" y="6164740"/>
            <a:ext cx="364916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63" name="Text Placeholder 3"/>
          <p:cNvSpPr>
            <a:spLocks noGrp="1"/>
          </p:cNvSpPr>
          <p:nvPr>
            <p:ph type="body" sz="quarter" idx="45" hasCustomPrompt="1"/>
          </p:nvPr>
        </p:nvSpPr>
        <p:spPr bwMode="gray">
          <a:xfrm>
            <a:off x="8112224" y="5733744"/>
            <a:ext cx="364840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[phone number]</a:t>
            </a:r>
          </a:p>
        </p:txBody>
      </p:sp>
      <p:sp>
        <p:nvSpPr>
          <p:cNvPr id="64" name="Text Placeholder 3"/>
          <p:cNvSpPr>
            <a:spLocks noGrp="1"/>
          </p:cNvSpPr>
          <p:nvPr>
            <p:ph type="body" sz="quarter" idx="46" hasCustomPrompt="1"/>
          </p:nvPr>
        </p:nvSpPr>
        <p:spPr bwMode="gray">
          <a:xfrm>
            <a:off x="8112224" y="5301209"/>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65" name="Text Placeholder 3"/>
          <p:cNvSpPr>
            <a:spLocks noGrp="1"/>
          </p:cNvSpPr>
          <p:nvPr>
            <p:ph type="body" sz="quarter" idx="47" hasCustomPrompt="1"/>
          </p:nvPr>
        </p:nvSpPr>
        <p:spPr bwMode="gray">
          <a:xfrm>
            <a:off x="8112224" y="4365625"/>
            <a:ext cx="3648405" cy="935584"/>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66" name="Text Placeholder 3"/>
          <p:cNvSpPr>
            <a:spLocks noGrp="1"/>
          </p:cNvSpPr>
          <p:nvPr>
            <p:ph type="body" sz="quarter" idx="48" hasCustomPrompt="1"/>
          </p:nvPr>
        </p:nvSpPr>
        <p:spPr bwMode="gray">
          <a:xfrm>
            <a:off x="8112224" y="5949247"/>
            <a:ext cx="364840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67" name="Text Placeholder 3"/>
          <p:cNvSpPr>
            <a:spLocks noGrp="1"/>
          </p:cNvSpPr>
          <p:nvPr>
            <p:ph type="body" sz="quarter" idx="49" hasCustomPrompt="1"/>
          </p:nvPr>
        </p:nvSpPr>
        <p:spPr bwMode="gray">
          <a:xfrm>
            <a:off x="8112224" y="6164750"/>
            <a:ext cx="364840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3" name="Title 2"/>
          <p:cNvSpPr>
            <a:spLocks noGrp="1"/>
          </p:cNvSpPr>
          <p:nvPr>
            <p:ph type="title" hasCustomPrompt="1"/>
          </p:nvPr>
        </p:nvSpPr>
        <p:spPr bwMode="gray">
          <a:xfrm>
            <a:off x="431801" y="638458"/>
            <a:ext cx="8447617" cy="647402"/>
          </a:xfrm>
          <a:prstGeom prst="rect">
            <a:avLst/>
          </a:prstGeom>
        </p:spPr>
        <p:txBody>
          <a:bodyPr/>
          <a:lstStyle>
            <a:lvl1pPr>
              <a:defRPr>
                <a:latin typeface="Arial" pitchFamily="34" charset="0"/>
              </a:defRPr>
            </a:lvl1pPr>
          </a:lstStyle>
          <a:p>
            <a:r>
              <a:rPr kumimoji="0" lang="en-US" sz="2000" b="0" i="0" u="none" strike="noStrike" kern="1200" cap="none" spc="0" normalizeH="0" baseline="0" noProof="0" dirty="0">
                <a:ln>
                  <a:noFill/>
                </a:ln>
                <a:solidFill>
                  <a:srgbClr val="000000"/>
                </a:solidFill>
                <a:effectLst/>
                <a:uLnTx/>
                <a:uFillTx/>
                <a:latin typeface="Arial" pitchFamily="34" charset="0"/>
                <a:ea typeface="+mj-ea"/>
                <a:cs typeface="+mj-cs"/>
              </a:rPr>
              <a:t>Click to add text</a:t>
            </a:r>
            <a:endParaRPr lang="en-GB" dirty="0"/>
          </a:p>
        </p:txBody>
      </p:sp>
    </p:spTree>
    <p:extLst>
      <p:ext uri="{BB962C8B-B14F-4D97-AF65-F5344CB8AC3E}">
        <p14:creationId xmlns:p14="http://schemas.microsoft.com/office/powerpoint/2010/main" val="4183174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wo Contents">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4" name="Diapositiva de think-cell" r:id="rId4" imgW="270" imgH="270" progId="TCLayout.ActiveDocument.1">
                  <p:embed/>
                </p:oleObj>
              </mc:Choice>
              <mc:Fallback>
                <p:oleObj name="Diapositiva de think-cell" r:id="rId4" imgW="270" imgH="270" progId="TCLayout.ActiveDocument.1">
                  <p:embed/>
                  <p:pic>
                    <p:nvPicPr>
                      <p:cNvPr id="2" name="Objeto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hasCustomPrompt="1"/>
          </p:nvPr>
        </p:nvSpPr>
        <p:spPr bwMode="gray">
          <a:xfrm>
            <a:off x="431801" y="638458"/>
            <a:ext cx="8447617" cy="647402"/>
          </a:xfrm>
          <a:prstGeom prst="rect">
            <a:avLst/>
          </a:prstGeom>
        </p:spPr>
        <p:txBody>
          <a:bodyPr/>
          <a:lstStyle/>
          <a:p>
            <a:r>
              <a:rPr lang="en-US" noProof="0" dirty="0"/>
              <a:t>Click to add text</a:t>
            </a:r>
            <a:endParaRPr lang="en-GB" dirty="0"/>
          </a:p>
        </p:txBody>
      </p:sp>
      <p:sp>
        <p:nvSpPr>
          <p:cNvPr id="8" name="Textplatzhalter 6"/>
          <p:cNvSpPr>
            <a:spLocks noGrp="1"/>
          </p:cNvSpPr>
          <p:nvPr>
            <p:ph type="body" sz="quarter" idx="12" hasCustomPrompt="1"/>
          </p:nvPr>
        </p:nvSpPr>
        <p:spPr bwMode="gray">
          <a:xfrm>
            <a:off x="431800" y="6453188"/>
            <a:ext cx="11328400" cy="144462"/>
          </a:xfrm>
        </p:spPr>
        <p:txBody>
          <a:bodyPr tIns="0" bIns="36000" anchor="b" anchorCtr="0"/>
          <a:lstStyle>
            <a:lvl1pPr marL="0" indent="0">
              <a:spcBef>
                <a:spcPts val="0"/>
              </a:spcBef>
              <a:spcAft>
                <a:spcPts val="0"/>
              </a:spcAft>
              <a:buFont typeface="Arial" pitchFamily="34" charset="0"/>
              <a:buNone/>
              <a:defRPr sz="800" baseline="0">
                <a:solidFill>
                  <a:schemeClr val="bg2"/>
                </a:solidFill>
              </a:defRPr>
            </a:lvl1pPr>
            <a:lvl2pPr marL="0" indent="0">
              <a:spcBef>
                <a:spcPts val="0"/>
              </a:spcBef>
              <a:spcAft>
                <a:spcPts val="0"/>
              </a:spcAft>
              <a:buFont typeface="Arial" pitchFamily="34" charset="0"/>
              <a:buNone/>
              <a:defRPr sz="800">
                <a:solidFill>
                  <a:schemeClr val="bg2"/>
                </a:solidFill>
              </a:defRPr>
            </a:lvl2pPr>
            <a:lvl3pPr marL="0" indent="0">
              <a:spcBef>
                <a:spcPts val="0"/>
              </a:spcBef>
              <a:spcAft>
                <a:spcPts val="0"/>
              </a:spcAft>
              <a:buFont typeface="Arial" pitchFamily="34" charset="0"/>
              <a:buNone/>
              <a:defRPr sz="800">
                <a:solidFill>
                  <a:schemeClr val="bg2"/>
                </a:solidFill>
              </a:defRPr>
            </a:lvl3pPr>
            <a:lvl4pPr marL="0" indent="0">
              <a:spcBef>
                <a:spcPts val="0"/>
              </a:spcBef>
              <a:spcAft>
                <a:spcPts val="0"/>
              </a:spcAft>
              <a:buNone/>
              <a:defRPr sz="800">
                <a:solidFill>
                  <a:schemeClr val="bg2"/>
                </a:solidFill>
              </a:defRPr>
            </a:lvl4pPr>
            <a:lvl5pPr marL="0" indent="0">
              <a:spcBef>
                <a:spcPts val="300"/>
              </a:spcBef>
              <a:spcAft>
                <a:spcPts val="0"/>
              </a:spcAft>
              <a:buNone/>
              <a:defRPr sz="900" b="0">
                <a:solidFill>
                  <a:schemeClr val="bg2"/>
                </a:solidFill>
              </a:defRPr>
            </a:lvl5pPr>
            <a:lvl6pPr marL="0" indent="0">
              <a:spcBef>
                <a:spcPts val="0"/>
              </a:spcBef>
              <a:buFont typeface="Arial" pitchFamily="34" charset="0"/>
              <a:buNone/>
              <a:defRPr sz="800">
                <a:solidFill>
                  <a:schemeClr val="bg2"/>
                </a:solidFill>
              </a:defRPr>
            </a:lvl6pPr>
            <a:lvl7pPr marL="0" indent="0">
              <a:spcBef>
                <a:spcPts val="0"/>
              </a:spcBef>
              <a:buFont typeface="Arial" pitchFamily="34" charset="0"/>
              <a:buNone/>
              <a:defRPr sz="800">
                <a:solidFill>
                  <a:schemeClr val="bg2"/>
                </a:solidFill>
              </a:defRPr>
            </a:lvl7pPr>
            <a:lvl8pPr marL="0" indent="0">
              <a:spcBef>
                <a:spcPts val="0"/>
              </a:spcBef>
              <a:buFont typeface="Arial" pitchFamily="34" charset="0"/>
              <a:buNone/>
              <a:defRPr sz="800">
                <a:solidFill>
                  <a:schemeClr val="bg2"/>
                </a:solidFill>
              </a:defRPr>
            </a:lvl8pPr>
            <a:lvl9pPr marL="0" indent="0">
              <a:spcBef>
                <a:spcPts val="0"/>
              </a:spcBef>
              <a:buFont typeface="Arial" pitchFamily="34" charset="0"/>
              <a:buNone/>
              <a:defRPr sz="800">
                <a:solidFill>
                  <a:schemeClr val="bg2"/>
                </a:solidFill>
              </a:defRPr>
            </a:lvl9pPr>
          </a:lstStyle>
          <a:p>
            <a:pPr lvl="0"/>
            <a:r>
              <a:rPr lang="en-US" noProof="0" dirty="0"/>
              <a:t>[Source information]</a:t>
            </a:r>
          </a:p>
        </p:txBody>
      </p:sp>
      <p:sp>
        <p:nvSpPr>
          <p:cNvPr id="13" name="Content Placeholder 4"/>
          <p:cNvSpPr>
            <a:spLocks noGrp="1"/>
          </p:cNvSpPr>
          <p:nvPr>
            <p:ph sz="quarter" idx="13" hasCustomPrompt="1"/>
          </p:nvPr>
        </p:nvSpPr>
        <p:spPr>
          <a:xfrm>
            <a:off x="431371"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4" name="Content Placeholder 4"/>
          <p:cNvSpPr>
            <a:spLocks noGrp="1"/>
          </p:cNvSpPr>
          <p:nvPr>
            <p:ph sz="quarter" idx="14" hasCustomPrompt="1"/>
          </p:nvPr>
        </p:nvSpPr>
        <p:spPr>
          <a:xfrm>
            <a:off x="6192014"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671370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4_Title Slide with picture V2">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bwMode="gray">
          <a:xfrm>
            <a:off x="431214" y="3429000"/>
            <a:ext cx="11329573" cy="2880400"/>
          </a:xfrm>
        </p:spPr>
        <p:txBody>
          <a:bodyPr/>
          <a:lstStyle>
            <a:lvl1pPr>
              <a:defRPr/>
            </a:lvl1pPr>
          </a:lstStyle>
          <a:p>
            <a:r>
              <a:rPr lang="de-DE"/>
              <a:t>Click to the symbol to add a picture</a:t>
            </a:r>
            <a:endParaRPr lang="en-GB"/>
          </a:p>
        </p:txBody>
      </p:sp>
      <p:sp>
        <p:nvSpPr>
          <p:cNvPr id="2" name="Title 1"/>
          <p:cNvSpPr>
            <a:spLocks noGrp="1"/>
          </p:cNvSpPr>
          <p:nvPr>
            <p:ph type="ctrTitle" hasCustomPrompt="1"/>
          </p:nvPr>
        </p:nvSpPr>
        <p:spPr bwMode="gray">
          <a:xfrm>
            <a:off x="431214" y="1220693"/>
            <a:ext cx="11329573" cy="1344187"/>
          </a:xfrm>
        </p:spPr>
        <p:txBody>
          <a:bodyPr anchor="b"/>
          <a:lstStyle>
            <a:lvl1pPr>
              <a:defRPr sz="4800" cap="none" baseline="0">
                <a:solidFill>
                  <a:schemeClr val="tx2"/>
                </a:solidFill>
              </a:defRPr>
            </a:lvl1pPr>
          </a:lstStyle>
          <a:p>
            <a:r>
              <a:rPr lang="en-US" dirty="0"/>
              <a:t>Click to add title of presentation</a:t>
            </a:r>
          </a:p>
        </p:txBody>
      </p:sp>
      <p:sp>
        <p:nvSpPr>
          <p:cNvPr id="3" name="Subtitle 2"/>
          <p:cNvSpPr>
            <a:spLocks noGrp="1"/>
          </p:cNvSpPr>
          <p:nvPr>
            <p:ph type="subTitle" idx="1" hasCustomPrompt="1"/>
          </p:nvPr>
        </p:nvSpPr>
        <p:spPr bwMode="gray">
          <a:xfrm>
            <a:off x="431214" y="2660893"/>
            <a:ext cx="11329573" cy="576080"/>
          </a:xfrm>
        </p:spPr>
        <p:txBody>
          <a:bodyPr tIns="0"/>
          <a:lstStyle>
            <a:lvl1pPr marL="0" indent="0" algn="l">
              <a:spcBef>
                <a:spcPts val="800"/>
              </a:spcBef>
              <a:spcAft>
                <a:spcPts val="0"/>
              </a:spcAft>
              <a:buNone/>
              <a:defRPr sz="2667">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bg1"/>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
        <p:nvSpPr>
          <p:cNvPr id="7" name="Rechteck 6"/>
          <p:cNvSpPr/>
          <p:nvPr userDrawn="1"/>
        </p:nvSpPr>
        <p:spPr bwMode="gray">
          <a:xfrm>
            <a:off x="0" y="6570171"/>
            <a:ext cx="12192000" cy="28782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8" name="Text Placeholder 10"/>
          <p:cNvSpPr>
            <a:spLocks noGrp="1"/>
          </p:cNvSpPr>
          <p:nvPr>
            <p:ph type="body" sz="quarter" idx="10" hasCustomPrompt="1"/>
          </p:nvPr>
        </p:nvSpPr>
        <p:spPr bwMode="gray">
          <a:xfrm>
            <a:off x="431371" y="6309400"/>
            <a:ext cx="11328829" cy="288000"/>
          </a:xfrm>
        </p:spPr>
        <p:txBody>
          <a:bodyPr tIns="0" anchor="b" anchorCtr="0"/>
          <a:lstStyle>
            <a:lvl1pPr marL="0" indent="0">
              <a:lnSpc>
                <a:spcPct val="100000"/>
              </a:lnSpc>
              <a:spcBef>
                <a:spcPts val="0"/>
              </a:spcBef>
              <a:spcAft>
                <a:spcPts val="0"/>
              </a:spcAft>
              <a:buFontTx/>
              <a:buNone/>
              <a:defRPr sz="1600">
                <a:solidFill>
                  <a:schemeClr val="tx2"/>
                </a:solidFill>
              </a:defRPr>
            </a:lvl1pPr>
            <a:lvl2pPr marL="0" indent="0">
              <a:lnSpc>
                <a:spcPct val="100000"/>
              </a:lnSpc>
              <a:spcBef>
                <a:spcPts val="0"/>
              </a:spcBef>
              <a:spcAft>
                <a:spcPts val="0"/>
              </a:spcAft>
              <a:buFontTx/>
              <a:buNone/>
              <a:defRPr sz="1600">
                <a:solidFill>
                  <a:schemeClr val="tx2"/>
                </a:solidFill>
              </a:defRPr>
            </a:lvl2pPr>
            <a:lvl3pPr marL="0" indent="0">
              <a:lnSpc>
                <a:spcPct val="100000"/>
              </a:lnSpc>
              <a:spcBef>
                <a:spcPts val="0"/>
              </a:spcBef>
              <a:spcAft>
                <a:spcPts val="0"/>
              </a:spcAft>
              <a:buFontTx/>
              <a:buNone/>
              <a:defRPr sz="1600">
                <a:solidFill>
                  <a:schemeClr val="tx2"/>
                </a:solidFill>
              </a:defRPr>
            </a:lvl3pPr>
            <a:lvl4pPr marL="0" indent="0">
              <a:lnSpc>
                <a:spcPct val="100000"/>
              </a:lnSpc>
              <a:spcBef>
                <a:spcPts val="0"/>
              </a:spcBef>
              <a:spcAft>
                <a:spcPts val="0"/>
              </a:spcAft>
              <a:buFontTx/>
              <a:buNone/>
              <a:defRPr sz="1600">
                <a:solidFill>
                  <a:schemeClr val="tx2"/>
                </a:solidFill>
              </a:defRPr>
            </a:lvl4pPr>
            <a:lvl5pPr marL="0" indent="0">
              <a:lnSpc>
                <a:spcPct val="100000"/>
              </a:lnSpc>
              <a:spcBef>
                <a:spcPts val="0"/>
              </a:spcBef>
              <a:spcAft>
                <a:spcPts val="0"/>
              </a:spcAft>
              <a:buFontTx/>
              <a:buNone/>
              <a:defRPr sz="1600">
                <a:solidFill>
                  <a:schemeClr val="tx2"/>
                </a:solidFill>
              </a:defRPr>
            </a:lvl5pPr>
            <a:lvl6pPr marL="0" indent="0">
              <a:lnSpc>
                <a:spcPct val="100000"/>
              </a:lnSpc>
              <a:spcBef>
                <a:spcPts val="0"/>
              </a:spcBef>
              <a:spcAft>
                <a:spcPts val="0"/>
              </a:spcAft>
              <a:buFontTx/>
              <a:buNone/>
              <a:defRPr sz="1600">
                <a:solidFill>
                  <a:schemeClr val="tx2"/>
                </a:solidFill>
              </a:defRPr>
            </a:lvl6pPr>
            <a:lvl7pPr marL="0" indent="0">
              <a:lnSpc>
                <a:spcPct val="100000"/>
              </a:lnSpc>
              <a:spcBef>
                <a:spcPts val="0"/>
              </a:spcBef>
              <a:spcAft>
                <a:spcPts val="0"/>
              </a:spcAft>
              <a:buFontTx/>
              <a:buNone/>
              <a:defRPr sz="1600">
                <a:solidFill>
                  <a:schemeClr val="tx2"/>
                </a:solidFill>
              </a:defRPr>
            </a:lvl7pPr>
            <a:lvl8pPr marL="0" indent="0">
              <a:lnSpc>
                <a:spcPct val="100000"/>
              </a:lnSpc>
              <a:spcBef>
                <a:spcPts val="0"/>
              </a:spcBef>
              <a:spcAft>
                <a:spcPts val="0"/>
              </a:spcAft>
              <a:buFontTx/>
              <a:buNone/>
              <a:defRPr sz="1600">
                <a:solidFill>
                  <a:schemeClr val="bg1"/>
                </a:solidFill>
              </a:defRPr>
            </a:lvl8pPr>
            <a:lvl9pPr marL="0" indent="0">
              <a:lnSpc>
                <a:spcPct val="100000"/>
              </a:lnSpc>
              <a:spcBef>
                <a:spcPts val="0"/>
              </a:spcBef>
              <a:spcAft>
                <a:spcPts val="0"/>
              </a:spcAft>
              <a:buFontTx/>
              <a:buNone/>
              <a:defRPr sz="1600">
                <a:solidFill>
                  <a:schemeClr val="tx2"/>
                </a:solidFill>
              </a:defRPr>
            </a:lvl9pPr>
          </a:lstStyle>
          <a:p>
            <a:pPr lvl="0"/>
            <a:r>
              <a:rPr lang="en-US" noProof="0" dirty="0"/>
              <a:t>Click to add additional text, e.g. author, location, date</a:t>
            </a:r>
          </a:p>
        </p:txBody>
      </p:sp>
    </p:spTree>
    <p:extLst>
      <p:ext uri="{BB962C8B-B14F-4D97-AF65-F5344CB8AC3E}">
        <p14:creationId xmlns:p14="http://schemas.microsoft.com/office/powerpoint/2010/main" val="2629682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E281B4-5743-4C0B-AC79-CDD30D5AE5C0}" type="datetimeFigureOut">
              <a:rPr kumimoji="0" lang="es-PE"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25/03/2022</a:t>
            </a:fld>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
        <p:nvSpPr>
          <p:cNvPr id="5" name="Marcador de pie de página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4A89C4-214B-4F44-8ABC-469AA621495A}" type="slidenum">
              <a:rPr kumimoji="0" lang="es-PE"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84777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sp>
        <p:nvSpPr>
          <p:cNvPr id="6" name="Title 5"/>
          <p:cNvSpPr>
            <a:spLocks noGrp="1"/>
          </p:cNvSpPr>
          <p:nvPr>
            <p:ph type="title" hasCustomPrompt="1"/>
          </p:nvPr>
        </p:nvSpPr>
        <p:spPr bwMode="gray">
          <a:xfrm>
            <a:off x="431801" y="260648"/>
            <a:ext cx="8447617" cy="647402"/>
          </a:xfrm>
          <a:prstGeom prst="rect">
            <a:avLst/>
          </a:prstGeom>
        </p:spPr>
        <p:txBody>
          <a:bodyPr/>
          <a:lstStyle>
            <a:lvl1pPr>
              <a:defRPr>
                <a:latin typeface="Arial" pitchFamily="34" charset="0"/>
              </a:defRPr>
            </a:lvl1pPr>
          </a:lstStyle>
          <a:p>
            <a:r>
              <a:rPr lang="en-US" dirty="0"/>
              <a:t>Click to add text</a:t>
            </a:r>
            <a:endParaRPr lang="en-GB" dirty="0"/>
          </a:p>
        </p:txBody>
      </p:sp>
    </p:spTree>
    <p:extLst>
      <p:ext uri="{BB962C8B-B14F-4D97-AF65-F5344CB8AC3E}">
        <p14:creationId xmlns:p14="http://schemas.microsoft.com/office/powerpoint/2010/main" val="4724829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wo Contents">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2" name="Diapositiva de think-cell" r:id="rId4" imgW="270" imgH="270" progId="TCLayout.ActiveDocument.1">
                  <p:embed/>
                </p:oleObj>
              </mc:Choice>
              <mc:Fallback>
                <p:oleObj name="Diapositiva de think-cell" r:id="rId4" imgW="270" imgH="270" progId="TCLayout.ActiveDocument.1">
                  <p:embed/>
                  <p:pic>
                    <p:nvPicPr>
                      <p:cNvPr id="2" name="Objeto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hasCustomPrompt="1"/>
          </p:nvPr>
        </p:nvSpPr>
        <p:spPr bwMode="gray">
          <a:xfrm>
            <a:off x="431801" y="638458"/>
            <a:ext cx="8447617" cy="647402"/>
          </a:xfrm>
          <a:prstGeom prst="rect">
            <a:avLst/>
          </a:prstGeom>
        </p:spPr>
        <p:txBody>
          <a:bodyPr/>
          <a:lstStyle/>
          <a:p>
            <a:r>
              <a:rPr lang="en-US" noProof="0" dirty="0"/>
              <a:t>Click to add text</a:t>
            </a:r>
            <a:endParaRPr lang="en-GB" dirty="0"/>
          </a:p>
        </p:txBody>
      </p:sp>
      <p:sp>
        <p:nvSpPr>
          <p:cNvPr id="13" name="Content Placeholder 4"/>
          <p:cNvSpPr>
            <a:spLocks noGrp="1"/>
          </p:cNvSpPr>
          <p:nvPr>
            <p:ph sz="quarter" idx="13" hasCustomPrompt="1"/>
          </p:nvPr>
        </p:nvSpPr>
        <p:spPr>
          <a:xfrm>
            <a:off x="431371"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4" name="Content Placeholder 4"/>
          <p:cNvSpPr>
            <a:spLocks noGrp="1"/>
          </p:cNvSpPr>
          <p:nvPr>
            <p:ph sz="quarter" idx="14" hasCustomPrompt="1"/>
          </p:nvPr>
        </p:nvSpPr>
        <p:spPr>
          <a:xfrm>
            <a:off x="6192014"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427956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V2">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bwMode="gray">
          <a:xfrm>
            <a:off x="431214" y="3429000"/>
            <a:ext cx="11329573" cy="2880400"/>
          </a:xfrm>
        </p:spPr>
        <p:txBody>
          <a:bodyPr/>
          <a:lstStyle>
            <a:lvl1pPr>
              <a:defRPr/>
            </a:lvl1pPr>
          </a:lstStyle>
          <a:p>
            <a:r>
              <a:rPr lang="de-DE"/>
              <a:t>Click to the symbol to add a picture</a:t>
            </a:r>
            <a:endParaRPr lang="en-GB"/>
          </a:p>
        </p:txBody>
      </p:sp>
      <p:sp>
        <p:nvSpPr>
          <p:cNvPr id="2" name="Title 1"/>
          <p:cNvSpPr>
            <a:spLocks noGrp="1"/>
          </p:cNvSpPr>
          <p:nvPr>
            <p:ph type="ctrTitle" hasCustomPrompt="1"/>
          </p:nvPr>
        </p:nvSpPr>
        <p:spPr bwMode="gray">
          <a:xfrm>
            <a:off x="431214" y="1220693"/>
            <a:ext cx="11329573" cy="1344187"/>
          </a:xfrm>
        </p:spPr>
        <p:txBody>
          <a:bodyPr anchor="b"/>
          <a:lstStyle>
            <a:lvl1pPr>
              <a:defRPr sz="4800" cap="none" baseline="0">
                <a:solidFill>
                  <a:schemeClr val="tx2"/>
                </a:solidFill>
              </a:defRPr>
            </a:lvl1pPr>
          </a:lstStyle>
          <a:p>
            <a:r>
              <a:rPr lang="en-US" dirty="0"/>
              <a:t>Click to add title of presentation</a:t>
            </a:r>
          </a:p>
        </p:txBody>
      </p:sp>
      <p:sp>
        <p:nvSpPr>
          <p:cNvPr id="3" name="Subtitle 2"/>
          <p:cNvSpPr>
            <a:spLocks noGrp="1"/>
          </p:cNvSpPr>
          <p:nvPr>
            <p:ph type="subTitle" idx="1" hasCustomPrompt="1"/>
          </p:nvPr>
        </p:nvSpPr>
        <p:spPr bwMode="gray">
          <a:xfrm>
            <a:off x="431214" y="2660893"/>
            <a:ext cx="11329573" cy="576080"/>
          </a:xfrm>
        </p:spPr>
        <p:txBody>
          <a:bodyPr tIns="0"/>
          <a:lstStyle>
            <a:lvl1pPr marL="0" indent="0" algn="l">
              <a:spcBef>
                <a:spcPts val="800"/>
              </a:spcBef>
              <a:spcAft>
                <a:spcPts val="0"/>
              </a:spcAft>
              <a:buNone/>
              <a:defRPr sz="2667">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bg1"/>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Tree>
    <p:extLst>
      <p:ext uri="{BB962C8B-B14F-4D97-AF65-F5344CB8AC3E}">
        <p14:creationId xmlns:p14="http://schemas.microsoft.com/office/powerpoint/2010/main" val="319837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3" name="Content Placeholder 2"/>
          <p:cNvSpPr>
            <a:spLocks noGrp="1"/>
          </p:cNvSpPr>
          <p:nvPr>
            <p:ph idx="1" hasCustomPrompt="1"/>
          </p:nvPr>
        </p:nvSpPr>
        <p:spPr bwMode="gray"/>
        <p:txBody>
          <a:bodyPr/>
          <a:lstStyle>
            <a:lvl1pPr marL="479988" indent="-479988">
              <a:spcBef>
                <a:spcPts val="1600"/>
              </a:spcBef>
              <a:spcAft>
                <a:spcPts val="0"/>
              </a:spcAft>
              <a:buClr>
                <a:schemeClr val="tx2"/>
              </a:buClr>
              <a:buFont typeface="+mj-lt"/>
              <a:buAutoNum type="arabicPeriod"/>
              <a:tabLst>
                <a:tab pos="11327717" algn="r"/>
              </a:tabLst>
              <a:defRPr sz="2400">
                <a:solidFill>
                  <a:schemeClr val="tx1"/>
                </a:solidFill>
              </a:defRPr>
            </a:lvl1pPr>
            <a:lvl2pPr marL="478355" indent="0">
              <a:spcBef>
                <a:spcPts val="1600"/>
              </a:spcBef>
              <a:spcAft>
                <a:spcPts val="0"/>
              </a:spcAft>
              <a:buClr>
                <a:schemeClr val="bg2"/>
              </a:buClr>
              <a:buFont typeface="+mj-lt"/>
              <a:buNone/>
              <a:tabLst>
                <a:tab pos="11039724" algn="r"/>
              </a:tabLst>
              <a:defRPr sz="2400">
                <a:solidFill>
                  <a:schemeClr val="bg2"/>
                </a:solidFill>
              </a:defRPr>
            </a:lvl2pPr>
            <a:lvl3pPr marL="479988" indent="0">
              <a:spcBef>
                <a:spcPts val="1600"/>
              </a:spcBef>
              <a:spcAft>
                <a:spcPts val="0"/>
              </a:spcAft>
              <a:buFontTx/>
              <a:buNone/>
              <a:defRPr sz="2400">
                <a:solidFill>
                  <a:schemeClr val="bg2"/>
                </a:solidFill>
              </a:defRPr>
            </a:lvl3pPr>
            <a:lvl4pPr marL="479988" indent="0">
              <a:spcBef>
                <a:spcPts val="1600"/>
              </a:spcBef>
              <a:spcAft>
                <a:spcPts val="0"/>
              </a:spcAft>
              <a:buFontTx/>
              <a:buNone/>
              <a:defRPr sz="2400">
                <a:solidFill>
                  <a:schemeClr val="bg2"/>
                </a:solidFill>
              </a:defRPr>
            </a:lvl4pPr>
            <a:lvl5pPr marL="479988" indent="0">
              <a:spcBef>
                <a:spcPts val="1600"/>
              </a:spcBef>
              <a:spcAft>
                <a:spcPts val="0"/>
              </a:spcAft>
              <a:buFontTx/>
              <a:buNone/>
              <a:defRPr sz="2400">
                <a:solidFill>
                  <a:schemeClr val="bg2"/>
                </a:solidFill>
              </a:defRPr>
            </a:lvl5pPr>
            <a:lvl6pPr marL="479988" indent="0">
              <a:spcBef>
                <a:spcPts val="1600"/>
              </a:spcBef>
              <a:spcAft>
                <a:spcPts val="0"/>
              </a:spcAft>
              <a:buFontTx/>
              <a:buNone/>
              <a:defRPr sz="2400">
                <a:solidFill>
                  <a:schemeClr val="bg2"/>
                </a:solidFill>
              </a:defRPr>
            </a:lvl6pPr>
            <a:lvl7pPr marL="479988" indent="0">
              <a:spcBef>
                <a:spcPts val="1600"/>
              </a:spcBef>
              <a:spcAft>
                <a:spcPts val="0"/>
              </a:spcAft>
              <a:buFontTx/>
              <a:buNone/>
              <a:defRPr sz="2400">
                <a:solidFill>
                  <a:schemeClr val="bg2"/>
                </a:solidFill>
              </a:defRPr>
            </a:lvl7pPr>
            <a:lvl8pPr marL="479988" indent="0">
              <a:spcBef>
                <a:spcPts val="1600"/>
              </a:spcBef>
              <a:spcAft>
                <a:spcPts val="0"/>
              </a:spcAft>
              <a:buFontTx/>
              <a:buNone/>
              <a:defRPr sz="2400">
                <a:solidFill>
                  <a:schemeClr val="bg2"/>
                </a:solidFill>
              </a:defRPr>
            </a:lvl8pPr>
            <a:lvl9pPr marL="479988" indent="0">
              <a:spcBef>
                <a:spcPts val="1600"/>
              </a:spcBef>
              <a:spcAft>
                <a:spcPts val="0"/>
              </a:spcAft>
              <a:buFontTx/>
              <a:buNone/>
              <a:defRPr sz="2400">
                <a:solidFill>
                  <a:schemeClr val="bg2"/>
                </a:solidFill>
              </a:defRPr>
            </a:lvl9pPr>
          </a:lstStyle>
          <a:p>
            <a:pPr lvl="0"/>
            <a:r>
              <a:rPr lang="en-US" dirty="0"/>
              <a:t>Click to add agenda</a:t>
            </a:r>
          </a:p>
        </p:txBody>
      </p:sp>
    </p:spTree>
    <p:extLst>
      <p:ext uri="{BB962C8B-B14F-4D97-AF65-F5344CB8AC3E}">
        <p14:creationId xmlns:p14="http://schemas.microsoft.com/office/powerpoint/2010/main" val="238039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for presentation">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31214" y="2372883"/>
            <a:ext cx="11329573" cy="1919747"/>
          </a:xfrm>
          <a:gradFill>
            <a:gsLst>
              <a:gs pos="2000">
                <a:schemeClr val="accent6"/>
              </a:gs>
              <a:gs pos="100000">
                <a:srgbClr val="F9B200"/>
              </a:gs>
            </a:gsLst>
            <a:lin ang="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4000" tIns="0" rIns="324000" bIns="0" numCol="1" spcCol="0" rtlCol="0" fromWordArt="0" anchor="ctr" anchorCtr="0" forceAA="0" compatLnSpc="1">
            <a:prstTxWarp prst="textNoShape">
              <a:avLst/>
            </a:prstTxWarp>
            <a:noAutofit/>
          </a:bodyPr>
          <a:lstStyle>
            <a:lvl1pPr>
              <a:defRPr lang="de-DE" sz="4000" kern="1200" dirty="0">
                <a:solidFill>
                  <a:schemeClr val="bg1"/>
                </a:solidFill>
                <a:latin typeface="Arial" pitchFamily="34" charset="0"/>
                <a:ea typeface="+mn-ea"/>
                <a:cs typeface="+mn-cs"/>
              </a:defRPr>
            </a:lvl1pPr>
          </a:lstStyle>
          <a:p>
            <a:pPr lvl="0"/>
            <a:r>
              <a:rPr lang="en-US" dirty="0"/>
              <a:t>Click to add text for divider slide</a:t>
            </a:r>
          </a:p>
        </p:txBody>
      </p:sp>
      <p:sp>
        <p:nvSpPr>
          <p:cNvPr id="3" name="Rechteck 2"/>
          <p:cNvSpPr/>
          <p:nvPr/>
        </p:nvSpPr>
        <p:spPr bwMode="gray">
          <a:xfrm>
            <a:off x="0" y="1"/>
            <a:ext cx="12192000" cy="21801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grpSp>
        <p:nvGrpSpPr>
          <p:cNvPr id="4" name="Gruppieren 4"/>
          <p:cNvGrpSpPr/>
          <p:nvPr userDrawn="1"/>
        </p:nvGrpSpPr>
        <p:grpSpPr bwMode="gray">
          <a:xfrm>
            <a:off x="-432907" y="908650"/>
            <a:ext cx="288040" cy="5688790"/>
            <a:chOff x="-540710" y="908650"/>
            <a:chExt cx="432060" cy="5688790"/>
          </a:xfrm>
        </p:grpSpPr>
        <p:cxnSp>
          <p:nvCxnSpPr>
            <p:cNvPr id="5" name="Gerade Verbindung 5"/>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 Verbindung 6"/>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 Verbindung 8"/>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 Verbindung 9"/>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10"/>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pieren 11"/>
          <p:cNvGrpSpPr/>
          <p:nvPr userDrawn="1"/>
        </p:nvGrpSpPr>
        <p:grpSpPr bwMode="gray">
          <a:xfrm>
            <a:off x="431800" y="-315520"/>
            <a:ext cx="11328987" cy="216030"/>
            <a:chOff x="323850" y="-531550"/>
            <a:chExt cx="8496740" cy="432060"/>
          </a:xfrm>
        </p:grpSpPr>
        <p:cxnSp>
          <p:nvCxnSpPr>
            <p:cNvPr id="11" name="Gerade Verbindung 12"/>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3"/>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4"/>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5"/>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6"/>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7"/>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8"/>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9"/>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20"/>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21"/>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2"/>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3"/>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uppieren 24"/>
          <p:cNvGrpSpPr/>
          <p:nvPr userDrawn="1"/>
        </p:nvGrpSpPr>
        <p:grpSpPr bwMode="gray">
          <a:xfrm>
            <a:off x="431213" y="6957490"/>
            <a:ext cx="11328987" cy="216030"/>
            <a:chOff x="323850" y="-531550"/>
            <a:chExt cx="8496740" cy="432060"/>
          </a:xfrm>
        </p:grpSpPr>
        <p:cxnSp>
          <p:nvCxnSpPr>
            <p:cNvPr id="24" name="Gerade Verbindung 25"/>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6"/>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7"/>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8"/>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9"/>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30"/>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31"/>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2"/>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3"/>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4"/>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5"/>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6"/>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ieren 37"/>
          <p:cNvGrpSpPr/>
          <p:nvPr userDrawn="1"/>
        </p:nvGrpSpPr>
        <p:grpSpPr bwMode="gray">
          <a:xfrm>
            <a:off x="12336867" y="908650"/>
            <a:ext cx="288040" cy="5688790"/>
            <a:chOff x="-540710" y="908650"/>
            <a:chExt cx="432060" cy="5688790"/>
          </a:xfrm>
        </p:grpSpPr>
        <p:cxnSp>
          <p:nvCxnSpPr>
            <p:cNvPr id="37" name="Gerade Verbindung 38"/>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9"/>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 Verbindung 40"/>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41"/>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 Verbindung 42"/>
            <p:cNvCxnSpPr/>
            <p:nvPr userDrawn="1"/>
          </p:nvCxnSpPr>
          <p:spPr bwMode="gray">
            <a:xfrm>
              <a:off x="-540710" y="54452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3"/>
            <p:cNvCxnSpPr/>
            <p:nvPr userDrawn="1"/>
          </p:nvCxnSpPr>
          <p:spPr bwMode="gray">
            <a:xfrm>
              <a:off x="-540710" y="53012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4"/>
            <p:cNvCxnSpPr/>
            <p:nvPr userDrawn="1"/>
          </p:nvCxnSpPr>
          <p:spPr bwMode="gray">
            <a:xfrm>
              <a:off x="-540710" y="43651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 Verbindung 45"/>
            <p:cNvCxnSpPr/>
            <p:nvPr userDrawn="1"/>
          </p:nvCxnSpPr>
          <p:spPr bwMode="gray">
            <a:xfrm>
              <a:off x="-540710" y="42211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6"/>
            <p:cNvCxnSpPr/>
            <p:nvPr userDrawn="1"/>
          </p:nvCxnSpPr>
          <p:spPr bwMode="gray">
            <a:xfrm>
              <a:off x="-540710" y="32849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47"/>
            <p:cNvCxnSpPr/>
            <p:nvPr userDrawn="1"/>
          </p:nvCxnSpPr>
          <p:spPr bwMode="gray">
            <a:xfrm>
              <a:off x="-540710" y="31409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 Verbindung 48"/>
            <p:cNvCxnSpPr/>
            <p:nvPr userDrawn="1"/>
          </p:nvCxnSpPr>
          <p:spPr bwMode="gray">
            <a:xfrm>
              <a:off x="-540710" y="22048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 Verbindung 49"/>
            <p:cNvCxnSpPr/>
            <p:nvPr userDrawn="1"/>
          </p:nvCxnSpPr>
          <p:spPr bwMode="gray">
            <a:xfrm>
              <a:off x="-540710" y="20608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50"/>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Rechteck 2"/>
          <p:cNvSpPr/>
          <p:nvPr userDrawn="1"/>
        </p:nvSpPr>
        <p:spPr bwMode="gray">
          <a:xfrm>
            <a:off x="0" y="0"/>
            <a:ext cx="12192000" cy="2132856"/>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600" dirty="0" err="1">
              <a:solidFill>
                <a:srgbClr val="000000"/>
              </a:solidFill>
            </a:endParaRPr>
          </a:p>
        </p:txBody>
      </p:sp>
      <p:pic>
        <p:nvPicPr>
          <p:cNvPr id="51" name="Imagen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pic>
        <p:nvPicPr>
          <p:cNvPr id="52" name="Imagen 5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440" y="260560"/>
            <a:ext cx="768107" cy="768107"/>
          </a:xfrm>
          <a:prstGeom prst="rect">
            <a:avLst/>
          </a:prstGeom>
        </p:spPr>
      </p:pic>
    </p:spTree>
    <p:extLst>
      <p:ext uri="{BB962C8B-B14F-4D97-AF65-F5344CB8AC3E}">
        <p14:creationId xmlns:p14="http://schemas.microsoft.com/office/powerpoint/2010/main" val="130401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for print">
    <p:bg>
      <p:bgPr>
        <a:solidFill>
          <a:schemeClr val="bg1"/>
        </a:solidFill>
        <a:effectLst/>
      </p:bgPr>
    </p:bg>
    <p:spTree>
      <p:nvGrpSpPr>
        <p:cNvPr id="1" name=""/>
        <p:cNvGrpSpPr/>
        <p:nvPr/>
      </p:nvGrpSpPr>
      <p:grpSpPr>
        <a:xfrm>
          <a:off x="0" y="0"/>
          <a:ext cx="0" cy="0"/>
          <a:chOff x="0" y="0"/>
          <a:chExt cx="0" cy="0"/>
        </a:xfrm>
      </p:grpSpPr>
      <p:sp>
        <p:nvSpPr>
          <p:cNvPr id="3" name="Rechteck 2"/>
          <p:cNvSpPr/>
          <p:nvPr/>
        </p:nvSpPr>
        <p:spPr bwMode="gray">
          <a:xfrm>
            <a:off x="0" y="99"/>
            <a:ext cx="12192000" cy="218006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2" name="Titel 1"/>
          <p:cNvSpPr>
            <a:spLocks noGrp="1"/>
          </p:cNvSpPr>
          <p:nvPr>
            <p:ph type="title" hasCustomPrompt="1"/>
          </p:nvPr>
        </p:nvSpPr>
        <p:spPr bwMode="gray">
          <a:xfrm>
            <a:off x="431214" y="2372784"/>
            <a:ext cx="11328557" cy="1919816"/>
          </a:xfr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4000" tIns="0" rIns="324000" bIns="0" numCol="1" spcCol="0" rtlCol="0" fromWordArt="0" anchor="ctr" anchorCtr="0" forceAA="0" compatLnSpc="1">
            <a:prstTxWarp prst="textNoShape">
              <a:avLst/>
            </a:prstTxWarp>
            <a:noAutofit/>
          </a:bodyPr>
          <a:lstStyle>
            <a:lvl1pPr>
              <a:defRPr lang="de-DE" sz="4000" kern="1200" dirty="0">
                <a:solidFill>
                  <a:schemeClr val="tx1"/>
                </a:solidFill>
                <a:latin typeface="Arial" pitchFamily="34" charset="0"/>
                <a:ea typeface="+mn-ea"/>
                <a:cs typeface="+mn-cs"/>
              </a:defRPr>
            </a:lvl1pPr>
          </a:lstStyle>
          <a:p>
            <a:pPr lvl="0"/>
            <a:r>
              <a:rPr lang="en-US" dirty="0"/>
              <a:t>Click to add text for divider slide</a:t>
            </a:r>
          </a:p>
        </p:txBody>
      </p:sp>
      <p:sp>
        <p:nvSpPr>
          <p:cNvPr id="59" name="Rechteck 58"/>
          <p:cNvSpPr/>
          <p:nvPr/>
        </p:nvSpPr>
        <p:spPr bwMode="gray">
          <a:xfrm>
            <a:off x="431213" y="2372883"/>
            <a:ext cx="11329512" cy="96000"/>
          </a:xfrm>
          <a:prstGeom prst="rect">
            <a:avLst/>
          </a:prstGeom>
          <a:gradFill>
            <a:gsLst>
              <a:gs pos="2000">
                <a:schemeClr val="accent6"/>
              </a:gs>
              <a:gs pos="100000">
                <a:srgbClr val="F9B200"/>
              </a:gs>
            </a:gsLst>
            <a:lin ang="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133">
              <a:solidFill>
                <a:schemeClr val="tx1"/>
              </a:solidFill>
              <a:latin typeface="Arial" pitchFamily="34" charset="0"/>
            </a:endParaRPr>
          </a:p>
        </p:txBody>
      </p:sp>
      <p:sp>
        <p:nvSpPr>
          <p:cNvPr id="60" name="Rechteck 59"/>
          <p:cNvSpPr/>
          <p:nvPr/>
        </p:nvSpPr>
        <p:spPr bwMode="gray">
          <a:xfrm>
            <a:off x="431214" y="4197085"/>
            <a:ext cx="11328157" cy="96000"/>
          </a:xfrm>
          <a:prstGeom prst="rect">
            <a:avLst/>
          </a:prstGeom>
          <a:gradFill>
            <a:gsLst>
              <a:gs pos="2000">
                <a:schemeClr val="accent6"/>
              </a:gs>
              <a:gs pos="100000">
                <a:srgbClr val="F9B200"/>
              </a:gs>
            </a:gsLst>
            <a:lin ang="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133">
              <a:solidFill>
                <a:schemeClr val="tx1"/>
              </a:solidFill>
              <a:latin typeface="Arial" pitchFamily="34" charset="0"/>
            </a:endParaRPr>
          </a:p>
        </p:txBody>
      </p:sp>
    </p:spTree>
    <p:extLst>
      <p:ext uri="{BB962C8B-B14F-4D97-AF65-F5344CB8AC3E}">
        <p14:creationId xmlns:p14="http://schemas.microsoft.com/office/powerpoint/2010/main" val="124150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3" name="Textplatzhalter 2"/>
          <p:cNvSpPr>
            <a:spLocks noGrp="1"/>
          </p:cNvSpPr>
          <p:nvPr>
            <p:ph type="body" sz="quarter" idx="10"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4" name="Textplatzhalter 3"/>
          <p:cNvSpPr>
            <a:spLocks noGrp="1"/>
          </p:cNvSpPr>
          <p:nvPr>
            <p:ph type="body" sz="quarter" idx="11"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5" name="Title 4"/>
          <p:cNvSpPr>
            <a:spLocks noGrp="1"/>
          </p:cNvSpPr>
          <p:nvPr>
            <p:ph type="title" hasCustomPrompt="1"/>
          </p:nvPr>
        </p:nvSpPr>
        <p:spPr bwMode="gray"/>
        <p:txBody>
          <a:bodyPr/>
          <a:lstStyle/>
          <a:p>
            <a:r>
              <a:rPr lang="en-US" dirty="0"/>
              <a:t>Click to add headline</a:t>
            </a:r>
          </a:p>
        </p:txBody>
      </p:sp>
    </p:spTree>
    <p:extLst>
      <p:ext uri="{BB962C8B-B14F-4D97-AF65-F5344CB8AC3E}">
        <p14:creationId xmlns:p14="http://schemas.microsoft.com/office/powerpoint/2010/main" val="110387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2096" name="Diapositiva de think-cell" r:id="rId4" imgW="353" imgH="353" progId="TCLayout.ActiveDocument.1">
                  <p:embed/>
                </p:oleObj>
              </mc:Choice>
              <mc:Fallback>
                <p:oleObj name="Diapositiva de think-cell" r:id="rId4" imgW="353" imgH="353" progId="TCLayout.ActiveDocument.1">
                  <p:embed/>
                  <p:pic>
                    <p:nvPicPr>
                      <p:cNvPr id="10" name="Object 9"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9" name="Content Placeholder 8"/>
          <p:cNvSpPr>
            <a:spLocks noGrp="1"/>
          </p:cNvSpPr>
          <p:nvPr>
            <p:ph sz="quarter" idx="12" hasCustomPrompt="1"/>
          </p:nvPr>
        </p:nvSpPr>
        <p:spPr bwMode="gray">
          <a:xfrm>
            <a:off x="431213" y="1700760"/>
            <a:ext cx="11328987"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bwMode="gray"/>
        <p:txBody>
          <a:bodyPr/>
          <a:lstStyle/>
          <a:p>
            <a:r>
              <a:rPr lang="en-US" dirty="0"/>
              <a:t>Click to add headline</a:t>
            </a:r>
          </a:p>
        </p:txBody>
      </p:sp>
      <p:sp>
        <p:nvSpPr>
          <p:cNvPr id="4" name="Textplatzhalter 2"/>
          <p:cNvSpPr>
            <a:spLocks noGrp="1"/>
          </p:cNvSpPr>
          <p:nvPr>
            <p:ph type="body" sz="quarter" idx="10" hasCustomPrompt="1"/>
          </p:nvPr>
        </p:nvSpPr>
        <p:spPr bwMode="gray">
          <a:xfrm>
            <a:off x="431214" y="1220695"/>
            <a:ext cx="11329573" cy="384053"/>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5" name="Textplatzhalter 3"/>
          <p:cNvSpPr>
            <a:spLocks noGrp="1"/>
          </p:cNvSpPr>
          <p:nvPr>
            <p:ph type="body" sz="quarter" idx="11" hasCustomPrompt="1"/>
          </p:nvPr>
        </p:nvSpPr>
        <p:spPr bwMode="gray">
          <a:xfrm>
            <a:off x="431214" y="6404736"/>
            <a:ext cx="11328557"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Tree>
    <p:extLst>
      <p:ext uri="{BB962C8B-B14F-4D97-AF65-F5344CB8AC3E}">
        <p14:creationId xmlns:p14="http://schemas.microsoft.com/office/powerpoint/2010/main" val="395030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9"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4" name="Content Placeholder 3"/>
          <p:cNvSpPr>
            <a:spLocks noGrp="1"/>
          </p:cNvSpPr>
          <p:nvPr>
            <p:ph sz="quarter" idx="13" hasCustomPrompt="1"/>
          </p:nvPr>
        </p:nvSpPr>
        <p:spPr bwMode="gray">
          <a:xfrm>
            <a:off x="431215" y="1700760"/>
            <a:ext cx="5568773"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Content Placeholder 9"/>
          <p:cNvSpPr>
            <a:spLocks noGrp="1"/>
          </p:cNvSpPr>
          <p:nvPr>
            <p:ph sz="quarter" idx="14" hasCustomPrompt="1"/>
          </p:nvPr>
        </p:nvSpPr>
        <p:spPr bwMode="gray">
          <a:xfrm>
            <a:off x="6192014" y="1700760"/>
            <a:ext cx="5568773"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867140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tags" Target="../tags/tag3.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8"/>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072" name="Diapositiva de think-cell" r:id="rId31" imgW="353" imgH="353" progId="TCLayout.ActiveDocument.1">
                  <p:embed/>
                </p:oleObj>
              </mc:Choice>
              <mc:Fallback>
                <p:oleObj name="Diapositiva de think-cell" r:id="rId31" imgW="353" imgH="353" progId="TCLayout.ActiveDocument.1">
                  <p:embed/>
                  <p:pic>
                    <p:nvPicPr>
                      <p:cNvPr id="5" name="Object 4" hidden="1"/>
                      <p:cNvPicPr/>
                      <p:nvPr/>
                    </p:nvPicPr>
                    <p:blipFill>
                      <a:blip r:embed="rId32"/>
                      <a:stretch>
                        <a:fillRect/>
                      </a:stretch>
                    </p:blipFill>
                    <p:spPr>
                      <a:xfrm>
                        <a:off x="2118" y="2118"/>
                        <a:ext cx="2116" cy="2116"/>
                      </a:xfrm>
                      <a:prstGeom prst="rect">
                        <a:avLst/>
                      </a:prstGeom>
                    </p:spPr>
                  </p:pic>
                </p:oleObj>
              </mc:Fallback>
            </mc:AlternateContent>
          </a:graphicData>
        </a:graphic>
      </p:graphicFrame>
      <p:sp>
        <p:nvSpPr>
          <p:cNvPr id="2" name="Title Placeholder 1"/>
          <p:cNvSpPr>
            <a:spLocks noGrp="1"/>
          </p:cNvSpPr>
          <p:nvPr>
            <p:ph type="title"/>
          </p:nvPr>
        </p:nvSpPr>
        <p:spPr bwMode="gray">
          <a:xfrm>
            <a:off x="431216" y="260560"/>
            <a:ext cx="8545185" cy="768107"/>
          </a:xfrm>
          <a:prstGeom prst="rect">
            <a:avLst/>
          </a:prstGeom>
        </p:spPr>
        <p:txBody>
          <a:bodyPr vert="horz" lIns="0" tIns="0" rIns="0" bIns="0" rtlCol="0" anchor="b" anchorCtr="0">
            <a:noAutofit/>
          </a:bodyPr>
          <a:lstStyle/>
          <a:p>
            <a:r>
              <a:rPr lang="en-US" dirty="0"/>
              <a:t>Click to add headline</a:t>
            </a:r>
            <a:endParaRPr lang="en-US" noProof="0" dirty="0"/>
          </a:p>
        </p:txBody>
      </p:sp>
      <p:sp>
        <p:nvSpPr>
          <p:cNvPr id="3" name="Text Placeholder 2"/>
          <p:cNvSpPr>
            <a:spLocks noGrp="1"/>
          </p:cNvSpPr>
          <p:nvPr>
            <p:ph type="body" idx="1"/>
            <p:custDataLst>
              <p:tags r:id="rId29"/>
            </p:custDataLst>
          </p:nvPr>
        </p:nvSpPr>
        <p:spPr bwMode="gray">
          <a:xfrm>
            <a:off x="431214" y="1220695"/>
            <a:ext cx="11329573" cy="5088707"/>
          </a:xfrm>
          <a:prstGeom prst="rect">
            <a:avLst/>
          </a:prstGeom>
        </p:spPr>
        <p:txBody>
          <a:bodyPr vert="horz" lIns="0" tIns="18000" rIns="0" bIns="0" rtlCol="0" anchor="t" anchorCtr="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6"/>
            <a:r>
              <a:rPr lang="en-US" noProof="0" dirty="0"/>
              <a:t>Eighth level</a:t>
            </a:r>
          </a:p>
          <a:p>
            <a:pPr lvl="8"/>
            <a:r>
              <a:rPr lang="en-US" noProof="0" dirty="0"/>
              <a:t>Ninth level</a:t>
            </a:r>
          </a:p>
        </p:txBody>
      </p:sp>
      <p:grpSp>
        <p:nvGrpSpPr>
          <p:cNvPr id="15" name="Gruppieren 14"/>
          <p:cNvGrpSpPr/>
          <p:nvPr/>
        </p:nvGrpSpPr>
        <p:grpSpPr bwMode="gray">
          <a:xfrm>
            <a:off x="431800" y="-420693"/>
            <a:ext cx="11328987" cy="288040"/>
            <a:chOff x="323850" y="-531550"/>
            <a:chExt cx="8496740" cy="432060"/>
          </a:xfrm>
        </p:grpSpPr>
        <p:cxnSp>
          <p:nvCxnSpPr>
            <p:cNvPr id="16" name="Gerade Verbindung 15"/>
            <p:cNvCxnSpPr/>
            <p:nvPr/>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p:nvGrpSpPr>
        <p:grpSpPr bwMode="gray">
          <a:xfrm>
            <a:off x="431800" y="6981493"/>
            <a:ext cx="11328987" cy="288040"/>
            <a:chOff x="323850" y="-531550"/>
            <a:chExt cx="8496740" cy="432060"/>
          </a:xfrm>
        </p:grpSpPr>
        <p:cxnSp>
          <p:nvCxnSpPr>
            <p:cNvPr id="29" name="Gerade Verbindung 28"/>
            <p:cNvCxnSpPr/>
            <p:nvPr/>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pieren 7"/>
          <p:cNvGrpSpPr/>
          <p:nvPr userDrawn="1"/>
        </p:nvGrpSpPr>
        <p:grpSpPr bwMode="gray">
          <a:xfrm>
            <a:off x="12336686" y="260648"/>
            <a:ext cx="288221" cy="6336792"/>
            <a:chOff x="9252514" y="195486"/>
            <a:chExt cx="216166" cy="4752594"/>
          </a:xfrm>
        </p:grpSpPr>
        <p:cxnSp>
          <p:nvCxnSpPr>
            <p:cNvPr id="48" name="Gerade Verbindung 47"/>
            <p:cNvCxnSpPr/>
            <p:nvPr/>
          </p:nvCxnSpPr>
          <p:spPr bwMode="gray">
            <a:xfrm>
              <a:off x="9252650" y="91556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p:nvCxnSpPr>
          <p:spPr bwMode="gray">
            <a:xfrm>
              <a:off x="9252650" y="77150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p:nvCxnSpPr>
          <p:spPr bwMode="gray">
            <a:xfrm>
              <a:off x="9252650" y="494808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bwMode="gray">
            <a:xfrm>
              <a:off x="9252650" y="48040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p:nvCxnSpPr>
          <p:spPr bwMode="gray">
            <a:xfrm>
              <a:off x="9252650" y="415597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bwMode="gray">
            <a:xfrm>
              <a:off x="9252650" y="40119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p:nvCxnSpPr>
          <p:spPr bwMode="gray">
            <a:xfrm>
              <a:off x="9252650" y="33638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bwMode="gray">
            <a:xfrm>
              <a:off x="9252650" y="32198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p:nvCxnSpPr>
          <p:spPr bwMode="gray">
            <a:xfrm>
              <a:off x="9252650" y="25717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p:nvCxnSpPr>
          <p:spPr bwMode="gray">
            <a:xfrm>
              <a:off x="9252650" y="242773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p:nvCxnSpPr>
          <p:spPr bwMode="gray">
            <a:xfrm>
              <a:off x="9252650" y="17796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p:nvCxnSpPr>
          <p:spPr bwMode="gray">
            <a:xfrm>
              <a:off x="9252650" y="163562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bwMode="gray">
            <a:xfrm>
              <a:off x="9252650" y="47320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p:nvCxnSpPr>
          <p:spPr bwMode="gray">
            <a:xfrm>
              <a:off x="9252514" y="127560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p:nvCxnSpPr>
          <p:spPr bwMode="gray">
            <a:xfrm>
              <a:off x="9252520" y="19548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p:nvCxnSpPr>
          <p:spPr bwMode="gray">
            <a:xfrm>
              <a:off x="9252650" y="1419225"/>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uppieren 63"/>
          <p:cNvGrpSpPr/>
          <p:nvPr/>
        </p:nvGrpSpPr>
        <p:grpSpPr bwMode="gray">
          <a:xfrm>
            <a:off x="-432907" y="260648"/>
            <a:ext cx="288221" cy="6336792"/>
            <a:chOff x="9252650" y="195486"/>
            <a:chExt cx="216166" cy="4752594"/>
          </a:xfrm>
        </p:grpSpPr>
        <p:cxnSp>
          <p:nvCxnSpPr>
            <p:cNvPr id="65" name="Gerade Verbindung 64"/>
            <p:cNvCxnSpPr/>
            <p:nvPr/>
          </p:nvCxnSpPr>
          <p:spPr bwMode="gray">
            <a:xfrm>
              <a:off x="9252650" y="91556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p:nvCxnSpPr>
          <p:spPr bwMode="gray">
            <a:xfrm>
              <a:off x="9252650" y="77150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p:nvCxnSpPr>
          <p:spPr bwMode="gray">
            <a:xfrm>
              <a:off x="9252650" y="494808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p:nvCxnSpPr>
          <p:spPr bwMode="gray">
            <a:xfrm>
              <a:off x="9252650" y="48040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p:nvCxnSpPr>
          <p:spPr bwMode="gray">
            <a:xfrm>
              <a:off x="9252650" y="415597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p:nvCxnSpPr>
          <p:spPr bwMode="gray">
            <a:xfrm>
              <a:off x="9252650" y="40119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p:nvCxnSpPr>
          <p:spPr bwMode="gray">
            <a:xfrm>
              <a:off x="9252650" y="33638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p:nvCxnSpPr>
          <p:spPr bwMode="gray">
            <a:xfrm>
              <a:off x="9252650" y="32198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p:nvCxnSpPr>
          <p:spPr bwMode="gray">
            <a:xfrm>
              <a:off x="9252650" y="25717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p:nvCxnSpPr>
          <p:spPr bwMode="gray">
            <a:xfrm>
              <a:off x="9252650" y="242773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p:nvCxnSpPr>
          <p:spPr bwMode="gray">
            <a:xfrm>
              <a:off x="9252650" y="17796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p:nvCxnSpPr>
          <p:spPr bwMode="gray">
            <a:xfrm>
              <a:off x="9252650" y="163562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p:nvCxnSpPr>
          <p:spPr bwMode="gray">
            <a:xfrm>
              <a:off x="9252650" y="47320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p:nvCxnSpPr>
          <p:spPr bwMode="gray">
            <a:xfrm>
              <a:off x="9252786" y="127560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p:nvCxnSpPr>
          <p:spPr bwMode="gray">
            <a:xfrm>
              <a:off x="9252786" y="19548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p:nvCxnSpPr>
          <p:spPr bwMode="gray">
            <a:xfrm>
              <a:off x="9252786" y="1413738"/>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VCT_Marker_ID_4" hidden="1"/>
          <p:cNvSpPr/>
          <p:nvPr>
            <p:custDataLst>
              <p:tags r:id="rId30"/>
            </p:custDataLst>
          </p:nvPr>
        </p:nvSpPr>
        <p:spPr bwMode="gray">
          <a:xfrm>
            <a:off x="1693334" y="169334"/>
            <a:ext cx="169333" cy="169333"/>
          </a:xfrm>
          <a:prstGeom prst="rect">
            <a:avLst/>
          </a:prstGeom>
          <a:noFill/>
          <a:ln w="9525"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spcBef>
                <a:spcPts val="400"/>
              </a:spcBef>
              <a:buFont typeface="Courier New" pitchFamily="49" charset="0"/>
              <a:buNone/>
            </a:pPr>
            <a:endParaRPr lang="en-US" sz="2133">
              <a:solidFill>
                <a:schemeClr val="tx1"/>
              </a:solidFill>
              <a:latin typeface="Arial" pitchFamily="34" charset="0"/>
              <a:cs typeface="Arial" pitchFamily="34" charset="0"/>
            </a:endParaRPr>
          </a:p>
        </p:txBody>
      </p:sp>
      <p:pic>
        <p:nvPicPr>
          <p:cNvPr id="6" name="Imagen 5"/>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sp>
        <p:nvSpPr>
          <p:cNvPr id="79" name="Text Box 1222"/>
          <p:cNvSpPr txBox="1">
            <a:spLocks noChangeArrowheads="1"/>
          </p:cNvSpPr>
          <p:nvPr userDrawn="1"/>
        </p:nvSpPr>
        <p:spPr bwMode="auto">
          <a:xfrm>
            <a:off x="7920254" y="6463842"/>
            <a:ext cx="3840533" cy="240515"/>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90000"/>
              </a:lnSpc>
              <a:spcBef>
                <a:spcPts val="0"/>
              </a:spcBef>
              <a:spcAft>
                <a:spcPts val="0"/>
              </a:spcAft>
              <a:buClrTx/>
              <a:buSzTx/>
              <a:buFontTx/>
              <a:buNone/>
              <a:tabLst/>
              <a:defRPr/>
            </a:pPr>
            <a:r>
              <a:rPr kumimoji="0" lang="es-PE" sz="1070" b="0" i="0" u="none" strike="noStrike" kern="1200" cap="none" spc="0" normalizeH="0" baseline="0" noProof="0" dirty="0">
                <a:ln>
                  <a:noFill/>
                </a:ln>
                <a:solidFill>
                  <a:schemeClr val="tx1">
                    <a:lumMod val="50000"/>
                    <a:lumOff val="50000"/>
                  </a:schemeClr>
                </a:solidFill>
                <a:effectLst/>
                <a:uLnTx/>
                <a:uFillTx/>
                <a:latin typeface="Corbel" panose="020B0503020204020204" pitchFamily="34" charset="0"/>
                <a:ea typeface="+mn-ea"/>
                <a:cs typeface="Tahoma" pitchFamily="34" charset="0"/>
              </a:rPr>
              <a:t>Base marzo 2022: total de entrevistados - Nacional (1201)</a:t>
            </a:r>
          </a:p>
        </p:txBody>
      </p:sp>
      <p:pic>
        <p:nvPicPr>
          <p:cNvPr id="7" name="Imagen 6"/>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9264440" y="260560"/>
            <a:ext cx="768107" cy="768107"/>
          </a:xfrm>
          <a:prstGeom prst="rect">
            <a:avLst/>
          </a:prstGeom>
        </p:spPr>
      </p:pic>
    </p:spTree>
    <p:extLst>
      <p:ext uri="{BB962C8B-B14F-4D97-AF65-F5344CB8AC3E}">
        <p14:creationId xmlns:p14="http://schemas.microsoft.com/office/powerpoint/2010/main" val="2844183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761" r:id="rId20"/>
    <p:sldLayoutId id="2147483774" r:id="rId21"/>
    <p:sldLayoutId id="2147483784" r:id="rId22"/>
    <p:sldLayoutId id="2147483785" r:id="rId23"/>
    <p:sldLayoutId id="2147483786" r:id="rId24"/>
    <p:sldLayoutId id="2147483787" r:id="rId25"/>
  </p:sldLayoutIdLst>
  <p:hf hdr="0" ftr="0" dt="0"/>
  <p:txStyles>
    <p:titleStyle>
      <a:lvl1pPr algn="l" defTabSz="1219170" rtl="0" eaLnBrk="1" latinLnBrk="0" hangingPunct="1">
        <a:spcBef>
          <a:spcPct val="0"/>
        </a:spcBef>
        <a:buNone/>
        <a:defRPr sz="2400" kern="1200">
          <a:solidFill>
            <a:schemeClr val="tx1"/>
          </a:solidFill>
          <a:latin typeface="Arial" pitchFamily="34" charset="0"/>
          <a:ea typeface="+mj-ea"/>
          <a:cs typeface="+mj-cs"/>
        </a:defRPr>
      </a:lvl1pPr>
    </p:titleStyle>
    <p:bodyStyle>
      <a:lvl1pPr marL="0" marR="0" indent="0" algn="l" defTabSz="1219170" rtl="0" eaLnBrk="1" fontAlgn="auto" latinLnBrk="0" hangingPunct="1">
        <a:lnSpc>
          <a:spcPct val="100000"/>
        </a:lnSpc>
        <a:spcBef>
          <a:spcPts val="400"/>
        </a:spcBef>
        <a:spcAft>
          <a:spcPts val="0"/>
        </a:spcAft>
        <a:buClrTx/>
        <a:buSzTx/>
        <a:buFont typeface="Arial" pitchFamily="34" charset="0"/>
        <a:buNone/>
        <a:tabLst/>
        <a:defRPr sz="2133" kern="1200">
          <a:solidFill>
            <a:schemeClr val="tx1"/>
          </a:solidFill>
          <a:latin typeface="Arial" pitchFamily="34" charset="0"/>
          <a:ea typeface="+mn-ea"/>
          <a:cs typeface="Arial" pitchFamily="34" charset="0"/>
        </a:defRPr>
      </a:lvl1pPr>
      <a:lvl2pPr marL="239994" marR="0" indent="-2399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2pPr>
      <a:lvl3pPr marL="479988"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3pPr>
      <a:lvl4pPr marL="719982"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4pPr>
      <a:lvl5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5pPr>
      <a:lvl6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6pPr>
      <a:lvl7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7pPr>
      <a:lvl8pPr marL="719982" indent="-239994" algn="l" defTabSz="1219170" rtl="0" eaLnBrk="1" latinLnBrk="0" hangingPunct="1">
        <a:spcBef>
          <a:spcPts val="400"/>
        </a:spcBef>
        <a:spcAft>
          <a:spcPts val="0"/>
        </a:spcAft>
        <a:buFont typeface="Arial" pitchFamily="34" charset="0"/>
        <a:buChar char="•"/>
        <a:defRPr sz="2133" kern="1200">
          <a:solidFill>
            <a:schemeClr val="tx1"/>
          </a:solidFill>
          <a:latin typeface="Arial" pitchFamily="34" charset="0"/>
          <a:ea typeface="+mn-ea"/>
          <a:cs typeface="Arial" pitchFamily="34" charset="0"/>
        </a:defRPr>
      </a:lvl8pPr>
      <a:lvl9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chart" Target="../charts/char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hyperlink" Target="https://portales.reniec.gob.pe/web/estadistica/pelectoral" TargetMode="External"/><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hyperlink" Target="http://www.iep.org.pe/" TargetMode="Externa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mailto:patricia@iep.org.pe" TargetMode="External"/><Relationship Id="rId7" Type="http://schemas.openxmlformats.org/officeDocument/2006/relationships/hyperlink" Target="mailto:ssilva@iep.org.pe" TargetMode="External"/><Relationship Id="rId2" Type="http://schemas.openxmlformats.org/officeDocument/2006/relationships/notesSlide" Target="../notesSlides/notesSlide39.xml"/><Relationship Id="rId1" Type="http://schemas.openxmlformats.org/officeDocument/2006/relationships/slideLayout" Target="../slideLayouts/slideLayout24.xml"/><Relationship Id="rId6" Type="http://schemas.openxmlformats.org/officeDocument/2006/relationships/hyperlink" Target="mailto:kpalpa@iep.org.pe" TargetMode="External"/><Relationship Id="rId5" Type="http://schemas.openxmlformats.org/officeDocument/2006/relationships/hyperlink" Target="mailto:selguera@iep.org.pe" TargetMode="External"/><Relationship Id="rId4" Type="http://schemas.openxmlformats.org/officeDocument/2006/relationships/hyperlink" Target="mailto:lamaya@iep.org.p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431214" y="1121837"/>
            <a:ext cx="9423400" cy="1548880"/>
          </a:xfrm>
        </p:spPr>
        <p:txBody>
          <a:bodyPr/>
          <a:lstStyle/>
          <a:p>
            <a:r>
              <a:rPr lang="es-PE" sz="4400" dirty="0">
                <a:solidFill>
                  <a:srgbClr val="008442"/>
                </a:solidFill>
                <a:latin typeface="Corbel" panose="020B0503020204020204" pitchFamily="34" charset="0"/>
              </a:rPr>
              <a:t/>
            </a:r>
            <a:br>
              <a:rPr lang="es-PE" sz="4400" dirty="0">
                <a:solidFill>
                  <a:srgbClr val="008442"/>
                </a:solidFill>
                <a:latin typeface="Corbel" panose="020B0503020204020204" pitchFamily="34" charset="0"/>
              </a:rPr>
            </a:br>
            <a:r>
              <a:rPr lang="es-PE" sz="2800" dirty="0">
                <a:solidFill>
                  <a:srgbClr val="008442"/>
                </a:solidFill>
                <a:latin typeface="Corbel" panose="020B0503020204020204" pitchFamily="34" charset="0"/>
              </a:rPr>
              <a:t/>
            </a:r>
            <a:br>
              <a:rPr lang="es-PE" sz="2800" dirty="0">
                <a:solidFill>
                  <a:srgbClr val="008442"/>
                </a:solidFill>
                <a:latin typeface="Corbel" panose="020B0503020204020204" pitchFamily="34" charset="0"/>
              </a:rPr>
            </a:br>
            <a:r>
              <a:rPr lang="es-PE" sz="2800" dirty="0">
                <a:solidFill>
                  <a:srgbClr val="008442"/>
                </a:solidFill>
                <a:latin typeface="Corbel" panose="020B0503020204020204" pitchFamily="34" charset="0"/>
              </a:rPr>
              <a:t/>
            </a:r>
            <a:br>
              <a:rPr lang="es-PE" sz="2800" dirty="0">
                <a:solidFill>
                  <a:srgbClr val="008442"/>
                </a:solidFill>
                <a:latin typeface="Corbel" panose="020B0503020204020204" pitchFamily="34" charset="0"/>
              </a:rPr>
            </a:br>
            <a:r>
              <a:rPr lang="es-PE" sz="2800" dirty="0">
                <a:solidFill>
                  <a:srgbClr val="008442"/>
                </a:solidFill>
                <a:latin typeface="Corbel" panose="020B0503020204020204" pitchFamily="34" charset="0"/>
              </a:rPr>
              <a:t/>
            </a:r>
            <a:br>
              <a:rPr lang="es-PE" sz="2800" dirty="0">
                <a:solidFill>
                  <a:srgbClr val="008442"/>
                </a:solidFill>
                <a:latin typeface="Corbel" panose="020B0503020204020204" pitchFamily="34" charset="0"/>
              </a:rPr>
            </a:br>
            <a:r>
              <a:rPr lang="es-PE" sz="4400" dirty="0">
                <a:solidFill>
                  <a:srgbClr val="008442"/>
                </a:solidFill>
                <a:latin typeface="Corbel" panose="020B0503020204020204" pitchFamily="34" charset="0"/>
              </a:rPr>
              <a:t/>
            </a:r>
            <a:br>
              <a:rPr lang="es-PE" sz="4400" dirty="0">
                <a:solidFill>
                  <a:srgbClr val="008442"/>
                </a:solidFill>
                <a:latin typeface="Corbel" panose="020B0503020204020204" pitchFamily="34" charset="0"/>
              </a:rPr>
            </a:br>
            <a:r>
              <a:rPr lang="es-PE" sz="4400" dirty="0">
                <a:solidFill>
                  <a:srgbClr val="008442"/>
                </a:solidFill>
                <a:latin typeface="Corbel" panose="020B0503020204020204" pitchFamily="34" charset="0"/>
              </a:rPr>
              <a:t/>
            </a:r>
            <a:br>
              <a:rPr lang="es-PE" sz="4400" dirty="0">
                <a:solidFill>
                  <a:srgbClr val="008442"/>
                </a:solidFill>
                <a:latin typeface="Corbel" panose="020B0503020204020204" pitchFamily="34" charset="0"/>
              </a:rPr>
            </a:br>
            <a:endParaRPr lang="es-PE" sz="4500" dirty="0">
              <a:solidFill>
                <a:srgbClr val="008442"/>
              </a:solidFill>
              <a:latin typeface="Corbel" panose="020B0503020204020204" pitchFamily="34" charset="0"/>
            </a:endParaRPr>
          </a:p>
        </p:txBody>
      </p:sp>
      <p:sp>
        <p:nvSpPr>
          <p:cNvPr id="4" name="Subtítulo 3"/>
          <p:cNvSpPr>
            <a:spLocks noGrp="1"/>
          </p:cNvSpPr>
          <p:nvPr>
            <p:ph type="subTitle" idx="1"/>
          </p:nvPr>
        </p:nvSpPr>
        <p:spPr>
          <a:xfrm>
            <a:off x="360604" y="2297554"/>
            <a:ext cx="11329573" cy="542056"/>
          </a:xfrm>
        </p:spPr>
        <p:txBody>
          <a:bodyPr/>
          <a:lstStyle/>
          <a:p>
            <a:r>
              <a:rPr lang="es-PE" sz="2600" dirty="0">
                <a:solidFill>
                  <a:srgbClr val="423132"/>
                </a:solidFill>
                <a:latin typeface="Corbel" panose="020B0503020204020204" pitchFamily="34" charset="0"/>
              </a:rPr>
              <a:t>Encuesta telefónica a celulares a nivel nacional</a:t>
            </a:r>
          </a:p>
        </p:txBody>
      </p:sp>
      <p:sp>
        <p:nvSpPr>
          <p:cNvPr id="2" name="Rectángulo 1"/>
          <p:cNvSpPr/>
          <p:nvPr/>
        </p:nvSpPr>
        <p:spPr bwMode="gray">
          <a:xfrm>
            <a:off x="6658377" y="6439437"/>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ES" sz="1600" dirty="0">
              <a:solidFill>
                <a:schemeClr val="tx1"/>
              </a:solidFill>
              <a:latin typeface="Arial" pitchFamily="34" charset="0"/>
              <a:cs typeface="Arial" pitchFamily="34" charset="0"/>
            </a:endParaRPr>
          </a:p>
        </p:txBody>
      </p:sp>
      <p:sp>
        <p:nvSpPr>
          <p:cNvPr id="6" name="Marcador de texto 4"/>
          <p:cNvSpPr>
            <a:spLocks noGrp="1"/>
          </p:cNvSpPr>
          <p:nvPr>
            <p:ph type="body" sz="quarter" idx="4294967295"/>
          </p:nvPr>
        </p:nvSpPr>
        <p:spPr>
          <a:xfrm>
            <a:off x="431371" y="6309400"/>
            <a:ext cx="11328829" cy="288000"/>
          </a:xfrm>
        </p:spPr>
        <p:txBody>
          <a:bodyPr/>
          <a:lstStyle/>
          <a:p>
            <a:r>
              <a:rPr lang="es-PE" dirty="0">
                <a:solidFill>
                  <a:schemeClr val="accent5"/>
                </a:solidFill>
                <a:latin typeface="Corbel" panose="020B0503020204020204" pitchFamily="34" charset="0"/>
              </a:rPr>
              <a:t>Lima, marzo 2022</a:t>
            </a:r>
            <a:endParaRPr lang="es-PE" u="sng" dirty="0">
              <a:solidFill>
                <a:schemeClr val="accent5"/>
              </a:solidFill>
              <a:latin typeface="Corbel" panose="020B0503020204020204" pitchFamily="34" charset="0"/>
            </a:endParaRPr>
          </a:p>
        </p:txBody>
      </p:sp>
      <p:sp>
        <p:nvSpPr>
          <p:cNvPr id="5" name="Rectángulo 4"/>
          <p:cNvSpPr/>
          <p:nvPr/>
        </p:nvSpPr>
        <p:spPr>
          <a:xfrm>
            <a:off x="10891344" y="6330289"/>
            <a:ext cx="869149" cy="246221"/>
          </a:xfrm>
          <a:prstGeom prst="rect">
            <a:avLst/>
          </a:prstGeom>
        </p:spPr>
        <p:txBody>
          <a:bodyPr wrap="none">
            <a:spAutoFit/>
          </a:bodyPr>
          <a:lstStyle/>
          <a:p>
            <a:r>
              <a:rPr lang="es-PE" sz="1000" dirty="0">
                <a:latin typeface="Corbel" panose="020B0503020204020204" pitchFamily="34" charset="0"/>
              </a:rPr>
              <a:t>Foto: Andina</a:t>
            </a:r>
          </a:p>
        </p:txBody>
      </p:sp>
      <p:sp>
        <p:nvSpPr>
          <p:cNvPr id="8" name="Rectángulo 7"/>
          <p:cNvSpPr/>
          <p:nvPr/>
        </p:nvSpPr>
        <p:spPr>
          <a:xfrm>
            <a:off x="265067" y="1542334"/>
            <a:ext cx="8837989" cy="707886"/>
          </a:xfrm>
          <a:prstGeom prst="rect">
            <a:avLst/>
          </a:prstGeom>
        </p:spPr>
        <p:txBody>
          <a:bodyPr wrap="square">
            <a:spAutoFit/>
          </a:bodyPr>
          <a:lstStyle/>
          <a:p>
            <a:r>
              <a:rPr lang="es-PE" sz="4000" dirty="0">
                <a:solidFill>
                  <a:srgbClr val="008442"/>
                </a:solidFill>
                <a:latin typeface="Corbel" panose="020B0503020204020204" pitchFamily="34" charset="0"/>
              </a:rPr>
              <a:t>IEP Informe de Opinión –</a:t>
            </a:r>
            <a:r>
              <a:rPr lang="es-419" sz="4000" dirty="0">
                <a:solidFill>
                  <a:srgbClr val="008442"/>
                </a:solidFill>
                <a:latin typeface="Corbel" panose="020B0503020204020204" pitchFamily="34" charset="0"/>
              </a:rPr>
              <a:t> </a:t>
            </a:r>
            <a:r>
              <a:rPr lang="es-PE" sz="4000" dirty="0">
                <a:solidFill>
                  <a:srgbClr val="008442"/>
                </a:solidFill>
                <a:latin typeface="Corbel" panose="020B0503020204020204" pitchFamily="34" charset="0"/>
              </a:rPr>
              <a:t>Marzo 2022</a:t>
            </a:r>
          </a:p>
        </p:txBody>
      </p:sp>
      <p:pic>
        <p:nvPicPr>
          <p:cNvPr id="7" name="Marcador de posición de imagen 6"/>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1859" b="21859"/>
          <a:stretch>
            <a:fillRect/>
          </a:stretch>
        </p:blipFill>
        <p:spPr/>
      </p:pic>
    </p:spTree>
    <p:extLst>
      <p:ext uri="{BB962C8B-B14F-4D97-AF65-F5344CB8AC3E}">
        <p14:creationId xmlns:p14="http://schemas.microsoft.com/office/powerpoint/2010/main" val="44339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0" y="377222"/>
            <a:ext cx="8622475"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 los ministros: </a:t>
            </a:r>
            <a:r>
              <a:rPr lang="es-PE" dirty="0" smtClean="0">
                <a:latin typeface="Corbel" panose="020B0503020204020204" pitchFamily="34" charset="0"/>
              </a:rPr>
              <a:t>70</a:t>
            </a:r>
            <a:r>
              <a:rPr lang="es-PE" dirty="0">
                <a:latin typeface="Corbel" panose="020B0503020204020204" pitchFamily="34" charset="0"/>
              </a:rPr>
              <a:t>% </a:t>
            </a:r>
            <a:r>
              <a:rPr lang="es-PE" dirty="0" smtClean="0">
                <a:latin typeface="Corbel" panose="020B0503020204020204" pitchFamily="34" charset="0"/>
              </a:rPr>
              <a:t>desaprueba </a:t>
            </a:r>
            <a:r>
              <a:rPr lang="es-PE" dirty="0">
                <a:latin typeface="Corbel" panose="020B0503020204020204" pitchFamily="34" charset="0"/>
              </a:rPr>
              <a:t>el desempeño de los ministros. </a:t>
            </a:r>
            <a:r>
              <a:rPr lang="es-PE" dirty="0" smtClean="0">
                <a:latin typeface="Corbel" panose="020B0503020204020204" pitchFamily="34" charset="0"/>
              </a:rPr>
              <a:t>Solo 23</a:t>
            </a:r>
            <a:r>
              <a:rPr lang="es-PE" dirty="0">
                <a:latin typeface="Corbel" panose="020B0503020204020204" pitchFamily="34" charset="0"/>
              </a:rPr>
              <a:t>% lo aprueba.</a:t>
            </a:r>
          </a:p>
        </p:txBody>
      </p:sp>
      <p:sp>
        <p:nvSpPr>
          <p:cNvPr id="6" name="Rectángulo 5"/>
          <p:cNvSpPr/>
          <p:nvPr/>
        </p:nvSpPr>
        <p:spPr>
          <a:xfrm>
            <a:off x="443402" y="1947650"/>
            <a:ext cx="11089025" cy="338554"/>
          </a:xfrm>
          <a:prstGeom prst="rect">
            <a:avLst/>
          </a:prstGeom>
        </p:spPr>
        <p:txBody>
          <a:bodyPr wrap="square">
            <a:spAutoFit/>
          </a:bodyPr>
          <a:lstStyle/>
          <a:p>
            <a:r>
              <a:rPr lang="es-MX" sz="1600" dirty="0">
                <a:latin typeface="Corbel" panose="020B0503020204020204" pitchFamily="34" charset="0"/>
              </a:rPr>
              <a:t>¿Usted aprueba o desaprueba el desempeño de </a:t>
            </a:r>
            <a:r>
              <a:rPr lang="es-MX" sz="1600" b="1" u="sng" dirty="0">
                <a:latin typeface="Corbel" panose="020B0503020204020204" pitchFamily="34" charset="0"/>
              </a:rPr>
              <a:t>los ministros</a:t>
            </a:r>
            <a:r>
              <a:rPr lang="es-MX" sz="1600" dirty="0">
                <a:latin typeface="Corbel" panose="020B0503020204020204" pitchFamily="34" charset="0"/>
              </a:rPr>
              <a:t>?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8" name="16 Gráfico">
            <a:extLst>
              <a:ext uri="{FF2B5EF4-FFF2-40B4-BE49-F238E27FC236}">
                <a16:creationId xmlns:a16="http://schemas.microsoft.com/office/drawing/2014/main" id="{2999A12E-6E52-418E-978D-A4DA899F90BA}"/>
              </a:ext>
            </a:extLst>
          </p:cNvPr>
          <p:cNvGraphicFramePr/>
          <p:nvPr>
            <p:extLst>
              <p:ext uri="{D42A27DB-BD31-4B8C-83A1-F6EECF244321}">
                <p14:modId xmlns:p14="http://schemas.microsoft.com/office/powerpoint/2010/main" val="152837827"/>
              </p:ext>
            </p:extLst>
          </p:nvPr>
        </p:nvGraphicFramePr>
        <p:xfrm>
          <a:off x="1921294" y="2519738"/>
          <a:ext cx="8868027" cy="34363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382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551486" y="461960"/>
            <a:ext cx="8053705" cy="1495824"/>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gabinete – Por segmentos </a:t>
            </a: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625237" y="6152817"/>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3" name="Rectángulo redondeado 12"/>
          <p:cNvSpPr/>
          <p:nvPr/>
        </p:nvSpPr>
        <p:spPr bwMode="gray">
          <a:xfrm>
            <a:off x="551486" y="1207443"/>
            <a:ext cx="8757269" cy="935100"/>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s-PE" sz="1600" b="0" i="0" u="none" strike="noStrike" dirty="0" smtClean="0">
                <a:solidFill>
                  <a:srgbClr val="000000"/>
                </a:solidFill>
                <a:effectLst/>
                <a:latin typeface="Corbel" panose="020B0503020204020204" pitchFamily="34" charset="0"/>
              </a:rPr>
              <a:t>Mayor desaprobación en </a:t>
            </a:r>
            <a:r>
              <a:rPr lang="es-PE" sz="1600" b="0" i="0" u="none" strike="noStrike" dirty="0">
                <a:solidFill>
                  <a:srgbClr val="000000"/>
                </a:solidFill>
                <a:effectLst/>
                <a:latin typeface="Corbel" panose="020B0503020204020204" pitchFamily="34" charset="0"/>
              </a:rPr>
              <a:t>Lima Metropolitana, entre las mujeres, de 25 a 39 años y NSE A/B y C. También en la el norte, entre quienes se identifican como de centro y derecha, entre quienes desaprueban a Castillo </a:t>
            </a:r>
            <a:r>
              <a:rPr lang="es-PE" sz="1600" b="0" i="0" u="none" strike="noStrike" dirty="0" smtClean="0">
                <a:solidFill>
                  <a:srgbClr val="000000"/>
                </a:solidFill>
                <a:effectLst/>
                <a:latin typeface="Corbel" panose="020B0503020204020204" pitchFamily="34" charset="0"/>
              </a:rPr>
              <a:t>y quienes </a:t>
            </a:r>
            <a:r>
              <a:rPr lang="es-PE" sz="1600" b="0" i="0" u="none" strike="noStrike" dirty="0">
                <a:solidFill>
                  <a:srgbClr val="000000"/>
                </a:solidFill>
                <a:effectLst/>
                <a:latin typeface="Corbel" panose="020B0503020204020204" pitchFamily="34" charset="0"/>
              </a:rPr>
              <a:t>están a favor de la vacancia presidencial.</a:t>
            </a:r>
            <a:endParaRPr lang="es-PE" sz="1600" dirty="0">
              <a:solidFill>
                <a:schemeClr val="tx1"/>
              </a:solidFill>
              <a:latin typeface="Corbel" panose="020B0503020204020204" pitchFamily="34" charset="0"/>
            </a:endParaRPr>
          </a:p>
        </p:txBody>
      </p:sp>
      <p:graphicFrame>
        <p:nvGraphicFramePr>
          <p:cNvPr id="14" name="8 Tabla">
            <a:extLst>
              <a:ext uri="{FF2B5EF4-FFF2-40B4-BE49-F238E27FC236}">
                <a16:creationId xmlns:a16="http://schemas.microsoft.com/office/drawing/2014/main" id="{11B5F8F9-B7B3-4112-90E4-442695945506}"/>
              </a:ext>
            </a:extLst>
          </p:cNvPr>
          <p:cNvGraphicFramePr>
            <a:graphicFrameLocks noGrp="1"/>
          </p:cNvGraphicFramePr>
          <p:nvPr>
            <p:extLst>
              <p:ext uri="{D42A27DB-BD31-4B8C-83A1-F6EECF244321}">
                <p14:modId xmlns:p14="http://schemas.microsoft.com/office/powerpoint/2010/main" val="4248227659"/>
              </p:ext>
            </p:extLst>
          </p:nvPr>
        </p:nvGraphicFramePr>
        <p:xfrm>
          <a:off x="701403" y="2888026"/>
          <a:ext cx="10975521" cy="1424715"/>
        </p:xfrm>
        <a:graphic>
          <a:graphicData uri="http://schemas.openxmlformats.org/drawingml/2006/table">
            <a:tbl>
              <a:tblPr/>
              <a:tblGrid>
                <a:gridCol w="964832">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612000">
                  <a:extLst>
                    <a:ext uri="{9D8B030D-6E8A-4147-A177-3AD203B41FA5}">
                      <a16:colId xmlns:a16="http://schemas.microsoft.com/office/drawing/2014/main" val="109836065"/>
                    </a:ext>
                  </a:extLst>
                </a:gridCol>
                <a:gridCol w="576000">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576000">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6" name="8 Tabla">
            <a:extLst>
              <a:ext uri="{FF2B5EF4-FFF2-40B4-BE49-F238E27FC236}">
                <a16:creationId xmlns:a16="http://schemas.microsoft.com/office/drawing/2014/main" id="{237AEBAD-95DA-4F4A-8CB2-16ADC0487EFA}"/>
              </a:ext>
            </a:extLst>
          </p:cNvPr>
          <p:cNvGraphicFramePr>
            <a:graphicFrameLocks noGrp="1"/>
          </p:cNvGraphicFramePr>
          <p:nvPr/>
        </p:nvGraphicFramePr>
        <p:xfrm>
          <a:off x="701403" y="4716461"/>
          <a:ext cx="10975520" cy="1408642"/>
        </p:xfrm>
        <a:graphic>
          <a:graphicData uri="http://schemas.openxmlformats.org/drawingml/2006/table">
            <a:tbl>
              <a:tblPr/>
              <a:tblGrid>
                <a:gridCol w="1071559">
                  <a:extLst>
                    <a:ext uri="{9D8B030D-6E8A-4147-A177-3AD203B41FA5}">
                      <a16:colId xmlns:a16="http://schemas.microsoft.com/office/drawing/2014/main" val="20000"/>
                    </a:ext>
                  </a:extLst>
                </a:gridCol>
                <a:gridCol w="565259">
                  <a:extLst>
                    <a:ext uri="{9D8B030D-6E8A-4147-A177-3AD203B41FA5}">
                      <a16:colId xmlns:a16="http://schemas.microsoft.com/office/drawing/2014/main" val="20001"/>
                    </a:ext>
                  </a:extLst>
                </a:gridCol>
                <a:gridCol w="642935">
                  <a:extLst>
                    <a:ext uri="{9D8B030D-6E8A-4147-A177-3AD203B41FA5}">
                      <a16:colId xmlns:a16="http://schemas.microsoft.com/office/drawing/2014/main" val="935374778"/>
                    </a:ext>
                  </a:extLst>
                </a:gridCol>
                <a:gridCol w="642935">
                  <a:extLst>
                    <a:ext uri="{9D8B030D-6E8A-4147-A177-3AD203B41FA5}">
                      <a16:colId xmlns:a16="http://schemas.microsoft.com/office/drawing/2014/main" val="719633647"/>
                    </a:ext>
                  </a:extLst>
                </a:gridCol>
                <a:gridCol w="714372">
                  <a:extLst>
                    <a:ext uri="{9D8B030D-6E8A-4147-A177-3AD203B41FA5}">
                      <a16:colId xmlns:a16="http://schemas.microsoft.com/office/drawing/2014/main" val="755056812"/>
                    </a:ext>
                  </a:extLst>
                </a:gridCol>
                <a:gridCol w="714372">
                  <a:extLst>
                    <a:ext uri="{9D8B030D-6E8A-4147-A177-3AD203B41FA5}">
                      <a16:colId xmlns:a16="http://schemas.microsoft.com/office/drawing/2014/main" val="1031452437"/>
                    </a:ext>
                  </a:extLst>
                </a:gridCol>
                <a:gridCol w="714372">
                  <a:extLst>
                    <a:ext uri="{9D8B030D-6E8A-4147-A177-3AD203B41FA5}">
                      <a16:colId xmlns:a16="http://schemas.microsoft.com/office/drawing/2014/main" val="20010"/>
                    </a:ext>
                  </a:extLst>
                </a:gridCol>
                <a:gridCol w="785810">
                  <a:extLst>
                    <a:ext uri="{9D8B030D-6E8A-4147-A177-3AD203B41FA5}">
                      <a16:colId xmlns:a16="http://schemas.microsoft.com/office/drawing/2014/main" val="20011"/>
                    </a:ext>
                  </a:extLst>
                </a:gridCol>
                <a:gridCol w="857248">
                  <a:extLst>
                    <a:ext uri="{9D8B030D-6E8A-4147-A177-3AD203B41FA5}">
                      <a16:colId xmlns:a16="http://schemas.microsoft.com/office/drawing/2014/main" val="20012"/>
                    </a:ext>
                  </a:extLst>
                </a:gridCol>
                <a:gridCol w="1132156">
                  <a:extLst>
                    <a:ext uri="{9D8B030D-6E8A-4147-A177-3AD203B41FA5}">
                      <a16:colId xmlns:a16="http://schemas.microsoft.com/office/drawing/2014/main" val="3863544000"/>
                    </a:ext>
                  </a:extLst>
                </a:gridCol>
                <a:gridCol w="1094874">
                  <a:extLst>
                    <a:ext uri="{9D8B030D-6E8A-4147-A177-3AD203B41FA5}">
                      <a16:colId xmlns:a16="http://schemas.microsoft.com/office/drawing/2014/main" val="2509169248"/>
                    </a:ext>
                  </a:extLst>
                </a:gridCol>
                <a:gridCol w="1094873">
                  <a:extLst>
                    <a:ext uri="{9D8B030D-6E8A-4147-A177-3AD203B41FA5}">
                      <a16:colId xmlns:a16="http://schemas.microsoft.com/office/drawing/2014/main" val="1289861490"/>
                    </a:ext>
                  </a:extLst>
                </a:gridCol>
                <a:gridCol w="944755">
                  <a:extLst>
                    <a:ext uri="{9D8B030D-6E8A-4147-A177-3AD203B41FA5}">
                      <a16:colId xmlns:a16="http://schemas.microsoft.com/office/drawing/2014/main" val="4137530668"/>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7" name="Rectángulo 5">
            <a:extLst>
              <a:ext uri="{FF2B5EF4-FFF2-40B4-BE49-F238E27FC236}">
                <a16:creationId xmlns:a16="http://schemas.microsoft.com/office/drawing/2014/main" id="{33843C74-9E29-4036-9F87-425BBDC25EDD}"/>
              </a:ext>
            </a:extLst>
          </p:cNvPr>
          <p:cNvSpPr/>
          <p:nvPr/>
        </p:nvSpPr>
        <p:spPr>
          <a:xfrm>
            <a:off x="551486" y="2327301"/>
            <a:ext cx="11089025" cy="338554"/>
          </a:xfrm>
          <a:prstGeom prst="rect">
            <a:avLst/>
          </a:prstGeom>
        </p:spPr>
        <p:txBody>
          <a:bodyPr wrap="square">
            <a:spAutoFit/>
          </a:bodyPr>
          <a:lstStyle/>
          <a:p>
            <a:r>
              <a:rPr lang="es-MX" sz="1600" dirty="0">
                <a:latin typeface="Corbel" panose="020B0503020204020204" pitchFamily="34" charset="0"/>
              </a:rPr>
              <a:t>¿Usted aprueba o desaprueba el desempeño de </a:t>
            </a:r>
            <a:r>
              <a:rPr lang="es-MX" sz="1600" b="1" u="sng" dirty="0">
                <a:latin typeface="Corbel" panose="020B0503020204020204" pitchFamily="34" charset="0"/>
              </a:rPr>
              <a:t>los ministros</a:t>
            </a:r>
            <a:r>
              <a:rPr lang="es-MX" sz="1600" dirty="0">
                <a:latin typeface="Corbel" panose="020B0503020204020204" pitchFamily="34" charset="0"/>
              </a:rPr>
              <a:t>? </a:t>
            </a:r>
            <a:r>
              <a:rPr lang="es-ES" sz="1600" dirty="0">
                <a:latin typeface="Corbel" panose="020B0503020204020204" pitchFamily="34" charset="0"/>
              </a:rPr>
              <a:t>(Pregunta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422798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0" y="377222"/>
            <a:ext cx="8622475"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endParaRPr lang="es-PE" dirty="0">
              <a:latin typeface="Corbel" panose="020B0503020204020204" pitchFamily="34" charset="0"/>
            </a:endParaRPr>
          </a:p>
        </p:txBody>
      </p:sp>
      <p:graphicFrame>
        <p:nvGraphicFramePr>
          <p:cNvPr id="7" name="11 Gráfico">
            <a:extLst>
              <a:ext uri="{FF2B5EF4-FFF2-40B4-BE49-F238E27FC236}">
                <a16:creationId xmlns:a16="http://schemas.microsoft.com/office/drawing/2014/main" id="{EBDE5A00-957D-4377-80E2-FF7E5D19D35D}"/>
              </a:ext>
            </a:extLst>
          </p:cNvPr>
          <p:cNvGraphicFramePr/>
          <p:nvPr>
            <p:extLst/>
          </p:nvPr>
        </p:nvGraphicFramePr>
        <p:xfrm>
          <a:off x="703361" y="2515102"/>
          <a:ext cx="5589156" cy="3313683"/>
        </p:xfrm>
        <a:graphic>
          <a:graphicData uri="http://schemas.openxmlformats.org/drawingml/2006/chart">
            <c:chart xmlns:c="http://schemas.openxmlformats.org/drawingml/2006/chart" xmlns:r="http://schemas.openxmlformats.org/officeDocument/2006/relationships" r:id="rId3"/>
          </a:graphicData>
        </a:graphic>
      </p:graphicFrame>
      <p:sp>
        <p:nvSpPr>
          <p:cNvPr id="9" name="Título 10">
            <a:extLst>
              <a:ext uri="{FF2B5EF4-FFF2-40B4-BE49-F238E27FC236}">
                <a16:creationId xmlns:a16="http://schemas.microsoft.com/office/drawing/2014/main" id="{DBB8F6F9-E1E7-4D6A-8418-7322B4450134}"/>
              </a:ext>
            </a:extLst>
          </p:cNvPr>
          <p:cNvSpPr txBox="1">
            <a:spLocks/>
          </p:cNvSpPr>
          <p:nvPr/>
        </p:nvSpPr>
        <p:spPr>
          <a:xfrm>
            <a:off x="353251" y="502275"/>
            <a:ext cx="8108170"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ministro de Salud, Hernán Condori: </a:t>
            </a:r>
            <a:r>
              <a:rPr lang="es-PE" dirty="0" smtClean="0">
                <a:latin typeface="Corbel" panose="020B0503020204020204" pitchFamily="34" charset="0"/>
              </a:rPr>
              <a:t>58</a:t>
            </a:r>
            <a:r>
              <a:rPr lang="es-PE" dirty="0">
                <a:latin typeface="Corbel" panose="020B0503020204020204" pitchFamily="34" charset="0"/>
              </a:rPr>
              <a:t>%  </a:t>
            </a:r>
            <a:r>
              <a:rPr lang="es-PE" dirty="0" smtClean="0">
                <a:latin typeface="Corbel" panose="020B0503020204020204" pitchFamily="34" charset="0"/>
              </a:rPr>
              <a:t>desaprueba </a:t>
            </a:r>
            <a:r>
              <a:rPr lang="es-PE" dirty="0">
                <a:latin typeface="Corbel" panose="020B0503020204020204" pitchFamily="34" charset="0"/>
              </a:rPr>
              <a:t>su </a:t>
            </a:r>
            <a:r>
              <a:rPr lang="es-PE" dirty="0" smtClean="0">
                <a:latin typeface="Corbel" panose="020B0503020204020204" pitchFamily="34" charset="0"/>
              </a:rPr>
              <a:t>gestión, cifra similar al mes anterior.</a:t>
            </a:r>
            <a:endParaRPr lang="es-PE" dirty="0">
              <a:latin typeface="Corbel" panose="020B0503020204020204" pitchFamily="34" charset="0"/>
            </a:endParaRPr>
          </a:p>
        </p:txBody>
      </p:sp>
      <p:sp>
        <p:nvSpPr>
          <p:cNvPr id="10" name="Rectángulo 5">
            <a:extLst>
              <a:ext uri="{FF2B5EF4-FFF2-40B4-BE49-F238E27FC236}">
                <a16:creationId xmlns:a16="http://schemas.microsoft.com/office/drawing/2014/main" id="{F07C94FD-FCC8-46CE-9538-EC8091ED71C0}"/>
              </a:ext>
            </a:extLst>
          </p:cNvPr>
          <p:cNvSpPr/>
          <p:nvPr/>
        </p:nvSpPr>
        <p:spPr>
          <a:xfrm>
            <a:off x="353250" y="1576109"/>
            <a:ext cx="11381550" cy="338554"/>
          </a:xfrm>
          <a:prstGeom prst="rect">
            <a:avLst/>
          </a:prstGeom>
        </p:spPr>
        <p:txBody>
          <a:bodyPr wrap="square">
            <a:spAutoFit/>
          </a:bodyPr>
          <a:lstStyle/>
          <a:p>
            <a:r>
              <a:rPr lang="es-ES" sz="1600" dirty="0">
                <a:latin typeface="Corbel" panose="020B0503020204020204" pitchFamily="34" charset="0"/>
              </a:rPr>
              <a:t>¿Usted aprueba o desaprueba el desempeño del </a:t>
            </a:r>
            <a:r>
              <a:rPr lang="es-ES" sz="1600" b="1" u="sng" dirty="0">
                <a:latin typeface="Corbel" panose="020B0503020204020204" pitchFamily="34" charset="0"/>
              </a:rPr>
              <a:t>ministro de Salud, Hernán Condori</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
        <p:nvSpPr>
          <p:cNvPr id="11" name="Rectángulo 11">
            <a:extLst>
              <a:ext uri="{FF2B5EF4-FFF2-40B4-BE49-F238E27FC236}">
                <a16:creationId xmlns:a16="http://schemas.microsoft.com/office/drawing/2014/main" id="{4A05FFCB-42A9-47DE-8607-6601D25CAFC1}"/>
              </a:ext>
            </a:extLst>
          </p:cNvPr>
          <p:cNvSpPr/>
          <p:nvPr/>
        </p:nvSpPr>
        <p:spPr>
          <a:xfrm>
            <a:off x="458181" y="6292392"/>
            <a:ext cx="5651863" cy="430887"/>
          </a:xfrm>
          <a:prstGeom prst="rect">
            <a:avLst/>
          </a:prstGeom>
          <a:solidFill>
            <a:schemeClr val="bg1"/>
          </a:solidFill>
        </p:spPr>
        <p:txBody>
          <a:bodyPr wrap="square">
            <a:spAutoFit/>
          </a:bodyPr>
          <a:lstStyle/>
          <a:p>
            <a:r>
              <a:rPr lang="es-MX" sz="1100" dirty="0">
                <a:solidFill>
                  <a:schemeClr val="bg1">
                    <a:lumMod val="50000"/>
                  </a:schemeClr>
                </a:solidFill>
                <a:latin typeface="Corbel" panose="020B0503020204020204" pitchFamily="34" charset="0"/>
              </a:rPr>
              <a:t>*En febrero se preguntó: ¿Está de acuerdo o en desacuerdo con la designación de Hernán Condori como ministro de Salud? </a:t>
            </a:r>
            <a:endParaRPr lang="es-PE" sz="1100" dirty="0">
              <a:solidFill>
                <a:schemeClr val="bg1">
                  <a:lumMod val="50000"/>
                </a:schemeClr>
              </a:solidFill>
              <a:latin typeface="Corbel" panose="020B0503020204020204" pitchFamily="34" charset="0"/>
            </a:endParaRPr>
          </a:p>
        </p:txBody>
      </p:sp>
      <p:sp>
        <p:nvSpPr>
          <p:cNvPr id="13" name="Rectángulo 8">
            <a:extLst>
              <a:ext uri="{FF2B5EF4-FFF2-40B4-BE49-F238E27FC236}">
                <a16:creationId xmlns:a16="http://schemas.microsoft.com/office/drawing/2014/main" id="{14E01A9F-425A-40BF-BDB8-AF1002778256}"/>
              </a:ext>
            </a:extLst>
          </p:cNvPr>
          <p:cNvSpPr/>
          <p:nvPr/>
        </p:nvSpPr>
        <p:spPr>
          <a:xfrm>
            <a:off x="6515108" y="3327819"/>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La ´República</a:t>
            </a:r>
          </a:p>
        </p:txBody>
      </p:sp>
      <p:pic>
        <p:nvPicPr>
          <p:cNvPr id="12" name="Picture 2" descr="Congreso: Hernán Condori evitó responder sobre asesor denunciado |  Ministerio de Salud | Política | La República">
            <a:extLst>
              <a:ext uri="{FF2B5EF4-FFF2-40B4-BE49-F238E27FC236}">
                <a16:creationId xmlns:a16="http://schemas.microsoft.com/office/drawing/2014/main" id="{C3A772B9-1A97-47AB-941B-167467190C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754" r="31270" b="29843"/>
          <a:stretch/>
        </p:blipFill>
        <p:spPr bwMode="auto">
          <a:xfrm>
            <a:off x="6402785" y="2160706"/>
            <a:ext cx="1046746" cy="11069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a 13">
            <a:extLst>
              <a:ext uri="{FF2B5EF4-FFF2-40B4-BE49-F238E27FC236}">
                <a16:creationId xmlns:a16="http://schemas.microsoft.com/office/drawing/2014/main" id="{D9E1EB9F-1B2C-4C20-83C5-DA445FD0AD6B}"/>
              </a:ext>
            </a:extLst>
          </p:cNvPr>
          <p:cNvGraphicFramePr>
            <a:graphicFrameLocks noGrp="1"/>
          </p:cNvGraphicFramePr>
          <p:nvPr>
            <p:extLst>
              <p:ext uri="{D42A27DB-BD31-4B8C-83A1-F6EECF244321}">
                <p14:modId xmlns:p14="http://schemas.microsoft.com/office/powerpoint/2010/main" val="3770483521"/>
              </p:ext>
            </p:extLst>
          </p:nvPr>
        </p:nvGraphicFramePr>
        <p:xfrm>
          <a:off x="7559800" y="4020692"/>
          <a:ext cx="4067033" cy="1432560"/>
        </p:xfrm>
        <a:graphic>
          <a:graphicData uri="http://schemas.openxmlformats.org/drawingml/2006/table">
            <a:tbl>
              <a:tblPr/>
              <a:tblGrid>
                <a:gridCol w="556675">
                  <a:extLst>
                    <a:ext uri="{9D8B030D-6E8A-4147-A177-3AD203B41FA5}">
                      <a16:colId xmlns:a16="http://schemas.microsoft.com/office/drawing/2014/main" val="2211875576"/>
                    </a:ext>
                  </a:extLst>
                </a:gridCol>
                <a:gridCol w="1034716">
                  <a:extLst>
                    <a:ext uri="{9D8B030D-6E8A-4147-A177-3AD203B41FA5}">
                      <a16:colId xmlns:a16="http://schemas.microsoft.com/office/drawing/2014/main" val="20001"/>
                    </a:ext>
                  </a:extLst>
                </a:gridCol>
                <a:gridCol w="1674468">
                  <a:extLst>
                    <a:ext uri="{9D8B030D-6E8A-4147-A177-3AD203B41FA5}">
                      <a16:colId xmlns:a16="http://schemas.microsoft.com/office/drawing/2014/main" val="2916708623"/>
                    </a:ext>
                  </a:extLst>
                </a:gridCol>
                <a:gridCol w="801174">
                  <a:extLst>
                    <a:ext uri="{9D8B030D-6E8A-4147-A177-3AD203B41FA5}">
                      <a16:colId xmlns:a16="http://schemas.microsoft.com/office/drawing/2014/main" val="1533405612"/>
                    </a:ext>
                  </a:extLst>
                </a:gridCol>
              </a:tblGrid>
              <a:tr h="367415">
                <a:tc>
                  <a:txBody>
                    <a:bodyPr/>
                    <a:lstStyle/>
                    <a:p>
                      <a:pPr algn="ctr" fontAlgn="base"/>
                      <a:r>
                        <a:rPr lang="es-MX" sz="1400" b="1" i="0" dirty="0">
                          <a:solidFill>
                            <a:srgbClr val="000000"/>
                          </a:solidFill>
                          <a:effectLst/>
                          <a:latin typeface="Corbel" panose="020B0503020204020204" pitchFamily="34" charset="0"/>
                        </a:rPr>
                        <a:t>Año</a:t>
                      </a:r>
                      <a:endParaRPr lang="es-MX" sz="1400" b="1" i="0" dirty="0">
                        <a:solidFill>
                          <a:srgbClr val="000000"/>
                        </a:solidFill>
                        <a:effectLs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ase"/>
                      <a:r>
                        <a:rPr lang="es-MX" sz="1400" b="1" i="0" dirty="0" smtClean="0">
                          <a:solidFill>
                            <a:srgbClr val="000000"/>
                          </a:solidFill>
                          <a:effectLst/>
                          <a:latin typeface="Corbel" panose="020B0503020204020204" pitchFamily="34" charset="0"/>
                        </a:rPr>
                        <a:t>Mes</a:t>
                      </a:r>
                      <a:endParaRPr lang="es-MX" sz="1400" b="1" i="0" dirty="0">
                        <a:solidFill>
                          <a:srgbClr val="000000"/>
                        </a:solidFill>
                        <a:effectLst/>
                        <a:latin typeface="Corbel" panose="020B0503020204020204" pitchFamily="34" charset="0"/>
                      </a:endParaRPr>
                    </a:p>
                  </a:txBody>
                  <a:tcPr anchor="ct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2">
                        <a:lumMod val="20000"/>
                        <a:lumOff val="80000"/>
                      </a:schemeClr>
                    </a:solidFill>
                  </a:tcPr>
                </a:tc>
                <a:tc gridSpan="2">
                  <a:txBody>
                    <a:bodyPr/>
                    <a:lstStyle/>
                    <a:p>
                      <a:pPr marL="0" marR="0" indent="0" algn="ctr" defTabSz="1219170" rtl="0" eaLnBrk="1" fontAlgn="base" latinLnBrk="0" hangingPunct="1">
                        <a:lnSpc>
                          <a:spcPct val="100000"/>
                        </a:lnSpc>
                        <a:spcBef>
                          <a:spcPts val="0"/>
                        </a:spcBef>
                        <a:spcAft>
                          <a:spcPts val="0"/>
                        </a:spcAft>
                        <a:buClrTx/>
                        <a:buSzTx/>
                        <a:buFontTx/>
                        <a:buNone/>
                        <a:tabLst/>
                        <a:defRPr/>
                      </a:pPr>
                      <a:r>
                        <a:rPr lang="es-MX" sz="1400" b="1" i="0" dirty="0" smtClean="0">
                          <a:solidFill>
                            <a:srgbClr val="000000"/>
                          </a:solidFill>
                          <a:effectLst/>
                          <a:latin typeface="Corbel" panose="020B0503020204020204" pitchFamily="34" charset="0"/>
                        </a:rPr>
                        <a:t>Aprobaciones </a:t>
                      </a:r>
                      <a:r>
                        <a:rPr lang="es-MX" sz="1400" b="1" i="0" dirty="0">
                          <a:solidFill>
                            <a:srgbClr val="000000"/>
                          </a:solidFill>
                          <a:effectLst/>
                          <a:latin typeface="Corbel" panose="020B0503020204020204" pitchFamily="34" charset="0"/>
                        </a:rPr>
                        <a:t>de los</a:t>
                      </a:r>
                      <a:r>
                        <a:rPr lang="es-MX" sz="1400" b="1" i="0" baseline="0" dirty="0">
                          <a:solidFill>
                            <a:srgbClr val="000000"/>
                          </a:solidFill>
                          <a:effectLst/>
                          <a:latin typeface="Corbel" panose="020B0503020204020204" pitchFamily="34" charset="0"/>
                        </a:rPr>
                        <a:t> últimos </a:t>
                      </a:r>
                      <a:r>
                        <a:rPr lang="es-MX" sz="1400" b="1" i="0" baseline="0" dirty="0" smtClean="0">
                          <a:solidFill>
                            <a:srgbClr val="000000"/>
                          </a:solidFill>
                          <a:effectLst/>
                          <a:latin typeface="Corbel" panose="020B0503020204020204" pitchFamily="34" charset="0"/>
                        </a:rPr>
                        <a:t>ministros de Salud</a:t>
                      </a:r>
                      <a:endParaRPr lang="es-MX" sz="1400" b="1" i="0" dirty="0">
                        <a:solidFill>
                          <a:srgbClr val="000000"/>
                        </a:solidFill>
                        <a:effectLst/>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base" latinLnBrk="0" hangingPunct="1">
                        <a:lnSpc>
                          <a:spcPct val="100000"/>
                        </a:lnSpc>
                        <a:spcBef>
                          <a:spcPts val="0"/>
                        </a:spcBef>
                        <a:spcAft>
                          <a:spcPts val="0"/>
                        </a:spcAft>
                        <a:buClrTx/>
                        <a:buSzTx/>
                        <a:buFontTx/>
                        <a:buNone/>
                        <a:tabLst/>
                        <a:defRPr/>
                      </a:pPr>
                      <a:endParaRPr lang="es-MX" sz="1600" b="0" i="0" dirty="0">
                        <a:solidFill>
                          <a:srgbClr val="000000"/>
                        </a:solidFill>
                        <a:effectLst/>
                      </a:endParaRPr>
                    </a:p>
                  </a:txBody>
                  <a:tcPr anchor="ct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407635"/>
                  </a:ext>
                </a:extLst>
              </a:tr>
              <a:tr h="0">
                <a:tc>
                  <a:txBody>
                    <a:bodyPr/>
                    <a:lstStyle/>
                    <a:p>
                      <a:pPr marL="0" algn="ctr" defTabSz="1219170" rtl="0" eaLnBrk="1" fontAlgn="base" latinLnBrk="0" hangingPunct="1"/>
                      <a:r>
                        <a:rPr lang="es-ES" sz="1400" b="0" i="0" kern="1200" dirty="0">
                          <a:solidFill>
                            <a:srgbClr val="000000"/>
                          </a:solidFill>
                          <a:effectLst/>
                          <a:latin typeface="Corbel" panose="020B0503020204020204" pitchFamily="34" charset="0"/>
                          <a:ea typeface="+mn-ea"/>
                          <a:cs typeface="+mn-cs"/>
                        </a:rPr>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algn="ctr" defTabSz="1219170" rtl="0" eaLnBrk="1" fontAlgn="base" latinLnBrk="0" hangingPunct="1"/>
                      <a:r>
                        <a:rPr lang="es-ES" sz="1400" b="0" i="0" kern="1200" dirty="0" smtClean="0">
                          <a:solidFill>
                            <a:srgbClr val="000000"/>
                          </a:solidFill>
                          <a:effectLst/>
                          <a:latin typeface="Corbel" panose="020B0503020204020204" pitchFamily="34" charset="0"/>
                          <a:ea typeface="+mn-ea"/>
                          <a:cs typeface="+mn-cs"/>
                        </a:rPr>
                        <a:t>septiembre</a:t>
                      </a:r>
                      <a:endParaRPr lang="es-ES" sz="1400" b="0" i="0" kern="1200" dirty="0">
                        <a:solidFill>
                          <a:srgbClr val="000000"/>
                        </a:solidFill>
                        <a:effectLst/>
                        <a:latin typeface="Corbel" panose="020B0503020204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smtClean="0">
                          <a:ln>
                            <a:noFill/>
                          </a:ln>
                          <a:solidFill>
                            <a:srgbClr val="000000"/>
                          </a:solidFill>
                          <a:effectLst/>
                          <a:uLnTx/>
                          <a:uFillTx/>
                          <a:latin typeface="Corbel" panose="020B0503020204020204" pitchFamily="34" charset="0"/>
                          <a:ea typeface="+mn-ea"/>
                          <a:cs typeface="+mn-cs"/>
                        </a:rPr>
                        <a:t>Hernando Cevallos</a:t>
                      </a:r>
                      <a:endParaRPr kumimoji="0" lang="es-ES" sz="1400" b="0" i="0" u="none" strike="noStrike" kern="1200" cap="none" spc="0" normalizeH="0" baseline="0" noProof="0" dirty="0">
                        <a:ln>
                          <a:noFill/>
                        </a:ln>
                        <a:solidFill>
                          <a:srgbClr val="000000"/>
                        </a:solidFill>
                        <a:effectLst/>
                        <a:uLnTx/>
                        <a:uFillTx/>
                        <a:latin typeface="Arial"/>
                        <a:ea typeface="+mn-ea"/>
                        <a:cs typeface="+mn-cs"/>
                      </a:endParaRPr>
                    </a:p>
                  </a:txBody>
                  <a:tcPr anchor="ct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ase"/>
                      <a:r>
                        <a:rPr kumimoji="0" lang="es-ES" sz="1400" b="0" i="0" u="none" strike="noStrike" kern="1200" cap="none" spc="0" normalizeH="0" baseline="0" dirty="0" smtClean="0">
                          <a:ln>
                            <a:noFill/>
                          </a:ln>
                          <a:solidFill>
                            <a:srgbClr val="000000"/>
                          </a:solidFill>
                          <a:effectLst/>
                          <a:uLnTx/>
                          <a:uFillTx/>
                          <a:latin typeface="Corbel" panose="020B0503020204020204" pitchFamily="34" charset="0"/>
                          <a:ea typeface="+mn-ea"/>
                          <a:cs typeface="+mn-cs"/>
                        </a:rPr>
                        <a:t>67%</a:t>
                      </a:r>
                      <a:endParaRPr kumimoji="0" lang="es-ES" sz="1400" b="0" i="0" u="none" strike="noStrike" kern="1200" cap="none" spc="0" normalizeH="0" baseline="0" dirty="0">
                        <a:ln>
                          <a:noFill/>
                        </a:ln>
                        <a:solidFill>
                          <a:srgbClr val="000000"/>
                        </a:solidFill>
                        <a:effectLst/>
                        <a:uLnTx/>
                        <a:uFillTx/>
                        <a:latin typeface="Corbel" panose="020B0503020204020204" pitchFamily="34" charset="0"/>
                        <a:ea typeface="+mn-ea"/>
                        <a:cs typeface="+mn-cs"/>
                      </a:endParaRPr>
                    </a:p>
                  </a:txBody>
                  <a:tcPr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409829118"/>
                  </a:ext>
                </a:extLst>
              </a:tr>
              <a:tr h="0">
                <a:tc>
                  <a:txBody>
                    <a:bodyPr/>
                    <a:lstStyle/>
                    <a:p>
                      <a:pPr marL="0" algn="ctr" defTabSz="1219170" rtl="0" eaLnBrk="1" fontAlgn="base" latinLnBrk="0" hangingPunct="1"/>
                      <a:r>
                        <a:rPr lang="es-ES" sz="1400" b="0" i="0" kern="1200" dirty="0" smtClean="0">
                          <a:solidFill>
                            <a:srgbClr val="000000"/>
                          </a:solidFill>
                          <a:effectLst/>
                          <a:latin typeface="Corbel" panose="020B0503020204020204" pitchFamily="34" charset="0"/>
                          <a:ea typeface="+mn-ea"/>
                          <a:cs typeface="+mn-cs"/>
                        </a:rPr>
                        <a:t>2021</a:t>
                      </a:r>
                      <a:endParaRPr lang="es-ES" sz="1400" b="0" i="0" kern="1200" dirty="0">
                        <a:solidFill>
                          <a:srgbClr val="000000"/>
                        </a:solidFill>
                        <a:effectLst/>
                        <a:latin typeface="Corbel" panose="020B0503020204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algn="ctr" defTabSz="1219170" rtl="0" eaLnBrk="1" fontAlgn="base" latinLnBrk="0" hangingPunct="1"/>
                      <a:r>
                        <a:rPr lang="es-ES" sz="1400" b="0" i="0" kern="1200" dirty="0" smtClean="0">
                          <a:solidFill>
                            <a:srgbClr val="000000"/>
                          </a:solidFill>
                          <a:effectLst/>
                          <a:latin typeface="Corbel" panose="020B0503020204020204" pitchFamily="34" charset="0"/>
                          <a:ea typeface="+mn-ea"/>
                          <a:cs typeface="+mn-cs"/>
                        </a:rPr>
                        <a:t>julio</a:t>
                      </a:r>
                      <a:endParaRPr lang="es-ES" sz="1400" b="0" i="0" kern="1200" dirty="0">
                        <a:solidFill>
                          <a:srgbClr val="000000"/>
                        </a:solidFill>
                        <a:effectLst/>
                        <a:latin typeface="Corbel" panose="020B0503020204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smtClean="0">
                          <a:ln>
                            <a:noFill/>
                          </a:ln>
                          <a:solidFill>
                            <a:srgbClr val="000000"/>
                          </a:solidFill>
                          <a:effectLst/>
                          <a:uLnTx/>
                          <a:uFillTx/>
                          <a:latin typeface="Corbel" panose="020B0503020204020204" pitchFamily="34" charset="0"/>
                          <a:ea typeface="+mn-ea"/>
                          <a:cs typeface="+mn-cs"/>
                        </a:rPr>
                        <a:t>Óscar Ugarte</a:t>
                      </a:r>
                      <a:endParaRPr kumimoji="0" lang="es-ES" sz="1400" b="0" i="0" u="none" strike="noStrike" kern="1200" cap="none" spc="0" normalizeH="0" baseline="0" noProof="0" dirty="0">
                        <a:ln>
                          <a:noFill/>
                        </a:ln>
                        <a:solidFill>
                          <a:srgbClr val="000000"/>
                        </a:solidFill>
                        <a:effectLst/>
                        <a:uLnTx/>
                        <a:uFillTx/>
                        <a:latin typeface="Corbel" panose="020B0503020204020204" pitchFamily="34" charset="0"/>
                        <a:ea typeface="+mn-ea"/>
                        <a:cs typeface="+mn-cs"/>
                      </a:endParaRPr>
                    </a:p>
                  </a:txBody>
                  <a:tcPr anchor="ct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fontAlgn="base"/>
                      <a:r>
                        <a:rPr kumimoji="0" lang="es-ES" sz="1400" b="0" i="0" u="none" strike="noStrike" kern="1200" cap="none" spc="0" normalizeH="0" baseline="0" dirty="0" smtClean="0">
                          <a:ln>
                            <a:noFill/>
                          </a:ln>
                          <a:solidFill>
                            <a:srgbClr val="000000"/>
                          </a:solidFill>
                          <a:effectLst/>
                          <a:uLnTx/>
                          <a:uFillTx/>
                          <a:latin typeface="Corbel" panose="020B0503020204020204" pitchFamily="34" charset="0"/>
                          <a:ea typeface="+mn-ea"/>
                          <a:cs typeface="+mn-cs"/>
                        </a:rPr>
                        <a:t>67%</a:t>
                      </a:r>
                      <a:endParaRPr kumimoji="0" lang="es-ES" sz="1400" b="0" i="0" u="none" strike="noStrike" kern="1200" cap="none" spc="0" normalizeH="0" baseline="0" dirty="0">
                        <a:ln>
                          <a:noFill/>
                        </a:ln>
                        <a:solidFill>
                          <a:srgbClr val="000000"/>
                        </a:solidFill>
                        <a:effectLst/>
                        <a:uLnTx/>
                        <a:uFillTx/>
                        <a:latin typeface="Corbel" panose="020B0503020204020204" pitchFamily="34" charset="0"/>
                        <a:ea typeface="+mn-ea"/>
                        <a:cs typeface="+mn-cs"/>
                      </a:endParaRPr>
                    </a:p>
                  </a:txBody>
                  <a:tcPr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96809709"/>
                  </a:ext>
                </a:extLst>
              </a:tr>
              <a:tr h="0">
                <a:tc>
                  <a:txBody>
                    <a:bodyPr/>
                    <a:lstStyle/>
                    <a:p>
                      <a:pPr marL="0" algn="ctr" defTabSz="1219170" rtl="0" eaLnBrk="1" fontAlgn="base" latinLnBrk="0" hangingPunct="1"/>
                      <a:r>
                        <a:rPr lang="es-ES" sz="1400" b="0" i="0" kern="1200" dirty="0" smtClean="0">
                          <a:solidFill>
                            <a:srgbClr val="000000"/>
                          </a:solidFill>
                          <a:effectLst/>
                          <a:latin typeface="Corbel" panose="020B0503020204020204" pitchFamily="34" charset="0"/>
                          <a:ea typeface="+mn-ea"/>
                          <a:cs typeface="+mn-cs"/>
                        </a:rPr>
                        <a:t>2021</a:t>
                      </a:r>
                      <a:endParaRPr lang="es-ES" sz="1400" b="0" i="0" kern="1200" dirty="0">
                        <a:solidFill>
                          <a:srgbClr val="000000"/>
                        </a:solidFill>
                        <a:effectLst/>
                        <a:latin typeface="Corbel" panose="020B0503020204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9170" rtl="0" eaLnBrk="1" fontAlgn="base" latinLnBrk="0" hangingPunct="1"/>
                      <a:r>
                        <a:rPr lang="es-ES" sz="1400" b="0" i="0" kern="1200" dirty="0" smtClean="0">
                          <a:solidFill>
                            <a:srgbClr val="000000"/>
                          </a:solidFill>
                          <a:effectLst/>
                          <a:latin typeface="Corbel" panose="020B0503020204020204" pitchFamily="34" charset="0"/>
                          <a:ea typeface="+mn-ea"/>
                          <a:cs typeface="+mn-cs"/>
                        </a:rPr>
                        <a:t>enero*</a:t>
                      </a:r>
                      <a:endParaRPr lang="es-ES" sz="1400" b="0" i="0" kern="1200" dirty="0">
                        <a:solidFill>
                          <a:srgbClr val="000000"/>
                        </a:solidFill>
                        <a:effectLst/>
                        <a:latin typeface="Corbel" panose="020B0503020204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smtClean="0">
                          <a:ln>
                            <a:noFill/>
                          </a:ln>
                          <a:solidFill>
                            <a:srgbClr val="000000"/>
                          </a:solidFill>
                          <a:effectLst/>
                          <a:uLnTx/>
                          <a:uFillTx/>
                          <a:latin typeface="Corbel" panose="020B0503020204020204" pitchFamily="34" charset="0"/>
                          <a:ea typeface="+mn-ea"/>
                          <a:cs typeface="+mn-cs"/>
                        </a:rPr>
                        <a:t>Pilar </a:t>
                      </a:r>
                      <a:r>
                        <a:rPr kumimoji="0" lang="es-ES" sz="1400" b="0" i="0" u="none" strike="noStrike" kern="1200" cap="none" spc="0" normalizeH="0" baseline="0" noProof="0" dirty="0" err="1" smtClean="0">
                          <a:ln>
                            <a:noFill/>
                          </a:ln>
                          <a:solidFill>
                            <a:srgbClr val="000000"/>
                          </a:solidFill>
                          <a:effectLst/>
                          <a:uLnTx/>
                          <a:uFillTx/>
                          <a:latin typeface="Corbel" panose="020B0503020204020204" pitchFamily="34" charset="0"/>
                          <a:ea typeface="+mn-ea"/>
                          <a:cs typeface="+mn-cs"/>
                        </a:rPr>
                        <a:t>Mazzetti</a:t>
                      </a:r>
                      <a:endParaRPr kumimoji="0" lang="es-ES" sz="1400" b="0" i="0" u="none" strike="noStrike" kern="1200" cap="none" spc="0" normalizeH="0" baseline="0" noProof="0" dirty="0">
                        <a:ln>
                          <a:noFill/>
                        </a:ln>
                        <a:solidFill>
                          <a:srgbClr val="000000"/>
                        </a:solidFill>
                        <a:effectLst/>
                        <a:uLnTx/>
                        <a:uFillTx/>
                        <a:latin typeface="Corbel" panose="020B0503020204020204" pitchFamily="34" charset="0"/>
                        <a:ea typeface="+mn-ea"/>
                        <a:cs typeface="+mn-cs"/>
                      </a:endParaRPr>
                    </a:p>
                  </a:txBody>
                  <a:tcPr anchor="ct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smtClean="0">
                          <a:ln>
                            <a:noFill/>
                          </a:ln>
                          <a:solidFill>
                            <a:srgbClr val="000000"/>
                          </a:solidFill>
                          <a:effectLst/>
                          <a:uLnTx/>
                          <a:uFillTx/>
                          <a:latin typeface="Corbel" panose="020B0503020204020204" pitchFamily="34" charset="0"/>
                          <a:ea typeface="+mn-ea"/>
                          <a:cs typeface="+mn-cs"/>
                        </a:rPr>
                        <a:t>40%</a:t>
                      </a:r>
                      <a:endParaRPr kumimoji="0" lang="es-ES" sz="1400" b="0" i="0" u="none" strike="noStrike" kern="1200" cap="none" spc="0" normalizeH="0" baseline="0" noProof="0" dirty="0">
                        <a:ln>
                          <a:noFill/>
                        </a:ln>
                        <a:solidFill>
                          <a:srgbClr val="000000"/>
                        </a:solidFill>
                        <a:effectLst/>
                        <a:uLnTx/>
                        <a:uFillTx/>
                        <a:latin typeface="Corbel" panose="020B0503020204020204" pitchFamily="34" charset="0"/>
                        <a:ea typeface="+mn-ea"/>
                        <a:cs typeface="+mn-cs"/>
                      </a:endParaRPr>
                    </a:p>
                  </a:txBody>
                  <a:tcPr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593308"/>
                  </a:ext>
                </a:extLst>
              </a:tr>
            </a:tbl>
          </a:graphicData>
        </a:graphic>
      </p:graphicFrame>
      <p:sp>
        <p:nvSpPr>
          <p:cNvPr id="2" name="CuadroTexto 1"/>
          <p:cNvSpPr txBox="1"/>
          <p:nvPr/>
        </p:nvSpPr>
        <p:spPr bwMode="gray">
          <a:xfrm>
            <a:off x="7559801" y="5727465"/>
            <a:ext cx="4067033" cy="169277"/>
          </a:xfrm>
          <a:prstGeom prst="rect">
            <a:avLst/>
          </a:prstGeom>
          <a:noFill/>
        </p:spPr>
        <p:txBody>
          <a:bodyPr wrap="square" lIns="0" tIns="0" rIns="0" bIns="0" rtlCol="0">
            <a:spAutoFit/>
          </a:bodyPr>
          <a:lstStyle/>
          <a:p>
            <a:pPr>
              <a:spcBef>
                <a:spcPts val="300"/>
              </a:spcBef>
            </a:pPr>
            <a:r>
              <a:rPr lang="es-MX" sz="1100" dirty="0" smtClean="0">
                <a:latin typeface="Corbel" panose="020B0503020204020204" pitchFamily="34" charset="0"/>
                <a:cs typeface="Arial" pitchFamily="34" charset="0"/>
              </a:rPr>
              <a:t>(*) </a:t>
            </a:r>
            <a:r>
              <a:rPr lang="es-MX" sz="1100" dirty="0" smtClean="0">
                <a:latin typeface="Corbel" panose="020B0503020204020204" pitchFamily="34" charset="0"/>
                <a:cs typeface="Arial" pitchFamily="34" charset="0"/>
              </a:rPr>
              <a:t> Antes </a:t>
            </a:r>
            <a:r>
              <a:rPr lang="es-MX" sz="1100" dirty="0" smtClean="0">
                <a:latin typeface="Corbel" panose="020B0503020204020204" pitchFamily="34" charset="0"/>
                <a:cs typeface="Arial" pitchFamily="34" charset="0"/>
              </a:rPr>
              <a:t>del escándalo del “</a:t>
            </a:r>
            <a:r>
              <a:rPr lang="es-MX" sz="1100" dirty="0" err="1" smtClean="0">
                <a:latin typeface="Corbel" panose="020B0503020204020204" pitchFamily="34" charset="0"/>
                <a:cs typeface="Arial" pitchFamily="34" charset="0"/>
              </a:rPr>
              <a:t>Vacunagate</a:t>
            </a:r>
            <a:r>
              <a:rPr lang="es-MX" sz="1100" dirty="0" smtClean="0">
                <a:latin typeface="Corbel" panose="020B0503020204020204" pitchFamily="34" charset="0"/>
                <a:cs typeface="Arial" pitchFamily="34" charset="0"/>
              </a:rPr>
              <a:t>”.</a:t>
            </a:r>
            <a:endParaRPr lang="es-PE" sz="1100" dirty="0" err="1" smtClean="0">
              <a:latin typeface="Corbel" panose="020B0503020204020204" pitchFamily="34" charset="0"/>
              <a:cs typeface="Arial" pitchFamily="34" charset="0"/>
            </a:endParaRPr>
          </a:p>
        </p:txBody>
      </p:sp>
    </p:spTree>
    <p:extLst>
      <p:ext uri="{BB962C8B-B14F-4D97-AF65-F5344CB8AC3E}">
        <p14:creationId xmlns:p14="http://schemas.microsoft.com/office/powerpoint/2010/main" val="246020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551488" y="368835"/>
            <a:ext cx="8053705" cy="1495824"/>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ministro de Salud, Hernán Condori</a:t>
            </a: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625235" y="6308276"/>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551488" y="928048"/>
            <a:ext cx="8477309" cy="1090840"/>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s-PE" sz="1600" b="0" i="0" u="none" strike="noStrike" dirty="0" smtClean="0">
                <a:solidFill>
                  <a:srgbClr val="000000"/>
                </a:solidFill>
                <a:effectLst/>
                <a:latin typeface="Corbel" panose="020B0503020204020204" pitchFamily="34" charset="0"/>
              </a:rPr>
              <a:t>Mayor desaprobación en </a:t>
            </a:r>
            <a:r>
              <a:rPr lang="es-PE" sz="1600" b="0" i="0" u="none" strike="noStrike" dirty="0">
                <a:solidFill>
                  <a:srgbClr val="000000"/>
                </a:solidFill>
                <a:effectLst/>
                <a:latin typeface="Corbel" panose="020B0503020204020204" pitchFamily="34" charset="0"/>
              </a:rPr>
              <a:t>Lima Metropolitana, Perú urbano, en el norte y sur del país</a:t>
            </a:r>
            <a:r>
              <a:rPr lang="es-PE" sz="1600" b="0" i="0" u="none" strike="noStrike" dirty="0" smtClean="0">
                <a:solidFill>
                  <a:srgbClr val="000000"/>
                </a:solidFill>
                <a:effectLst/>
                <a:latin typeface="Corbel" panose="020B0503020204020204" pitchFamily="34" charset="0"/>
              </a:rPr>
              <a:t>, personas  </a:t>
            </a:r>
            <a:r>
              <a:rPr lang="es-PE" sz="1600" b="0" i="0" u="none" strike="noStrike" dirty="0">
                <a:solidFill>
                  <a:srgbClr val="000000"/>
                </a:solidFill>
                <a:effectLst/>
                <a:latin typeface="Corbel" panose="020B0503020204020204" pitchFamily="34" charset="0"/>
              </a:rPr>
              <a:t>de 40 años a más y niveles socioeconómicos medios y altos. También entre quienes se identifican como de centro y derecha, entre quienes desaprueban a Castillo y </a:t>
            </a:r>
            <a:r>
              <a:rPr lang="es-PE" sz="1600" b="0" i="0" u="none" strike="noStrike" dirty="0" smtClean="0">
                <a:solidFill>
                  <a:srgbClr val="000000"/>
                </a:solidFill>
                <a:effectLst/>
                <a:latin typeface="Corbel" panose="020B0503020204020204" pitchFamily="34" charset="0"/>
              </a:rPr>
              <a:t>quienes están </a:t>
            </a:r>
            <a:r>
              <a:rPr lang="es-PE" sz="1600" b="0" i="0" u="none" strike="noStrike" dirty="0">
                <a:solidFill>
                  <a:srgbClr val="000000"/>
                </a:solidFill>
                <a:effectLst/>
                <a:latin typeface="Corbel" panose="020B0503020204020204" pitchFamily="34" charset="0"/>
              </a:rPr>
              <a:t>a favor de la vacancia presidencial.</a:t>
            </a:r>
            <a:endParaRPr lang="es-PE" sz="1600" dirty="0">
              <a:solidFill>
                <a:schemeClr val="tx1"/>
              </a:solidFill>
              <a:latin typeface="Corbel" panose="020B0503020204020204" pitchFamily="34" charset="0"/>
            </a:endParaRPr>
          </a:p>
        </p:txBody>
      </p:sp>
      <p:graphicFrame>
        <p:nvGraphicFramePr>
          <p:cNvPr id="12" name="8 Tabla">
            <a:extLst>
              <a:ext uri="{FF2B5EF4-FFF2-40B4-BE49-F238E27FC236}">
                <a16:creationId xmlns:a16="http://schemas.microsoft.com/office/drawing/2014/main" id="{89DE1666-85EA-4884-AF7C-DA1B409F5A8F}"/>
              </a:ext>
            </a:extLst>
          </p:cNvPr>
          <p:cNvGraphicFramePr>
            <a:graphicFrameLocks noGrp="1"/>
          </p:cNvGraphicFramePr>
          <p:nvPr/>
        </p:nvGraphicFramePr>
        <p:xfrm>
          <a:off x="701403" y="2989072"/>
          <a:ext cx="10975521" cy="1424715"/>
        </p:xfrm>
        <a:graphic>
          <a:graphicData uri="http://schemas.openxmlformats.org/drawingml/2006/table">
            <a:tbl>
              <a:tblPr/>
              <a:tblGrid>
                <a:gridCol w="964832">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612000">
                  <a:extLst>
                    <a:ext uri="{9D8B030D-6E8A-4147-A177-3AD203B41FA5}">
                      <a16:colId xmlns:a16="http://schemas.microsoft.com/office/drawing/2014/main" val="109836065"/>
                    </a:ext>
                  </a:extLst>
                </a:gridCol>
                <a:gridCol w="576000">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576000">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5" name="8 Tabla">
            <a:extLst>
              <a:ext uri="{FF2B5EF4-FFF2-40B4-BE49-F238E27FC236}">
                <a16:creationId xmlns:a16="http://schemas.microsoft.com/office/drawing/2014/main" id="{B8677438-B8F8-4927-9F5F-14677E8812AD}"/>
              </a:ext>
            </a:extLst>
          </p:cNvPr>
          <p:cNvGraphicFramePr>
            <a:graphicFrameLocks noGrp="1"/>
          </p:cNvGraphicFramePr>
          <p:nvPr/>
        </p:nvGraphicFramePr>
        <p:xfrm>
          <a:off x="701403" y="4716461"/>
          <a:ext cx="10975520" cy="1408642"/>
        </p:xfrm>
        <a:graphic>
          <a:graphicData uri="http://schemas.openxmlformats.org/drawingml/2006/table">
            <a:tbl>
              <a:tblPr/>
              <a:tblGrid>
                <a:gridCol w="1071559">
                  <a:extLst>
                    <a:ext uri="{9D8B030D-6E8A-4147-A177-3AD203B41FA5}">
                      <a16:colId xmlns:a16="http://schemas.microsoft.com/office/drawing/2014/main" val="20000"/>
                    </a:ext>
                  </a:extLst>
                </a:gridCol>
                <a:gridCol w="565259">
                  <a:extLst>
                    <a:ext uri="{9D8B030D-6E8A-4147-A177-3AD203B41FA5}">
                      <a16:colId xmlns:a16="http://schemas.microsoft.com/office/drawing/2014/main" val="20001"/>
                    </a:ext>
                  </a:extLst>
                </a:gridCol>
                <a:gridCol w="642935">
                  <a:extLst>
                    <a:ext uri="{9D8B030D-6E8A-4147-A177-3AD203B41FA5}">
                      <a16:colId xmlns:a16="http://schemas.microsoft.com/office/drawing/2014/main" val="935374778"/>
                    </a:ext>
                  </a:extLst>
                </a:gridCol>
                <a:gridCol w="642935">
                  <a:extLst>
                    <a:ext uri="{9D8B030D-6E8A-4147-A177-3AD203B41FA5}">
                      <a16:colId xmlns:a16="http://schemas.microsoft.com/office/drawing/2014/main" val="719633647"/>
                    </a:ext>
                  </a:extLst>
                </a:gridCol>
                <a:gridCol w="714372">
                  <a:extLst>
                    <a:ext uri="{9D8B030D-6E8A-4147-A177-3AD203B41FA5}">
                      <a16:colId xmlns:a16="http://schemas.microsoft.com/office/drawing/2014/main" val="755056812"/>
                    </a:ext>
                  </a:extLst>
                </a:gridCol>
                <a:gridCol w="714372">
                  <a:extLst>
                    <a:ext uri="{9D8B030D-6E8A-4147-A177-3AD203B41FA5}">
                      <a16:colId xmlns:a16="http://schemas.microsoft.com/office/drawing/2014/main" val="1031452437"/>
                    </a:ext>
                  </a:extLst>
                </a:gridCol>
                <a:gridCol w="714372">
                  <a:extLst>
                    <a:ext uri="{9D8B030D-6E8A-4147-A177-3AD203B41FA5}">
                      <a16:colId xmlns:a16="http://schemas.microsoft.com/office/drawing/2014/main" val="20010"/>
                    </a:ext>
                  </a:extLst>
                </a:gridCol>
                <a:gridCol w="785810">
                  <a:extLst>
                    <a:ext uri="{9D8B030D-6E8A-4147-A177-3AD203B41FA5}">
                      <a16:colId xmlns:a16="http://schemas.microsoft.com/office/drawing/2014/main" val="20011"/>
                    </a:ext>
                  </a:extLst>
                </a:gridCol>
                <a:gridCol w="857248">
                  <a:extLst>
                    <a:ext uri="{9D8B030D-6E8A-4147-A177-3AD203B41FA5}">
                      <a16:colId xmlns:a16="http://schemas.microsoft.com/office/drawing/2014/main" val="20012"/>
                    </a:ext>
                  </a:extLst>
                </a:gridCol>
                <a:gridCol w="1132156">
                  <a:extLst>
                    <a:ext uri="{9D8B030D-6E8A-4147-A177-3AD203B41FA5}">
                      <a16:colId xmlns:a16="http://schemas.microsoft.com/office/drawing/2014/main" val="3863544000"/>
                    </a:ext>
                  </a:extLst>
                </a:gridCol>
                <a:gridCol w="1094874">
                  <a:extLst>
                    <a:ext uri="{9D8B030D-6E8A-4147-A177-3AD203B41FA5}">
                      <a16:colId xmlns:a16="http://schemas.microsoft.com/office/drawing/2014/main" val="2509169248"/>
                    </a:ext>
                  </a:extLst>
                </a:gridCol>
                <a:gridCol w="1094873">
                  <a:extLst>
                    <a:ext uri="{9D8B030D-6E8A-4147-A177-3AD203B41FA5}">
                      <a16:colId xmlns:a16="http://schemas.microsoft.com/office/drawing/2014/main" val="1289861490"/>
                    </a:ext>
                  </a:extLst>
                </a:gridCol>
                <a:gridCol w="944755">
                  <a:extLst>
                    <a:ext uri="{9D8B030D-6E8A-4147-A177-3AD203B41FA5}">
                      <a16:colId xmlns:a16="http://schemas.microsoft.com/office/drawing/2014/main" val="4137530668"/>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1" name="Rectángulo 5">
            <a:extLst>
              <a:ext uri="{FF2B5EF4-FFF2-40B4-BE49-F238E27FC236}">
                <a16:creationId xmlns:a16="http://schemas.microsoft.com/office/drawing/2014/main" id="{197D1D7F-6AE4-4C69-868D-DB9EDF46643D}"/>
              </a:ext>
            </a:extLst>
          </p:cNvPr>
          <p:cNvSpPr/>
          <p:nvPr/>
        </p:nvSpPr>
        <p:spPr>
          <a:xfrm>
            <a:off x="405225" y="2347844"/>
            <a:ext cx="11381550" cy="338554"/>
          </a:xfrm>
          <a:prstGeom prst="rect">
            <a:avLst/>
          </a:prstGeom>
        </p:spPr>
        <p:txBody>
          <a:bodyPr wrap="square">
            <a:spAutoFit/>
          </a:bodyPr>
          <a:lstStyle/>
          <a:p>
            <a:r>
              <a:rPr lang="es-ES" sz="1600" dirty="0">
                <a:latin typeface="Corbel" panose="020B0503020204020204" pitchFamily="34" charset="0"/>
              </a:rPr>
              <a:t>¿Usted aprueba o desaprueba el desempeño del </a:t>
            </a:r>
            <a:r>
              <a:rPr lang="es-ES" sz="1600" b="1" u="sng" dirty="0">
                <a:latin typeface="Corbel" panose="020B0503020204020204" pitchFamily="34" charset="0"/>
              </a:rPr>
              <a:t>ministro de Salud, Hernán Condori</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166440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ES" sz="4400" dirty="0">
                <a:latin typeface="Corbel" panose="020B0503020204020204" pitchFamily="34" charset="0"/>
              </a:rPr>
              <a:t>Evaluación del Congreso de la República</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7807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285437" y="309260"/>
            <a:ext cx="8613864" cy="121539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solidFill>
                  <a:srgbClr val="000000"/>
                </a:solidFill>
                <a:latin typeface="Corbel" panose="020B0503020204020204" pitchFamily="34" charset="0"/>
              </a:rPr>
              <a:t>Aprobación</a:t>
            </a:r>
            <a:r>
              <a:rPr lang="es-PE" spc="-90" dirty="0">
                <a:solidFill>
                  <a:srgbClr val="000000"/>
                </a:solidFill>
                <a:latin typeface="Corbel" panose="020B0503020204020204" pitchFamily="34" charset="0"/>
              </a:rPr>
              <a:t> del </a:t>
            </a:r>
            <a:r>
              <a:rPr lang="es-PE" dirty="0">
                <a:solidFill>
                  <a:srgbClr val="000000"/>
                </a:solidFill>
                <a:latin typeface="Corbel" panose="020B0503020204020204" pitchFamily="34" charset="0"/>
              </a:rPr>
              <a:t>Congreso</a:t>
            </a:r>
            <a:r>
              <a:rPr lang="es-PE" spc="-90" dirty="0">
                <a:solidFill>
                  <a:srgbClr val="000000"/>
                </a:solidFill>
                <a:latin typeface="Corbel" panose="020B0503020204020204" pitchFamily="34" charset="0"/>
              </a:rPr>
              <a:t> de la </a:t>
            </a:r>
            <a:r>
              <a:rPr lang="es-PE" dirty="0">
                <a:solidFill>
                  <a:srgbClr val="000000"/>
                </a:solidFill>
                <a:latin typeface="Corbel" panose="020B0503020204020204" pitchFamily="34" charset="0"/>
              </a:rPr>
              <a:t>República: </a:t>
            </a:r>
            <a:r>
              <a:rPr lang="es-MX" dirty="0">
                <a:solidFill>
                  <a:srgbClr val="000000"/>
                </a:solidFill>
                <a:latin typeface="Corbel" panose="020B0503020204020204" pitchFamily="34" charset="0"/>
              </a:rPr>
              <a:t>79% </a:t>
            </a:r>
            <a:r>
              <a:rPr lang="es-MX" dirty="0" smtClean="0">
                <a:solidFill>
                  <a:srgbClr val="000000"/>
                </a:solidFill>
                <a:latin typeface="Corbel" panose="020B0503020204020204" pitchFamily="34" charset="0"/>
              </a:rPr>
              <a:t>desaprueba </a:t>
            </a:r>
            <a:r>
              <a:rPr lang="es-MX" dirty="0">
                <a:solidFill>
                  <a:srgbClr val="000000"/>
                </a:solidFill>
                <a:latin typeface="Corbel" panose="020B0503020204020204" pitchFamily="34" charset="0"/>
              </a:rPr>
              <a:t>su desempeño. El 17% lo aprueba, tres puntos </a:t>
            </a:r>
            <a:r>
              <a:rPr lang="es-MX" dirty="0" smtClean="0">
                <a:solidFill>
                  <a:srgbClr val="000000"/>
                </a:solidFill>
                <a:latin typeface="Corbel" panose="020B0503020204020204" pitchFamily="34" charset="0"/>
              </a:rPr>
              <a:t>más que en febrero, sin embargo no es un aumento estadísticamente significativo.</a:t>
            </a:r>
            <a:endParaRPr lang="es-PE" sz="2300" dirty="0">
              <a:latin typeface="Corbel" panose="020B0503020204020204" pitchFamily="34" charset="0"/>
            </a:endParaRPr>
          </a:p>
        </p:txBody>
      </p:sp>
      <p:sp>
        <p:nvSpPr>
          <p:cNvPr id="6" name="Rectángulo 5"/>
          <p:cNvSpPr/>
          <p:nvPr/>
        </p:nvSpPr>
        <p:spPr>
          <a:xfrm>
            <a:off x="312742" y="1619709"/>
            <a:ext cx="8361405" cy="338554"/>
          </a:xfrm>
          <a:prstGeom prst="rect">
            <a:avLst/>
          </a:prstGeom>
        </p:spPr>
        <p:txBody>
          <a:bodyPr wrap="square">
            <a:spAutoFit/>
          </a:bodyPr>
          <a:lstStyle/>
          <a:p>
            <a:r>
              <a:rPr lang="es-ES" sz="1600" dirty="0">
                <a:latin typeface="Corbel" panose="020B0503020204020204" pitchFamily="34" charset="0"/>
              </a:rPr>
              <a:t>¿Usted aprueba o desaprueba el desempeño del </a:t>
            </a:r>
            <a:r>
              <a:rPr lang="es-ES" sz="1600" b="1" u="sng" dirty="0">
                <a:latin typeface="Corbel" panose="020B0503020204020204" pitchFamily="34" charset="0"/>
              </a:rPr>
              <a:t>Congreso de la República</a:t>
            </a:r>
            <a:r>
              <a:rPr lang="es-ES" sz="1600" dirty="0">
                <a:latin typeface="Corbel" panose="020B0503020204020204" pitchFamily="34" charset="0"/>
              </a:rPr>
              <a:t>? (Pregunta asistida)</a:t>
            </a:r>
            <a:endParaRPr lang="es-PE" sz="1600" b="1" dirty="0">
              <a:latin typeface="Corbel" panose="020B0503020204020204" pitchFamily="34" charset="0"/>
            </a:endParaRPr>
          </a:p>
        </p:txBody>
      </p:sp>
      <p:graphicFrame>
        <p:nvGraphicFramePr>
          <p:cNvPr id="7" name="11 Gráfico"/>
          <p:cNvGraphicFramePr/>
          <p:nvPr/>
        </p:nvGraphicFramePr>
        <p:xfrm>
          <a:off x="853328" y="1504469"/>
          <a:ext cx="9435472" cy="5288163"/>
        </p:xfrm>
        <a:graphic>
          <a:graphicData uri="http://schemas.openxmlformats.org/drawingml/2006/chart">
            <c:chart xmlns:c="http://schemas.openxmlformats.org/drawingml/2006/chart" xmlns:r="http://schemas.openxmlformats.org/officeDocument/2006/relationships" r:id="rId3"/>
          </a:graphicData>
        </a:graphic>
      </p:graphicFrame>
      <p:pic>
        <p:nvPicPr>
          <p:cNvPr id="8194" name="Picture 2" descr="Bancadas de APP y PL buscarán presidir Comisión de Constitución | Política  | La Repúblic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43143" y="1619709"/>
            <a:ext cx="1570194" cy="922489"/>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0232FC9E-5396-4A7C-94FF-835DD02FADD8}"/>
              </a:ext>
            </a:extLst>
          </p:cNvPr>
          <p:cNvSpPr/>
          <p:nvPr/>
        </p:nvSpPr>
        <p:spPr>
          <a:xfrm>
            <a:off x="10829386" y="2582217"/>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La República</a:t>
            </a:r>
          </a:p>
        </p:txBody>
      </p:sp>
      <p:cxnSp>
        <p:nvCxnSpPr>
          <p:cNvPr id="9" name="Conector recto 8"/>
          <p:cNvCxnSpPr/>
          <p:nvPr/>
        </p:nvCxnSpPr>
        <p:spPr>
          <a:xfrm flipV="1">
            <a:off x="6717344" y="3364606"/>
            <a:ext cx="0" cy="2343955"/>
          </a:xfrm>
          <a:prstGeom prst="line">
            <a:avLst/>
          </a:prstGeom>
          <a:ln>
            <a:solidFill>
              <a:srgbClr val="8E8581"/>
            </a:solidFill>
            <a:prstDash val="sysDot"/>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86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24159" y="2216876"/>
            <a:ext cx="8458882" cy="338554"/>
          </a:xfrm>
          <a:prstGeom prst="rect">
            <a:avLst/>
          </a:prstGeom>
        </p:spPr>
        <p:txBody>
          <a:bodyPr wrap="square">
            <a:spAutoFit/>
          </a:bodyPr>
          <a:lstStyle/>
          <a:p>
            <a:r>
              <a:rPr lang="es-ES" sz="1600" dirty="0">
                <a:latin typeface="Corbel" panose="020B0503020204020204" pitchFamily="34" charset="0"/>
              </a:rPr>
              <a:t>¿Usted aprueba o desaprueba el desempeño del </a:t>
            </a:r>
            <a:r>
              <a:rPr lang="es-ES" sz="1600" b="1" u="sng" dirty="0">
                <a:latin typeface="Corbel" panose="020B0503020204020204" pitchFamily="34" charset="0"/>
              </a:rPr>
              <a:t>Congreso de la República</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
        <p:nvSpPr>
          <p:cNvPr id="17" name="Título 10"/>
          <p:cNvSpPr txBox="1">
            <a:spLocks/>
          </p:cNvSpPr>
          <p:nvPr/>
        </p:nvSpPr>
        <p:spPr>
          <a:xfrm>
            <a:off x="624158" y="441699"/>
            <a:ext cx="8107717" cy="46295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Congreso de la </a:t>
            </a:r>
            <a:r>
              <a:rPr lang="es-PE" dirty="0" smtClean="0">
                <a:latin typeface="Corbel" panose="020B0503020204020204" pitchFamily="34" charset="0"/>
              </a:rPr>
              <a:t>República- Por segmentos</a:t>
            </a:r>
            <a:endParaRPr lang="es-PE" dirty="0">
              <a:latin typeface="Corbel" panose="020B0503020204020204" pitchFamily="34" charset="0"/>
            </a:endParaRPr>
          </a:p>
        </p:txBody>
      </p:sp>
      <p:sp>
        <p:nvSpPr>
          <p:cNvPr id="19" name="Rectángulo redondeado 18"/>
          <p:cNvSpPr/>
          <p:nvPr/>
        </p:nvSpPr>
        <p:spPr bwMode="gray">
          <a:xfrm>
            <a:off x="605732" y="1076052"/>
            <a:ext cx="8477309" cy="885767"/>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s-ES" sz="1600" b="0" i="0" u="none" strike="noStrike" dirty="0">
                <a:solidFill>
                  <a:srgbClr val="000000"/>
                </a:solidFill>
                <a:effectLst/>
                <a:latin typeface="Corbel" panose="020B0503020204020204" pitchFamily="34" charset="0"/>
              </a:rPr>
              <a:t>Rechazo a </a:t>
            </a:r>
            <a:r>
              <a:rPr lang="es-ES" sz="1600" b="0" i="0" u="none" strike="noStrike" dirty="0" smtClean="0">
                <a:solidFill>
                  <a:srgbClr val="000000"/>
                </a:solidFill>
                <a:effectLst/>
                <a:latin typeface="Corbel" panose="020B0503020204020204" pitchFamily="34" charset="0"/>
              </a:rPr>
              <a:t>est</a:t>
            </a:r>
            <a:r>
              <a:rPr lang="es-ES" sz="1600" dirty="0" smtClean="0">
                <a:solidFill>
                  <a:srgbClr val="000000"/>
                </a:solidFill>
                <a:latin typeface="Corbel" panose="020B0503020204020204" pitchFamily="34" charset="0"/>
              </a:rPr>
              <a:t>a institución </a:t>
            </a:r>
            <a:r>
              <a:rPr lang="es-ES" sz="1600" b="0" i="0" u="none" strike="noStrike" dirty="0" smtClean="0">
                <a:solidFill>
                  <a:srgbClr val="000000"/>
                </a:solidFill>
                <a:effectLst/>
                <a:latin typeface="Corbel" panose="020B0503020204020204" pitchFamily="34" charset="0"/>
              </a:rPr>
              <a:t>es </a:t>
            </a:r>
            <a:r>
              <a:rPr lang="es-ES" sz="1600" b="0" i="0" u="none" strike="noStrike" dirty="0">
                <a:solidFill>
                  <a:srgbClr val="000000"/>
                </a:solidFill>
                <a:effectLst/>
                <a:latin typeface="Corbel" panose="020B0503020204020204" pitchFamily="34" charset="0"/>
              </a:rPr>
              <a:t>mayor en el centro, en hombres, </a:t>
            </a:r>
            <a:r>
              <a:rPr lang="es-ES" sz="1600" b="0" i="0" u="none" strike="noStrike" dirty="0" smtClean="0">
                <a:solidFill>
                  <a:srgbClr val="000000"/>
                </a:solidFill>
                <a:effectLst/>
                <a:latin typeface="Corbel" panose="020B0503020204020204" pitchFamily="34" charset="0"/>
              </a:rPr>
              <a:t>personas de </a:t>
            </a:r>
            <a:r>
              <a:rPr lang="es-ES" sz="1600" b="0" i="0" u="none" strike="noStrike" dirty="0">
                <a:solidFill>
                  <a:srgbClr val="000000"/>
                </a:solidFill>
                <a:effectLst/>
                <a:latin typeface="Corbel" panose="020B0503020204020204" pitchFamily="34" charset="0"/>
              </a:rPr>
              <a:t>25 años a más, en personas que se identifican como de centro e izquierda y </a:t>
            </a:r>
            <a:r>
              <a:rPr lang="es-ES" sz="1600" b="0" i="0" u="none" strike="noStrike" dirty="0" smtClean="0">
                <a:solidFill>
                  <a:srgbClr val="000000"/>
                </a:solidFill>
                <a:effectLst/>
                <a:latin typeface="Corbel" panose="020B0503020204020204" pitchFamily="34" charset="0"/>
              </a:rPr>
              <a:t>entre </a:t>
            </a:r>
            <a:r>
              <a:rPr lang="es-ES" sz="1600" b="0" i="0" u="none" strike="noStrike" dirty="0">
                <a:solidFill>
                  <a:srgbClr val="000000"/>
                </a:solidFill>
                <a:effectLst/>
                <a:latin typeface="Corbel" panose="020B0503020204020204" pitchFamily="34" charset="0"/>
              </a:rPr>
              <a:t>quienes se posicionan en contra </a:t>
            </a:r>
            <a:r>
              <a:rPr lang="es-ES" sz="1600" b="0" i="0" u="none" strike="noStrike" dirty="0" smtClean="0">
                <a:solidFill>
                  <a:srgbClr val="000000"/>
                </a:solidFill>
                <a:effectLst/>
                <a:latin typeface="Corbel" panose="020B0503020204020204" pitchFamily="34" charset="0"/>
              </a:rPr>
              <a:t>de </a:t>
            </a:r>
            <a:r>
              <a:rPr lang="es-ES" sz="1600" b="0" i="0" u="none" strike="noStrike" dirty="0">
                <a:solidFill>
                  <a:srgbClr val="000000"/>
                </a:solidFill>
                <a:effectLst/>
                <a:latin typeface="Corbel" panose="020B0503020204020204" pitchFamily="34" charset="0"/>
              </a:rPr>
              <a:t>la vacancia presidencial.</a:t>
            </a:r>
            <a:endParaRPr lang="es-PE" sz="1600" dirty="0">
              <a:solidFill>
                <a:schemeClr val="tx1"/>
              </a:solidFill>
              <a:highlight>
                <a:srgbClr val="FFFF00"/>
              </a:highlight>
              <a:latin typeface="Corbel" panose="020B0503020204020204" pitchFamily="34" charset="0"/>
              <a:cs typeface="Arial" pitchFamily="34" charset="0"/>
            </a:endParaRPr>
          </a:p>
        </p:txBody>
      </p:sp>
      <p:sp>
        <p:nvSpPr>
          <p:cNvPr id="22" name="Rectángulo 10">
            <a:extLst>
              <a:ext uri="{FF2B5EF4-FFF2-40B4-BE49-F238E27FC236}">
                <a16:creationId xmlns:a16="http://schemas.microsoft.com/office/drawing/2014/main" id="{B2D60267-56D5-45C6-91D2-FA3681007B86}"/>
              </a:ext>
            </a:extLst>
          </p:cNvPr>
          <p:cNvSpPr/>
          <p:nvPr/>
        </p:nvSpPr>
        <p:spPr bwMode="gray">
          <a:xfrm>
            <a:off x="9866744" y="6232106"/>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23" name="Rectángulo 12">
            <a:extLst>
              <a:ext uri="{FF2B5EF4-FFF2-40B4-BE49-F238E27FC236}">
                <a16:creationId xmlns:a16="http://schemas.microsoft.com/office/drawing/2014/main" id="{415A5871-0AE0-4450-AEF0-793A6046CE8B}"/>
              </a:ext>
            </a:extLst>
          </p:cNvPr>
          <p:cNvSpPr/>
          <p:nvPr/>
        </p:nvSpPr>
        <p:spPr>
          <a:xfrm>
            <a:off x="10059928" y="6152817"/>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aphicFrame>
        <p:nvGraphicFramePr>
          <p:cNvPr id="10" name="8 Tabla">
            <a:extLst>
              <a:ext uri="{FF2B5EF4-FFF2-40B4-BE49-F238E27FC236}">
                <a16:creationId xmlns:a16="http://schemas.microsoft.com/office/drawing/2014/main" id="{C8B8EA8D-0E0D-4014-A6EF-3E814377A48D}"/>
              </a:ext>
            </a:extLst>
          </p:cNvPr>
          <p:cNvGraphicFramePr>
            <a:graphicFrameLocks noGrp="1"/>
          </p:cNvGraphicFramePr>
          <p:nvPr>
            <p:extLst>
              <p:ext uri="{D42A27DB-BD31-4B8C-83A1-F6EECF244321}">
                <p14:modId xmlns:p14="http://schemas.microsoft.com/office/powerpoint/2010/main" val="3329056696"/>
              </p:ext>
            </p:extLst>
          </p:nvPr>
        </p:nvGraphicFramePr>
        <p:xfrm>
          <a:off x="701403" y="2827205"/>
          <a:ext cx="10725182" cy="1424715"/>
        </p:xfrm>
        <a:graphic>
          <a:graphicData uri="http://schemas.openxmlformats.org/drawingml/2006/table">
            <a:tbl>
              <a:tblPr/>
              <a:tblGrid>
                <a:gridCol w="929907">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536471">
                  <a:extLst>
                    <a:ext uri="{9D8B030D-6E8A-4147-A177-3AD203B41FA5}">
                      <a16:colId xmlns:a16="http://schemas.microsoft.com/office/drawing/2014/main" val="109836065"/>
                    </a:ext>
                  </a:extLst>
                </a:gridCol>
                <a:gridCol w="536471">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454835">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24809">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Aprueba </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Desaprueba</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rtl="0" fontAlgn="ctr"/>
                      <a:r>
                        <a:rPr lang="es-PE" sz="1200" b="0" i="0" u="none" strike="noStrike" dirty="0">
                          <a:solidFill>
                            <a:srgbClr val="000000"/>
                          </a:solidFill>
                          <a:effectLst/>
                          <a:latin typeface="Corbel" panose="020B0503020204020204" pitchFamily="34" charset="0"/>
                        </a:rPr>
                        <a:t>NS/NP</a:t>
                      </a: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9" name="8 Tabla">
            <a:extLst>
              <a:ext uri="{FF2B5EF4-FFF2-40B4-BE49-F238E27FC236}">
                <a16:creationId xmlns:a16="http://schemas.microsoft.com/office/drawing/2014/main" id="{7F7297B9-8307-43BC-8082-A92D34DFAC87}"/>
              </a:ext>
            </a:extLst>
          </p:cNvPr>
          <p:cNvGraphicFramePr>
            <a:graphicFrameLocks noGrp="1"/>
          </p:cNvGraphicFramePr>
          <p:nvPr>
            <p:extLst>
              <p:ext uri="{D42A27DB-BD31-4B8C-83A1-F6EECF244321}">
                <p14:modId xmlns:p14="http://schemas.microsoft.com/office/powerpoint/2010/main" val="2961278868"/>
              </p:ext>
            </p:extLst>
          </p:nvPr>
        </p:nvGraphicFramePr>
        <p:xfrm>
          <a:off x="701403" y="4456327"/>
          <a:ext cx="10725183" cy="1472390"/>
        </p:xfrm>
        <a:graphic>
          <a:graphicData uri="http://schemas.openxmlformats.org/drawingml/2006/table">
            <a:tbl>
              <a:tblPr/>
              <a:tblGrid>
                <a:gridCol w="1453980">
                  <a:extLst>
                    <a:ext uri="{9D8B030D-6E8A-4147-A177-3AD203B41FA5}">
                      <a16:colId xmlns:a16="http://schemas.microsoft.com/office/drawing/2014/main" val="20000"/>
                    </a:ext>
                  </a:extLst>
                </a:gridCol>
                <a:gridCol w="529564">
                  <a:extLst>
                    <a:ext uri="{9D8B030D-6E8A-4147-A177-3AD203B41FA5}">
                      <a16:colId xmlns:a16="http://schemas.microsoft.com/office/drawing/2014/main" val="20001"/>
                    </a:ext>
                  </a:extLst>
                </a:gridCol>
                <a:gridCol w="542670">
                  <a:extLst>
                    <a:ext uri="{9D8B030D-6E8A-4147-A177-3AD203B41FA5}">
                      <a16:colId xmlns:a16="http://schemas.microsoft.com/office/drawing/2014/main" val="935374778"/>
                    </a:ext>
                  </a:extLst>
                </a:gridCol>
                <a:gridCol w="759437">
                  <a:extLst>
                    <a:ext uri="{9D8B030D-6E8A-4147-A177-3AD203B41FA5}">
                      <a16:colId xmlns:a16="http://schemas.microsoft.com/office/drawing/2014/main" val="719633647"/>
                    </a:ext>
                  </a:extLst>
                </a:gridCol>
                <a:gridCol w="839377">
                  <a:extLst>
                    <a:ext uri="{9D8B030D-6E8A-4147-A177-3AD203B41FA5}">
                      <a16:colId xmlns:a16="http://schemas.microsoft.com/office/drawing/2014/main" val="20010"/>
                    </a:ext>
                  </a:extLst>
                </a:gridCol>
                <a:gridCol w="586231">
                  <a:extLst>
                    <a:ext uri="{9D8B030D-6E8A-4147-A177-3AD203B41FA5}">
                      <a16:colId xmlns:a16="http://schemas.microsoft.com/office/drawing/2014/main" val="20011"/>
                    </a:ext>
                  </a:extLst>
                </a:gridCol>
                <a:gridCol w="706142">
                  <a:extLst>
                    <a:ext uri="{9D8B030D-6E8A-4147-A177-3AD203B41FA5}">
                      <a16:colId xmlns:a16="http://schemas.microsoft.com/office/drawing/2014/main" val="20012"/>
                    </a:ext>
                  </a:extLst>
                </a:gridCol>
                <a:gridCol w="719466">
                  <a:extLst>
                    <a:ext uri="{9D8B030D-6E8A-4147-A177-3AD203B41FA5}">
                      <a16:colId xmlns:a16="http://schemas.microsoft.com/office/drawing/2014/main" val="3863544000"/>
                    </a:ext>
                  </a:extLst>
                </a:gridCol>
                <a:gridCol w="848482">
                  <a:extLst>
                    <a:ext uri="{9D8B030D-6E8A-4147-A177-3AD203B41FA5}">
                      <a16:colId xmlns:a16="http://schemas.microsoft.com/office/drawing/2014/main" val="2509169248"/>
                    </a:ext>
                  </a:extLst>
                </a:gridCol>
                <a:gridCol w="1016800">
                  <a:extLst>
                    <a:ext uri="{9D8B030D-6E8A-4147-A177-3AD203B41FA5}">
                      <a16:colId xmlns:a16="http://schemas.microsoft.com/office/drawing/2014/main" val="771000869"/>
                    </a:ext>
                  </a:extLst>
                </a:gridCol>
                <a:gridCol w="907678">
                  <a:extLst>
                    <a:ext uri="{9D8B030D-6E8A-4147-A177-3AD203B41FA5}">
                      <a16:colId xmlns:a16="http://schemas.microsoft.com/office/drawing/2014/main" val="3896350429"/>
                    </a:ext>
                  </a:extLst>
                </a:gridCol>
                <a:gridCol w="907678">
                  <a:extLst>
                    <a:ext uri="{9D8B030D-6E8A-4147-A177-3AD203B41FA5}">
                      <a16:colId xmlns:a16="http://schemas.microsoft.com/office/drawing/2014/main" val="3442480730"/>
                    </a:ext>
                  </a:extLst>
                </a:gridCol>
                <a:gridCol w="907678">
                  <a:extLst>
                    <a:ext uri="{9D8B030D-6E8A-4147-A177-3AD203B41FA5}">
                      <a16:colId xmlns:a16="http://schemas.microsoft.com/office/drawing/2014/main" val="2334201630"/>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6400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0" y="264385"/>
            <a:ext cx="8886283" cy="1503988"/>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 la Presidenta del Congreso, María del Carmen Alva pasa de 20% a 24%, cuatro puntos más que en febrero. Su desaprobación </a:t>
            </a:r>
            <a:r>
              <a:rPr lang="es-PE" spc="-90" dirty="0">
                <a:latin typeface="Corbel" panose="020B0503020204020204" pitchFamily="34" charset="0"/>
              </a:rPr>
              <a:t>pasa de 73% a 69</a:t>
            </a:r>
            <a:r>
              <a:rPr lang="es-PE" spc="-90" dirty="0" smtClean="0">
                <a:latin typeface="Corbel" panose="020B0503020204020204" pitchFamily="34" charset="0"/>
              </a:rPr>
              <a:t>%. Estos cambios no son estadísticamente significativos.</a:t>
            </a:r>
            <a:endParaRPr lang="es-PE" spc="-90" dirty="0">
              <a:latin typeface="Corbel" panose="020B0503020204020204" pitchFamily="34" charset="0"/>
            </a:endParaRPr>
          </a:p>
        </p:txBody>
      </p:sp>
      <p:sp>
        <p:nvSpPr>
          <p:cNvPr id="6" name="Rectángulo 5"/>
          <p:cNvSpPr/>
          <p:nvPr/>
        </p:nvSpPr>
        <p:spPr>
          <a:xfrm>
            <a:off x="256145" y="1784441"/>
            <a:ext cx="10320145" cy="338554"/>
          </a:xfrm>
          <a:prstGeom prst="rect">
            <a:avLst/>
          </a:prstGeom>
        </p:spPr>
        <p:txBody>
          <a:bodyPr wrap="square">
            <a:spAutoFit/>
          </a:bodyPr>
          <a:lstStyle/>
          <a:p>
            <a:r>
              <a:rPr lang="es-ES" sz="1600" dirty="0">
                <a:latin typeface="Corbel" panose="020B0503020204020204" pitchFamily="34" charset="0"/>
              </a:rPr>
              <a:t>¿Usted aprueba o desaprueba el desempeño de la </a:t>
            </a:r>
            <a:r>
              <a:rPr lang="es-ES" sz="1600" b="1" u="sng" dirty="0">
                <a:latin typeface="Corbel" panose="020B0503020204020204" pitchFamily="34" charset="0"/>
              </a:rPr>
              <a:t>presidenta del Congreso, María del Carmen Alva </a:t>
            </a:r>
            <a:r>
              <a:rPr lang="es-ES" sz="1600" dirty="0">
                <a:latin typeface="Corbel" panose="020B0503020204020204" pitchFamily="34" charset="0"/>
              </a:rPr>
              <a:t>? (Pregunta asistida)</a:t>
            </a:r>
            <a:endParaRPr lang="es-PE" sz="1600" b="1" dirty="0">
              <a:latin typeface="Corbel" panose="020B0503020204020204" pitchFamily="34" charset="0"/>
            </a:endParaRPr>
          </a:p>
        </p:txBody>
      </p:sp>
      <p:pic>
        <p:nvPicPr>
          <p:cNvPr id="13314" name="Picture 2" descr="Experiencia de Maricarmen Alva Prieto | Acción Popula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3983"/>
          <a:stretch/>
        </p:blipFill>
        <p:spPr bwMode="auto">
          <a:xfrm>
            <a:off x="10227760" y="2139063"/>
            <a:ext cx="1261101" cy="9832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876A8472-2376-4D30-866A-76CD89D3086E}"/>
              </a:ext>
            </a:extLst>
          </p:cNvPr>
          <p:cNvSpPr/>
          <p:nvPr/>
        </p:nvSpPr>
        <p:spPr>
          <a:xfrm>
            <a:off x="10458202" y="3287610"/>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Internet</a:t>
            </a:r>
          </a:p>
        </p:txBody>
      </p:sp>
      <p:graphicFrame>
        <p:nvGraphicFramePr>
          <p:cNvPr id="8" name="11 Gráfico"/>
          <p:cNvGraphicFramePr/>
          <p:nvPr>
            <p:extLst>
              <p:ext uri="{D42A27DB-BD31-4B8C-83A1-F6EECF244321}">
                <p14:modId xmlns:p14="http://schemas.microsoft.com/office/powerpoint/2010/main" val="219255984"/>
              </p:ext>
            </p:extLst>
          </p:nvPr>
        </p:nvGraphicFramePr>
        <p:xfrm>
          <a:off x="791550" y="2225310"/>
          <a:ext cx="9088825" cy="4496398"/>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Conector recto 6"/>
          <p:cNvCxnSpPr>
            <a:cxnSpLocks/>
          </p:cNvCxnSpPr>
          <p:nvPr/>
        </p:nvCxnSpPr>
        <p:spPr>
          <a:xfrm flipV="1">
            <a:off x="6578793" y="2671638"/>
            <a:ext cx="0" cy="3216315"/>
          </a:xfrm>
          <a:prstGeom prst="line">
            <a:avLst/>
          </a:prstGeom>
          <a:ln>
            <a:solidFill>
              <a:srgbClr val="8E8581"/>
            </a:solidFill>
            <a:prstDash val="sysDot"/>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82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584885" y="513315"/>
            <a:ext cx="8390839" cy="479878"/>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 la Presidenta del Congreso, María del Carmen Alva</a:t>
            </a:r>
            <a:endParaRPr lang="es-PE" sz="2000" dirty="0">
              <a:latin typeface="Corbel" panose="020B0503020204020204" pitchFamily="34" charset="0"/>
            </a:endParaRPr>
          </a:p>
        </p:txBody>
      </p:sp>
      <p:sp>
        <p:nvSpPr>
          <p:cNvPr id="6" name="Rectángulo 5"/>
          <p:cNvSpPr/>
          <p:nvPr/>
        </p:nvSpPr>
        <p:spPr>
          <a:xfrm>
            <a:off x="733926" y="2306006"/>
            <a:ext cx="8960871" cy="584775"/>
          </a:xfrm>
          <a:prstGeom prst="rect">
            <a:avLst/>
          </a:prstGeom>
        </p:spPr>
        <p:txBody>
          <a:bodyPr wrap="square">
            <a:spAutoFit/>
          </a:bodyPr>
          <a:lstStyle/>
          <a:p>
            <a:r>
              <a:rPr lang="es-ES" sz="1600" dirty="0">
                <a:latin typeface="Corbel" panose="020B0503020204020204" pitchFamily="34" charset="0"/>
              </a:rPr>
              <a:t>¿Y usted aprueba o desaprueba el desempeño de la </a:t>
            </a:r>
            <a:r>
              <a:rPr lang="es-ES" sz="1600" b="1" u="sng" dirty="0">
                <a:latin typeface="Corbel" panose="020B0503020204020204" pitchFamily="34" charset="0"/>
              </a:rPr>
              <a:t>presidenta del Congreso, María del Carmen Alva </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
        <p:nvSpPr>
          <p:cNvPr id="11" name="Rectángulo 10">
            <a:extLst>
              <a:ext uri="{FF2B5EF4-FFF2-40B4-BE49-F238E27FC236}">
                <a16:creationId xmlns:a16="http://schemas.microsoft.com/office/drawing/2014/main" id="{52EEDBE0-7F08-4671-B051-F497F61EF46D}"/>
              </a:ext>
            </a:extLst>
          </p:cNvPr>
          <p:cNvSpPr/>
          <p:nvPr/>
        </p:nvSpPr>
        <p:spPr bwMode="gray">
          <a:xfrm>
            <a:off x="9866744" y="6232106"/>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3" name="Rectángulo 12">
            <a:extLst>
              <a:ext uri="{FF2B5EF4-FFF2-40B4-BE49-F238E27FC236}">
                <a16:creationId xmlns:a16="http://schemas.microsoft.com/office/drawing/2014/main" id="{071E4B2D-4E8B-4D31-BF36-9CCA7FF90F42}"/>
              </a:ext>
            </a:extLst>
          </p:cNvPr>
          <p:cNvSpPr/>
          <p:nvPr/>
        </p:nvSpPr>
        <p:spPr>
          <a:xfrm>
            <a:off x="10059928" y="6152817"/>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19" name="Rectángulo 18">
            <a:extLst>
              <a:ext uri="{FF2B5EF4-FFF2-40B4-BE49-F238E27FC236}">
                <a16:creationId xmlns:a16="http://schemas.microsoft.com/office/drawing/2014/main" id="{876A8472-2376-4D30-866A-76CD89D3086E}"/>
              </a:ext>
            </a:extLst>
          </p:cNvPr>
          <p:cNvSpPr/>
          <p:nvPr/>
        </p:nvSpPr>
        <p:spPr>
          <a:xfrm>
            <a:off x="10980642" y="2230706"/>
            <a:ext cx="923266"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Internet</a:t>
            </a:r>
          </a:p>
        </p:txBody>
      </p:sp>
      <p:pic>
        <p:nvPicPr>
          <p:cNvPr id="12" name="Picture 2" descr="Experiencia de Maricarmen Alva Prieto | Acción Popula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3983"/>
          <a:stretch/>
        </p:blipFill>
        <p:spPr bwMode="auto">
          <a:xfrm>
            <a:off x="10642807" y="1247443"/>
            <a:ext cx="1261101" cy="983263"/>
          </a:xfrm>
          <a:prstGeom prst="rect">
            <a:avLst/>
          </a:prstGeom>
          <a:noFill/>
          <a:extLst>
            <a:ext uri="{909E8E84-426E-40DD-AFC4-6F175D3DCCD1}">
              <a14:hiddenFill xmlns:a14="http://schemas.microsoft.com/office/drawing/2010/main">
                <a:solidFill>
                  <a:srgbClr val="FFFFFF"/>
                </a:solidFill>
              </a14:hiddenFill>
            </a:ext>
          </a:extLst>
        </p:spPr>
      </p:pic>
      <p:sp>
        <p:nvSpPr>
          <p:cNvPr id="21" name="Rectángulo redondeado 18">
            <a:extLst>
              <a:ext uri="{FF2B5EF4-FFF2-40B4-BE49-F238E27FC236}">
                <a16:creationId xmlns:a16="http://schemas.microsoft.com/office/drawing/2014/main" id="{21F408D8-2F3B-4C67-BA45-8BF8274B19BA}"/>
              </a:ext>
            </a:extLst>
          </p:cNvPr>
          <p:cNvSpPr/>
          <p:nvPr/>
        </p:nvSpPr>
        <p:spPr bwMode="gray">
          <a:xfrm>
            <a:off x="605732" y="1184264"/>
            <a:ext cx="9761761" cy="777555"/>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s-ES" sz="1600" b="0" i="0" u="none" strike="noStrike" dirty="0">
                <a:solidFill>
                  <a:srgbClr val="000000"/>
                </a:solidFill>
                <a:effectLst/>
                <a:latin typeface="Corbel" panose="020B0503020204020204" pitchFamily="34" charset="0"/>
              </a:rPr>
              <a:t>Desaprobación es mayor en personas de 25 a 39 años, también entre personas que se identifican como de centro o izquierda, entre quienes aprueban al presidente Castill</a:t>
            </a:r>
            <a:r>
              <a:rPr lang="es-ES" sz="1600" dirty="0">
                <a:solidFill>
                  <a:srgbClr val="000000"/>
                </a:solidFill>
                <a:latin typeface="Corbel" panose="020B0503020204020204" pitchFamily="34" charset="0"/>
              </a:rPr>
              <a:t>o y </a:t>
            </a:r>
            <a:r>
              <a:rPr lang="es-ES" sz="1600" dirty="0" smtClean="0">
                <a:solidFill>
                  <a:srgbClr val="000000"/>
                </a:solidFill>
                <a:latin typeface="Corbel" panose="020B0503020204020204" pitchFamily="34" charset="0"/>
              </a:rPr>
              <a:t>aquellos que se </a:t>
            </a:r>
            <a:r>
              <a:rPr lang="es-ES" sz="1600" dirty="0">
                <a:solidFill>
                  <a:srgbClr val="000000"/>
                </a:solidFill>
                <a:latin typeface="Corbel" panose="020B0503020204020204" pitchFamily="34" charset="0"/>
              </a:rPr>
              <a:t>posicionan en contra de la vacancia presidencial.</a:t>
            </a:r>
            <a:endParaRPr lang="es-PE" sz="1600" dirty="0">
              <a:solidFill>
                <a:schemeClr val="tx1"/>
              </a:solidFill>
              <a:highlight>
                <a:srgbClr val="FFFF00"/>
              </a:highlight>
              <a:latin typeface="Corbel" panose="020B0503020204020204" pitchFamily="34" charset="0"/>
              <a:cs typeface="Arial" pitchFamily="34" charset="0"/>
            </a:endParaRPr>
          </a:p>
        </p:txBody>
      </p:sp>
      <p:graphicFrame>
        <p:nvGraphicFramePr>
          <p:cNvPr id="16" name="8 Tabla">
            <a:extLst>
              <a:ext uri="{FF2B5EF4-FFF2-40B4-BE49-F238E27FC236}">
                <a16:creationId xmlns:a16="http://schemas.microsoft.com/office/drawing/2014/main" id="{E01928E1-F89A-4EA2-A362-F189649B5FA3}"/>
              </a:ext>
            </a:extLst>
          </p:cNvPr>
          <p:cNvGraphicFramePr>
            <a:graphicFrameLocks noGrp="1"/>
          </p:cNvGraphicFramePr>
          <p:nvPr/>
        </p:nvGraphicFramePr>
        <p:xfrm>
          <a:off x="701403" y="2989072"/>
          <a:ext cx="10725182" cy="1424715"/>
        </p:xfrm>
        <a:graphic>
          <a:graphicData uri="http://schemas.openxmlformats.org/drawingml/2006/table">
            <a:tbl>
              <a:tblPr/>
              <a:tblGrid>
                <a:gridCol w="929907">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536471">
                  <a:extLst>
                    <a:ext uri="{9D8B030D-6E8A-4147-A177-3AD203B41FA5}">
                      <a16:colId xmlns:a16="http://schemas.microsoft.com/office/drawing/2014/main" val="109836065"/>
                    </a:ext>
                  </a:extLst>
                </a:gridCol>
                <a:gridCol w="536471">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454835">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24809">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Aprueba </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Desaprueba</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rtl="0" fontAlgn="ctr"/>
                      <a:r>
                        <a:rPr lang="es-PE" sz="1200" b="0" i="0" u="none" strike="noStrike" dirty="0">
                          <a:solidFill>
                            <a:srgbClr val="000000"/>
                          </a:solidFill>
                          <a:effectLst/>
                          <a:latin typeface="Corbel" panose="020B0503020204020204" pitchFamily="34" charset="0"/>
                        </a:rPr>
                        <a:t>NS/NP</a:t>
                      </a: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7" name="8 Tabla">
            <a:extLst>
              <a:ext uri="{FF2B5EF4-FFF2-40B4-BE49-F238E27FC236}">
                <a16:creationId xmlns:a16="http://schemas.microsoft.com/office/drawing/2014/main" id="{2EFD1317-5555-4E1D-8716-48FC6DB66D54}"/>
              </a:ext>
            </a:extLst>
          </p:cNvPr>
          <p:cNvGraphicFramePr>
            <a:graphicFrameLocks noGrp="1"/>
          </p:cNvGraphicFramePr>
          <p:nvPr/>
        </p:nvGraphicFramePr>
        <p:xfrm>
          <a:off x="701403" y="4604858"/>
          <a:ext cx="10725183" cy="1472390"/>
        </p:xfrm>
        <a:graphic>
          <a:graphicData uri="http://schemas.openxmlformats.org/drawingml/2006/table">
            <a:tbl>
              <a:tblPr/>
              <a:tblGrid>
                <a:gridCol w="1453980">
                  <a:extLst>
                    <a:ext uri="{9D8B030D-6E8A-4147-A177-3AD203B41FA5}">
                      <a16:colId xmlns:a16="http://schemas.microsoft.com/office/drawing/2014/main" val="20000"/>
                    </a:ext>
                  </a:extLst>
                </a:gridCol>
                <a:gridCol w="529564">
                  <a:extLst>
                    <a:ext uri="{9D8B030D-6E8A-4147-A177-3AD203B41FA5}">
                      <a16:colId xmlns:a16="http://schemas.microsoft.com/office/drawing/2014/main" val="20001"/>
                    </a:ext>
                  </a:extLst>
                </a:gridCol>
                <a:gridCol w="542670">
                  <a:extLst>
                    <a:ext uri="{9D8B030D-6E8A-4147-A177-3AD203B41FA5}">
                      <a16:colId xmlns:a16="http://schemas.microsoft.com/office/drawing/2014/main" val="935374778"/>
                    </a:ext>
                  </a:extLst>
                </a:gridCol>
                <a:gridCol w="759437">
                  <a:extLst>
                    <a:ext uri="{9D8B030D-6E8A-4147-A177-3AD203B41FA5}">
                      <a16:colId xmlns:a16="http://schemas.microsoft.com/office/drawing/2014/main" val="719633647"/>
                    </a:ext>
                  </a:extLst>
                </a:gridCol>
                <a:gridCol w="839377">
                  <a:extLst>
                    <a:ext uri="{9D8B030D-6E8A-4147-A177-3AD203B41FA5}">
                      <a16:colId xmlns:a16="http://schemas.microsoft.com/office/drawing/2014/main" val="20010"/>
                    </a:ext>
                  </a:extLst>
                </a:gridCol>
                <a:gridCol w="586231">
                  <a:extLst>
                    <a:ext uri="{9D8B030D-6E8A-4147-A177-3AD203B41FA5}">
                      <a16:colId xmlns:a16="http://schemas.microsoft.com/office/drawing/2014/main" val="20011"/>
                    </a:ext>
                  </a:extLst>
                </a:gridCol>
                <a:gridCol w="706142">
                  <a:extLst>
                    <a:ext uri="{9D8B030D-6E8A-4147-A177-3AD203B41FA5}">
                      <a16:colId xmlns:a16="http://schemas.microsoft.com/office/drawing/2014/main" val="20012"/>
                    </a:ext>
                  </a:extLst>
                </a:gridCol>
                <a:gridCol w="719466">
                  <a:extLst>
                    <a:ext uri="{9D8B030D-6E8A-4147-A177-3AD203B41FA5}">
                      <a16:colId xmlns:a16="http://schemas.microsoft.com/office/drawing/2014/main" val="3863544000"/>
                    </a:ext>
                  </a:extLst>
                </a:gridCol>
                <a:gridCol w="848482">
                  <a:extLst>
                    <a:ext uri="{9D8B030D-6E8A-4147-A177-3AD203B41FA5}">
                      <a16:colId xmlns:a16="http://schemas.microsoft.com/office/drawing/2014/main" val="2509169248"/>
                    </a:ext>
                  </a:extLst>
                </a:gridCol>
                <a:gridCol w="1016800">
                  <a:extLst>
                    <a:ext uri="{9D8B030D-6E8A-4147-A177-3AD203B41FA5}">
                      <a16:colId xmlns:a16="http://schemas.microsoft.com/office/drawing/2014/main" val="771000869"/>
                    </a:ext>
                  </a:extLst>
                </a:gridCol>
                <a:gridCol w="907678">
                  <a:extLst>
                    <a:ext uri="{9D8B030D-6E8A-4147-A177-3AD203B41FA5}">
                      <a16:colId xmlns:a16="http://schemas.microsoft.com/office/drawing/2014/main" val="3896350429"/>
                    </a:ext>
                  </a:extLst>
                </a:gridCol>
                <a:gridCol w="907678">
                  <a:extLst>
                    <a:ext uri="{9D8B030D-6E8A-4147-A177-3AD203B41FA5}">
                      <a16:colId xmlns:a16="http://schemas.microsoft.com/office/drawing/2014/main" val="3442480730"/>
                    </a:ext>
                  </a:extLst>
                </a:gridCol>
                <a:gridCol w="907678">
                  <a:extLst>
                    <a:ext uri="{9D8B030D-6E8A-4147-A177-3AD203B41FA5}">
                      <a16:colId xmlns:a16="http://schemas.microsoft.com/office/drawing/2014/main" val="2334201630"/>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6661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ES" sz="4400" dirty="0">
                <a:latin typeface="Corbel" panose="020B0503020204020204" pitchFamily="34" charset="0"/>
              </a:rPr>
              <a:t>Crisis política</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17594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MX" sz="4400" dirty="0">
                <a:latin typeface="Corbel" panose="020B0503020204020204" pitchFamily="34" charset="0"/>
              </a:rPr>
              <a:t>Evaluación del gobierno de Pedro Castillo</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010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2">
              <a:lumMod val="75000"/>
            </a:schemeClr>
          </a:solidFill>
        </p:spPr>
        <p:txBody>
          <a:bodyPr/>
          <a:lstStyle/>
          <a:p>
            <a:r>
              <a:rPr lang="es-ES" sz="4400" dirty="0">
                <a:latin typeface="Corbel" panose="020B0503020204020204" pitchFamily="34" charset="0"/>
              </a:rPr>
              <a:t>Pedido de vacancia del presidente Pedro Castillo</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920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0"/>
          <p:cNvSpPr txBox="1">
            <a:spLocks/>
          </p:cNvSpPr>
          <p:nvPr/>
        </p:nvSpPr>
        <p:spPr>
          <a:xfrm>
            <a:off x="353250" y="377222"/>
            <a:ext cx="8622475" cy="169656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pedido de vacancia presidencial: a diferencia de noviembre del año pasado, donde la mayoría desaprobaba el pedido de vacancia, esta vez un 51% lo aprueba y un 47% lo desaprueba.</a:t>
            </a:r>
          </a:p>
        </p:txBody>
      </p:sp>
      <p:sp>
        <p:nvSpPr>
          <p:cNvPr id="6" name="Rectángulo 5"/>
          <p:cNvSpPr/>
          <p:nvPr/>
        </p:nvSpPr>
        <p:spPr>
          <a:xfrm>
            <a:off x="353249" y="2064108"/>
            <a:ext cx="10753365" cy="338554"/>
          </a:xfrm>
          <a:prstGeom prst="rect">
            <a:avLst/>
          </a:prstGeom>
        </p:spPr>
        <p:txBody>
          <a:bodyPr wrap="square">
            <a:spAutoFit/>
          </a:bodyPr>
          <a:lstStyle/>
          <a:p>
            <a:r>
              <a:rPr lang="es-MX" sz="1600" dirty="0">
                <a:latin typeface="Corbel" panose="020B0503020204020204" pitchFamily="34" charset="0"/>
              </a:rPr>
              <a:t>¿Usted aprueba o desaprueba que el Congreso haya pedido la vacancia del presidente Pedro Castillo?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4" name="Chart 3">
            <a:extLst>
              <a:ext uri="{FF2B5EF4-FFF2-40B4-BE49-F238E27FC236}">
                <a16:creationId xmlns:a16="http://schemas.microsoft.com/office/drawing/2014/main" id="{3401ECDF-2895-4052-B9E5-011BA86BB034}"/>
              </a:ext>
            </a:extLst>
          </p:cNvPr>
          <p:cNvGraphicFramePr/>
          <p:nvPr/>
        </p:nvGraphicFramePr>
        <p:xfrm>
          <a:off x="2099867" y="2797791"/>
          <a:ext cx="8367966" cy="31849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4348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458085" y="513315"/>
            <a:ext cx="8517640" cy="469179"/>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pedido de vacancia presidencial- por segmentos</a:t>
            </a:r>
            <a:endParaRPr lang="es-PE" sz="2000" dirty="0">
              <a:latin typeface="Corbel" panose="020B0503020204020204" pitchFamily="34" charset="0"/>
            </a:endParaRPr>
          </a:p>
        </p:txBody>
      </p:sp>
      <p:sp>
        <p:nvSpPr>
          <p:cNvPr id="11" name="Rectángulo 10">
            <a:extLst>
              <a:ext uri="{FF2B5EF4-FFF2-40B4-BE49-F238E27FC236}">
                <a16:creationId xmlns:a16="http://schemas.microsoft.com/office/drawing/2014/main" id="{52EEDBE0-7F08-4671-B051-F497F61EF46D}"/>
              </a:ext>
            </a:extLst>
          </p:cNvPr>
          <p:cNvSpPr/>
          <p:nvPr/>
        </p:nvSpPr>
        <p:spPr bwMode="gray">
          <a:xfrm>
            <a:off x="9866744" y="6349561"/>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3" name="Rectángulo 12">
            <a:extLst>
              <a:ext uri="{FF2B5EF4-FFF2-40B4-BE49-F238E27FC236}">
                <a16:creationId xmlns:a16="http://schemas.microsoft.com/office/drawing/2014/main" id="{071E4B2D-4E8B-4D31-BF36-9CCA7FF90F42}"/>
              </a:ext>
            </a:extLst>
          </p:cNvPr>
          <p:cNvSpPr/>
          <p:nvPr/>
        </p:nvSpPr>
        <p:spPr>
          <a:xfrm>
            <a:off x="10059928" y="6270272"/>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15" name="Rectángulo redondeado 14"/>
          <p:cNvSpPr/>
          <p:nvPr/>
        </p:nvSpPr>
        <p:spPr bwMode="gray">
          <a:xfrm>
            <a:off x="562810" y="1148866"/>
            <a:ext cx="10648640" cy="948970"/>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ES" sz="1500" dirty="0">
                <a:solidFill>
                  <a:schemeClr val="tx1"/>
                </a:solidFill>
                <a:latin typeface="Corbel" panose="020B0503020204020204" pitchFamily="34" charset="0"/>
                <a:cs typeface="Arial" pitchFamily="34" charset="0"/>
              </a:rPr>
              <a:t>La aprobación del pedido de vacancia es mayor en Lima Metropolitana, en zona urbana, en el norte, en mujeres, en personas de 18 a 24 años y en NSE A/B y C. También en personas que se identifican como de centro y derecha, ente quienes desaprueban al presidente, quienes están muy o algo interesados en política y entre quienes se encuentran a favor de la vacancia presidencial.</a:t>
            </a:r>
            <a:endParaRPr lang="es-PE" sz="1500" dirty="0">
              <a:solidFill>
                <a:schemeClr val="tx1"/>
              </a:solidFill>
              <a:latin typeface="Corbel" panose="020B0503020204020204" pitchFamily="34" charset="0"/>
              <a:cs typeface="Arial" pitchFamily="34" charset="0"/>
            </a:endParaRPr>
          </a:p>
        </p:txBody>
      </p:sp>
      <p:graphicFrame>
        <p:nvGraphicFramePr>
          <p:cNvPr id="12" name="8 Tabla">
            <a:extLst>
              <a:ext uri="{FF2B5EF4-FFF2-40B4-BE49-F238E27FC236}">
                <a16:creationId xmlns:a16="http://schemas.microsoft.com/office/drawing/2014/main" id="{D3016007-89EE-4504-B63E-9B0FE5A390EB}"/>
              </a:ext>
            </a:extLst>
          </p:cNvPr>
          <p:cNvGraphicFramePr>
            <a:graphicFrameLocks noGrp="1"/>
          </p:cNvGraphicFramePr>
          <p:nvPr/>
        </p:nvGraphicFramePr>
        <p:xfrm>
          <a:off x="618801" y="2829839"/>
          <a:ext cx="10975521" cy="1424715"/>
        </p:xfrm>
        <a:graphic>
          <a:graphicData uri="http://schemas.openxmlformats.org/drawingml/2006/table">
            <a:tbl>
              <a:tblPr/>
              <a:tblGrid>
                <a:gridCol w="964832">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612000">
                  <a:extLst>
                    <a:ext uri="{9D8B030D-6E8A-4147-A177-3AD203B41FA5}">
                      <a16:colId xmlns:a16="http://schemas.microsoft.com/office/drawing/2014/main" val="109836065"/>
                    </a:ext>
                  </a:extLst>
                </a:gridCol>
                <a:gridCol w="576000">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576000">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51%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52%</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4" name="8 Tabla">
            <a:extLst>
              <a:ext uri="{FF2B5EF4-FFF2-40B4-BE49-F238E27FC236}">
                <a16:creationId xmlns:a16="http://schemas.microsoft.com/office/drawing/2014/main" id="{12CB01CA-73D5-4E37-9EDD-A002DD8C4EDF}"/>
              </a:ext>
            </a:extLst>
          </p:cNvPr>
          <p:cNvGraphicFramePr>
            <a:graphicFrameLocks noGrp="1"/>
          </p:cNvGraphicFramePr>
          <p:nvPr/>
        </p:nvGraphicFramePr>
        <p:xfrm>
          <a:off x="618801" y="4557228"/>
          <a:ext cx="10975520" cy="1408642"/>
        </p:xfrm>
        <a:graphic>
          <a:graphicData uri="http://schemas.openxmlformats.org/drawingml/2006/table">
            <a:tbl>
              <a:tblPr/>
              <a:tblGrid>
                <a:gridCol w="1071559">
                  <a:extLst>
                    <a:ext uri="{9D8B030D-6E8A-4147-A177-3AD203B41FA5}">
                      <a16:colId xmlns:a16="http://schemas.microsoft.com/office/drawing/2014/main" val="20000"/>
                    </a:ext>
                  </a:extLst>
                </a:gridCol>
                <a:gridCol w="565259">
                  <a:extLst>
                    <a:ext uri="{9D8B030D-6E8A-4147-A177-3AD203B41FA5}">
                      <a16:colId xmlns:a16="http://schemas.microsoft.com/office/drawing/2014/main" val="20001"/>
                    </a:ext>
                  </a:extLst>
                </a:gridCol>
                <a:gridCol w="642935">
                  <a:extLst>
                    <a:ext uri="{9D8B030D-6E8A-4147-A177-3AD203B41FA5}">
                      <a16:colId xmlns:a16="http://schemas.microsoft.com/office/drawing/2014/main" val="935374778"/>
                    </a:ext>
                  </a:extLst>
                </a:gridCol>
                <a:gridCol w="642935">
                  <a:extLst>
                    <a:ext uri="{9D8B030D-6E8A-4147-A177-3AD203B41FA5}">
                      <a16:colId xmlns:a16="http://schemas.microsoft.com/office/drawing/2014/main" val="719633647"/>
                    </a:ext>
                  </a:extLst>
                </a:gridCol>
                <a:gridCol w="714372">
                  <a:extLst>
                    <a:ext uri="{9D8B030D-6E8A-4147-A177-3AD203B41FA5}">
                      <a16:colId xmlns:a16="http://schemas.microsoft.com/office/drawing/2014/main" val="755056812"/>
                    </a:ext>
                  </a:extLst>
                </a:gridCol>
                <a:gridCol w="714372">
                  <a:extLst>
                    <a:ext uri="{9D8B030D-6E8A-4147-A177-3AD203B41FA5}">
                      <a16:colId xmlns:a16="http://schemas.microsoft.com/office/drawing/2014/main" val="1031452437"/>
                    </a:ext>
                  </a:extLst>
                </a:gridCol>
                <a:gridCol w="714372">
                  <a:extLst>
                    <a:ext uri="{9D8B030D-6E8A-4147-A177-3AD203B41FA5}">
                      <a16:colId xmlns:a16="http://schemas.microsoft.com/office/drawing/2014/main" val="20010"/>
                    </a:ext>
                  </a:extLst>
                </a:gridCol>
                <a:gridCol w="785810">
                  <a:extLst>
                    <a:ext uri="{9D8B030D-6E8A-4147-A177-3AD203B41FA5}">
                      <a16:colId xmlns:a16="http://schemas.microsoft.com/office/drawing/2014/main" val="20011"/>
                    </a:ext>
                  </a:extLst>
                </a:gridCol>
                <a:gridCol w="857248">
                  <a:extLst>
                    <a:ext uri="{9D8B030D-6E8A-4147-A177-3AD203B41FA5}">
                      <a16:colId xmlns:a16="http://schemas.microsoft.com/office/drawing/2014/main" val="20012"/>
                    </a:ext>
                  </a:extLst>
                </a:gridCol>
                <a:gridCol w="1132156">
                  <a:extLst>
                    <a:ext uri="{9D8B030D-6E8A-4147-A177-3AD203B41FA5}">
                      <a16:colId xmlns:a16="http://schemas.microsoft.com/office/drawing/2014/main" val="3863544000"/>
                    </a:ext>
                  </a:extLst>
                </a:gridCol>
                <a:gridCol w="1094874">
                  <a:extLst>
                    <a:ext uri="{9D8B030D-6E8A-4147-A177-3AD203B41FA5}">
                      <a16:colId xmlns:a16="http://schemas.microsoft.com/office/drawing/2014/main" val="2509169248"/>
                    </a:ext>
                  </a:extLst>
                </a:gridCol>
                <a:gridCol w="1094873">
                  <a:extLst>
                    <a:ext uri="{9D8B030D-6E8A-4147-A177-3AD203B41FA5}">
                      <a16:colId xmlns:a16="http://schemas.microsoft.com/office/drawing/2014/main" val="1289861490"/>
                    </a:ext>
                  </a:extLst>
                </a:gridCol>
                <a:gridCol w="944755">
                  <a:extLst>
                    <a:ext uri="{9D8B030D-6E8A-4147-A177-3AD203B41FA5}">
                      <a16:colId xmlns:a16="http://schemas.microsoft.com/office/drawing/2014/main" val="4137530668"/>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51%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MX"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MX"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0" name="Rectángulo 5">
            <a:extLst>
              <a:ext uri="{FF2B5EF4-FFF2-40B4-BE49-F238E27FC236}">
                <a16:creationId xmlns:a16="http://schemas.microsoft.com/office/drawing/2014/main" id="{A13D69C4-919B-4B9D-9D3F-8E3AAB6D7F68}"/>
              </a:ext>
            </a:extLst>
          </p:cNvPr>
          <p:cNvSpPr/>
          <p:nvPr/>
        </p:nvSpPr>
        <p:spPr>
          <a:xfrm>
            <a:off x="458085" y="2177126"/>
            <a:ext cx="10753365" cy="338554"/>
          </a:xfrm>
          <a:prstGeom prst="rect">
            <a:avLst/>
          </a:prstGeom>
        </p:spPr>
        <p:txBody>
          <a:bodyPr wrap="square">
            <a:spAutoFit/>
          </a:bodyPr>
          <a:lstStyle/>
          <a:p>
            <a:r>
              <a:rPr lang="es-MX" sz="1600" dirty="0">
                <a:latin typeface="Corbel" panose="020B0503020204020204" pitchFamily="34" charset="0"/>
              </a:rPr>
              <a:t>¿Usted aprueba o desaprueba que el Congreso haya pedido la vacancia del presidente Pedro Castillo? </a:t>
            </a:r>
            <a:r>
              <a:rPr lang="es-ES" sz="1600" dirty="0">
                <a:latin typeface="Corbel" panose="020B0503020204020204" pitchFamily="34" charset="0"/>
              </a:rPr>
              <a:t>(Pregunta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286667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1" y="502275"/>
            <a:ext cx="8108170"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endParaRPr lang="es-PE" dirty="0">
              <a:latin typeface="Corbel" panose="020B0503020204020204" pitchFamily="34" charset="0"/>
            </a:endParaRPr>
          </a:p>
        </p:txBody>
      </p:sp>
      <p:sp>
        <p:nvSpPr>
          <p:cNvPr id="6" name="Rectángulo 5"/>
          <p:cNvSpPr/>
          <p:nvPr/>
        </p:nvSpPr>
        <p:spPr>
          <a:xfrm>
            <a:off x="419288" y="1977151"/>
            <a:ext cx="11069924" cy="338554"/>
          </a:xfrm>
          <a:prstGeom prst="rect">
            <a:avLst/>
          </a:prstGeom>
        </p:spPr>
        <p:txBody>
          <a:bodyPr wrap="square">
            <a:spAutoFit/>
          </a:bodyPr>
          <a:lstStyle/>
          <a:p>
            <a:r>
              <a:rPr lang="es-MX" sz="1600" dirty="0">
                <a:latin typeface="Corbel" panose="020B0503020204020204" pitchFamily="34" charset="0"/>
              </a:rPr>
              <a:t>En la votación a favor o en contra de la vacancia del presidente, si usted fuese congresista, ¿cómo votaría?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10" name="16 Gráfico">
            <a:extLst>
              <a:ext uri="{FF2B5EF4-FFF2-40B4-BE49-F238E27FC236}">
                <a16:creationId xmlns:a16="http://schemas.microsoft.com/office/drawing/2014/main" id="{82A7A6D6-94E7-4F2E-8160-1A0BF74B7996}"/>
              </a:ext>
            </a:extLst>
          </p:cNvPr>
          <p:cNvGraphicFramePr/>
          <p:nvPr/>
        </p:nvGraphicFramePr>
        <p:xfrm>
          <a:off x="1126654" y="2601624"/>
          <a:ext cx="8868027" cy="3436382"/>
        </p:xfrm>
        <a:graphic>
          <a:graphicData uri="http://schemas.openxmlformats.org/drawingml/2006/chart">
            <c:chart xmlns:c="http://schemas.openxmlformats.org/drawingml/2006/chart" xmlns:r="http://schemas.openxmlformats.org/officeDocument/2006/relationships" r:id="rId3"/>
          </a:graphicData>
        </a:graphic>
      </p:graphicFrame>
      <p:sp>
        <p:nvSpPr>
          <p:cNvPr id="9" name="Título 10">
            <a:extLst>
              <a:ext uri="{FF2B5EF4-FFF2-40B4-BE49-F238E27FC236}">
                <a16:creationId xmlns:a16="http://schemas.microsoft.com/office/drawing/2014/main" id="{AC748DAD-7F8B-4067-A780-FDA094E598FD}"/>
              </a:ext>
            </a:extLst>
          </p:cNvPr>
          <p:cNvSpPr txBox="1">
            <a:spLocks/>
          </p:cNvSpPr>
          <p:nvPr/>
        </p:nvSpPr>
        <p:spPr>
          <a:xfrm>
            <a:off x="419288" y="496416"/>
            <a:ext cx="8108170"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smtClean="0">
                <a:latin typeface="Corbel" panose="020B0503020204020204" pitchFamily="34" charset="0"/>
              </a:rPr>
              <a:t>Si las persona encuestadas fueran congresistas, la </a:t>
            </a:r>
            <a:r>
              <a:rPr lang="es-PE" dirty="0">
                <a:latin typeface="Corbel" panose="020B0503020204020204" pitchFamily="34" charset="0"/>
              </a:rPr>
              <a:t>mitad </a:t>
            </a:r>
            <a:r>
              <a:rPr lang="es-PE" dirty="0" smtClean="0">
                <a:latin typeface="Corbel" panose="020B0503020204020204" pitchFamily="34" charset="0"/>
              </a:rPr>
              <a:t>votaría </a:t>
            </a:r>
            <a:r>
              <a:rPr lang="es-PE" dirty="0">
                <a:latin typeface="Corbel" panose="020B0503020204020204" pitchFamily="34" charset="0"/>
              </a:rPr>
              <a:t>a favor de la vacancia del </a:t>
            </a:r>
            <a:r>
              <a:rPr lang="es-PE" dirty="0" smtClean="0">
                <a:latin typeface="Corbel" panose="020B0503020204020204" pitchFamily="34" charset="0"/>
              </a:rPr>
              <a:t>presidente y la otra mitad en contra. </a:t>
            </a:r>
            <a:endParaRPr lang="es-PE" dirty="0">
              <a:latin typeface="Corbel" panose="020B0503020204020204" pitchFamily="34" charset="0"/>
            </a:endParaRPr>
          </a:p>
        </p:txBody>
      </p:sp>
    </p:spTree>
    <p:extLst>
      <p:ext uri="{BB962C8B-B14F-4D97-AF65-F5344CB8AC3E}">
        <p14:creationId xmlns:p14="http://schemas.microsoft.com/office/powerpoint/2010/main" val="144997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F47BC86-CCC9-4023-A76F-265983835CEA}"/>
              </a:ext>
            </a:extLst>
          </p:cNvPr>
          <p:cNvGrpSpPr/>
          <p:nvPr/>
        </p:nvGrpSpPr>
        <p:grpSpPr>
          <a:xfrm>
            <a:off x="9695597" y="6214274"/>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3" name="Rectángulo redondeado 12"/>
          <p:cNvSpPr/>
          <p:nvPr/>
        </p:nvSpPr>
        <p:spPr bwMode="gray">
          <a:xfrm>
            <a:off x="551488" y="1122947"/>
            <a:ext cx="8757269" cy="830873"/>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ES" sz="1600" dirty="0">
                <a:solidFill>
                  <a:schemeClr val="tx1"/>
                </a:solidFill>
                <a:latin typeface="Corbel" panose="020B0503020204020204" pitchFamily="34" charset="0"/>
                <a:cs typeface="Arial" pitchFamily="34" charset="0"/>
              </a:rPr>
              <a:t>Quienes votarían a favor de la vacancia si fuesen congresistas se encuentran principalmente en Lima Metropolitana, mujeres, NSE A/B y C. También entre quienes se identifican como de centro y derecha, quienes desaprueban a Castillo y aquellos que se encuentran muy o algo interesados en la política. </a:t>
            </a:r>
            <a:endParaRPr lang="es-PE" sz="1600" dirty="0">
              <a:solidFill>
                <a:schemeClr val="tx1"/>
              </a:solidFill>
              <a:latin typeface="Corbel" panose="020B0503020204020204" pitchFamily="34" charset="0"/>
              <a:cs typeface="Arial" pitchFamily="34" charset="0"/>
            </a:endParaRPr>
          </a:p>
        </p:txBody>
      </p:sp>
      <p:graphicFrame>
        <p:nvGraphicFramePr>
          <p:cNvPr id="14" name="8 Tabla">
            <a:extLst>
              <a:ext uri="{FF2B5EF4-FFF2-40B4-BE49-F238E27FC236}">
                <a16:creationId xmlns:a16="http://schemas.microsoft.com/office/drawing/2014/main" id="{11B5F8F9-B7B3-4112-90E4-442695945506}"/>
              </a:ext>
            </a:extLst>
          </p:cNvPr>
          <p:cNvGraphicFramePr>
            <a:graphicFrameLocks noGrp="1"/>
          </p:cNvGraphicFramePr>
          <p:nvPr/>
        </p:nvGraphicFramePr>
        <p:xfrm>
          <a:off x="701402" y="2576147"/>
          <a:ext cx="10975521" cy="1600160"/>
        </p:xfrm>
        <a:graphic>
          <a:graphicData uri="http://schemas.openxmlformats.org/drawingml/2006/table">
            <a:tbl>
              <a:tblPr/>
              <a:tblGrid>
                <a:gridCol w="964832">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612000">
                  <a:extLst>
                    <a:ext uri="{9D8B030D-6E8A-4147-A177-3AD203B41FA5}">
                      <a16:colId xmlns:a16="http://schemas.microsoft.com/office/drawing/2014/main" val="109836065"/>
                    </a:ext>
                  </a:extLst>
                </a:gridCol>
                <a:gridCol w="576000">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576000">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71279">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35300">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0194">
                <a:tc>
                  <a:txBody>
                    <a:bodyPr/>
                    <a:lstStyle/>
                    <a:p>
                      <a:pPr algn="l" fontAlgn="ctr"/>
                      <a:r>
                        <a:rPr lang="es-PE" sz="1200" b="0" i="0" u="none" strike="noStrike" dirty="0">
                          <a:solidFill>
                            <a:srgbClr val="000000"/>
                          </a:solidFill>
                          <a:effectLst/>
                          <a:latin typeface="Corbel" panose="020B0503020204020204" pitchFamily="34" charset="0"/>
                        </a:rPr>
                        <a:t>A favor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50%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60194">
                <a:tc>
                  <a:txBody>
                    <a:bodyPr/>
                    <a:lstStyle/>
                    <a:p>
                      <a:pPr algn="l" fontAlgn="ctr"/>
                      <a:r>
                        <a:rPr lang="es-PE" sz="1200" b="0" i="0" u="none" strike="noStrike">
                          <a:solidFill>
                            <a:srgbClr val="000000"/>
                          </a:solidFill>
                          <a:effectLst/>
                          <a:latin typeface="Corbel" panose="020B0503020204020204" pitchFamily="34" charset="0"/>
                        </a:rPr>
                        <a:t>En contra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60194">
                <a:tc>
                  <a:txBody>
                    <a:bodyPr/>
                    <a:lstStyle/>
                    <a:p>
                      <a:pPr algn="l" fontAlgn="ctr"/>
                      <a:r>
                        <a:rPr lang="es-PE" sz="1200" b="0" i="0" u="none" strike="noStrike">
                          <a:solidFill>
                            <a:srgbClr val="000000"/>
                          </a:solidFill>
                          <a:effectLst/>
                          <a:latin typeface="Corbel" panose="020B0503020204020204" pitchFamily="34" charset="0"/>
                        </a:rPr>
                        <a:t>Abstención</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639772603"/>
                  </a:ext>
                </a:extLst>
              </a:tr>
              <a:tr h="260194">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6" name="8 Tabla">
            <a:extLst>
              <a:ext uri="{FF2B5EF4-FFF2-40B4-BE49-F238E27FC236}">
                <a16:creationId xmlns:a16="http://schemas.microsoft.com/office/drawing/2014/main" id="{237AEBAD-95DA-4F4A-8CB2-16ADC0487EFA}"/>
              </a:ext>
            </a:extLst>
          </p:cNvPr>
          <p:cNvGraphicFramePr>
            <a:graphicFrameLocks noGrp="1"/>
          </p:cNvGraphicFramePr>
          <p:nvPr>
            <p:extLst>
              <p:ext uri="{D42A27DB-BD31-4B8C-83A1-F6EECF244321}">
                <p14:modId xmlns:p14="http://schemas.microsoft.com/office/powerpoint/2010/main" val="599949454"/>
              </p:ext>
            </p:extLst>
          </p:nvPr>
        </p:nvGraphicFramePr>
        <p:xfrm>
          <a:off x="701403" y="4427177"/>
          <a:ext cx="8935892" cy="1683379"/>
        </p:xfrm>
        <a:graphic>
          <a:graphicData uri="http://schemas.openxmlformats.org/drawingml/2006/table">
            <a:tbl>
              <a:tblPr/>
              <a:tblGrid>
                <a:gridCol w="1071559">
                  <a:extLst>
                    <a:ext uri="{9D8B030D-6E8A-4147-A177-3AD203B41FA5}">
                      <a16:colId xmlns:a16="http://schemas.microsoft.com/office/drawing/2014/main" val="20000"/>
                    </a:ext>
                  </a:extLst>
                </a:gridCol>
                <a:gridCol w="565259">
                  <a:extLst>
                    <a:ext uri="{9D8B030D-6E8A-4147-A177-3AD203B41FA5}">
                      <a16:colId xmlns:a16="http://schemas.microsoft.com/office/drawing/2014/main" val="20001"/>
                    </a:ext>
                  </a:extLst>
                </a:gridCol>
                <a:gridCol w="642935">
                  <a:extLst>
                    <a:ext uri="{9D8B030D-6E8A-4147-A177-3AD203B41FA5}">
                      <a16:colId xmlns:a16="http://schemas.microsoft.com/office/drawing/2014/main" val="935374778"/>
                    </a:ext>
                  </a:extLst>
                </a:gridCol>
                <a:gridCol w="642935">
                  <a:extLst>
                    <a:ext uri="{9D8B030D-6E8A-4147-A177-3AD203B41FA5}">
                      <a16:colId xmlns:a16="http://schemas.microsoft.com/office/drawing/2014/main" val="719633647"/>
                    </a:ext>
                  </a:extLst>
                </a:gridCol>
                <a:gridCol w="714372">
                  <a:extLst>
                    <a:ext uri="{9D8B030D-6E8A-4147-A177-3AD203B41FA5}">
                      <a16:colId xmlns:a16="http://schemas.microsoft.com/office/drawing/2014/main" val="755056812"/>
                    </a:ext>
                  </a:extLst>
                </a:gridCol>
                <a:gridCol w="714372">
                  <a:extLst>
                    <a:ext uri="{9D8B030D-6E8A-4147-A177-3AD203B41FA5}">
                      <a16:colId xmlns:a16="http://schemas.microsoft.com/office/drawing/2014/main" val="1031452437"/>
                    </a:ext>
                  </a:extLst>
                </a:gridCol>
                <a:gridCol w="714372">
                  <a:extLst>
                    <a:ext uri="{9D8B030D-6E8A-4147-A177-3AD203B41FA5}">
                      <a16:colId xmlns:a16="http://schemas.microsoft.com/office/drawing/2014/main" val="20010"/>
                    </a:ext>
                  </a:extLst>
                </a:gridCol>
                <a:gridCol w="785810">
                  <a:extLst>
                    <a:ext uri="{9D8B030D-6E8A-4147-A177-3AD203B41FA5}">
                      <a16:colId xmlns:a16="http://schemas.microsoft.com/office/drawing/2014/main" val="20011"/>
                    </a:ext>
                  </a:extLst>
                </a:gridCol>
                <a:gridCol w="857248">
                  <a:extLst>
                    <a:ext uri="{9D8B030D-6E8A-4147-A177-3AD203B41FA5}">
                      <a16:colId xmlns:a16="http://schemas.microsoft.com/office/drawing/2014/main" val="20012"/>
                    </a:ext>
                  </a:extLst>
                </a:gridCol>
                <a:gridCol w="1132156">
                  <a:extLst>
                    <a:ext uri="{9D8B030D-6E8A-4147-A177-3AD203B41FA5}">
                      <a16:colId xmlns:a16="http://schemas.microsoft.com/office/drawing/2014/main" val="3863544000"/>
                    </a:ext>
                  </a:extLst>
                </a:gridCol>
                <a:gridCol w="1094874">
                  <a:extLst>
                    <a:ext uri="{9D8B030D-6E8A-4147-A177-3AD203B41FA5}">
                      <a16:colId xmlns:a16="http://schemas.microsoft.com/office/drawing/2014/main" val="2509169248"/>
                    </a:ext>
                  </a:extLst>
                </a:gridCol>
              </a:tblGrid>
              <a:tr h="323927">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23927">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47080">
                <a:tc>
                  <a:txBody>
                    <a:bodyPr/>
                    <a:lstStyle/>
                    <a:p>
                      <a:pPr algn="l" fontAlgn="ctr"/>
                      <a:r>
                        <a:rPr lang="es-PE" sz="1200" b="0" i="0" u="none" strike="noStrike" dirty="0">
                          <a:solidFill>
                            <a:srgbClr val="000000"/>
                          </a:solidFill>
                          <a:effectLst/>
                          <a:latin typeface="Corbel" panose="020B0503020204020204" pitchFamily="34" charset="0"/>
                        </a:rPr>
                        <a:t>A favor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50%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47080">
                <a:tc>
                  <a:txBody>
                    <a:bodyPr/>
                    <a:lstStyle/>
                    <a:p>
                      <a:pPr algn="l" fontAlgn="ctr"/>
                      <a:r>
                        <a:rPr lang="es-MX" sz="1200" b="0" i="0" u="none" strike="noStrike" dirty="0">
                          <a:solidFill>
                            <a:srgbClr val="000000"/>
                          </a:solidFill>
                          <a:effectLst/>
                          <a:latin typeface="Corbel" panose="020B0503020204020204" pitchFamily="34" charset="0"/>
                        </a:rPr>
                        <a:t>E</a:t>
                      </a:r>
                      <a:r>
                        <a:rPr lang="es-PE" sz="1200" b="0" i="0" u="none" strike="noStrike" dirty="0">
                          <a:solidFill>
                            <a:srgbClr val="000000"/>
                          </a:solidFill>
                          <a:effectLst/>
                          <a:latin typeface="Corbel" panose="020B0503020204020204" pitchFamily="34" charset="0"/>
                        </a:rPr>
                        <a:t>n contra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953934"/>
                  </a:ext>
                </a:extLst>
              </a:tr>
              <a:tr h="247080">
                <a:tc>
                  <a:txBody>
                    <a:bodyPr/>
                    <a:lstStyle/>
                    <a:p>
                      <a:pPr algn="l" fontAlgn="ctr"/>
                      <a:r>
                        <a:rPr lang="es-MX" sz="1200" b="0" i="0" u="none" strike="noStrike" dirty="0">
                          <a:solidFill>
                            <a:srgbClr val="000000"/>
                          </a:solidFill>
                          <a:effectLst/>
                          <a:latin typeface="Corbel" panose="020B0503020204020204" pitchFamily="34" charset="0"/>
                        </a:rPr>
                        <a:t>Abstención</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MX"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MX"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MX"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4708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2" name="Título 10">
            <a:extLst>
              <a:ext uri="{FF2B5EF4-FFF2-40B4-BE49-F238E27FC236}">
                <a16:creationId xmlns:a16="http://schemas.microsoft.com/office/drawing/2014/main" id="{9B5D3198-F367-4EE7-8AD4-B49CC67220F0}"/>
              </a:ext>
            </a:extLst>
          </p:cNvPr>
          <p:cNvSpPr txBox="1">
            <a:spLocks/>
          </p:cNvSpPr>
          <p:nvPr/>
        </p:nvSpPr>
        <p:spPr>
          <a:xfrm>
            <a:off x="551488" y="522609"/>
            <a:ext cx="8108170"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¿Cómo se votaría frente a la vacancia?- Por segmentos</a:t>
            </a:r>
          </a:p>
        </p:txBody>
      </p:sp>
      <p:sp>
        <p:nvSpPr>
          <p:cNvPr id="11" name="Rectángulo 5">
            <a:extLst>
              <a:ext uri="{FF2B5EF4-FFF2-40B4-BE49-F238E27FC236}">
                <a16:creationId xmlns:a16="http://schemas.microsoft.com/office/drawing/2014/main" id="{7B9A444A-2EB0-4D6E-AC3B-7172F9CC47A5}"/>
              </a:ext>
            </a:extLst>
          </p:cNvPr>
          <p:cNvSpPr/>
          <p:nvPr/>
        </p:nvSpPr>
        <p:spPr>
          <a:xfrm>
            <a:off x="551488" y="2089622"/>
            <a:ext cx="11069924" cy="338554"/>
          </a:xfrm>
          <a:prstGeom prst="rect">
            <a:avLst/>
          </a:prstGeom>
        </p:spPr>
        <p:txBody>
          <a:bodyPr wrap="square">
            <a:spAutoFit/>
          </a:bodyPr>
          <a:lstStyle/>
          <a:p>
            <a:r>
              <a:rPr lang="es-MX" sz="1600" dirty="0">
                <a:latin typeface="Corbel" panose="020B0503020204020204" pitchFamily="34" charset="0"/>
              </a:rPr>
              <a:t>En la votación a favor o en contra de la vacancia del presidente, si usted fuese congresista, ¿cómo votaría? </a:t>
            </a:r>
            <a:r>
              <a:rPr lang="es-ES" sz="1600" dirty="0">
                <a:latin typeface="Corbel" panose="020B0503020204020204" pitchFamily="34" charset="0"/>
              </a:rPr>
              <a:t>(Pregunta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74768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0" y="502275"/>
            <a:ext cx="8674839"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De aprobarse la vacancia, 8 de cada 10 encuestados consideran que lo más conveniente para el país sería la convocatoria a Elecciones Generales y que se elija nuevo presidente y nuevos congresistas.</a:t>
            </a:r>
          </a:p>
        </p:txBody>
      </p:sp>
      <p:sp>
        <p:nvSpPr>
          <p:cNvPr id="6" name="Rectángulo 5"/>
          <p:cNvSpPr/>
          <p:nvPr/>
        </p:nvSpPr>
        <p:spPr>
          <a:xfrm>
            <a:off x="372007" y="2199624"/>
            <a:ext cx="11089025" cy="338554"/>
          </a:xfrm>
          <a:prstGeom prst="rect">
            <a:avLst/>
          </a:prstGeom>
        </p:spPr>
        <p:txBody>
          <a:bodyPr wrap="square">
            <a:spAutoFit/>
          </a:bodyPr>
          <a:lstStyle/>
          <a:p>
            <a:r>
              <a:rPr lang="es-MX" sz="1600" dirty="0">
                <a:latin typeface="Corbel" panose="020B0503020204020204" pitchFamily="34" charset="0"/>
              </a:rPr>
              <a:t>Si se aprueba la vacancia del presidente Castillo ¿qué sería lo más conveniente para el país?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5" name="Gráfico 4">
            <a:extLst>
              <a:ext uri="{FF2B5EF4-FFF2-40B4-BE49-F238E27FC236}">
                <a16:creationId xmlns:a16="http://schemas.microsoft.com/office/drawing/2014/main" id="{20345A46-9352-4C1D-A910-32A532DD38EB}"/>
              </a:ext>
            </a:extLst>
          </p:cNvPr>
          <p:cNvGraphicFramePr/>
          <p:nvPr/>
        </p:nvGraphicFramePr>
        <p:xfrm>
          <a:off x="551487" y="2664787"/>
          <a:ext cx="11089025" cy="36909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03266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redondeado 18"/>
          <p:cNvSpPr/>
          <p:nvPr/>
        </p:nvSpPr>
        <p:spPr bwMode="gray">
          <a:xfrm>
            <a:off x="419482" y="1120462"/>
            <a:ext cx="10933331" cy="586346"/>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r>
              <a:rPr lang="es-MX" sz="1600" dirty="0">
                <a:solidFill>
                  <a:schemeClr val="tx1"/>
                </a:solidFill>
                <a:latin typeface="Corbel" panose="020B0503020204020204" pitchFamily="34" charset="0"/>
                <a:cs typeface="Arial" pitchFamily="34" charset="0"/>
              </a:rPr>
              <a:t>Quienes consideran que lo más conveniente para el país es que haya elecciones generales se encuentran principalmente en Lima Metropolitana. También es mayor esta opinión entre quienes están muy o algo interesado en política.</a:t>
            </a:r>
            <a:endParaRPr lang="es-PE" sz="1600" dirty="0">
              <a:solidFill>
                <a:schemeClr val="tx1"/>
              </a:solidFill>
              <a:latin typeface="Corbel" panose="020B0503020204020204" pitchFamily="34" charset="0"/>
              <a:cs typeface="Arial" pitchFamily="34" charset="0"/>
            </a:endParaRPr>
          </a:p>
        </p:txBody>
      </p:sp>
      <p:grpSp>
        <p:nvGrpSpPr>
          <p:cNvPr id="20" name="Grupo 6">
            <a:extLst>
              <a:ext uri="{FF2B5EF4-FFF2-40B4-BE49-F238E27FC236}">
                <a16:creationId xmlns:a16="http://schemas.microsoft.com/office/drawing/2014/main" id="{39017CC1-1D6A-4337-9304-6827A13FD49C}"/>
              </a:ext>
            </a:extLst>
          </p:cNvPr>
          <p:cNvGrpSpPr/>
          <p:nvPr/>
        </p:nvGrpSpPr>
        <p:grpSpPr>
          <a:xfrm>
            <a:off x="9625235" y="6227601"/>
            <a:ext cx="1727578" cy="261610"/>
            <a:chOff x="9985605" y="6267648"/>
            <a:chExt cx="1727578" cy="261610"/>
          </a:xfrm>
        </p:grpSpPr>
        <p:sp>
          <p:nvSpPr>
            <p:cNvPr id="21" name="Rectángulo 7">
              <a:extLst>
                <a:ext uri="{FF2B5EF4-FFF2-40B4-BE49-F238E27FC236}">
                  <a16:creationId xmlns:a16="http://schemas.microsoft.com/office/drawing/2014/main" id="{114EE87B-552F-4383-BAEF-36685EAD6139}"/>
                </a:ext>
              </a:extLst>
            </p:cNvPr>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22" name="Rectángulo 8">
              <a:extLst>
                <a:ext uri="{FF2B5EF4-FFF2-40B4-BE49-F238E27FC236}">
                  <a16:creationId xmlns:a16="http://schemas.microsoft.com/office/drawing/2014/main" id="{3C0BF9B6-67EA-40D7-BE62-D27417E7076C}"/>
                </a:ext>
              </a:extLst>
            </p:cNvPr>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graphicFrame>
        <p:nvGraphicFramePr>
          <p:cNvPr id="10" name="8 Tabla">
            <a:extLst>
              <a:ext uri="{FF2B5EF4-FFF2-40B4-BE49-F238E27FC236}">
                <a16:creationId xmlns:a16="http://schemas.microsoft.com/office/drawing/2014/main" id="{162923FA-FBFF-42AF-B120-45ED6A3A2470}"/>
              </a:ext>
            </a:extLst>
          </p:cNvPr>
          <p:cNvGraphicFramePr>
            <a:graphicFrameLocks noGrp="1"/>
          </p:cNvGraphicFramePr>
          <p:nvPr>
            <p:extLst>
              <p:ext uri="{D42A27DB-BD31-4B8C-83A1-F6EECF244321}">
                <p14:modId xmlns:p14="http://schemas.microsoft.com/office/powerpoint/2010/main" val="2950928585"/>
              </p:ext>
            </p:extLst>
          </p:nvPr>
        </p:nvGraphicFramePr>
        <p:xfrm>
          <a:off x="532264" y="2135608"/>
          <a:ext cx="11314419" cy="2024590"/>
        </p:xfrm>
        <a:graphic>
          <a:graphicData uri="http://schemas.openxmlformats.org/drawingml/2006/table">
            <a:tbl>
              <a:tblPr/>
              <a:tblGrid>
                <a:gridCol w="3085921">
                  <a:extLst>
                    <a:ext uri="{9D8B030D-6E8A-4147-A177-3AD203B41FA5}">
                      <a16:colId xmlns:a16="http://schemas.microsoft.com/office/drawing/2014/main" val="20000"/>
                    </a:ext>
                  </a:extLst>
                </a:gridCol>
                <a:gridCol w="494771">
                  <a:extLst>
                    <a:ext uri="{9D8B030D-6E8A-4147-A177-3AD203B41FA5}">
                      <a16:colId xmlns:a16="http://schemas.microsoft.com/office/drawing/2014/main" val="20001"/>
                    </a:ext>
                  </a:extLst>
                </a:gridCol>
                <a:gridCol w="457479">
                  <a:extLst>
                    <a:ext uri="{9D8B030D-6E8A-4147-A177-3AD203B41FA5}">
                      <a16:colId xmlns:a16="http://schemas.microsoft.com/office/drawing/2014/main" val="755056812"/>
                    </a:ext>
                  </a:extLst>
                </a:gridCol>
                <a:gridCol w="495602">
                  <a:extLst>
                    <a:ext uri="{9D8B030D-6E8A-4147-A177-3AD203B41FA5}">
                      <a16:colId xmlns:a16="http://schemas.microsoft.com/office/drawing/2014/main" val="3338438599"/>
                    </a:ext>
                  </a:extLst>
                </a:gridCol>
                <a:gridCol w="438416">
                  <a:extLst>
                    <a:ext uri="{9D8B030D-6E8A-4147-A177-3AD203B41FA5}">
                      <a16:colId xmlns:a16="http://schemas.microsoft.com/office/drawing/2014/main" val="1031452437"/>
                    </a:ext>
                  </a:extLst>
                </a:gridCol>
                <a:gridCol w="500140">
                  <a:extLst>
                    <a:ext uri="{9D8B030D-6E8A-4147-A177-3AD203B41FA5}">
                      <a16:colId xmlns:a16="http://schemas.microsoft.com/office/drawing/2014/main" val="109836065"/>
                    </a:ext>
                  </a:extLst>
                </a:gridCol>
                <a:gridCol w="470721">
                  <a:extLst>
                    <a:ext uri="{9D8B030D-6E8A-4147-A177-3AD203B41FA5}">
                      <a16:colId xmlns:a16="http://schemas.microsoft.com/office/drawing/2014/main" val="1702893787"/>
                    </a:ext>
                  </a:extLst>
                </a:gridCol>
                <a:gridCol w="495601">
                  <a:extLst>
                    <a:ext uri="{9D8B030D-6E8A-4147-A177-3AD203B41FA5}">
                      <a16:colId xmlns:a16="http://schemas.microsoft.com/office/drawing/2014/main" val="1396825057"/>
                    </a:ext>
                  </a:extLst>
                </a:gridCol>
                <a:gridCol w="368607">
                  <a:extLst>
                    <a:ext uri="{9D8B030D-6E8A-4147-A177-3AD203B41FA5}">
                      <a16:colId xmlns:a16="http://schemas.microsoft.com/office/drawing/2014/main" val="143261240"/>
                    </a:ext>
                  </a:extLst>
                </a:gridCol>
                <a:gridCol w="588186">
                  <a:extLst>
                    <a:ext uri="{9D8B030D-6E8A-4147-A177-3AD203B41FA5}">
                      <a16:colId xmlns:a16="http://schemas.microsoft.com/office/drawing/2014/main" val="3761098995"/>
                    </a:ext>
                  </a:extLst>
                </a:gridCol>
                <a:gridCol w="552786">
                  <a:extLst>
                    <a:ext uri="{9D8B030D-6E8A-4147-A177-3AD203B41FA5}">
                      <a16:colId xmlns:a16="http://schemas.microsoft.com/office/drawing/2014/main" val="3073160988"/>
                    </a:ext>
                  </a:extLst>
                </a:gridCol>
                <a:gridCol w="411879">
                  <a:extLst>
                    <a:ext uri="{9D8B030D-6E8A-4147-A177-3AD203B41FA5}">
                      <a16:colId xmlns:a16="http://schemas.microsoft.com/office/drawing/2014/main" val="20005"/>
                    </a:ext>
                  </a:extLst>
                </a:gridCol>
                <a:gridCol w="492107">
                  <a:extLst>
                    <a:ext uri="{9D8B030D-6E8A-4147-A177-3AD203B41FA5}">
                      <a16:colId xmlns:a16="http://schemas.microsoft.com/office/drawing/2014/main" val="20012"/>
                    </a:ext>
                  </a:extLst>
                </a:gridCol>
                <a:gridCol w="589226">
                  <a:extLst>
                    <a:ext uri="{9D8B030D-6E8A-4147-A177-3AD203B41FA5}">
                      <a16:colId xmlns:a16="http://schemas.microsoft.com/office/drawing/2014/main" val="1866410512"/>
                    </a:ext>
                  </a:extLst>
                </a:gridCol>
                <a:gridCol w="427478">
                  <a:extLst>
                    <a:ext uri="{9D8B030D-6E8A-4147-A177-3AD203B41FA5}">
                      <a16:colId xmlns:a16="http://schemas.microsoft.com/office/drawing/2014/main" val="20014"/>
                    </a:ext>
                  </a:extLst>
                </a:gridCol>
                <a:gridCol w="532776">
                  <a:extLst>
                    <a:ext uri="{9D8B030D-6E8A-4147-A177-3AD203B41FA5}">
                      <a16:colId xmlns:a16="http://schemas.microsoft.com/office/drawing/2014/main" val="1973971034"/>
                    </a:ext>
                  </a:extLst>
                </a:gridCol>
                <a:gridCol w="383161">
                  <a:extLst>
                    <a:ext uri="{9D8B030D-6E8A-4147-A177-3AD203B41FA5}">
                      <a16:colId xmlns:a16="http://schemas.microsoft.com/office/drawing/2014/main" val="1413499854"/>
                    </a:ext>
                  </a:extLst>
                </a:gridCol>
                <a:gridCol w="529562">
                  <a:extLst>
                    <a:ext uri="{9D8B030D-6E8A-4147-A177-3AD203B41FA5}">
                      <a16:colId xmlns:a16="http://schemas.microsoft.com/office/drawing/2014/main" val="2442736668"/>
                    </a:ext>
                  </a:extLst>
                </a:gridCol>
              </a:tblGrid>
              <a:tr h="17692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48791">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438534">
                <a:tc>
                  <a:txBody>
                    <a:bodyPr/>
                    <a:lstStyle/>
                    <a:p>
                      <a:pPr algn="l" fontAlgn="ctr"/>
                      <a:r>
                        <a:rPr lang="es-MX" sz="1200" b="0" i="0" u="none" strike="noStrike" dirty="0">
                          <a:solidFill>
                            <a:srgbClr val="000000"/>
                          </a:solidFill>
                          <a:effectLst/>
                          <a:latin typeface="Corbel" panose="020B0503020204020204" pitchFamily="34" charset="0"/>
                        </a:rPr>
                        <a:t>Que haya elecciones generales y se elija nuevo presidente y nuevos congresistas.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352694">
                <a:tc>
                  <a:txBody>
                    <a:bodyPr/>
                    <a:lstStyle/>
                    <a:p>
                      <a:pPr algn="l" fontAlgn="ctr"/>
                      <a:r>
                        <a:rPr lang="es-PE" sz="1200" b="0" i="0" u="none" strike="noStrike" dirty="0">
                          <a:solidFill>
                            <a:srgbClr val="000000"/>
                          </a:solidFill>
                          <a:effectLst/>
                          <a:latin typeface="Corbel" panose="020B0503020204020204" pitchFamily="34" charset="0"/>
                        </a:rPr>
                        <a:t>Que la vicepresidenta Dina </a:t>
                      </a:r>
                      <a:r>
                        <a:rPr lang="es-PE" sz="1200" b="0" i="0" u="none" strike="noStrike" dirty="0" err="1">
                          <a:solidFill>
                            <a:srgbClr val="000000"/>
                          </a:solidFill>
                          <a:effectLst/>
                          <a:latin typeface="Corbel" panose="020B0503020204020204" pitchFamily="34" charset="0"/>
                        </a:rPr>
                        <a:t>Boluarte</a:t>
                      </a:r>
                      <a:r>
                        <a:rPr lang="es-PE" sz="1200" b="0" i="0" u="none" strike="noStrike" dirty="0">
                          <a:solidFill>
                            <a:srgbClr val="000000"/>
                          </a:solidFill>
                          <a:effectLst/>
                          <a:latin typeface="Corbel" panose="020B0503020204020204" pitchFamily="34" charset="0"/>
                        </a:rPr>
                        <a:t> asuma la presidencia.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438534">
                <a:tc>
                  <a:txBody>
                    <a:bodyPr/>
                    <a:lstStyle/>
                    <a:p>
                      <a:pPr algn="l" fontAlgn="ctr"/>
                      <a:r>
                        <a:rPr lang="es-MX" sz="1200" b="0" i="0" u="none" strike="noStrike" dirty="0">
                          <a:solidFill>
                            <a:srgbClr val="000000"/>
                          </a:solidFill>
                          <a:effectLst/>
                          <a:latin typeface="Corbel" panose="020B0503020204020204" pitchFamily="34" charset="0"/>
                        </a:rPr>
                        <a:t>Que haya elecciones presidenciales y se mantengan los mismos congresistas.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720787882"/>
                  </a:ext>
                </a:extLst>
              </a:tr>
              <a:tr h="212853">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2" name="Título 10">
            <a:extLst>
              <a:ext uri="{FF2B5EF4-FFF2-40B4-BE49-F238E27FC236}">
                <a16:creationId xmlns:a16="http://schemas.microsoft.com/office/drawing/2014/main" id="{F91660D7-B019-4E68-A1AA-E4FF6C375C05}"/>
              </a:ext>
            </a:extLst>
          </p:cNvPr>
          <p:cNvSpPr txBox="1">
            <a:spLocks/>
          </p:cNvSpPr>
          <p:nvPr/>
        </p:nvSpPr>
        <p:spPr>
          <a:xfrm>
            <a:off x="419482" y="407720"/>
            <a:ext cx="8836387" cy="464921"/>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Lo más conveniente para el país en caso de vacancia- por segmentos</a:t>
            </a:r>
          </a:p>
        </p:txBody>
      </p:sp>
      <p:sp>
        <p:nvSpPr>
          <p:cNvPr id="13" name="Rectángulo 5">
            <a:extLst>
              <a:ext uri="{FF2B5EF4-FFF2-40B4-BE49-F238E27FC236}">
                <a16:creationId xmlns:a16="http://schemas.microsoft.com/office/drawing/2014/main" id="{10F6AB31-94C1-41BB-B0E8-81E26EBD94AE}"/>
              </a:ext>
            </a:extLst>
          </p:cNvPr>
          <p:cNvSpPr/>
          <p:nvPr/>
        </p:nvSpPr>
        <p:spPr>
          <a:xfrm>
            <a:off x="419482" y="1766333"/>
            <a:ext cx="11089025" cy="338554"/>
          </a:xfrm>
          <a:prstGeom prst="rect">
            <a:avLst/>
          </a:prstGeom>
        </p:spPr>
        <p:txBody>
          <a:bodyPr wrap="square">
            <a:spAutoFit/>
          </a:bodyPr>
          <a:lstStyle/>
          <a:p>
            <a:r>
              <a:rPr lang="es-MX" sz="1600" dirty="0">
                <a:latin typeface="Corbel" panose="020B0503020204020204" pitchFamily="34" charset="0"/>
              </a:rPr>
              <a:t>Si se aprueba la vacancia del presidente Castillo ¿qué sería lo más conveniente para el país?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11" name="8 Tabla">
            <a:extLst>
              <a:ext uri="{FF2B5EF4-FFF2-40B4-BE49-F238E27FC236}">
                <a16:creationId xmlns:a16="http://schemas.microsoft.com/office/drawing/2014/main" id="{EEEEC83E-A119-4666-9319-14461E39A8DC}"/>
              </a:ext>
            </a:extLst>
          </p:cNvPr>
          <p:cNvGraphicFramePr>
            <a:graphicFrameLocks noGrp="1"/>
          </p:cNvGraphicFramePr>
          <p:nvPr>
            <p:extLst>
              <p:ext uri="{D42A27DB-BD31-4B8C-83A1-F6EECF244321}">
                <p14:modId xmlns:p14="http://schemas.microsoft.com/office/powerpoint/2010/main" val="3155932334"/>
              </p:ext>
            </p:extLst>
          </p:nvPr>
        </p:nvGraphicFramePr>
        <p:xfrm>
          <a:off x="532264" y="4279248"/>
          <a:ext cx="11305721" cy="1948353"/>
        </p:xfrm>
        <a:graphic>
          <a:graphicData uri="http://schemas.openxmlformats.org/drawingml/2006/table">
            <a:tbl>
              <a:tblPr/>
              <a:tblGrid>
                <a:gridCol w="270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59287">
                  <a:extLst>
                    <a:ext uri="{9D8B030D-6E8A-4147-A177-3AD203B41FA5}">
                      <a16:colId xmlns:a16="http://schemas.microsoft.com/office/drawing/2014/main" val="935374778"/>
                    </a:ext>
                  </a:extLst>
                </a:gridCol>
                <a:gridCol w="612000">
                  <a:extLst>
                    <a:ext uri="{9D8B030D-6E8A-4147-A177-3AD203B41FA5}">
                      <a16:colId xmlns:a16="http://schemas.microsoft.com/office/drawing/2014/main" val="719633647"/>
                    </a:ext>
                  </a:extLst>
                </a:gridCol>
                <a:gridCol w="864000">
                  <a:extLst>
                    <a:ext uri="{9D8B030D-6E8A-4147-A177-3AD203B41FA5}">
                      <a16:colId xmlns:a16="http://schemas.microsoft.com/office/drawing/2014/main" val="755056812"/>
                    </a:ext>
                  </a:extLst>
                </a:gridCol>
                <a:gridCol w="621430">
                  <a:extLst>
                    <a:ext uri="{9D8B030D-6E8A-4147-A177-3AD203B41FA5}">
                      <a16:colId xmlns:a16="http://schemas.microsoft.com/office/drawing/2014/main" val="1031452437"/>
                    </a:ext>
                  </a:extLst>
                </a:gridCol>
                <a:gridCol w="621430">
                  <a:extLst>
                    <a:ext uri="{9D8B030D-6E8A-4147-A177-3AD203B41FA5}">
                      <a16:colId xmlns:a16="http://schemas.microsoft.com/office/drawing/2014/main" val="20010"/>
                    </a:ext>
                  </a:extLst>
                </a:gridCol>
                <a:gridCol w="683574">
                  <a:extLst>
                    <a:ext uri="{9D8B030D-6E8A-4147-A177-3AD203B41FA5}">
                      <a16:colId xmlns:a16="http://schemas.microsoft.com/office/drawing/2014/main" val="20011"/>
                    </a:ext>
                  </a:extLst>
                </a:gridCol>
                <a:gridCol w="864000">
                  <a:extLst>
                    <a:ext uri="{9D8B030D-6E8A-4147-A177-3AD203B41FA5}">
                      <a16:colId xmlns:a16="http://schemas.microsoft.com/office/drawing/2014/main" val="20012"/>
                    </a:ext>
                  </a:extLst>
                </a:gridCol>
                <a:gridCol w="864000">
                  <a:extLst>
                    <a:ext uri="{9D8B030D-6E8A-4147-A177-3AD203B41FA5}">
                      <a16:colId xmlns:a16="http://schemas.microsoft.com/office/drawing/2014/main" val="3863544000"/>
                    </a:ext>
                  </a:extLst>
                </a:gridCol>
                <a:gridCol w="864000">
                  <a:extLst>
                    <a:ext uri="{9D8B030D-6E8A-4147-A177-3AD203B41FA5}">
                      <a16:colId xmlns:a16="http://schemas.microsoft.com/office/drawing/2014/main" val="2509169248"/>
                    </a:ext>
                  </a:extLst>
                </a:gridCol>
                <a:gridCol w="756000">
                  <a:extLst>
                    <a:ext uri="{9D8B030D-6E8A-4147-A177-3AD203B41FA5}">
                      <a16:colId xmlns:a16="http://schemas.microsoft.com/office/drawing/2014/main" val="1289861490"/>
                    </a:ext>
                  </a:extLst>
                </a:gridCol>
                <a:gridCol w="756000">
                  <a:extLst>
                    <a:ext uri="{9D8B030D-6E8A-4147-A177-3AD203B41FA5}">
                      <a16:colId xmlns:a16="http://schemas.microsoft.com/office/drawing/2014/main" val="4137530668"/>
                    </a:ext>
                  </a:extLst>
                </a:gridCol>
              </a:tblGrid>
              <a:tr h="174971">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44949">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48809">
                <a:tc>
                  <a:txBody>
                    <a:bodyPr/>
                    <a:lstStyle/>
                    <a:p>
                      <a:pPr algn="l" fontAlgn="ctr"/>
                      <a:r>
                        <a:rPr lang="es-MX" sz="1200" b="0" i="0" u="none" strike="noStrike" dirty="0">
                          <a:solidFill>
                            <a:srgbClr val="000000"/>
                          </a:solidFill>
                          <a:effectLst/>
                          <a:latin typeface="Corbel" panose="020B0503020204020204" pitchFamily="34" charset="0"/>
                        </a:rPr>
                        <a:t>Que haya elecciones generales y se elija nuevo presidente y nuevos congresistas.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80%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348809">
                <a:tc>
                  <a:txBody>
                    <a:bodyPr/>
                    <a:lstStyle/>
                    <a:p>
                      <a:pPr algn="l" fontAlgn="ctr"/>
                      <a:r>
                        <a:rPr lang="es-PE" sz="1200" b="0" i="0" u="none" strike="noStrike" dirty="0">
                          <a:solidFill>
                            <a:srgbClr val="000000"/>
                          </a:solidFill>
                          <a:effectLst/>
                          <a:latin typeface="Corbel" panose="020B0503020204020204" pitchFamily="34" charset="0"/>
                        </a:rPr>
                        <a:t>Que la vicepresidenta Dina </a:t>
                      </a:r>
                      <a:r>
                        <a:rPr lang="es-PE" sz="1200" b="0" i="0" u="none" strike="noStrike" dirty="0" err="1">
                          <a:solidFill>
                            <a:srgbClr val="000000"/>
                          </a:solidFill>
                          <a:effectLst/>
                          <a:latin typeface="Corbel" panose="020B0503020204020204" pitchFamily="34" charset="0"/>
                        </a:rPr>
                        <a:t>Boluarte</a:t>
                      </a:r>
                      <a:r>
                        <a:rPr lang="es-PE" sz="1200" b="0" i="0" u="none" strike="noStrike" dirty="0">
                          <a:solidFill>
                            <a:srgbClr val="000000"/>
                          </a:solidFill>
                          <a:effectLst/>
                          <a:latin typeface="Corbel" panose="020B0503020204020204" pitchFamily="34" charset="0"/>
                        </a:rPr>
                        <a:t> asuma la presidencia.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752346506"/>
                  </a:ext>
                </a:extLst>
              </a:tr>
              <a:tr h="348809">
                <a:tc>
                  <a:txBody>
                    <a:bodyPr/>
                    <a:lstStyle/>
                    <a:p>
                      <a:pPr algn="l" fontAlgn="ctr"/>
                      <a:r>
                        <a:rPr lang="es-MX" sz="1200" b="0" i="0" u="none" strike="noStrike" dirty="0">
                          <a:solidFill>
                            <a:srgbClr val="000000"/>
                          </a:solidFill>
                          <a:effectLst/>
                          <a:latin typeface="Corbel" panose="020B0503020204020204" pitchFamily="34" charset="0"/>
                        </a:rPr>
                        <a:t>Que haya elecciones presidenciales y se mantengan los mismos congresistas.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63114">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99519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E64A9F7-9BC2-40F2-ADB6-22E9C422A21A}"/>
              </a:ext>
            </a:extLst>
          </p:cNvPr>
          <p:cNvSpPr/>
          <p:nvPr/>
        </p:nvSpPr>
        <p:spPr>
          <a:xfrm>
            <a:off x="572087" y="6110528"/>
            <a:ext cx="3533340" cy="430887"/>
          </a:xfrm>
          <a:prstGeom prst="rect">
            <a:avLst/>
          </a:prstGeom>
          <a:solidFill>
            <a:schemeClr val="bg1"/>
          </a:solidFill>
        </p:spPr>
        <p:txBody>
          <a:bodyPr wrap="none">
            <a:spAutoFit/>
          </a:bodyPr>
          <a:lstStyle/>
          <a:p>
            <a:r>
              <a:rPr lang="es-ES" sz="1100" dirty="0">
                <a:solidFill>
                  <a:schemeClr val="bg2">
                    <a:lumMod val="50000"/>
                  </a:schemeClr>
                </a:solidFill>
                <a:latin typeface="Corbel" panose="020B0503020204020204" pitchFamily="34" charset="0"/>
              </a:rPr>
              <a:t>Base marzo 2022: total de entrevistados – Nacional (1201)</a:t>
            </a:r>
          </a:p>
          <a:p>
            <a:endParaRPr lang="es-PE" sz="1100" dirty="0">
              <a:solidFill>
                <a:schemeClr val="bg2">
                  <a:lumMod val="50000"/>
                </a:schemeClr>
              </a:solidFill>
            </a:endParaRPr>
          </a:p>
        </p:txBody>
      </p:sp>
      <p:sp>
        <p:nvSpPr>
          <p:cNvPr id="6" name="Rectángulo 5"/>
          <p:cNvSpPr/>
          <p:nvPr/>
        </p:nvSpPr>
        <p:spPr>
          <a:xfrm>
            <a:off x="630054" y="2334822"/>
            <a:ext cx="4929035" cy="830997"/>
          </a:xfrm>
          <a:prstGeom prst="rect">
            <a:avLst/>
          </a:prstGeom>
        </p:spPr>
        <p:txBody>
          <a:bodyPr wrap="square">
            <a:spAutoFit/>
          </a:bodyPr>
          <a:lstStyle/>
          <a:p>
            <a:pPr algn="ctr"/>
            <a:r>
              <a:rPr lang="es-MX" sz="1600" dirty="0">
                <a:latin typeface="Corbel" panose="020B0503020204020204" pitchFamily="34" charset="0"/>
              </a:rPr>
              <a:t>¿Se enteró del mensaje que dio el presidente Castillo en el Congreso de la República hace algunos días? </a:t>
            </a:r>
            <a:r>
              <a:rPr lang="es-ES" sz="1600" dirty="0">
                <a:latin typeface="Corbel" panose="020B0503020204020204" pitchFamily="34" charset="0"/>
              </a:rPr>
              <a:t>(Pregunta asistida) </a:t>
            </a:r>
            <a:endParaRPr lang="es-PE" sz="1600" b="1" dirty="0">
              <a:latin typeface="Corbel" panose="020B0503020204020204" pitchFamily="34" charset="0"/>
            </a:endParaRPr>
          </a:p>
        </p:txBody>
      </p:sp>
      <p:graphicFrame>
        <p:nvGraphicFramePr>
          <p:cNvPr id="10" name="16 Gráfico">
            <a:extLst>
              <a:ext uri="{FF2B5EF4-FFF2-40B4-BE49-F238E27FC236}">
                <a16:creationId xmlns:a16="http://schemas.microsoft.com/office/drawing/2014/main" id="{82A7A6D6-94E7-4F2E-8160-1A0BF74B7996}"/>
              </a:ext>
            </a:extLst>
          </p:cNvPr>
          <p:cNvGraphicFramePr/>
          <p:nvPr>
            <p:extLst>
              <p:ext uri="{D42A27DB-BD31-4B8C-83A1-F6EECF244321}">
                <p14:modId xmlns:p14="http://schemas.microsoft.com/office/powerpoint/2010/main" val="1147210373"/>
              </p:ext>
            </p:extLst>
          </p:nvPr>
        </p:nvGraphicFramePr>
        <p:xfrm>
          <a:off x="213434" y="2950761"/>
          <a:ext cx="5629099" cy="3645820"/>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ángulo 15"/>
          <p:cNvSpPr/>
          <p:nvPr/>
        </p:nvSpPr>
        <p:spPr>
          <a:xfrm>
            <a:off x="7131092" y="2211711"/>
            <a:ext cx="4251117" cy="1077218"/>
          </a:xfrm>
          <a:prstGeom prst="rect">
            <a:avLst/>
          </a:prstGeom>
        </p:spPr>
        <p:txBody>
          <a:bodyPr wrap="square">
            <a:spAutoFit/>
          </a:bodyPr>
          <a:lstStyle/>
          <a:p>
            <a:pPr algn="ctr"/>
            <a:r>
              <a:rPr lang="es-MX" sz="1600" b="1" dirty="0">
                <a:latin typeface="Corbel" panose="020B0503020204020204" pitchFamily="34" charset="0"/>
              </a:rPr>
              <a:t>(Entre quienes se enteraron del mensaje)</a:t>
            </a:r>
          </a:p>
          <a:p>
            <a:pPr algn="ctr"/>
            <a:r>
              <a:rPr lang="es-MX" sz="1600" dirty="0">
                <a:latin typeface="Corbel" panose="020B0503020204020204" pitchFamily="34" charset="0"/>
              </a:rPr>
              <a:t>¿Cree que luego de ese mensaje los congresistas que promueven la vacancia cambiarán de opinión? </a:t>
            </a:r>
            <a:r>
              <a:rPr lang="es-ES" sz="1600" dirty="0">
                <a:latin typeface="Corbel" panose="020B0503020204020204" pitchFamily="34" charset="0"/>
              </a:rPr>
              <a:t>(Pregunta asistida)</a:t>
            </a:r>
            <a:endParaRPr lang="es-PE" sz="1600" b="1" dirty="0">
              <a:latin typeface="Corbel" panose="020B0503020204020204" pitchFamily="34" charset="0"/>
            </a:endParaRPr>
          </a:p>
        </p:txBody>
      </p:sp>
      <p:sp>
        <p:nvSpPr>
          <p:cNvPr id="12" name="CuadroTexto 11">
            <a:extLst>
              <a:ext uri="{FF2B5EF4-FFF2-40B4-BE49-F238E27FC236}">
                <a16:creationId xmlns:a16="http://schemas.microsoft.com/office/drawing/2014/main" id="{6722E939-142F-474C-9024-9547DFC71A0D}"/>
              </a:ext>
            </a:extLst>
          </p:cNvPr>
          <p:cNvSpPr txBox="1"/>
          <p:nvPr/>
        </p:nvSpPr>
        <p:spPr bwMode="gray">
          <a:xfrm>
            <a:off x="7888405" y="6494127"/>
            <a:ext cx="3731508" cy="169277"/>
          </a:xfrm>
          <a:prstGeom prst="rect">
            <a:avLst/>
          </a:prstGeom>
          <a:solidFill>
            <a:schemeClr val="bg1"/>
          </a:solidFill>
        </p:spPr>
        <p:txBody>
          <a:bodyPr wrap="square" lIns="0" tIns="0" rIns="0" bIns="0" rtlCol="0">
            <a:spAutoFit/>
          </a:bodyPr>
          <a:lstStyle/>
          <a:p>
            <a:pPr>
              <a:spcBef>
                <a:spcPts val="300"/>
              </a:spcBef>
            </a:pPr>
            <a:r>
              <a:rPr lang="es-PE" sz="1100" dirty="0">
                <a:solidFill>
                  <a:schemeClr val="tx1">
                    <a:lumMod val="65000"/>
                    <a:lumOff val="35000"/>
                  </a:schemeClr>
                </a:solidFill>
                <a:latin typeface="Corbel" panose="020B0503020204020204" pitchFamily="34" charset="0"/>
                <a:cs typeface="Arial" pitchFamily="34" charset="0"/>
              </a:rPr>
              <a:t> </a:t>
            </a:r>
          </a:p>
        </p:txBody>
      </p:sp>
      <p:sp>
        <p:nvSpPr>
          <p:cNvPr id="13" name="Rectángulo 12">
            <a:extLst>
              <a:ext uri="{FF2B5EF4-FFF2-40B4-BE49-F238E27FC236}">
                <a16:creationId xmlns:a16="http://schemas.microsoft.com/office/drawing/2014/main" id="{04A1D025-BA3B-4AD4-AC2A-E411BBDABA15}"/>
              </a:ext>
            </a:extLst>
          </p:cNvPr>
          <p:cNvSpPr/>
          <p:nvPr/>
        </p:nvSpPr>
        <p:spPr>
          <a:xfrm>
            <a:off x="7247267" y="5959374"/>
            <a:ext cx="4251117" cy="430887"/>
          </a:xfrm>
          <a:prstGeom prst="rect">
            <a:avLst/>
          </a:prstGeom>
          <a:solidFill>
            <a:schemeClr val="bg1"/>
          </a:solidFill>
        </p:spPr>
        <p:txBody>
          <a:bodyPr wrap="square">
            <a:spAutoFit/>
          </a:bodyPr>
          <a:lstStyle/>
          <a:p>
            <a:r>
              <a:rPr lang="es-ES" sz="1100" dirty="0">
                <a:solidFill>
                  <a:schemeClr val="bg2">
                    <a:lumMod val="50000"/>
                  </a:schemeClr>
                </a:solidFill>
                <a:latin typeface="Corbel" panose="020B0503020204020204" pitchFamily="34" charset="0"/>
              </a:rPr>
              <a:t>Base: total de entrevistados que </a:t>
            </a:r>
            <a:r>
              <a:rPr lang="es-MX" sz="1100" dirty="0">
                <a:solidFill>
                  <a:schemeClr val="bg2">
                    <a:lumMod val="50000"/>
                  </a:schemeClr>
                </a:solidFill>
                <a:latin typeface="Corbel" panose="020B0503020204020204" pitchFamily="34" charset="0"/>
              </a:rPr>
              <a:t>se enteraron del mensaje que dio el presidente Castillo en el Congreso de la República</a:t>
            </a:r>
            <a:r>
              <a:rPr lang="es-PE" sz="1100" dirty="0">
                <a:solidFill>
                  <a:schemeClr val="bg2">
                    <a:lumMod val="50000"/>
                  </a:schemeClr>
                </a:solidFill>
                <a:latin typeface="Corbel" panose="020B0503020204020204" pitchFamily="34" charset="0"/>
              </a:rPr>
              <a:t> (545)</a:t>
            </a:r>
            <a:endParaRPr lang="es-MX" sz="1100" dirty="0">
              <a:solidFill>
                <a:schemeClr val="bg2">
                  <a:lumMod val="50000"/>
                </a:schemeClr>
              </a:solidFill>
              <a:latin typeface="Corbel" panose="020B0503020204020204" pitchFamily="34" charset="0"/>
            </a:endParaRPr>
          </a:p>
        </p:txBody>
      </p:sp>
      <p:sp>
        <p:nvSpPr>
          <p:cNvPr id="21" name="Título 10">
            <a:extLst>
              <a:ext uri="{FF2B5EF4-FFF2-40B4-BE49-F238E27FC236}">
                <a16:creationId xmlns:a16="http://schemas.microsoft.com/office/drawing/2014/main" id="{8C758574-DBE7-4613-A6BD-444C4D003D35}"/>
              </a:ext>
            </a:extLst>
          </p:cNvPr>
          <p:cNvSpPr txBox="1">
            <a:spLocks/>
          </p:cNvSpPr>
          <p:nvPr/>
        </p:nvSpPr>
        <p:spPr>
          <a:xfrm>
            <a:off x="448786" y="448280"/>
            <a:ext cx="8531442"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MX" dirty="0" smtClean="0">
                <a:latin typeface="Corbel" panose="020B0503020204020204" pitchFamily="34" charset="0"/>
              </a:rPr>
              <a:t>Menos de la mitad escuchó el mensaje </a:t>
            </a:r>
            <a:r>
              <a:rPr lang="es-PE" dirty="0" smtClean="0">
                <a:latin typeface="Corbel" panose="020B0503020204020204" pitchFamily="34" charset="0"/>
              </a:rPr>
              <a:t>que </a:t>
            </a:r>
            <a:r>
              <a:rPr lang="es-PE" dirty="0">
                <a:latin typeface="Corbel" panose="020B0503020204020204" pitchFamily="34" charset="0"/>
              </a:rPr>
              <a:t>dio el presidente </a:t>
            </a:r>
            <a:r>
              <a:rPr lang="es-PE" dirty="0" smtClean="0">
                <a:latin typeface="Corbel" panose="020B0503020204020204" pitchFamily="34" charset="0"/>
              </a:rPr>
              <a:t>Castillo. </a:t>
            </a:r>
            <a:r>
              <a:rPr lang="es-MX" dirty="0">
                <a:latin typeface="Corbel" panose="020B0503020204020204" pitchFamily="34" charset="0"/>
              </a:rPr>
              <a:t>D</a:t>
            </a:r>
            <a:r>
              <a:rPr lang="es-PE" dirty="0" smtClean="0">
                <a:latin typeface="Corbel" panose="020B0503020204020204" pitchFamily="34" charset="0"/>
              </a:rPr>
              <a:t>e ese 45% que lo escuchó, </a:t>
            </a:r>
            <a:r>
              <a:rPr lang="es-PE" dirty="0">
                <a:latin typeface="Corbel" panose="020B0503020204020204" pitchFamily="34" charset="0"/>
              </a:rPr>
              <a:t>solo el 27% cree que los congresistas que promueven la vacancia cambiarán de opinión.</a:t>
            </a:r>
            <a:endParaRPr lang="es-MX" dirty="0">
              <a:latin typeface="Corbel" panose="020B0503020204020204" pitchFamily="34" charset="0"/>
            </a:endParaRPr>
          </a:p>
        </p:txBody>
      </p:sp>
      <p:graphicFrame>
        <p:nvGraphicFramePr>
          <p:cNvPr id="22" name="16 Gráfico">
            <a:extLst>
              <a:ext uri="{FF2B5EF4-FFF2-40B4-BE49-F238E27FC236}">
                <a16:creationId xmlns:a16="http://schemas.microsoft.com/office/drawing/2014/main" id="{1DBAC4B2-D726-4372-BBE3-67C74AF5EEDB}"/>
              </a:ext>
            </a:extLst>
          </p:cNvPr>
          <p:cNvGraphicFramePr/>
          <p:nvPr>
            <p:extLst>
              <p:ext uri="{D42A27DB-BD31-4B8C-83A1-F6EECF244321}">
                <p14:modId xmlns:p14="http://schemas.microsoft.com/office/powerpoint/2010/main" val="1782167549"/>
              </p:ext>
            </p:extLst>
          </p:nvPr>
        </p:nvGraphicFramePr>
        <p:xfrm>
          <a:off x="6755084" y="3029073"/>
          <a:ext cx="5003134" cy="3348105"/>
        </p:xfrm>
        <a:graphic>
          <a:graphicData uri="http://schemas.openxmlformats.org/drawingml/2006/chart">
            <c:chart xmlns:c="http://schemas.openxmlformats.org/drawingml/2006/chart" xmlns:r="http://schemas.openxmlformats.org/officeDocument/2006/relationships" r:id="rId4"/>
          </a:graphicData>
        </a:graphic>
      </p:graphicFrame>
      <p:cxnSp>
        <p:nvCxnSpPr>
          <p:cNvPr id="3" name="Conector recto 2"/>
          <p:cNvCxnSpPr/>
          <p:nvPr/>
        </p:nvCxnSpPr>
        <p:spPr>
          <a:xfrm flipV="1">
            <a:off x="4829577" y="2485623"/>
            <a:ext cx="2112136" cy="1236371"/>
          </a:xfrm>
          <a:prstGeom prst="line">
            <a:avLst/>
          </a:prstGeom>
          <a:ln>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4113954" y="5615189"/>
            <a:ext cx="3017138" cy="298226"/>
          </a:xfrm>
          <a:prstGeom prst="line">
            <a:avLst/>
          </a:prstGeom>
          <a:ln>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213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F47BC86-CCC9-4023-A76F-265983835CEA}"/>
              </a:ext>
            </a:extLst>
          </p:cNvPr>
          <p:cNvGrpSpPr/>
          <p:nvPr/>
        </p:nvGrpSpPr>
        <p:grpSpPr>
          <a:xfrm>
            <a:off x="10089259" y="6171799"/>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551488" y="1075694"/>
            <a:ext cx="8424237" cy="863905"/>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s-MX" sz="1600" dirty="0">
                <a:solidFill>
                  <a:schemeClr val="tx1"/>
                </a:solidFill>
                <a:latin typeface="Corbel" panose="020B0503020204020204" pitchFamily="34" charset="0"/>
              </a:rPr>
              <a:t>Las personas que se enteraron del mensaje se encuentran principalmente en Lima Metropolitana, en hombres, mayores de 40 años, de NSE A/B y C. También entre quienes aprueban al presidente Castillo y entre quienes se encuentran muy o algo interesados en política.</a:t>
            </a:r>
            <a:endParaRPr lang="es-PE" sz="1600" dirty="0">
              <a:solidFill>
                <a:schemeClr val="tx1"/>
              </a:solidFill>
              <a:latin typeface="Corbel" panose="020B0503020204020204" pitchFamily="34" charset="0"/>
            </a:endParaRPr>
          </a:p>
        </p:txBody>
      </p:sp>
      <p:graphicFrame>
        <p:nvGraphicFramePr>
          <p:cNvPr id="12" name="8 Tabla">
            <a:extLst>
              <a:ext uri="{FF2B5EF4-FFF2-40B4-BE49-F238E27FC236}">
                <a16:creationId xmlns:a16="http://schemas.microsoft.com/office/drawing/2014/main" id="{99AF3A34-023A-45A4-A413-FE9DC2515550}"/>
              </a:ext>
            </a:extLst>
          </p:cNvPr>
          <p:cNvGraphicFramePr>
            <a:graphicFrameLocks noGrp="1"/>
          </p:cNvGraphicFramePr>
          <p:nvPr>
            <p:extLst>
              <p:ext uri="{D42A27DB-BD31-4B8C-83A1-F6EECF244321}">
                <p14:modId xmlns:p14="http://schemas.microsoft.com/office/powerpoint/2010/main" val="3205963209"/>
              </p:ext>
            </p:extLst>
          </p:nvPr>
        </p:nvGraphicFramePr>
        <p:xfrm>
          <a:off x="551488" y="2885759"/>
          <a:ext cx="10975521" cy="1487132"/>
        </p:xfrm>
        <a:graphic>
          <a:graphicData uri="http://schemas.openxmlformats.org/drawingml/2006/table">
            <a:tbl>
              <a:tblPr/>
              <a:tblGrid>
                <a:gridCol w="964832">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612000">
                  <a:extLst>
                    <a:ext uri="{9D8B030D-6E8A-4147-A177-3AD203B41FA5}">
                      <a16:colId xmlns:a16="http://schemas.microsoft.com/office/drawing/2014/main" val="109836065"/>
                    </a:ext>
                  </a:extLst>
                </a:gridCol>
                <a:gridCol w="576000">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576000">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MX" sz="1200" b="0" i="0" u="none" strike="noStrike" dirty="0">
                          <a:solidFill>
                            <a:srgbClr val="000000"/>
                          </a:solidFill>
                          <a:effectLst/>
                          <a:latin typeface="Corbel" panose="020B0503020204020204" pitchFamily="34" charset="0"/>
                        </a:rPr>
                        <a:t>Sí</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45%</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MX" sz="1200" b="0" i="0" u="none" strike="noStrike" dirty="0">
                          <a:solidFill>
                            <a:srgbClr val="000000"/>
                          </a:solidFill>
                          <a:effectLst/>
                          <a:latin typeface="Corbel" panose="020B0503020204020204" pitchFamily="34" charset="0"/>
                        </a:rPr>
                        <a:t>No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MX"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MX"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MX"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MX"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6" name="8 Tabla">
            <a:extLst>
              <a:ext uri="{FF2B5EF4-FFF2-40B4-BE49-F238E27FC236}">
                <a16:creationId xmlns:a16="http://schemas.microsoft.com/office/drawing/2014/main" id="{E9F31FDA-8768-4C7A-A3C1-3143B94ADAE2}"/>
              </a:ext>
            </a:extLst>
          </p:cNvPr>
          <p:cNvGraphicFramePr>
            <a:graphicFrameLocks noGrp="1"/>
          </p:cNvGraphicFramePr>
          <p:nvPr>
            <p:extLst>
              <p:ext uri="{D42A27DB-BD31-4B8C-83A1-F6EECF244321}">
                <p14:modId xmlns:p14="http://schemas.microsoft.com/office/powerpoint/2010/main" val="2421847280"/>
              </p:ext>
            </p:extLst>
          </p:nvPr>
        </p:nvGraphicFramePr>
        <p:xfrm>
          <a:off x="701403" y="4614277"/>
          <a:ext cx="10975520" cy="1472390"/>
        </p:xfrm>
        <a:graphic>
          <a:graphicData uri="http://schemas.openxmlformats.org/drawingml/2006/table">
            <a:tbl>
              <a:tblPr/>
              <a:tblGrid>
                <a:gridCol w="1071559">
                  <a:extLst>
                    <a:ext uri="{9D8B030D-6E8A-4147-A177-3AD203B41FA5}">
                      <a16:colId xmlns:a16="http://schemas.microsoft.com/office/drawing/2014/main" val="20000"/>
                    </a:ext>
                  </a:extLst>
                </a:gridCol>
                <a:gridCol w="565259">
                  <a:extLst>
                    <a:ext uri="{9D8B030D-6E8A-4147-A177-3AD203B41FA5}">
                      <a16:colId xmlns:a16="http://schemas.microsoft.com/office/drawing/2014/main" val="20001"/>
                    </a:ext>
                  </a:extLst>
                </a:gridCol>
                <a:gridCol w="642935">
                  <a:extLst>
                    <a:ext uri="{9D8B030D-6E8A-4147-A177-3AD203B41FA5}">
                      <a16:colId xmlns:a16="http://schemas.microsoft.com/office/drawing/2014/main" val="935374778"/>
                    </a:ext>
                  </a:extLst>
                </a:gridCol>
                <a:gridCol w="642935">
                  <a:extLst>
                    <a:ext uri="{9D8B030D-6E8A-4147-A177-3AD203B41FA5}">
                      <a16:colId xmlns:a16="http://schemas.microsoft.com/office/drawing/2014/main" val="719633647"/>
                    </a:ext>
                  </a:extLst>
                </a:gridCol>
                <a:gridCol w="714372">
                  <a:extLst>
                    <a:ext uri="{9D8B030D-6E8A-4147-A177-3AD203B41FA5}">
                      <a16:colId xmlns:a16="http://schemas.microsoft.com/office/drawing/2014/main" val="755056812"/>
                    </a:ext>
                  </a:extLst>
                </a:gridCol>
                <a:gridCol w="714372">
                  <a:extLst>
                    <a:ext uri="{9D8B030D-6E8A-4147-A177-3AD203B41FA5}">
                      <a16:colId xmlns:a16="http://schemas.microsoft.com/office/drawing/2014/main" val="1031452437"/>
                    </a:ext>
                  </a:extLst>
                </a:gridCol>
                <a:gridCol w="714372">
                  <a:extLst>
                    <a:ext uri="{9D8B030D-6E8A-4147-A177-3AD203B41FA5}">
                      <a16:colId xmlns:a16="http://schemas.microsoft.com/office/drawing/2014/main" val="20010"/>
                    </a:ext>
                  </a:extLst>
                </a:gridCol>
                <a:gridCol w="785810">
                  <a:extLst>
                    <a:ext uri="{9D8B030D-6E8A-4147-A177-3AD203B41FA5}">
                      <a16:colId xmlns:a16="http://schemas.microsoft.com/office/drawing/2014/main" val="20011"/>
                    </a:ext>
                  </a:extLst>
                </a:gridCol>
                <a:gridCol w="857248">
                  <a:extLst>
                    <a:ext uri="{9D8B030D-6E8A-4147-A177-3AD203B41FA5}">
                      <a16:colId xmlns:a16="http://schemas.microsoft.com/office/drawing/2014/main" val="20012"/>
                    </a:ext>
                  </a:extLst>
                </a:gridCol>
                <a:gridCol w="1132156">
                  <a:extLst>
                    <a:ext uri="{9D8B030D-6E8A-4147-A177-3AD203B41FA5}">
                      <a16:colId xmlns:a16="http://schemas.microsoft.com/office/drawing/2014/main" val="3863544000"/>
                    </a:ext>
                  </a:extLst>
                </a:gridCol>
                <a:gridCol w="1094874">
                  <a:extLst>
                    <a:ext uri="{9D8B030D-6E8A-4147-A177-3AD203B41FA5}">
                      <a16:colId xmlns:a16="http://schemas.microsoft.com/office/drawing/2014/main" val="2509169248"/>
                    </a:ext>
                  </a:extLst>
                </a:gridCol>
                <a:gridCol w="1094873">
                  <a:extLst>
                    <a:ext uri="{9D8B030D-6E8A-4147-A177-3AD203B41FA5}">
                      <a16:colId xmlns:a16="http://schemas.microsoft.com/office/drawing/2014/main" val="1289861490"/>
                    </a:ext>
                  </a:extLst>
                </a:gridCol>
                <a:gridCol w="944755">
                  <a:extLst>
                    <a:ext uri="{9D8B030D-6E8A-4147-A177-3AD203B41FA5}">
                      <a16:colId xmlns:a16="http://schemas.microsoft.com/office/drawing/2014/main" val="413753066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MX" sz="1200" b="0" i="0" u="none" strike="noStrike" dirty="0">
                          <a:solidFill>
                            <a:srgbClr val="000000"/>
                          </a:solidFill>
                          <a:effectLst/>
                          <a:latin typeface="Corbel" panose="020B0503020204020204" pitchFamily="34" charset="0"/>
                        </a:rPr>
                        <a:t>Sí</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45%</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MX" sz="1200" b="0" i="0" u="none" strike="noStrike" dirty="0">
                          <a:solidFill>
                            <a:srgbClr val="000000"/>
                          </a:solidFill>
                          <a:effectLst/>
                          <a:latin typeface="Corbel" panose="020B0503020204020204" pitchFamily="34" charset="0"/>
                        </a:rPr>
                        <a:t>No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MX" sz="1200" b="0" i="0" u="none" strike="noStrike" dirty="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7" name="Rectángulo 5">
            <a:extLst>
              <a:ext uri="{FF2B5EF4-FFF2-40B4-BE49-F238E27FC236}">
                <a16:creationId xmlns:a16="http://schemas.microsoft.com/office/drawing/2014/main" id="{0416B781-B37A-42A3-9597-78BF3399346E}"/>
              </a:ext>
            </a:extLst>
          </p:cNvPr>
          <p:cNvSpPr/>
          <p:nvPr/>
        </p:nvSpPr>
        <p:spPr>
          <a:xfrm>
            <a:off x="353251" y="2243402"/>
            <a:ext cx="11097221" cy="338554"/>
          </a:xfrm>
          <a:prstGeom prst="rect">
            <a:avLst/>
          </a:prstGeom>
        </p:spPr>
        <p:txBody>
          <a:bodyPr wrap="square">
            <a:spAutoFit/>
          </a:bodyPr>
          <a:lstStyle/>
          <a:p>
            <a:r>
              <a:rPr lang="es-MX" sz="1600" dirty="0">
                <a:latin typeface="Corbel" panose="020B0503020204020204" pitchFamily="34" charset="0"/>
              </a:rPr>
              <a:t>¿Se enteró del mensaje que dio el presidente Castillo en el Congreso de la República hace algunos días? </a:t>
            </a:r>
            <a:r>
              <a:rPr lang="es-ES" sz="1600" dirty="0">
                <a:latin typeface="Corbel" panose="020B0503020204020204" pitchFamily="34" charset="0"/>
              </a:rPr>
              <a:t>(Pregunta asistida) </a:t>
            </a:r>
            <a:endParaRPr lang="es-PE" sz="1600" b="1" dirty="0">
              <a:latin typeface="Corbel" panose="020B0503020204020204" pitchFamily="34" charset="0"/>
            </a:endParaRPr>
          </a:p>
        </p:txBody>
      </p:sp>
      <p:sp>
        <p:nvSpPr>
          <p:cNvPr id="19" name="Título 10">
            <a:extLst>
              <a:ext uri="{FF2B5EF4-FFF2-40B4-BE49-F238E27FC236}">
                <a16:creationId xmlns:a16="http://schemas.microsoft.com/office/drawing/2014/main" id="{3E430FC6-9AAA-49C6-A6A1-27AA45B9CD56}"/>
              </a:ext>
            </a:extLst>
          </p:cNvPr>
          <p:cNvSpPr txBox="1">
            <a:spLocks/>
          </p:cNvSpPr>
          <p:nvPr/>
        </p:nvSpPr>
        <p:spPr>
          <a:xfrm>
            <a:off x="353250" y="502275"/>
            <a:ext cx="8906659"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Conocimiento del mensaje del presidente Castillo- Por segmentos</a:t>
            </a:r>
          </a:p>
        </p:txBody>
      </p:sp>
    </p:spTree>
    <p:extLst>
      <p:ext uri="{BB962C8B-B14F-4D97-AF65-F5344CB8AC3E}">
        <p14:creationId xmlns:p14="http://schemas.microsoft.com/office/powerpoint/2010/main" val="3773475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2">
              <a:lumMod val="75000"/>
            </a:schemeClr>
          </a:solidFill>
        </p:spPr>
        <p:txBody>
          <a:bodyPr/>
          <a:lstStyle/>
          <a:p>
            <a:r>
              <a:rPr lang="es-ES" sz="4400" dirty="0">
                <a:latin typeface="Corbel" panose="020B0503020204020204" pitchFamily="34" charset="0"/>
              </a:rPr>
              <a:t>Permanencia de Pedro Castillo en la </a:t>
            </a:r>
            <a:r>
              <a:rPr lang="es-ES" sz="4400" dirty="0" smtClean="0">
                <a:latin typeface="Corbel" panose="020B0503020204020204" pitchFamily="34" charset="0"/>
              </a:rPr>
              <a:t>presidencia</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76581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2">
              <a:lumMod val="75000"/>
            </a:schemeClr>
          </a:solidFill>
        </p:spPr>
        <p:txBody>
          <a:bodyPr/>
          <a:lstStyle/>
          <a:p>
            <a:r>
              <a:rPr lang="es-ES" sz="4400" dirty="0">
                <a:latin typeface="Corbel" panose="020B0503020204020204" pitchFamily="34" charset="0"/>
              </a:rPr>
              <a:t>Aprobación del presidente</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335353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367973" y="327980"/>
            <a:ext cx="8786993" cy="113589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MX" dirty="0">
                <a:solidFill>
                  <a:srgbClr val="000000"/>
                </a:solidFill>
                <a:latin typeface="Corbel" panose="020B0503020204020204" pitchFamily="34" charset="0"/>
              </a:rPr>
              <a:t>Percepción</a:t>
            </a:r>
            <a:r>
              <a:rPr lang="es-PE" dirty="0">
                <a:solidFill>
                  <a:srgbClr val="000000"/>
                </a:solidFill>
                <a:latin typeface="Corbel" panose="020B0503020204020204" pitchFamily="34" charset="0"/>
              </a:rPr>
              <a:t> de la permanencia de Pedro Castillo como presidente:</a:t>
            </a:r>
          </a:p>
          <a:p>
            <a:pPr defTabSz="914400">
              <a:spcBef>
                <a:spcPts val="0"/>
              </a:spcBef>
              <a:defRPr/>
            </a:pPr>
            <a:r>
              <a:rPr lang="es-ES" dirty="0">
                <a:solidFill>
                  <a:srgbClr val="000000"/>
                </a:solidFill>
                <a:latin typeface="Corbel" panose="020B0503020204020204" pitchFamily="34" charset="0"/>
              </a:rPr>
              <a:t>7 de cada 10 encuestados consideran que Pedro Castillo no terminará su gobierno. Esta tendencia crece con respecto a meses anteriores.</a:t>
            </a:r>
            <a:endParaRPr lang="es-PE" dirty="0">
              <a:solidFill>
                <a:srgbClr val="000000"/>
              </a:solidFill>
              <a:latin typeface="Corbel" panose="020B0503020204020204" pitchFamily="34" charset="0"/>
            </a:endParaRPr>
          </a:p>
        </p:txBody>
      </p:sp>
      <p:sp>
        <p:nvSpPr>
          <p:cNvPr id="13" name="Rectángulo 12"/>
          <p:cNvSpPr/>
          <p:nvPr/>
        </p:nvSpPr>
        <p:spPr>
          <a:xfrm>
            <a:off x="524433" y="1947181"/>
            <a:ext cx="4237037"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¿Cree que Pedro Castillo…? (Pregunta asistida) </a:t>
            </a:r>
            <a:endParaRPr lang="es-PE" sz="1600" dirty="0">
              <a:latin typeface="Corbel" panose="020B0503020204020204" pitchFamily="34" charset="0"/>
            </a:endParaRPr>
          </a:p>
        </p:txBody>
      </p:sp>
      <p:graphicFrame>
        <p:nvGraphicFramePr>
          <p:cNvPr id="10"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353049492"/>
              </p:ext>
            </p:extLst>
          </p:nvPr>
        </p:nvGraphicFramePr>
        <p:xfrm>
          <a:off x="648526" y="2116458"/>
          <a:ext cx="10544928" cy="39477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8146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701403" y="273978"/>
            <a:ext cx="8274322" cy="76399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MX" dirty="0">
                <a:solidFill>
                  <a:srgbClr val="000000"/>
                </a:solidFill>
                <a:latin typeface="Corbel" panose="020B0503020204020204" pitchFamily="34" charset="0"/>
              </a:rPr>
              <a:t>Percepción de la permanencia de Pedro Castillo como presidente – por segmentos</a:t>
            </a:r>
            <a:endParaRPr lang="es-PE" dirty="0">
              <a:latin typeface="Corbel" panose="020B0503020204020204" pitchFamily="34" charset="0"/>
            </a:endParaRP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625235" y="6308276"/>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2" name="Rectángulo 11">
            <a:extLst>
              <a:ext uri="{FF2B5EF4-FFF2-40B4-BE49-F238E27FC236}">
                <a16:creationId xmlns:a16="http://schemas.microsoft.com/office/drawing/2014/main" id="{9C4DF20D-21E6-4D46-A3DC-35B49171B55F}"/>
              </a:ext>
            </a:extLst>
          </p:cNvPr>
          <p:cNvSpPr/>
          <p:nvPr/>
        </p:nvSpPr>
        <p:spPr>
          <a:xfrm>
            <a:off x="578780" y="2366730"/>
            <a:ext cx="9162365"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¿Cree que Pedro Castillo…? (Pregunta asistida) </a:t>
            </a:r>
            <a:endParaRPr lang="es-PE" sz="1600" dirty="0">
              <a:latin typeface="Corbel" panose="020B0503020204020204" pitchFamily="34" charset="0"/>
            </a:endParaRPr>
          </a:p>
        </p:txBody>
      </p:sp>
      <p:sp>
        <p:nvSpPr>
          <p:cNvPr id="14" name="Rectángulo redondeado 13"/>
          <p:cNvSpPr/>
          <p:nvPr/>
        </p:nvSpPr>
        <p:spPr bwMode="gray">
          <a:xfrm>
            <a:off x="701403" y="1227672"/>
            <a:ext cx="10374428" cy="1011112"/>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ES" sz="1600" dirty="0">
                <a:solidFill>
                  <a:schemeClr val="tx1"/>
                </a:solidFill>
                <a:latin typeface="Corbel" panose="020B0503020204020204" pitchFamily="34" charset="0"/>
                <a:cs typeface="Arial" pitchFamily="34" charset="0"/>
              </a:rPr>
              <a:t>En mayor medida, se piensa que Pedro Castillo no terminará su gobierno en Lima, ámbito urbano, en el norte del país, mujeres, personas de 18 a 24 años y NSE A/B y C. También lo creen con mayor fuerza las personas que desaprueban al presidente, quienes se identifican con el centro y la derecha y aquellos que están a favor de la vacancia presidencial.</a:t>
            </a:r>
            <a:endParaRPr lang="es-PE" sz="1600" dirty="0">
              <a:solidFill>
                <a:schemeClr val="tx1"/>
              </a:solidFill>
              <a:latin typeface="Corbel" panose="020B0503020204020204" pitchFamily="34" charset="0"/>
              <a:cs typeface="Arial" pitchFamily="34" charset="0"/>
            </a:endParaRPr>
          </a:p>
        </p:txBody>
      </p:sp>
      <p:graphicFrame>
        <p:nvGraphicFramePr>
          <p:cNvPr id="10" name="8 Tabla">
            <a:extLst>
              <a:ext uri="{FF2B5EF4-FFF2-40B4-BE49-F238E27FC236}">
                <a16:creationId xmlns:a16="http://schemas.microsoft.com/office/drawing/2014/main" id="{9990DBBF-2FF8-44AD-8217-04A9395C6A6F}"/>
              </a:ext>
            </a:extLst>
          </p:cNvPr>
          <p:cNvGraphicFramePr>
            <a:graphicFrameLocks noGrp="1"/>
          </p:cNvGraphicFramePr>
          <p:nvPr>
            <p:extLst>
              <p:ext uri="{D42A27DB-BD31-4B8C-83A1-F6EECF244321}">
                <p14:modId xmlns:p14="http://schemas.microsoft.com/office/powerpoint/2010/main" val="3717594811"/>
              </p:ext>
            </p:extLst>
          </p:nvPr>
        </p:nvGraphicFramePr>
        <p:xfrm>
          <a:off x="701403" y="2833230"/>
          <a:ext cx="10725183" cy="1512000"/>
        </p:xfrm>
        <a:graphic>
          <a:graphicData uri="http://schemas.openxmlformats.org/drawingml/2006/table">
            <a:tbl>
              <a:tblPr/>
              <a:tblGrid>
                <a:gridCol w="1244891">
                  <a:extLst>
                    <a:ext uri="{9D8B030D-6E8A-4147-A177-3AD203B41FA5}">
                      <a16:colId xmlns:a16="http://schemas.microsoft.com/office/drawing/2014/main" val="20000"/>
                    </a:ext>
                  </a:extLst>
                </a:gridCol>
                <a:gridCol w="585960">
                  <a:extLst>
                    <a:ext uri="{9D8B030D-6E8A-4147-A177-3AD203B41FA5}">
                      <a16:colId xmlns:a16="http://schemas.microsoft.com/office/drawing/2014/main" val="20001"/>
                    </a:ext>
                  </a:extLst>
                </a:gridCol>
                <a:gridCol w="541796">
                  <a:extLst>
                    <a:ext uri="{9D8B030D-6E8A-4147-A177-3AD203B41FA5}">
                      <a16:colId xmlns:a16="http://schemas.microsoft.com/office/drawing/2014/main" val="755056812"/>
                    </a:ext>
                  </a:extLst>
                </a:gridCol>
                <a:gridCol w="586946">
                  <a:extLst>
                    <a:ext uri="{9D8B030D-6E8A-4147-A177-3AD203B41FA5}">
                      <a16:colId xmlns:a16="http://schemas.microsoft.com/office/drawing/2014/main" val="3338438599"/>
                    </a:ext>
                  </a:extLst>
                </a:gridCol>
                <a:gridCol w="519220">
                  <a:extLst>
                    <a:ext uri="{9D8B030D-6E8A-4147-A177-3AD203B41FA5}">
                      <a16:colId xmlns:a16="http://schemas.microsoft.com/office/drawing/2014/main" val="1031452437"/>
                    </a:ext>
                  </a:extLst>
                </a:gridCol>
                <a:gridCol w="519220">
                  <a:extLst>
                    <a:ext uri="{9D8B030D-6E8A-4147-A177-3AD203B41FA5}">
                      <a16:colId xmlns:a16="http://schemas.microsoft.com/office/drawing/2014/main" val="109836065"/>
                    </a:ext>
                  </a:extLst>
                </a:gridCol>
                <a:gridCol w="519220">
                  <a:extLst>
                    <a:ext uri="{9D8B030D-6E8A-4147-A177-3AD203B41FA5}">
                      <a16:colId xmlns:a16="http://schemas.microsoft.com/office/drawing/2014/main" val="1702893787"/>
                    </a:ext>
                  </a:extLst>
                </a:gridCol>
                <a:gridCol w="586945">
                  <a:extLst>
                    <a:ext uri="{9D8B030D-6E8A-4147-A177-3AD203B41FA5}">
                      <a16:colId xmlns:a16="http://schemas.microsoft.com/office/drawing/2014/main" val="1396825057"/>
                    </a:ext>
                  </a:extLst>
                </a:gridCol>
                <a:gridCol w="440209">
                  <a:extLst>
                    <a:ext uri="{9D8B030D-6E8A-4147-A177-3AD203B41FA5}">
                      <a16:colId xmlns:a16="http://schemas.microsoft.com/office/drawing/2014/main" val="143261240"/>
                    </a:ext>
                  </a:extLst>
                </a:gridCol>
                <a:gridCol w="575658">
                  <a:extLst>
                    <a:ext uri="{9D8B030D-6E8A-4147-A177-3AD203B41FA5}">
                      <a16:colId xmlns:a16="http://schemas.microsoft.com/office/drawing/2014/main" val="3761098995"/>
                    </a:ext>
                  </a:extLst>
                </a:gridCol>
                <a:gridCol w="654670">
                  <a:extLst>
                    <a:ext uri="{9D8B030D-6E8A-4147-A177-3AD203B41FA5}">
                      <a16:colId xmlns:a16="http://schemas.microsoft.com/office/drawing/2014/main" val="3073160988"/>
                    </a:ext>
                  </a:extLst>
                </a:gridCol>
                <a:gridCol w="507933">
                  <a:extLst>
                    <a:ext uri="{9D8B030D-6E8A-4147-A177-3AD203B41FA5}">
                      <a16:colId xmlns:a16="http://schemas.microsoft.com/office/drawing/2014/main" val="20005"/>
                    </a:ext>
                  </a:extLst>
                </a:gridCol>
                <a:gridCol w="561985">
                  <a:extLst>
                    <a:ext uri="{9D8B030D-6E8A-4147-A177-3AD203B41FA5}">
                      <a16:colId xmlns:a16="http://schemas.microsoft.com/office/drawing/2014/main" val="20012"/>
                    </a:ext>
                  </a:extLst>
                </a:gridCol>
                <a:gridCol w="550799">
                  <a:extLst>
                    <a:ext uri="{9D8B030D-6E8A-4147-A177-3AD203B41FA5}">
                      <a16:colId xmlns:a16="http://schemas.microsoft.com/office/drawing/2014/main" val="1866410512"/>
                    </a:ext>
                  </a:extLst>
                </a:gridCol>
                <a:gridCol w="448245">
                  <a:extLst>
                    <a:ext uri="{9D8B030D-6E8A-4147-A177-3AD203B41FA5}">
                      <a16:colId xmlns:a16="http://schemas.microsoft.com/office/drawing/2014/main" val="20014"/>
                    </a:ext>
                  </a:extLst>
                </a:gridCol>
                <a:gridCol w="627162">
                  <a:extLst>
                    <a:ext uri="{9D8B030D-6E8A-4147-A177-3AD203B41FA5}">
                      <a16:colId xmlns:a16="http://schemas.microsoft.com/office/drawing/2014/main" val="1973971034"/>
                    </a:ext>
                  </a:extLst>
                </a:gridCol>
                <a:gridCol w="627162">
                  <a:extLst>
                    <a:ext uri="{9D8B030D-6E8A-4147-A177-3AD203B41FA5}">
                      <a16:colId xmlns:a16="http://schemas.microsoft.com/office/drawing/2014/main" val="1413499854"/>
                    </a:ext>
                  </a:extLst>
                </a:gridCol>
                <a:gridCol w="627162">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PE" sz="1200" b="0" i="0" u="none" strike="noStrike" dirty="0">
                          <a:solidFill>
                            <a:srgbClr val="000000"/>
                          </a:solidFill>
                          <a:effectLst/>
                          <a:latin typeface="Corbel" panose="020B0503020204020204" pitchFamily="34" charset="0"/>
                        </a:rPr>
                        <a:t>No terminará su gobierno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72%</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MX" sz="1200" b="0" i="0" u="none" strike="noStrike" dirty="0">
                          <a:solidFill>
                            <a:srgbClr val="000000"/>
                          </a:solidFill>
                          <a:effectLst/>
                          <a:latin typeface="Corbel" panose="020B0503020204020204" pitchFamily="34" charset="0"/>
                        </a:rPr>
                        <a:t>Durará cinco años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3" name="8 Tabla">
            <a:extLst>
              <a:ext uri="{FF2B5EF4-FFF2-40B4-BE49-F238E27FC236}">
                <a16:creationId xmlns:a16="http://schemas.microsoft.com/office/drawing/2014/main" id="{F5083DC6-BA0B-40AC-81D2-41FED14668A5}"/>
              </a:ext>
            </a:extLst>
          </p:cNvPr>
          <p:cNvGraphicFramePr>
            <a:graphicFrameLocks noGrp="1"/>
          </p:cNvGraphicFramePr>
          <p:nvPr>
            <p:extLst>
              <p:ext uri="{D42A27DB-BD31-4B8C-83A1-F6EECF244321}">
                <p14:modId xmlns:p14="http://schemas.microsoft.com/office/powerpoint/2010/main" val="306054762"/>
              </p:ext>
            </p:extLst>
          </p:nvPr>
        </p:nvGraphicFramePr>
        <p:xfrm>
          <a:off x="701403" y="4604858"/>
          <a:ext cx="10725183" cy="1564589"/>
        </p:xfrm>
        <a:graphic>
          <a:graphicData uri="http://schemas.openxmlformats.org/drawingml/2006/table">
            <a:tbl>
              <a:tblPr/>
              <a:tblGrid>
                <a:gridCol w="1453980">
                  <a:extLst>
                    <a:ext uri="{9D8B030D-6E8A-4147-A177-3AD203B41FA5}">
                      <a16:colId xmlns:a16="http://schemas.microsoft.com/office/drawing/2014/main" val="20000"/>
                    </a:ext>
                  </a:extLst>
                </a:gridCol>
                <a:gridCol w="529564">
                  <a:extLst>
                    <a:ext uri="{9D8B030D-6E8A-4147-A177-3AD203B41FA5}">
                      <a16:colId xmlns:a16="http://schemas.microsoft.com/office/drawing/2014/main" val="20001"/>
                    </a:ext>
                  </a:extLst>
                </a:gridCol>
                <a:gridCol w="542670">
                  <a:extLst>
                    <a:ext uri="{9D8B030D-6E8A-4147-A177-3AD203B41FA5}">
                      <a16:colId xmlns:a16="http://schemas.microsoft.com/office/drawing/2014/main" val="935374778"/>
                    </a:ext>
                  </a:extLst>
                </a:gridCol>
                <a:gridCol w="759437">
                  <a:extLst>
                    <a:ext uri="{9D8B030D-6E8A-4147-A177-3AD203B41FA5}">
                      <a16:colId xmlns:a16="http://schemas.microsoft.com/office/drawing/2014/main" val="719633647"/>
                    </a:ext>
                  </a:extLst>
                </a:gridCol>
                <a:gridCol w="839377">
                  <a:extLst>
                    <a:ext uri="{9D8B030D-6E8A-4147-A177-3AD203B41FA5}">
                      <a16:colId xmlns:a16="http://schemas.microsoft.com/office/drawing/2014/main" val="20010"/>
                    </a:ext>
                  </a:extLst>
                </a:gridCol>
                <a:gridCol w="586231">
                  <a:extLst>
                    <a:ext uri="{9D8B030D-6E8A-4147-A177-3AD203B41FA5}">
                      <a16:colId xmlns:a16="http://schemas.microsoft.com/office/drawing/2014/main" val="20011"/>
                    </a:ext>
                  </a:extLst>
                </a:gridCol>
                <a:gridCol w="706142">
                  <a:extLst>
                    <a:ext uri="{9D8B030D-6E8A-4147-A177-3AD203B41FA5}">
                      <a16:colId xmlns:a16="http://schemas.microsoft.com/office/drawing/2014/main" val="20012"/>
                    </a:ext>
                  </a:extLst>
                </a:gridCol>
                <a:gridCol w="719466">
                  <a:extLst>
                    <a:ext uri="{9D8B030D-6E8A-4147-A177-3AD203B41FA5}">
                      <a16:colId xmlns:a16="http://schemas.microsoft.com/office/drawing/2014/main" val="3863544000"/>
                    </a:ext>
                  </a:extLst>
                </a:gridCol>
                <a:gridCol w="848482">
                  <a:extLst>
                    <a:ext uri="{9D8B030D-6E8A-4147-A177-3AD203B41FA5}">
                      <a16:colId xmlns:a16="http://schemas.microsoft.com/office/drawing/2014/main" val="2509169248"/>
                    </a:ext>
                  </a:extLst>
                </a:gridCol>
                <a:gridCol w="1016800">
                  <a:extLst>
                    <a:ext uri="{9D8B030D-6E8A-4147-A177-3AD203B41FA5}">
                      <a16:colId xmlns:a16="http://schemas.microsoft.com/office/drawing/2014/main" val="771000869"/>
                    </a:ext>
                  </a:extLst>
                </a:gridCol>
                <a:gridCol w="907678">
                  <a:extLst>
                    <a:ext uri="{9D8B030D-6E8A-4147-A177-3AD203B41FA5}">
                      <a16:colId xmlns:a16="http://schemas.microsoft.com/office/drawing/2014/main" val="3896350429"/>
                    </a:ext>
                  </a:extLst>
                </a:gridCol>
                <a:gridCol w="907678">
                  <a:extLst>
                    <a:ext uri="{9D8B030D-6E8A-4147-A177-3AD203B41FA5}">
                      <a16:colId xmlns:a16="http://schemas.microsoft.com/office/drawing/2014/main" val="3442480730"/>
                    </a:ext>
                  </a:extLst>
                </a:gridCol>
                <a:gridCol w="907678">
                  <a:extLst>
                    <a:ext uri="{9D8B030D-6E8A-4147-A177-3AD203B41FA5}">
                      <a16:colId xmlns:a16="http://schemas.microsoft.com/office/drawing/2014/main" val="2334201630"/>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No terminará su gobierno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MX" sz="1200" b="0" i="0" u="none" strike="noStrike" dirty="0">
                          <a:solidFill>
                            <a:srgbClr val="000000"/>
                          </a:solidFill>
                          <a:effectLst/>
                          <a:latin typeface="Corbel" panose="020B0503020204020204" pitchFamily="34" charset="0"/>
                        </a:rPr>
                        <a:t>Durará cinco años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4504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463472" y="330224"/>
            <a:ext cx="8696712" cy="1207264"/>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PE" dirty="0">
                <a:solidFill>
                  <a:srgbClr val="000000"/>
                </a:solidFill>
                <a:latin typeface="Corbel" panose="020B0503020204020204" pitchFamily="34" charset="0"/>
              </a:rPr>
              <a:t>Razón por la que se cree que no terminará su gobierno: </a:t>
            </a:r>
            <a:r>
              <a:rPr lang="es-PE" dirty="0" smtClean="0">
                <a:solidFill>
                  <a:srgbClr val="000000"/>
                </a:solidFill>
                <a:latin typeface="Corbel" panose="020B0503020204020204" pitchFamily="34" charset="0"/>
              </a:rPr>
              <a:t>principalmente se considera que </a:t>
            </a:r>
            <a:r>
              <a:rPr lang="es-PE" dirty="0">
                <a:solidFill>
                  <a:srgbClr val="000000"/>
                </a:solidFill>
                <a:latin typeface="Corbel" panose="020B0503020204020204" pitchFamily="34" charset="0"/>
              </a:rPr>
              <a:t>el presidente no tiene la capacidad para gobernar y que </a:t>
            </a:r>
            <a:r>
              <a:rPr lang="es-PE" dirty="0" smtClean="0">
                <a:solidFill>
                  <a:srgbClr val="000000"/>
                </a:solidFill>
                <a:latin typeface="Corbel" panose="020B0503020204020204" pitchFamily="34" charset="0"/>
              </a:rPr>
              <a:t>por esa </a:t>
            </a:r>
            <a:r>
              <a:rPr lang="es-PE" dirty="0">
                <a:solidFill>
                  <a:srgbClr val="000000"/>
                </a:solidFill>
                <a:latin typeface="Corbel" panose="020B0503020204020204" pitchFamily="34" charset="0"/>
              </a:rPr>
              <a:t>razón </a:t>
            </a:r>
            <a:r>
              <a:rPr lang="es-PE" dirty="0" smtClean="0">
                <a:solidFill>
                  <a:srgbClr val="000000"/>
                </a:solidFill>
                <a:latin typeface="Corbel" panose="020B0503020204020204" pitchFamily="34" charset="0"/>
              </a:rPr>
              <a:t>no </a:t>
            </a:r>
            <a:r>
              <a:rPr lang="es-PE" dirty="0">
                <a:solidFill>
                  <a:srgbClr val="000000"/>
                </a:solidFill>
                <a:latin typeface="Corbel" panose="020B0503020204020204" pitchFamily="34" charset="0"/>
              </a:rPr>
              <a:t>culminará su gobierno.</a:t>
            </a:r>
          </a:p>
        </p:txBody>
      </p:sp>
      <p:sp>
        <p:nvSpPr>
          <p:cNvPr id="13" name="Rectángulo 12"/>
          <p:cNvSpPr/>
          <p:nvPr/>
        </p:nvSpPr>
        <p:spPr>
          <a:xfrm>
            <a:off x="463472" y="1682283"/>
            <a:ext cx="7126857"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¿Por qué cree que Pedro Castillo no terminará su gobierno?* (Pregunta asistida) </a:t>
            </a:r>
            <a:endParaRPr lang="es-PE" sz="1600" dirty="0">
              <a:latin typeface="Corbel" panose="020B0503020204020204" pitchFamily="34" charset="0"/>
            </a:endParaRPr>
          </a:p>
        </p:txBody>
      </p:sp>
      <p:graphicFrame>
        <p:nvGraphicFramePr>
          <p:cNvPr id="10"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2496046611"/>
              </p:ext>
            </p:extLst>
          </p:nvPr>
        </p:nvGraphicFramePr>
        <p:xfrm>
          <a:off x="568285" y="1713930"/>
          <a:ext cx="10865393" cy="4215511"/>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ángulo 9">
            <a:extLst>
              <a:ext uri="{FF2B5EF4-FFF2-40B4-BE49-F238E27FC236}">
                <a16:creationId xmlns:a16="http://schemas.microsoft.com/office/drawing/2014/main" id="{5B2D004A-8876-45BF-BBD8-34BB9948A1E6}"/>
              </a:ext>
            </a:extLst>
          </p:cNvPr>
          <p:cNvSpPr/>
          <p:nvPr/>
        </p:nvSpPr>
        <p:spPr>
          <a:xfrm>
            <a:off x="6317673" y="6504246"/>
            <a:ext cx="5505506" cy="261610"/>
          </a:xfrm>
          <a:prstGeom prst="rect">
            <a:avLst/>
          </a:prstGeom>
          <a:solidFill>
            <a:schemeClr val="bg1"/>
          </a:solidFill>
        </p:spPr>
        <p:txBody>
          <a:bodyPr wrap="square">
            <a:spAutoFit/>
          </a:bodyPr>
          <a:lstStyle/>
          <a:p>
            <a:pPr algn="r"/>
            <a:r>
              <a:rPr lang="es-ES" sz="1100" dirty="0">
                <a:solidFill>
                  <a:schemeClr val="bg1">
                    <a:lumMod val="50000"/>
                  </a:schemeClr>
                </a:solidFill>
                <a:latin typeface="Corbel" panose="020B0503020204020204" pitchFamily="34" charset="0"/>
              </a:rPr>
              <a:t>Base: total de entrevistados que creen que Pedro Castillo no terminará su gobierno (853)</a:t>
            </a:r>
            <a:endParaRPr lang="es-PE" sz="1100" dirty="0">
              <a:solidFill>
                <a:schemeClr val="bg1">
                  <a:lumMod val="50000"/>
                </a:schemeClr>
              </a:solidFill>
              <a:latin typeface="Corbel" panose="020B0503020204020204" pitchFamily="34" charset="0"/>
            </a:endParaRPr>
          </a:p>
        </p:txBody>
      </p:sp>
      <p:sp>
        <p:nvSpPr>
          <p:cNvPr id="11" name="Rectángulo 10"/>
          <p:cNvSpPr/>
          <p:nvPr/>
        </p:nvSpPr>
        <p:spPr>
          <a:xfrm>
            <a:off x="178025" y="6165692"/>
            <a:ext cx="6139648" cy="600164"/>
          </a:xfrm>
          <a:prstGeom prst="rect">
            <a:avLst/>
          </a:prstGeom>
        </p:spPr>
        <p:txBody>
          <a:bodyPr wrap="square">
            <a:spAutoFit/>
          </a:bodyPr>
          <a:lstStyle/>
          <a:p>
            <a:pPr>
              <a:defRPr/>
            </a:pPr>
            <a:r>
              <a:rPr lang="es-MX" sz="1100" dirty="0">
                <a:solidFill>
                  <a:schemeClr val="bg1">
                    <a:lumMod val="50000"/>
                  </a:schemeClr>
                </a:solidFill>
                <a:latin typeface="Corbel" panose="020B0503020204020204" pitchFamily="34" charset="0"/>
              </a:rPr>
              <a:t>*En diciembre se hizo </a:t>
            </a:r>
            <a:r>
              <a:rPr lang="es-MX" sz="1100" dirty="0" smtClean="0">
                <a:solidFill>
                  <a:schemeClr val="bg1">
                    <a:lumMod val="50000"/>
                  </a:schemeClr>
                </a:solidFill>
                <a:latin typeface="Corbel" panose="020B0503020204020204" pitchFamily="34" charset="0"/>
              </a:rPr>
              <a:t>una pregunta similar pero con </a:t>
            </a:r>
            <a:r>
              <a:rPr lang="es-MX" sz="1100" dirty="0">
                <a:solidFill>
                  <a:schemeClr val="bg1">
                    <a:lumMod val="50000"/>
                  </a:schemeClr>
                </a:solidFill>
                <a:latin typeface="Corbel" panose="020B0503020204020204" pitchFamily="34" charset="0"/>
              </a:rPr>
              <a:t>opción múltiple (podía dar más de una razón</a:t>
            </a:r>
            <a:r>
              <a:rPr lang="es-MX" sz="1100" dirty="0" smtClean="0">
                <a:solidFill>
                  <a:schemeClr val="bg1">
                    <a:lumMod val="50000"/>
                  </a:schemeClr>
                </a:solidFill>
                <a:latin typeface="Corbel" panose="020B0503020204020204" pitchFamily="34" charset="0"/>
              </a:rPr>
              <a:t>): la </a:t>
            </a:r>
            <a:r>
              <a:rPr lang="es-MX" sz="1100" dirty="0" smtClean="0">
                <a:solidFill>
                  <a:schemeClr val="bg1">
                    <a:lumMod val="50000"/>
                  </a:schemeClr>
                </a:solidFill>
                <a:latin typeface="Corbel" panose="020B0503020204020204" pitchFamily="34" charset="0"/>
              </a:rPr>
              <a:t>incapacidad para gobernar fue 69</a:t>
            </a:r>
            <a:r>
              <a:rPr lang="es-MX" sz="1100" dirty="0" smtClean="0">
                <a:solidFill>
                  <a:schemeClr val="bg1">
                    <a:lumMod val="50000"/>
                  </a:schemeClr>
                </a:solidFill>
                <a:latin typeface="Corbel" panose="020B0503020204020204" pitchFamily="34" charset="0"/>
              </a:rPr>
              <a:t>%, </a:t>
            </a:r>
            <a:r>
              <a:rPr lang="es-MX" sz="1100" dirty="0" smtClean="0">
                <a:solidFill>
                  <a:schemeClr val="bg1">
                    <a:lumMod val="50000"/>
                  </a:schemeClr>
                </a:solidFill>
                <a:latin typeface="Corbel" panose="020B0503020204020204" pitchFamily="34" charset="0"/>
              </a:rPr>
              <a:t>la razón de que no lo dejan gobernar 40</a:t>
            </a:r>
            <a:r>
              <a:rPr lang="es-MX" sz="1100" dirty="0" smtClean="0">
                <a:solidFill>
                  <a:schemeClr val="bg1">
                    <a:lumMod val="50000"/>
                  </a:schemeClr>
                </a:solidFill>
                <a:latin typeface="Corbel" panose="020B0503020204020204" pitchFamily="34" charset="0"/>
              </a:rPr>
              <a:t>% y la opción otro 3%. Al ser múltiple la suma superaba el 100</a:t>
            </a:r>
            <a:r>
              <a:rPr lang="es-MX" sz="1100" dirty="0" smtClean="0">
                <a:solidFill>
                  <a:schemeClr val="bg1">
                    <a:lumMod val="50000"/>
                  </a:schemeClr>
                </a:solidFill>
                <a:latin typeface="Corbel" panose="020B0503020204020204" pitchFamily="34" charset="0"/>
              </a:rPr>
              <a:t>%. </a:t>
            </a:r>
            <a:r>
              <a:rPr lang="es-MX" sz="1100" dirty="0">
                <a:solidFill>
                  <a:schemeClr val="bg1">
                    <a:lumMod val="50000"/>
                  </a:schemeClr>
                </a:solidFill>
                <a:latin typeface="Corbel" panose="020B0503020204020204" pitchFamily="34" charset="0"/>
              </a:rPr>
              <a:t>Esta vez se pide únicamente una </a:t>
            </a:r>
            <a:r>
              <a:rPr lang="es-MX" sz="1100" dirty="0" smtClean="0">
                <a:solidFill>
                  <a:schemeClr val="bg1">
                    <a:lumMod val="50000"/>
                  </a:schemeClr>
                </a:solidFill>
                <a:latin typeface="Corbel" panose="020B0503020204020204" pitchFamily="34" charset="0"/>
              </a:rPr>
              <a:t>razón, y la tendencia es similar.</a:t>
            </a:r>
            <a:endParaRPr lang="es-PE" sz="1100" dirty="0">
              <a:solidFill>
                <a:schemeClr val="bg1">
                  <a:lumMod val="50000"/>
                </a:schemeClr>
              </a:solidFill>
              <a:latin typeface="Corbel" panose="020B0503020204020204" pitchFamily="34" charset="0"/>
            </a:endParaRPr>
          </a:p>
        </p:txBody>
      </p:sp>
      <p:sp>
        <p:nvSpPr>
          <p:cNvPr id="12" name="Rectángulo 11"/>
          <p:cNvSpPr/>
          <p:nvPr/>
        </p:nvSpPr>
        <p:spPr>
          <a:xfrm>
            <a:off x="6521077" y="6242636"/>
            <a:ext cx="5098698" cy="261610"/>
          </a:xfrm>
          <a:prstGeom prst="rect">
            <a:avLst/>
          </a:prstGeom>
        </p:spPr>
        <p:txBody>
          <a:bodyPr wrap="square">
            <a:spAutoFit/>
          </a:bodyPr>
          <a:lstStyle/>
          <a:p>
            <a:pPr algn="r">
              <a:defRPr/>
            </a:pPr>
            <a:r>
              <a:rPr lang="es-MX" sz="1100" dirty="0">
                <a:solidFill>
                  <a:schemeClr val="bg1">
                    <a:lumMod val="50000"/>
                  </a:schemeClr>
                </a:solidFill>
                <a:latin typeface="Corbel" panose="020B0503020204020204" pitchFamily="34" charset="0"/>
              </a:rPr>
              <a:t>No se muestra la opción  NS/NP (0.6%). La opción “Ambos” no </a:t>
            </a:r>
            <a:r>
              <a:rPr lang="es-MX" sz="1100">
                <a:solidFill>
                  <a:schemeClr val="bg1">
                    <a:lumMod val="50000"/>
                  </a:schemeClr>
                </a:solidFill>
                <a:latin typeface="Corbel" panose="020B0503020204020204" pitchFamily="34" charset="0"/>
              </a:rPr>
              <a:t>se </a:t>
            </a:r>
            <a:r>
              <a:rPr lang="es-MX" sz="1100" smtClean="0">
                <a:solidFill>
                  <a:schemeClr val="bg1">
                    <a:lumMod val="50000"/>
                  </a:schemeClr>
                </a:solidFill>
                <a:latin typeface="Corbel" panose="020B0503020204020204" pitchFamily="34" charset="0"/>
              </a:rPr>
              <a:t>leyó </a:t>
            </a:r>
            <a:r>
              <a:rPr lang="es-MX" sz="1100" dirty="0">
                <a:solidFill>
                  <a:schemeClr val="bg1">
                    <a:lumMod val="50000"/>
                  </a:schemeClr>
                </a:solidFill>
                <a:latin typeface="Corbel" panose="020B0503020204020204" pitchFamily="34" charset="0"/>
              </a:rPr>
              <a:t>al encuestado. </a:t>
            </a:r>
            <a:endParaRPr lang="es-PE" sz="1100" dirty="0">
              <a:solidFill>
                <a:schemeClr val="bg1">
                  <a:lumMod val="50000"/>
                </a:schemeClr>
              </a:solidFill>
              <a:latin typeface="Corbel" panose="020B0503020204020204" pitchFamily="34" charset="0"/>
            </a:endParaRPr>
          </a:p>
        </p:txBody>
      </p:sp>
    </p:spTree>
    <p:extLst>
      <p:ext uri="{BB962C8B-B14F-4D97-AF65-F5344CB8AC3E}">
        <p14:creationId xmlns:p14="http://schemas.microsoft.com/office/powerpoint/2010/main" val="3962490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488735" y="378588"/>
            <a:ext cx="8274322" cy="76399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PE" dirty="0">
                <a:solidFill>
                  <a:srgbClr val="000000"/>
                </a:solidFill>
                <a:latin typeface="Corbel" panose="020B0503020204020204" pitchFamily="34" charset="0"/>
              </a:rPr>
              <a:t>Razón por la que se cree </a:t>
            </a:r>
            <a:r>
              <a:rPr lang="es-PE" dirty="0" smtClean="0">
                <a:solidFill>
                  <a:srgbClr val="000000"/>
                </a:solidFill>
                <a:latin typeface="Corbel" panose="020B0503020204020204" pitchFamily="34" charset="0"/>
              </a:rPr>
              <a:t>que el presidente no </a:t>
            </a:r>
            <a:r>
              <a:rPr lang="es-PE" dirty="0">
                <a:solidFill>
                  <a:srgbClr val="000000"/>
                </a:solidFill>
                <a:latin typeface="Corbel" panose="020B0503020204020204" pitchFamily="34" charset="0"/>
              </a:rPr>
              <a:t>terminará su </a:t>
            </a:r>
            <a:r>
              <a:rPr lang="es-PE" dirty="0" smtClean="0">
                <a:solidFill>
                  <a:srgbClr val="000000"/>
                </a:solidFill>
                <a:latin typeface="Corbel" panose="020B0503020204020204" pitchFamily="34" charset="0"/>
              </a:rPr>
              <a:t>gobierno - </a:t>
            </a:r>
            <a:r>
              <a:rPr lang="es-PE" dirty="0">
                <a:solidFill>
                  <a:srgbClr val="000000"/>
                </a:solidFill>
                <a:latin typeface="Corbel" panose="020B0503020204020204" pitchFamily="34" charset="0"/>
              </a:rPr>
              <a:t>por segmentos</a:t>
            </a: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741145" y="6212214"/>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580238" y="1252290"/>
            <a:ext cx="11007205" cy="556327"/>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ES" sz="1600" dirty="0">
                <a:solidFill>
                  <a:schemeClr val="tx1"/>
                </a:solidFill>
                <a:latin typeface="Corbel" panose="020B0503020204020204" pitchFamily="34" charset="0"/>
                <a:cs typeface="Arial" pitchFamily="34" charset="0"/>
              </a:rPr>
              <a:t>La incapacidad para gobernar se señala más en Lima, en la zona norte, NSE A/B y C; así como entre la gente de centro y derecha, quienes desaprueban a Castillo, personas interesadas en política y quienes están a favor de su vacancia.</a:t>
            </a:r>
            <a:endParaRPr lang="es-PE" sz="1600" dirty="0">
              <a:solidFill>
                <a:schemeClr val="tx1"/>
              </a:solidFill>
              <a:latin typeface="Corbel" panose="020B0503020204020204" pitchFamily="34" charset="0"/>
              <a:cs typeface="Arial" pitchFamily="34" charset="0"/>
            </a:endParaRPr>
          </a:p>
        </p:txBody>
      </p:sp>
      <p:graphicFrame>
        <p:nvGraphicFramePr>
          <p:cNvPr id="10" name="8 Tabla">
            <a:extLst>
              <a:ext uri="{FF2B5EF4-FFF2-40B4-BE49-F238E27FC236}">
                <a16:creationId xmlns:a16="http://schemas.microsoft.com/office/drawing/2014/main" id="{0E512D84-F6FB-4993-8CE0-04E58BB8528D}"/>
              </a:ext>
            </a:extLst>
          </p:cNvPr>
          <p:cNvGraphicFramePr>
            <a:graphicFrameLocks noGrp="1"/>
          </p:cNvGraphicFramePr>
          <p:nvPr>
            <p:extLst>
              <p:ext uri="{D42A27DB-BD31-4B8C-83A1-F6EECF244321}">
                <p14:modId xmlns:p14="http://schemas.microsoft.com/office/powerpoint/2010/main" val="2572086619"/>
              </p:ext>
            </p:extLst>
          </p:nvPr>
        </p:nvGraphicFramePr>
        <p:xfrm>
          <a:off x="488735" y="2425125"/>
          <a:ext cx="11098709" cy="1872784"/>
        </p:xfrm>
        <a:graphic>
          <a:graphicData uri="http://schemas.openxmlformats.org/drawingml/2006/table">
            <a:tbl>
              <a:tblPr/>
              <a:tblGrid>
                <a:gridCol w="2124000">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26185">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360000">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12000">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468000">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17305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38767">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1860">
                <a:tc>
                  <a:txBody>
                    <a:bodyPr/>
                    <a:lstStyle/>
                    <a:p>
                      <a:pPr algn="l" fontAlgn="ctr"/>
                      <a:r>
                        <a:rPr lang="es-ES" sz="1200" b="0" i="0" u="none" strike="noStrike">
                          <a:solidFill>
                            <a:srgbClr val="000000"/>
                          </a:solidFill>
                          <a:effectLst/>
                          <a:latin typeface="Corbel" panose="020B0503020204020204" pitchFamily="34" charset="0"/>
                        </a:rPr>
                        <a:t>Por su incapacidad para gobernar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62885">
                <a:tc>
                  <a:txBody>
                    <a:bodyPr/>
                    <a:lstStyle/>
                    <a:p>
                      <a:pPr algn="l" fontAlgn="ctr"/>
                      <a:r>
                        <a:rPr lang="es-ES" sz="1200" b="0" i="0" u="none" strike="noStrike">
                          <a:solidFill>
                            <a:srgbClr val="000000"/>
                          </a:solidFill>
                          <a:effectLst/>
                          <a:latin typeface="Corbel" panose="020B0503020204020204" pitchFamily="34" charset="0"/>
                        </a:rPr>
                        <a:t>Porque no lo dejan gobernar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36%</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659118418"/>
                  </a:ext>
                </a:extLst>
              </a:tr>
              <a:tr h="262885">
                <a:tc>
                  <a:txBody>
                    <a:bodyPr/>
                    <a:lstStyle/>
                    <a:p>
                      <a:pPr algn="l" fontAlgn="ctr"/>
                      <a:r>
                        <a:rPr lang="es-PE" sz="1200" b="0" i="0" u="none" strike="noStrike" dirty="0">
                          <a:solidFill>
                            <a:srgbClr val="000000"/>
                          </a:solidFill>
                          <a:effectLst/>
                          <a:latin typeface="Corbel" panose="020B0503020204020204" pitchFamily="34" charset="0"/>
                        </a:rPr>
                        <a:t>Ambos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62885">
                <a:tc>
                  <a:txBody>
                    <a:bodyPr/>
                    <a:lstStyle/>
                    <a:p>
                      <a:pPr algn="l" fontAlgn="ctr"/>
                      <a:r>
                        <a:rPr lang="es-PE" sz="1200" b="0" i="0" u="none" strike="noStrike" dirty="0">
                          <a:solidFill>
                            <a:srgbClr val="000000"/>
                          </a:solidFill>
                          <a:effectLst/>
                          <a:latin typeface="Corbel" panose="020B0503020204020204" pitchFamily="34" charset="0"/>
                        </a:rPr>
                        <a:t>Otro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6"/>
                  </a:ext>
                </a:extLst>
              </a:tr>
              <a:tr h="262885">
                <a:tc>
                  <a:txBody>
                    <a:bodyPr/>
                    <a:lstStyle/>
                    <a:p>
                      <a:pPr algn="l" fontAlgn="ctr"/>
                      <a:r>
                        <a:rPr lang="es-ES" sz="1200" b="0" i="0" u="none" strike="noStrike" dirty="0">
                          <a:solidFill>
                            <a:srgbClr val="000000"/>
                          </a:solidFill>
                          <a:effectLst/>
                          <a:latin typeface="Corbel" panose="020B0503020204020204" pitchFamily="34" charset="0"/>
                        </a:rPr>
                        <a:t>NS/NP</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0.6%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5" name="Rectángulo 12">
            <a:extLst>
              <a:ext uri="{FF2B5EF4-FFF2-40B4-BE49-F238E27FC236}">
                <a16:creationId xmlns:a16="http://schemas.microsoft.com/office/drawing/2014/main" id="{935EF5FA-A390-4A61-A639-86FB77B8BB74}"/>
              </a:ext>
            </a:extLst>
          </p:cNvPr>
          <p:cNvSpPr/>
          <p:nvPr/>
        </p:nvSpPr>
        <p:spPr>
          <a:xfrm>
            <a:off x="488735" y="1932924"/>
            <a:ext cx="9252410" cy="584775"/>
          </a:xfrm>
          <a:prstGeom prst="rect">
            <a:avLst/>
          </a:prstGeom>
        </p:spPr>
        <p:txBody>
          <a:bodyPr wrap="square">
            <a:spAutoFit/>
          </a:bodyPr>
          <a:lstStyle/>
          <a:p>
            <a:pPr>
              <a:defRPr/>
            </a:pPr>
            <a:r>
              <a:rPr lang="es-MX" sz="1600" dirty="0">
                <a:solidFill>
                  <a:srgbClr val="000000"/>
                </a:solidFill>
                <a:latin typeface="Corbel" panose="020B0503020204020204" pitchFamily="34" charset="0"/>
              </a:rPr>
              <a:t>¿Por qué cree que Pedro Castillo no terminará su gobierno? (Pregunta </a:t>
            </a:r>
            <a:r>
              <a:rPr lang="es-MX" sz="1600" dirty="0" smtClean="0">
                <a:solidFill>
                  <a:srgbClr val="000000"/>
                </a:solidFill>
                <a:latin typeface="Corbel" panose="020B0503020204020204" pitchFamily="34" charset="0"/>
              </a:rPr>
              <a:t>asistida)</a:t>
            </a:r>
            <a:endParaRPr lang="es-PE" sz="1600" dirty="0">
              <a:latin typeface="Corbel" panose="020B0503020204020204" pitchFamily="34" charset="0"/>
            </a:endParaRPr>
          </a:p>
          <a:p>
            <a:pPr>
              <a:defRPr/>
            </a:pPr>
            <a:r>
              <a:rPr lang="es-MX" sz="1600" dirty="0">
                <a:solidFill>
                  <a:srgbClr val="000000"/>
                </a:solidFill>
                <a:latin typeface="Corbel" panose="020B0503020204020204" pitchFamily="34" charset="0"/>
              </a:rPr>
              <a:t> </a:t>
            </a:r>
            <a:endParaRPr lang="es-PE" sz="1600" dirty="0">
              <a:latin typeface="Corbel" panose="020B0503020204020204" pitchFamily="34" charset="0"/>
            </a:endParaRPr>
          </a:p>
        </p:txBody>
      </p:sp>
      <p:sp>
        <p:nvSpPr>
          <p:cNvPr id="16" name="Rectángulo 9">
            <a:extLst>
              <a:ext uri="{FF2B5EF4-FFF2-40B4-BE49-F238E27FC236}">
                <a16:creationId xmlns:a16="http://schemas.microsoft.com/office/drawing/2014/main" id="{5B2D004A-8876-45BF-BBD8-34BB9948A1E6}"/>
              </a:ext>
            </a:extLst>
          </p:cNvPr>
          <p:cNvSpPr/>
          <p:nvPr/>
        </p:nvSpPr>
        <p:spPr>
          <a:xfrm>
            <a:off x="6317673" y="6504246"/>
            <a:ext cx="5505506" cy="261610"/>
          </a:xfrm>
          <a:prstGeom prst="rect">
            <a:avLst/>
          </a:prstGeom>
          <a:solidFill>
            <a:schemeClr val="bg1"/>
          </a:solidFill>
        </p:spPr>
        <p:txBody>
          <a:bodyPr wrap="square">
            <a:spAutoFit/>
          </a:bodyPr>
          <a:lstStyle/>
          <a:p>
            <a:pPr algn="r"/>
            <a:r>
              <a:rPr lang="es-ES" sz="1100" dirty="0">
                <a:solidFill>
                  <a:schemeClr val="bg1">
                    <a:lumMod val="50000"/>
                  </a:schemeClr>
                </a:solidFill>
                <a:latin typeface="Corbel" panose="020B0503020204020204" pitchFamily="34" charset="0"/>
              </a:rPr>
              <a:t>Base: total de entrevistados que creen que Pedro Castillo no terminará su gobierno (853)</a:t>
            </a:r>
            <a:endParaRPr lang="es-PE" sz="1100" dirty="0">
              <a:solidFill>
                <a:schemeClr val="bg1">
                  <a:lumMod val="50000"/>
                </a:schemeClr>
              </a:solidFill>
              <a:latin typeface="Corbel" panose="020B0503020204020204" pitchFamily="34" charset="0"/>
            </a:endParaRPr>
          </a:p>
        </p:txBody>
      </p:sp>
      <p:graphicFrame>
        <p:nvGraphicFramePr>
          <p:cNvPr id="11" name="8 Tabla">
            <a:extLst>
              <a:ext uri="{FF2B5EF4-FFF2-40B4-BE49-F238E27FC236}">
                <a16:creationId xmlns:a16="http://schemas.microsoft.com/office/drawing/2014/main" id="{CF4B3A7C-580F-4166-9AEF-E58FA719D206}"/>
              </a:ext>
            </a:extLst>
          </p:cNvPr>
          <p:cNvGraphicFramePr>
            <a:graphicFrameLocks noGrp="1"/>
          </p:cNvGraphicFramePr>
          <p:nvPr>
            <p:extLst>
              <p:ext uri="{D42A27DB-BD31-4B8C-83A1-F6EECF244321}">
                <p14:modId xmlns:p14="http://schemas.microsoft.com/office/powerpoint/2010/main" val="1768559022"/>
              </p:ext>
            </p:extLst>
          </p:nvPr>
        </p:nvGraphicFramePr>
        <p:xfrm>
          <a:off x="488735" y="4479573"/>
          <a:ext cx="11098708" cy="1723479"/>
        </p:xfrm>
        <a:graphic>
          <a:graphicData uri="http://schemas.openxmlformats.org/drawingml/2006/table">
            <a:tbl>
              <a:tblPr/>
              <a:tblGrid>
                <a:gridCol w="2138176">
                  <a:extLst>
                    <a:ext uri="{9D8B030D-6E8A-4147-A177-3AD203B41FA5}">
                      <a16:colId xmlns:a16="http://schemas.microsoft.com/office/drawing/2014/main" val="20000"/>
                    </a:ext>
                  </a:extLst>
                </a:gridCol>
                <a:gridCol w="511819">
                  <a:extLst>
                    <a:ext uri="{9D8B030D-6E8A-4147-A177-3AD203B41FA5}">
                      <a16:colId xmlns:a16="http://schemas.microsoft.com/office/drawing/2014/main" val="20001"/>
                    </a:ext>
                  </a:extLst>
                </a:gridCol>
                <a:gridCol w="524486">
                  <a:extLst>
                    <a:ext uri="{9D8B030D-6E8A-4147-A177-3AD203B41FA5}">
                      <a16:colId xmlns:a16="http://schemas.microsoft.com/office/drawing/2014/main" val="935374778"/>
                    </a:ext>
                  </a:extLst>
                </a:gridCol>
                <a:gridCol w="733989">
                  <a:extLst>
                    <a:ext uri="{9D8B030D-6E8A-4147-A177-3AD203B41FA5}">
                      <a16:colId xmlns:a16="http://schemas.microsoft.com/office/drawing/2014/main" val="719633647"/>
                    </a:ext>
                  </a:extLst>
                </a:gridCol>
                <a:gridCol w="811250">
                  <a:extLst>
                    <a:ext uri="{9D8B030D-6E8A-4147-A177-3AD203B41FA5}">
                      <a16:colId xmlns:a16="http://schemas.microsoft.com/office/drawing/2014/main" val="20010"/>
                    </a:ext>
                  </a:extLst>
                </a:gridCol>
                <a:gridCol w="566587">
                  <a:extLst>
                    <a:ext uri="{9D8B030D-6E8A-4147-A177-3AD203B41FA5}">
                      <a16:colId xmlns:a16="http://schemas.microsoft.com/office/drawing/2014/main" val="20011"/>
                    </a:ext>
                  </a:extLst>
                </a:gridCol>
                <a:gridCol w="682480">
                  <a:extLst>
                    <a:ext uri="{9D8B030D-6E8A-4147-A177-3AD203B41FA5}">
                      <a16:colId xmlns:a16="http://schemas.microsoft.com/office/drawing/2014/main" val="20012"/>
                    </a:ext>
                  </a:extLst>
                </a:gridCol>
                <a:gridCol w="695357">
                  <a:extLst>
                    <a:ext uri="{9D8B030D-6E8A-4147-A177-3AD203B41FA5}">
                      <a16:colId xmlns:a16="http://schemas.microsoft.com/office/drawing/2014/main" val="3863544000"/>
                    </a:ext>
                  </a:extLst>
                </a:gridCol>
                <a:gridCol w="820050">
                  <a:extLst>
                    <a:ext uri="{9D8B030D-6E8A-4147-A177-3AD203B41FA5}">
                      <a16:colId xmlns:a16="http://schemas.microsoft.com/office/drawing/2014/main" val="2509169248"/>
                    </a:ext>
                  </a:extLst>
                </a:gridCol>
                <a:gridCol w="982728">
                  <a:extLst>
                    <a:ext uri="{9D8B030D-6E8A-4147-A177-3AD203B41FA5}">
                      <a16:colId xmlns:a16="http://schemas.microsoft.com/office/drawing/2014/main" val="771000869"/>
                    </a:ext>
                  </a:extLst>
                </a:gridCol>
                <a:gridCol w="877262">
                  <a:extLst>
                    <a:ext uri="{9D8B030D-6E8A-4147-A177-3AD203B41FA5}">
                      <a16:colId xmlns:a16="http://schemas.microsoft.com/office/drawing/2014/main" val="3896350429"/>
                    </a:ext>
                  </a:extLst>
                </a:gridCol>
                <a:gridCol w="877262">
                  <a:extLst>
                    <a:ext uri="{9D8B030D-6E8A-4147-A177-3AD203B41FA5}">
                      <a16:colId xmlns:a16="http://schemas.microsoft.com/office/drawing/2014/main" val="3442480730"/>
                    </a:ext>
                  </a:extLst>
                </a:gridCol>
                <a:gridCol w="877262">
                  <a:extLst>
                    <a:ext uri="{9D8B030D-6E8A-4147-A177-3AD203B41FA5}">
                      <a16:colId xmlns:a16="http://schemas.microsoft.com/office/drawing/2014/main" val="2334201630"/>
                    </a:ext>
                  </a:extLst>
                </a:gridCol>
              </a:tblGrid>
              <a:tr h="204382">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01002">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29593">
                <a:tc>
                  <a:txBody>
                    <a:bodyPr/>
                    <a:lstStyle/>
                    <a:p>
                      <a:pPr algn="l" fontAlgn="ctr"/>
                      <a:r>
                        <a:rPr lang="es-ES" sz="1200" b="0" i="0" u="none" strike="noStrike">
                          <a:solidFill>
                            <a:srgbClr val="000000"/>
                          </a:solidFill>
                          <a:effectLst/>
                          <a:latin typeface="Corbel" panose="020B0503020204020204" pitchFamily="34" charset="0"/>
                        </a:rPr>
                        <a:t>Por su incapacidad para gobernar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29593">
                <a:tc>
                  <a:txBody>
                    <a:bodyPr/>
                    <a:lstStyle/>
                    <a:p>
                      <a:pPr algn="l" fontAlgn="ctr"/>
                      <a:r>
                        <a:rPr lang="es-ES" sz="1200" b="0" i="0" u="none" strike="noStrike">
                          <a:solidFill>
                            <a:srgbClr val="000000"/>
                          </a:solidFill>
                          <a:effectLst/>
                          <a:latin typeface="Corbel" panose="020B0503020204020204" pitchFamily="34" charset="0"/>
                        </a:rPr>
                        <a:t>Porque no lo dejan gobernar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254895164"/>
                  </a:ext>
                </a:extLst>
              </a:tr>
              <a:tr h="229593">
                <a:tc>
                  <a:txBody>
                    <a:bodyPr/>
                    <a:lstStyle/>
                    <a:p>
                      <a:pPr algn="l" fontAlgn="ctr"/>
                      <a:r>
                        <a:rPr lang="es-PE" sz="1200" b="0" i="0" u="none" strike="noStrike" dirty="0">
                          <a:solidFill>
                            <a:srgbClr val="000000"/>
                          </a:solidFill>
                          <a:effectLst/>
                          <a:latin typeface="Corbel" panose="020B0503020204020204" pitchFamily="34" charset="0"/>
                        </a:rPr>
                        <a:t>Ambos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0" i="0" u="none" strike="noStrike" kern="1200" dirty="0">
                          <a:solidFill>
                            <a:srgbClr val="000000"/>
                          </a:solidFill>
                          <a:effectLst/>
                          <a:latin typeface="Corbel" panose="020B0503020204020204" pitchFamily="34" charset="0"/>
                          <a:ea typeface="+mn-ea"/>
                          <a:cs typeface="+mn-cs"/>
                        </a:rPr>
                        <a:t>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29593">
                <a:tc>
                  <a:txBody>
                    <a:bodyPr/>
                    <a:lstStyle/>
                    <a:p>
                      <a:pPr algn="l" fontAlgn="ctr"/>
                      <a:r>
                        <a:rPr lang="es-PE" sz="1200" b="0" i="0" u="none" strike="noStrike" dirty="0">
                          <a:solidFill>
                            <a:srgbClr val="000000"/>
                          </a:solidFill>
                          <a:effectLst/>
                          <a:latin typeface="Corbel" panose="020B0503020204020204" pitchFamily="34" charset="0"/>
                        </a:rPr>
                        <a:t>Otro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6"/>
                  </a:ext>
                </a:extLst>
              </a:tr>
              <a:tr h="229593">
                <a:tc>
                  <a:txBody>
                    <a:bodyPr/>
                    <a:lstStyle/>
                    <a:p>
                      <a:pPr algn="l" fontAlgn="ctr"/>
                      <a:r>
                        <a:rPr lang="es-ES" sz="1200" b="0" i="0" u="none" strike="noStrike" dirty="0">
                          <a:solidFill>
                            <a:srgbClr val="000000"/>
                          </a:solidFill>
                          <a:effectLst/>
                          <a:latin typeface="Corbel" panose="020B0503020204020204" pitchFamily="34" charset="0"/>
                        </a:rPr>
                        <a:t>NS/NP</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0.6%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12592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2">
              <a:lumMod val="75000"/>
            </a:schemeClr>
          </a:solidFill>
        </p:spPr>
        <p:txBody>
          <a:bodyPr/>
          <a:lstStyle/>
          <a:p>
            <a:r>
              <a:rPr lang="es-ES" sz="4400" dirty="0" smtClean="0">
                <a:latin typeface="Corbel" panose="020B0503020204020204" pitchFamily="34" charset="0"/>
              </a:rPr>
              <a:t>Percepción de corrupción en el gobierno de </a:t>
            </a:r>
            <a:r>
              <a:rPr lang="es-ES" sz="4400" dirty="0">
                <a:latin typeface="Corbel" panose="020B0503020204020204" pitchFamily="34" charset="0"/>
              </a:rPr>
              <a:t>Pedro </a:t>
            </a:r>
            <a:r>
              <a:rPr lang="es-ES" sz="4400" dirty="0" smtClean="0">
                <a:latin typeface="Corbel" panose="020B0503020204020204" pitchFamily="34" charset="0"/>
              </a:rPr>
              <a:t>Castillo</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710326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524432" y="267057"/>
            <a:ext cx="8426385" cy="1701786"/>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PE" dirty="0">
                <a:solidFill>
                  <a:srgbClr val="000000"/>
                </a:solidFill>
                <a:latin typeface="Corbel" panose="020B0503020204020204" pitchFamily="34" charset="0"/>
              </a:rPr>
              <a:t>Corrupción percibida en el gobierno: pasa de 39% a 32% quienes creen que este gobierno terminará siendo menos corrupto que gobiernos anteriores. La mayoría (40%) considera que será igual de corrupto.</a:t>
            </a:r>
          </a:p>
        </p:txBody>
      </p:sp>
      <p:sp>
        <p:nvSpPr>
          <p:cNvPr id="13" name="Rectángulo 12"/>
          <p:cNvSpPr/>
          <p:nvPr/>
        </p:nvSpPr>
        <p:spPr>
          <a:xfrm>
            <a:off x="524433" y="2116458"/>
            <a:ext cx="9490085"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En comparación con gobiernos anteriores, ¿el gobierno de Castillo terminará siendo…? (Pregunta asistida) </a:t>
            </a:r>
            <a:endParaRPr lang="es-PE" sz="1600" dirty="0">
              <a:latin typeface="Corbel" panose="020B0503020204020204" pitchFamily="34" charset="0"/>
            </a:endParaRPr>
          </a:p>
        </p:txBody>
      </p:sp>
      <p:graphicFrame>
        <p:nvGraphicFramePr>
          <p:cNvPr id="10"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3512680684"/>
              </p:ext>
            </p:extLst>
          </p:nvPr>
        </p:nvGraphicFramePr>
        <p:xfrm>
          <a:off x="714583" y="1380565"/>
          <a:ext cx="10389707" cy="50265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0737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444244" y="307036"/>
            <a:ext cx="8274322" cy="76399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MX" dirty="0">
                <a:solidFill>
                  <a:srgbClr val="000000"/>
                </a:solidFill>
                <a:latin typeface="Corbel" panose="020B0503020204020204" pitchFamily="34" charset="0"/>
              </a:rPr>
              <a:t>Corrupción percibida en el gobierno – por segmentos</a:t>
            </a:r>
            <a:endParaRPr lang="es-PE" dirty="0">
              <a:latin typeface="Corbel" panose="020B0503020204020204" pitchFamily="34" charset="0"/>
            </a:endParaRP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741145" y="6212214"/>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488735" y="891867"/>
            <a:ext cx="8477309" cy="1022669"/>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ES" sz="1600" dirty="0">
                <a:solidFill>
                  <a:schemeClr val="tx1"/>
                </a:solidFill>
                <a:latin typeface="Corbel" panose="020B0503020204020204" pitchFamily="34" charset="0"/>
                <a:cs typeface="Arial" pitchFamily="34" charset="0"/>
              </a:rPr>
              <a:t>Quienes piensan que será igual de corrupto se encuentran en mayor medida en Lima, ámbito urbano, mujeres, personas menores de 40 años, NSE A/B y C. También entre aquellos que se consideran de centro, quienes desaprueban a Castillo y quienes están a favor de su vacancia.</a:t>
            </a:r>
            <a:endParaRPr lang="es-PE" sz="1600" dirty="0">
              <a:solidFill>
                <a:schemeClr val="tx1"/>
              </a:solidFill>
              <a:latin typeface="Corbel" panose="020B0503020204020204" pitchFamily="34" charset="0"/>
              <a:cs typeface="Arial" pitchFamily="34" charset="0"/>
            </a:endParaRPr>
          </a:p>
        </p:txBody>
      </p:sp>
      <p:graphicFrame>
        <p:nvGraphicFramePr>
          <p:cNvPr id="10" name="8 Tabla">
            <a:extLst>
              <a:ext uri="{FF2B5EF4-FFF2-40B4-BE49-F238E27FC236}">
                <a16:creationId xmlns:a16="http://schemas.microsoft.com/office/drawing/2014/main" id="{0E512D84-F6FB-4993-8CE0-04E58BB8528D}"/>
              </a:ext>
            </a:extLst>
          </p:cNvPr>
          <p:cNvGraphicFramePr>
            <a:graphicFrameLocks noGrp="1"/>
          </p:cNvGraphicFramePr>
          <p:nvPr>
            <p:extLst/>
          </p:nvPr>
        </p:nvGraphicFramePr>
        <p:xfrm>
          <a:off x="488735" y="2557344"/>
          <a:ext cx="10660948" cy="1567680"/>
        </p:xfrm>
        <a:graphic>
          <a:graphicData uri="http://schemas.openxmlformats.org/drawingml/2006/table">
            <a:tbl>
              <a:tblPr/>
              <a:tblGrid>
                <a:gridCol w="1440000">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40000">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165934">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24836">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52074">
                <a:tc>
                  <a:txBody>
                    <a:bodyPr/>
                    <a:lstStyle/>
                    <a:p>
                      <a:pPr algn="l" fontAlgn="ctr"/>
                      <a:r>
                        <a:rPr lang="es-MX" sz="1200" b="0" i="0" u="none" strike="noStrike" dirty="0">
                          <a:solidFill>
                            <a:srgbClr val="000000"/>
                          </a:solidFill>
                          <a:effectLst/>
                          <a:latin typeface="Corbel" panose="020B0503020204020204" pitchFamily="34" charset="0"/>
                        </a:rPr>
                        <a:t>Menos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32%</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52074">
                <a:tc>
                  <a:txBody>
                    <a:bodyPr/>
                    <a:lstStyle/>
                    <a:p>
                      <a:pPr algn="l" fontAlgn="ctr"/>
                      <a:r>
                        <a:rPr lang="es-MX" sz="1200" b="0" i="0" u="none" strike="noStrike" dirty="0">
                          <a:solidFill>
                            <a:srgbClr val="000000"/>
                          </a:solidFill>
                          <a:effectLst/>
                          <a:latin typeface="Corbel" panose="020B0503020204020204" pitchFamily="34" charset="0"/>
                        </a:rPr>
                        <a:t>Igual de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a:solidFill>
                            <a:srgbClr val="FF0000"/>
                          </a:solidFill>
                          <a:effectLst/>
                          <a:latin typeface="Corbel" panose="020B0503020204020204" pitchFamily="34" charset="0"/>
                          <a:ea typeface="+mn-ea"/>
                          <a:cs typeface="+mn-cs"/>
                        </a:rPr>
                        <a:t>41%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659118418"/>
                  </a:ext>
                </a:extLst>
              </a:tr>
              <a:tr h="252074">
                <a:tc>
                  <a:txBody>
                    <a:bodyPr/>
                    <a:lstStyle/>
                    <a:p>
                      <a:pPr algn="l" fontAlgn="ctr"/>
                      <a:r>
                        <a:rPr lang="es-MX" sz="1200" b="0" i="0" u="none" strike="noStrike" dirty="0">
                          <a:solidFill>
                            <a:srgbClr val="000000"/>
                          </a:solidFill>
                          <a:effectLst/>
                          <a:latin typeface="Corbel" panose="020B0503020204020204" pitchFamily="34" charset="0"/>
                        </a:rPr>
                        <a:t>Más corrupto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52074">
                <a:tc>
                  <a:txBody>
                    <a:bodyPr/>
                    <a:lstStyle/>
                    <a:p>
                      <a:pPr algn="l" fontAlgn="ctr"/>
                      <a:r>
                        <a:rPr lang="es-MX" sz="1200" b="0" i="0" u="none" strike="noStrike" dirty="0">
                          <a:solidFill>
                            <a:srgbClr val="000000"/>
                          </a:solidFill>
                          <a:effectLst/>
                          <a:latin typeface="Corbel" panose="020B0503020204020204" pitchFamily="34" charset="0"/>
                        </a:rPr>
                        <a:t>NS/NP</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9" name="Rectángulo 12">
            <a:extLst>
              <a:ext uri="{FF2B5EF4-FFF2-40B4-BE49-F238E27FC236}">
                <a16:creationId xmlns:a16="http://schemas.microsoft.com/office/drawing/2014/main" id="{73BE15A3-9770-4393-A7E5-F6B24CA02884}"/>
              </a:ext>
            </a:extLst>
          </p:cNvPr>
          <p:cNvSpPr/>
          <p:nvPr/>
        </p:nvSpPr>
        <p:spPr>
          <a:xfrm>
            <a:off x="444244" y="2015954"/>
            <a:ext cx="9490085"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En comparación con gobiernos anteriores, ¿el gobierno de Castillo terminará siendo…? (Pregunta asistida) </a:t>
            </a:r>
            <a:endParaRPr lang="es-PE" sz="1600" dirty="0">
              <a:latin typeface="Corbel" panose="020B0503020204020204" pitchFamily="34" charset="0"/>
            </a:endParaRPr>
          </a:p>
        </p:txBody>
      </p:sp>
      <p:graphicFrame>
        <p:nvGraphicFramePr>
          <p:cNvPr id="11" name="8 Tabla">
            <a:extLst>
              <a:ext uri="{FF2B5EF4-FFF2-40B4-BE49-F238E27FC236}">
                <a16:creationId xmlns:a16="http://schemas.microsoft.com/office/drawing/2014/main" id="{B8679BC4-B4D5-46D3-B28C-B76A4BD950C0}"/>
              </a:ext>
            </a:extLst>
          </p:cNvPr>
          <p:cNvGraphicFramePr>
            <a:graphicFrameLocks noGrp="1"/>
          </p:cNvGraphicFramePr>
          <p:nvPr>
            <p:extLst/>
          </p:nvPr>
        </p:nvGraphicFramePr>
        <p:xfrm>
          <a:off x="488735" y="4496383"/>
          <a:ext cx="10660947" cy="1661687"/>
        </p:xfrm>
        <a:graphic>
          <a:graphicData uri="http://schemas.openxmlformats.org/drawingml/2006/table">
            <a:tbl>
              <a:tblPr/>
              <a:tblGrid>
                <a:gridCol w="1620230">
                  <a:extLst>
                    <a:ext uri="{9D8B030D-6E8A-4147-A177-3AD203B41FA5}">
                      <a16:colId xmlns:a16="http://schemas.microsoft.com/office/drawing/2014/main" val="20000"/>
                    </a:ext>
                  </a:extLst>
                </a:gridCol>
                <a:gridCol w="516399">
                  <a:extLst>
                    <a:ext uri="{9D8B030D-6E8A-4147-A177-3AD203B41FA5}">
                      <a16:colId xmlns:a16="http://schemas.microsoft.com/office/drawing/2014/main" val="20001"/>
                    </a:ext>
                  </a:extLst>
                </a:gridCol>
                <a:gridCol w="529180">
                  <a:extLst>
                    <a:ext uri="{9D8B030D-6E8A-4147-A177-3AD203B41FA5}">
                      <a16:colId xmlns:a16="http://schemas.microsoft.com/office/drawing/2014/main" val="935374778"/>
                    </a:ext>
                  </a:extLst>
                </a:gridCol>
                <a:gridCol w="740557">
                  <a:extLst>
                    <a:ext uri="{9D8B030D-6E8A-4147-A177-3AD203B41FA5}">
                      <a16:colId xmlns:a16="http://schemas.microsoft.com/office/drawing/2014/main" val="719633647"/>
                    </a:ext>
                  </a:extLst>
                </a:gridCol>
                <a:gridCol w="818510">
                  <a:extLst>
                    <a:ext uri="{9D8B030D-6E8A-4147-A177-3AD203B41FA5}">
                      <a16:colId xmlns:a16="http://schemas.microsoft.com/office/drawing/2014/main" val="20010"/>
                    </a:ext>
                  </a:extLst>
                </a:gridCol>
                <a:gridCol w="571657">
                  <a:extLst>
                    <a:ext uri="{9D8B030D-6E8A-4147-A177-3AD203B41FA5}">
                      <a16:colId xmlns:a16="http://schemas.microsoft.com/office/drawing/2014/main" val="20011"/>
                    </a:ext>
                  </a:extLst>
                </a:gridCol>
                <a:gridCol w="688587">
                  <a:extLst>
                    <a:ext uri="{9D8B030D-6E8A-4147-A177-3AD203B41FA5}">
                      <a16:colId xmlns:a16="http://schemas.microsoft.com/office/drawing/2014/main" val="20012"/>
                    </a:ext>
                  </a:extLst>
                </a:gridCol>
                <a:gridCol w="701580">
                  <a:extLst>
                    <a:ext uri="{9D8B030D-6E8A-4147-A177-3AD203B41FA5}">
                      <a16:colId xmlns:a16="http://schemas.microsoft.com/office/drawing/2014/main" val="3863544000"/>
                    </a:ext>
                  </a:extLst>
                </a:gridCol>
                <a:gridCol w="827389">
                  <a:extLst>
                    <a:ext uri="{9D8B030D-6E8A-4147-A177-3AD203B41FA5}">
                      <a16:colId xmlns:a16="http://schemas.microsoft.com/office/drawing/2014/main" val="2509169248"/>
                    </a:ext>
                  </a:extLst>
                </a:gridCol>
                <a:gridCol w="991522">
                  <a:extLst>
                    <a:ext uri="{9D8B030D-6E8A-4147-A177-3AD203B41FA5}">
                      <a16:colId xmlns:a16="http://schemas.microsoft.com/office/drawing/2014/main" val="771000869"/>
                    </a:ext>
                  </a:extLst>
                </a:gridCol>
                <a:gridCol w="885112">
                  <a:extLst>
                    <a:ext uri="{9D8B030D-6E8A-4147-A177-3AD203B41FA5}">
                      <a16:colId xmlns:a16="http://schemas.microsoft.com/office/drawing/2014/main" val="3896350429"/>
                    </a:ext>
                  </a:extLst>
                </a:gridCol>
                <a:gridCol w="885112">
                  <a:extLst>
                    <a:ext uri="{9D8B030D-6E8A-4147-A177-3AD203B41FA5}">
                      <a16:colId xmlns:a16="http://schemas.microsoft.com/office/drawing/2014/main" val="3442480730"/>
                    </a:ext>
                  </a:extLst>
                </a:gridCol>
                <a:gridCol w="885112">
                  <a:extLst>
                    <a:ext uri="{9D8B030D-6E8A-4147-A177-3AD203B41FA5}">
                      <a16:colId xmlns:a16="http://schemas.microsoft.com/office/drawing/2014/main" val="2334201630"/>
                    </a:ext>
                  </a:extLst>
                </a:gridCol>
              </a:tblGrid>
              <a:tr h="234927">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45987">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3907">
                <a:tc>
                  <a:txBody>
                    <a:bodyPr/>
                    <a:lstStyle/>
                    <a:p>
                      <a:pPr algn="l" fontAlgn="ctr"/>
                      <a:r>
                        <a:rPr lang="es-MX" sz="1200" b="0" i="0" u="none" strike="noStrike" dirty="0">
                          <a:solidFill>
                            <a:srgbClr val="000000"/>
                          </a:solidFill>
                          <a:effectLst/>
                          <a:latin typeface="Corbel" panose="020B0503020204020204" pitchFamily="34" charset="0"/>
                        </a:rPr>
                        <a:t>Menos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63907">
                <a:tc>
                  <a:txBody>
                    <a:bodyPr/>
                    <a:lstStyle/>
                    <a:p>
                      <a:pPr algn="l" fontAlgn="ctr"/>
                      <a:r>
                        <a:rPr lang="es-MX" sz="1200" b="0" i="0" u="none" strike="noStrike" dirty="0">
                          <a:solidFill>
                            <a:srgbClr val="000000"/>
                          </a:solidFill>
                          <a:effectLst/>
                          <a:latin typeface="Corbel" panose="020B0503020204020204" pitchFamily="34" charset="0"/>
                        </a:rPr>
                        <a:t>Igual de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254895164"/>
                  </a:ext>
                </a:extLst>
              </a:tr>
              <a:tr h="263907">
                <a:tc>
                  <a:txBody>
                    <a:bodyPr/>
                    <a:lstStyle/>
                    <a:p>
                      <a:pPr algn="l" fontAlgn="ctr"/>
                      <a:r>
                        <a:rPr lang="es-MX" sz="1200" b="0" i="0" u="none" strike="noStrike" dirty="0">
                          <a:solidFill>
                            <a:srgbClr val="000000"/>
                          </a:solidFill>
                          <a:effectLst/>
                          <a:latin typeface="Corbel" panose="020B0503020204020204" pitchFamily="34" charset="0"/>
                        </a:rPr>
                        <a:t>Más corrupto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63907">
                <a:tc>
                  <a:txBody>
                    <a:bodyPr/>
                    <a:lstStyle/>
                    <a:p>
                      <a:pPr algn="l" fontAlgn="ctr"/>
                      <a:r>
                        <a:rPr lang="es-MX" sz="1200" b="0" i="0" u="none" strike="noStrike" dirty="0">
                          <a:solidFill>
                            <a:srgbClr val="000000"/>
                          </a:solidFill>
                          <a:effectLst/>
                          <a:latin typeface="Corbel" panose="020B0503020204020204" pitchFamily="34" charset="0"/>
                        </a:rPr>
                        <a:t>NS/NP</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85006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ES" sz="4400" dirty="0">
                <a:latin typeface="Corbel" panose="020B0503020204020204" pitchFamily="34" charset="0"/>
              </a:rPr>
              <a:t>Indulto a Alberto Fujimori</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107504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1" y="502275"/>
            <a:ext cx="8108170"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endParaRPr lang="es-PE" dirty="0">
              <a:latin typeface="Corbel" panose="020B0503020204020204" pitchFamily="34" charset="0"/>
            </a:endParaRPr>
          </a:p>
        </p:txBody>
      </p:sp>
      <p:sp>
        <p:nvSpPr>
          <p:cNvPr id="6" name="Rectángulo 5"/>
          <p:cNvSpPr/>
          <p:nvPr/>
        </p:nvSpPr>
        <p:spPr>
          <a:xfrm>
            <a:off x="353252" y="1853356"/>
            <a:ext cx="11069924" cy="338554"/>
          </a:xfrm>
          <a:prstGeom prst="rect">
            <a:avLst/>
          </a:prstGeom>
        </p:spPr>
        <p:txBody>
          <a:bodyPr wrap="square">
            <a:spAutoFit/>
          </a:bodyPr>
          <a:lstStyle/>
          <a:p>
            <a:r>
              <a:rPr lang="es-MX" sz="1600" dirty="0">
                <a:latin typeface="Corbel" panose="020B0503020204020204" pitchFamily="34" charset="0"/>
              </a:rPr>
              <a:t>¿Está a favor o en contra del reciente indulto a Alberto Fujimori? </a:t>
            </a:r>
            <a:r>
              <a:rPr lang="es-ES" sz="1600" dirty="0">
                <a:latin typeface="Corbel" panose="020B0503020204020204" pitchFamily="34" charset="0"/>
              </a:rPr>
              <a:t>(Pregunta asistida)</a:t>
            </a:r>
            <a:endParaRPr lang="es-PE" sz="1600" b="1" dirty="0">
              <a:latin typeface="Corbel" panose="020B0503020204020204" pitchFamily="34" charset="0"/>
            </a:endParaRPr>
          </a:p>
        </p:txBody>
      </p:sp>
      <p:sp>
        <p:nvSpPr>
          <p:cNvPr id="9" name="Título 10">
            <a:extLst>
              <a:ext uri="{FF2B5EF4-FFF2-40B4-BE49-F238E27FC236}">
                <a16:creationId xmlns:a16="http://schemas.microsoft.com/office/drawing/2014/main" id="{AC748DAD-7F8B-4067-A780-FDA094E598FD}"/>
              </a:ext>
            </a:extLst>
          </p:cNvPr>
          <p:cNvSpPr txBox="1">
            <a:spLocks/>
          </p:cNvSpPr>
          <p:nvPr/>
        </p:nvSpPr>
        <p:spPr>
          <a:xfrm>
            <a:off x="419288" y="496416"/>
            <a:ext cx="8367606"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Indulto a Alberto Fujimori: la mitad de los encuestados está en contra de que se indulte a Fujimori. No obstante, un 43% estaría a favor.</a:t>
            </a:r>
          </a:p>
        </p:txBody>
      </p:sp>
      <p:graphicFrame>
        <p:nvGraphicFramePr>
          <p:cNvPr id="7"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251261314"/>
              </p:ext>
            </p:extLst>
          </p:nvPr>
        </p:nvGraphicFramePr>
        <p:xfrm>
          <a:off x="678725" y="1653540"/>
          <a:ext cx="10389707" cy="429061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ángulo 10"/>
          <p:cNvSpPr/>
          <p:nvPr/>
        </p:nvSpPr>
        <p:spPr>
          <a:xfrm>
            <a:off x="9110081" y="6237972"/>
            <a:ext cx="2199641"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La opción “Me da igual” no se leyó</a:t>
            </a:r>
            <a:endParaRPr lang="es-PE" sz="1100" dirty="0">
              <a:solidFill>
                <a:schemeClr val="bg2">
                  <a:lumMod val="50000"/>
                </a:schemeClr>
              </a:solidFill>
            </a:endParaRPr>
          </a:p>
        </p:txBody>
      </p:sp>
      <p:sp>
        <p:nvSpPr>
          <p:cNvPr id="13" name="Rectángulo redondeado 12"/>
          <p:cNvSpPr/>
          <p:nvPr/>
        </p:nvSpPr>
        <p:spPr bwMode="gray">
          <a:xfrm>
            <a:off x="8175811" y="1653540"/>
            <a:ext cx="3506801" cy="2819848"/>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just"/>
            <a:r>
              <a:rPr lang="es-ES" sz="1500" dirty="0" smtClean="0">
                <a:solidFill>
                  <a:prstClr val="black"/>
                </a:solidFill>
                <a:latin typeface="Corbel" panose="020B0503020204020204" pitchFamily="34" charset="0"/>
              </a:rPr>
              <a:t>Según dados de </a:t>
            </a:r>
            <a:r>
              <a:rPr lang="es-ES" sz="1500" dirty="0" err="1" smtClean="0">
                <a:solidFill>
                  <a:prstClr val="black"/>
                </a:solidFill>
                <a:latin typeface="Corbel" panose="020B0503020204020204" pitchFamily="34" charset="0"/>
              </a:rPr>
              <a:t>GfK</a:t>
            </a:r>
            <a:r>
              <a:rPr lang="es-ES" sz="1500" dirty="0" smtClean="0">
                <a:solidFill>
                  <a:prstClr val="black"/>
                </a:solidFill>
                <a:latin typeface="Corbel" panose="020B0503020204020204" pitchFamily="34" charset="0"/>
              </a:rPr>
              <a:t> para La República, en </a:t>
            </a:r>
            <a:r>
              <a:rPr lang="es-ES" sz="1500" dirty="0">
                <a:solidFill>
                  <a:prstClr val="black"/>
                </a:solidFill>
                <a:latin typeface="Corbel" panose="020B0503020204020204" pitchFamily="34" charset="0"/>
              </a:rPr>
              <a:t>enero del 2018* se preguntó si estaba de acuerdo o en desacuerdo con que se haya otorgado el indulto humanitario a Alberto Fujimori.  Para entonces había mayor polarización con el tema: 50% señaló que estaba de acuerdo y 49% se manifestó en desacuerdo con el indulto. Solo un 1% no dio una respuesta.</a:t>
            </a:r>
            <a:endParaRPr lang="es-PE" sz="1500" dirty="0">
              <a:solidFill>
                <a:prstClr val="black"/>
              </a:solidFill>
              <a:latin typeface="Corbel" panose="020B0503020204020204" pitchFamily="34" charset="0"/>
            </a:endParaRPr>
          </a:p>
        </p:txBody>
      </p:sp>
    </p:spTree>
    <p:extLst>
      <p:ext uri="{BB962C8B-B14F-4D97-AF65-F5344CB8AC3E}">
        <p14:creationId xmlns:p14="http://schemas.microsoft.com/office/powerpoint/2010/main" val="12077681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F47BC86-CCC9-4023-A76F-265983835CEA}"/>
              </a:ext>
            </a:extLst>
          </p:cNvPr>
          <p:cNvGrpSpPr/>
          <p:nvPr/>
        </p:nvGrpSpPr>
        <p:grpSpPr>
          <a:xfrm>
            <a:off x="9695597" y="6214274"/>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3" name="Rectángulo redondeado 12"/>
          <p:cNvSpPr/>
          <p:nvPr/>
        </p:nvSpPr>
        <p:spPr bwMode="gray">
          <a:xfrm>
            <a:off x="551488" y="1096753"/>
            <a:ext cx="10871687" cy="873305"/>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just"/>
            <a:r>
              <a:rPr lang="es-ES" sz="1600" dirty="0">
                <a:solidFill>
                  <a:prstClr val="black"/>
                </a:solidFill>
                <a:latin typeface="Corbel" panose="020B0503020204020204" pitchFamily="34" charset="0"/>
              </a:rPr>
              <a:t>Entre quienes se encuentran en contra del indulto a Fujimori se destacan las personas que residen en las zonas centro y sur del país, los hombres, jóvenes de 18 a 24 años; así como también las personas que se identifican como de izquierda o centro y quienes aprueban al actual presidente.</a:t>
            </a:r>
            <a:endParaRPr lang="es-PE" sz="1600" dirty="0">
              <a:solidFill>
                <a:prstClr val="black"/>
              </a:solidFill>
              <a:latin typeface="Corbel" panose="020B0503020204020204" pitchFamily="34" charset="0"/>
            </a:endParaRPr>
          </a:p>
        </p:txBody>
      </p:sp>
      <p:graphicFrame>
        <p:nvGraphicFramePr>
          <p:cNvPr id="14" name="8 Tabla">
            <a:extLst>
              <a:ext uri="{FF2B5EF4-FFF2-40B4-BE49-F238E27FC236}">
                <a16:creationId xmlns:a16="http://schemas.microsoft.com/office/drawing/2014/main" id="{11B5F8F9-B7B3-4112-90E4-442695945506}"/>
              </a:ext>
            </a:extLst>
          </p:cNvPr>
          <p:cNvGraphicFramePr>
            <a:graphicFrameLocks noGrp="1"/>
          </p:cNvGraphicFramePr>
          <p:nvPr>
            <p:extLst>
              <p:ext uri="{D42A27DB-BD31-4B8C-83A1-F6EECF244321}">
                <p14:modId xmlns:p14="http://schemas.microsoft.com/office/powerpoint/2010/main" val="1995441478"/>
              </p:ext>
            </p:extLst>
          </p:nvPr>
        </p:nvGraphicFramePr>
        <p:xfrm>
          <a:off x="701402" y="2576147"/>
          <a:ext cx="10975521" cy="1600160"/>
        </p:xfrm>
        <a:graphic>
          <a:graphicData uri="http://schemas.openxmlformats.org/drawingml/2006/table">
            <a:tbl>
              <a:tblPr/>
              <a:tblGrid>
                <a:gridCol w="964832">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612000">
                  <a:extLst>
                    <a:ext uri="{9D8B030D-6E8A-4147-A177-3AD203B41FA5}">
                      <a16:colId xmlns:a16="http://schemas.microsoft.com/office/drawing/2014/main" val="109836065"/>
                    </a:ext>
                  </a:extLst>
                </a:gridCol>
                <a:gridCol w="576000">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576000">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71279">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35300">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0194">
                <a:tc>
                  <a:txBody>
                    <a:bodyPr/>
                    <a:lstStyle/>
                    <a:p>
                      <a:pPr algn="l" fontAlgn="ctr"/>
                      <a:r>
                        <a:rPr lang="es-PE" sz="1200" b="0" i="0" u="none" strike="noStrike">
                          <a:solidFill>
                            <a:srgbClr val="000000"/>
                          </a:solidFill>
                          <a:effectLst/>
                          <a:latin typeface="Corbel" panose="020B0503020204020204" pitchFamily="34" charset="0"/>
                        </a:rPr>
                        <a:t>En contra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60194">
                <a:tc>
                  <a:txBody>
                    <a:bodyPr/>
                    <a:lstStyle/>
                    <a:p>
                      <a:pPr algn="l" fontAlgn="ctr"/>
                      <a:r>
                        <a:rPr lang="es-PE" sz="1200" b="0" i="0" u="none" strike="noStrike">
                          <a:solidFill>
                            <a:srgbClr val="000000"/>
                          </a:solidFill>
                          <a:effectLst/>
                          <a:latin typeface="Corbel" panose="020B0503020204020204" pitchFamily="34" charset="0"/>
                        </a:rPr>
                        <a:t>A favor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60194">
                <a:tc>
                  <a:txBody>
                    <a:bodyPr/>
                    <a:lstStyle/>
                    <a:p>
                      <a:pPr algn="l" fontAlgn="ctr"/>
                      <a:r>
                        <a:rPr lang="es-PE" sz="1200" b="0" i="0" u="none" strike="noStrike">
                          <a:solidFill>
                            <a:srgbClr val="000000"/>
                          </a:solidFill>
                          <a:effectLst/>
                          <a:latin typeface="Corbel" panose="020B0503020204020204" pitchFamily="34" charset="0"/>
                        </a:rPr>
                        <a:t>Me da igual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639772603"/>
                  </a:ext>
                </a:extLst>
              </a:tr>
              <a:tr h="260194">
                <a:tc>
                  <a:txBody>
                    <a:bodyPr/>
                    <a:lstStyle/>
                    <a:p>
                      <a:pPr algn="l" fontAlgn="ctr"/>
                      <a:r>
                        <a:rPr lang="es-PE" sz="1200" b="0" i="0" u="none" strike="noStrike">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6" name="8 Tabla">
            <a:extLst>
              <a:ext uri="{FF2B5EF4-FFF2-40B4-BE49-F238E27FC236}">
                <a16:creationId xmlns:a16="http://schemas.microsoft.com/office/drawing/2014/main" id="{237AEBAD-95DA-4F4A-8CB2-16ADC0487EFA}"/>
              </a:ext>
            </a:extLst>
          </p:cNvPr>
          <p:cNvGraphicFramePr>
            <a:graphicFrameLocks noGrp="1"/>
          </p:cNvGraphicFramePr>
          <p:nvPr>
            <p:extLst>
              <p:ext uri="{D42A27DB-BD31-4B8C-83A1-F6EECF244321}">
                <p14:modId xmlns:p14="http://schemas.microsoft.com/office/powerpoint/2010/main" val="2482631797"/>
              </p:ext>
            </p:extLst>
          </p:nvPr>
        </p:nvGraphicFramePr>
        <p:xfrm>
          <a:off x="701403" y="4427177"/>
          <a:ext cx="10975520" cy="1730584"/>
        </p:xfrm>
        <a:graphic>
          <a:graphicData uri="http://schemas.openxmlformats.org/drawingml/2006/table">
            <a:tbl>
              <a:tblPr/>
              <a:tblGrid>
                <a:gridCol w="1071559">
                  <a:extLst>
                    <a:ext uri="{9D8B030D-6E8A-4147-A177-3AD203B41FA5}">
                      <a16:colId xmlns:a16="http://schemas.microsoft.com/office/drawing/2014/main" val="20000"/>
                    </a:ext>
                  </a:extLst>
                </a:gridCol>
                <a:gridCol w="565259">
                  <a:extLst>
                    <a:ext uri="{9D8B030D-6E8A-4147-A177-3AD203B41FA5}">
                      <a16:colId xmlns:a16="http://schemas.microsoft.com/office/drawing/2014/main" val="20001"/>
                    </a:ext>
                  </a:extLst>
                </a:gridCol>
                <a:gridCol w="642935">
                  <a:extLst>
                    <a:ext uri="{9D8B030D-6E8A-4147-A177-3AD203B41FA5}">
                      <a16:colId xmlns:a16="http://schemas.microsoft.com/office/drawing/2014/main" val="935374778"/>
                    </a:ext>
                  </a:extLst>
                </a:gridCol>
                <a:gridCol w="642935">
                  <a:extLst>
                    <a:ext uri="{9D8B030D-6E8A-4147-A177-3AD203B41FA5}">
                      <a16:colId xmlns:a16="http://schemas.microsoft.com/office/drawing/2014/main" val="719633647"/>
                    </a:ext>
                  </a:extLst>
                </a:gridCol>
                <a:gridCol w="714372">
                  <a:extLst>
                    <a:ext uri="{9D8B030D-6E8A-4147-A177-3AD203B41FA5}">
                      <a16:colId xmlns:a16="http://schemas.microsoft.com/office/drawing/2014/main" val="755056812"/>
                    </a:ext>
                  </a:extLst>
                </a:gridCol>
                <a:gridCol w="714372">
                  <a:extLst>
                    <a:ext uri="{9D8B030D-6E8A-4147-A177-3AD203B41FA5}">
                      <a16:colId xmlns:a16="http://schemas.microsoft.com/office/drawing/2014/main" val="1031452437"/>
                    </a:ext>
                  </a:extLst>
                </a:gridCol>
                <a:gridCol w="714372">
                  <a:extLst>
                    <a:ext uri="{9D8B030D-6E8A-4147-A177-3AD203B41FA5}">
                      <a16:colId xmlns:a16="http://schemas.microsoft.com/office/drawing/2014/main" val="20010"/>
                    </a:ext>
                  </a:extLst>
                </a:gridCol>
                <a:gridCol w="785810">
                  <a:extLst>
                    <a:ext uri="{9D8B030D-6E8A-4147-A177-3AD203B41FA5}">
                      <a16:colId xmlns:a16="http://schemas.microsoft.com/office/drawing/2014/main" val="20011"/>
                    </a:ext>
                  </a:extLst>
                </a:gridCol>
                <a:gridCol w="857248">
                  <a:extLst>
                    <a:ext uri="{9D8B030D-6E8A-4147-A177-3AD203B41FA5}">
                      <a16:colId xmlns:a16="http://schemas.microsoft.com/office/drawing/2014/main" val="20012"/>
                    </a:ext>
                  </a:extLst>
                </a:gridCol>
                <a:gridCol w="1132156">
                  <a:extLst>
                    <a:ext uri="{9D8B030D-6E8A-4147-A177-3AD203B41FA5}">
                      <a16:colId xmlns:a16="http://schemas.microsoft.com/office/drawing/2014/main" val="3863544000"/>
                    </a:ext>
                  </a:extLst>
                </a:gridCol>
                <a:gridCol w="1094874">
                  <a:extLst>
                    <a:ext uri="{9D8B030D-6E8A-4147-A177-3AD203B41FA5}">
                      <a16:colId xmlns:a16="http://schemas.microsoft.com/office/drawing/2014/main" val="2509169248"/>
                    </a:ext>
                  </a:extLst>
                </a:gridCol>
                <a:gridCol w="1094873">
                  <a:extLst>
                    <a:ext uri="{9D8B030D-6E8A-4147-A177-3AD203B41FA5}">
                      <a16:colId xmlns:a16="http://schemas.microsoft.com/office/drawing/2014/main" val="1289861490"/>
                    </a:ext>
                  </a:extLst>
                </a:gridCol>
                <a:gridCol w="944755">
                  <a:extLst>
                    <a:ext uri="{9D8B030D-6E8A-4147-A177-3AD203B41FA5}">
                      <a16:colId xmlns:a16="http://schemas.microsoft.com/office/drawing/2014/main" val="4137530668"/>
                    </a:ext>
                  </a:extLst>
                </a:gridCol>
              </a:tblGrid>
              <a:tr h="323927">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de quienes gobiernan el país en la gente</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23927">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47080">
                <a:tc>
                  <a:txBody>
                    <a:bodyPr/>
                    <a:lstStyle/>
                    <a:p>
                      <a:pPr algn="l" fontAlgn="ctr"/>
                      <a:r>
                        <a:rPr lang="es-PE" sz="1200" b="0" i="0" u="none" strike="noStrike">
                          <a:solidFill>
                            <a:srgbClr val="000000"/>
                          </a:solidFill>
                          <a:effectLst/>
                          <a:latin typeface="Corbel" panose="020B0503020204020204" pitchFamily="34" charset="0"/>
                        </a:rPr>
                        <a:t>En contra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47080">
                <a:tc>
                  <a:txBody>
                    <a:bodyPr/>
                    <a:lstStyle/>
                    <a:p>
                      <a:pPr algn="l" fontAlgn="ctr"/>
                      <a:r>
                        <a:rPr lang="es-PE" sz="1200" b="0" i="0" u="none" strike="noStrike">
                          <a:solidFill>
                            <a:srgbClr val="000000"/>
                          </a:solidFill>
                          <a:effectLst/>
                          <a:latin typeface="Corbel" panose="020B0503020204020204" pitchFamily="34" charset="0"/>
                        </a:rPr>
                        <a:t>A favor</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953934"/>
                  </a:ext>
                </a:extLst>
              </a:tr>
              <a:tr h="247080">
                <a:tc>
                  <a:txBody>
                    <a:bodyPr/>
                    <a:lstStyle/>
                    <a:p>
                      <a:pPr algn="l" fontAlgn="ctr"/>
                      <a:r>
                        <a:rPr lang="es-PE" sz="1200" b="0" i="0" u="none" strike="noStrike">
                          <a:solidFill>
                            <a:srgbClr val="000000"/>
                          </a:solidFill>
                          <a:effectLst/>
                          <a:latin typeface="Corbel" panose="020B0503020204020204" pitchFamily="34" charset="0"/>
                        </a:rPr>
                        <a:t>Me da igual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47080">
                <a:tc>
                  <a:txBody>
                    <a:bodyPr/>
                    <a:lstStyle/>
                    <a:p>
                      <a:pPr algn="l" fontAlgn="ctr"/>
                      <a:r>
                        <a:rPr lang="es-PE" sz="1200" b="0" i="0" u="none" strike="noStrike">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5" name="Rectángulo 5">
            <a:extLst>
              <a:ext uri="{FF2B5EF4-FFF2-40B4-BE49-F238E27FC236}">
                <a16:creationId xmlns:a16="http://schemas.microsoft.com/office/drawing/2014/main" id="{254B735C-8371-4605-B9F3-EFAF68F026F5}"/>
              </a:ext>
            </a:extLst>
          </p:cNvPr>
          <p:cNvSpPr/>
          <p:nvPr/>
        </p:nvSpPr>
        <p:spPr>
          <a:xfrm>
            <a:off x="353251" y="2013591"/>
            <a:ext cx="11069924" cy="338554"/>
          </a:xfrm>
          <a:prstGeom prst="rect">
            <a:avLst/>
          </a:prstGeom>
        </p:spPr>
        <p:txBody>
          <a:bodyPr wrap="square">
            <a:spAutoFit/>
          </a:bodyPr>
          <a:lstStyle/>
          <a:p>
            <a:r>
              <a:rPr lang="es-MX" sz="1600" dirty="0">
                <a:latin typeface="Corbel" panose="020B0503020204020204" pitchFamily="34" charset="0"/>
              </a:rPr>
              <a:t>¿Está a favor o en contra del reciente indulto a Alberto Fujimori? </a:t>
            </a:r>
            <a:r>
              <a:rPr lang="es-ES" sz="1600" dirty="0">
                <a:latin typeface="Corbel" panose="020B0503020204020204" pitchFamily="34" charset="0"/>
              </a:rPr>
              <a:t>(Pregunta asistida)</a:t>
            </a:r>
            <a:endParaRPr lang="es-PE" sz="1600" b="1" dirty="0">
              <a:latin typeface="Corbel" panose="020B0503020204020204" pitchFamily="34" charset="0"/>
            </a:endParaRPr>
          </a:p>
        </p:txBody>
      </p:sp>
      <p:sp>
        <p:nvSpPr>
          <p:cNvPr id="18" name="Título 10">
            <a:extLst>
              <a:ext uri="{FF2B5EF4-FFF2-40B4-BE49-F238E27FC236}">
                <a16:creationId xmlns:a16="http://schemas.microsoft.com/office/drawing/2014/main" id="{B4C35E7A-991D-49B0-8989-980B7E1B1464}"/>
              </a:ext>
            </a:extLst>
          </p:cNvPr>
          <p:cNvSpPr txBox="1">
            <a:spLocks/>
          </p:cNvSpPr>
          <p:nvPr/>
        </p:nvSpPr>
        <p:spPr>
          <a:xfrm>
            <a:off x="419288" y="496416"/>
            <a:ext cx="8108170"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Indulto a Alberto Fujimori</a:t>
            </a:r>
          </a:p>
        </p:txBody>
      </p:sp>
    </p:spTree>
    <p:extLst>
      <p:ext uri="{BB962C8B-B14F-4D97-AF65-F5344CB8AC3E}">
        <p14:creationId xmlns:p14="http://schemas.microsoft.com/office/powerpoint/2010/main" val="68232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0"/>
          <p:cNvSpPr txBox="1">
            <a:spLocks/>
          </p:cNvSpPr>
          <p:nvPr/>
        </p:nvSpPr>
        <p:spPr>
          <a:xfrm>
            <a:off x="334962" y="312362"/>
            <a:ext cx="8817275" cy="108143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defTabSz="914400">
              <a:spcBef>
                <a:spcPts val="0"/>
              </a:spcBef>
              <a:defRPr/>
            </a:pPr>
            <a:r>
              <a:rPr lang="es-419" dirty="0">
                <a:solidFill>
                  <a:srgbClr val="000000"/>
                </a:solidFill>
                <a:latin typeface="Corbel" panose="020B0503020204020204" pitchFamily="34" charset="0"/>
              </a:rPr>
              <a:t>Aprobación del Presidente Pedro Castillo: se ubica en 24%, 4 puntos menos que febrero. </a:t>
            </a:r>
            <a:r>
              <a:rPr lang="es-419" dirty="0" smtClean="0">
                <a:solidFill>
                  <a:srgbClr val="000000"/>
                </a:solidFill>
                <a:latin typeface="Corbel" panose="020B0503020204020204" pitchFamily="34" charset="0"/>
              </a:rPr>
              <a:t>Pese a ello, esta disminución no es estadísticamente significativa. </a:t>
            </a:r>
            <a:endParaRPr lang="es-419" dirty="0">
              <a:solidFill>
                <a:srgbClr val="000000"/>
              </a:solidFill>
              <a:latin typeface="Corbel" panose="020B0503020204020204" pitchFamily="34" charset="0"/>
            </a:endParaRPr>
          </a:p>
        </p:txBody>
      </p:sp>
      <p:sp>
        <p:nvSpPr>
          <p:cNvPr id="9" name="Rectángulo 8"/>
          <p:cNvSpPr/>
          <p:nvPr/>
        </p:nvSpPr>
        <p:spPr>
          <a:xfrm>
            <a:off x="334962" y="1611649"/>
            <a:ext cx="8978340" cy="338554"/>
          </a:xfrm>
          <a:prstGeom prst="rect">
            <a:avLst/>
          </a:prstGeom>
        </p:spPr>
        <p:txBody>
          <a:bodyPr wrap="square">
            <a:spAutoFit/>
          </a:bodyPr>
          <a:lstStyle/>
          <a:p>
            <a:pPr>
              <a:defRPr/>
            </a:pPr>
            <a:r>
              <a:rPr lang="es-ES" sz="1600" dirty="0">
                <a:solidFill>
                  <a:srgbClr val="000000"/>
                </a:solidFill>
                <a:latin typeface="Corbel" panose="020B0503020204020204" pitchFamily="34" charset="0"/>
              </a:rPr>
              <a:t>¿Usted aprueba o desaprueba la forma como Pedro Castillo está conduciendo su gobierno? </a:t>
            </a:r>
            <a:endParaRPr lang="es-PE" sz="1400" i="1" dirty="0">
              <a:solidFill>
                <a:srgbClr val="000000"/>
              </a:solidFill>
              <a:latin typeface="Corbel" panose="020B0503020204020204" pitchFamily="34" charset="0"/>
            </a:endParaRPr>
          </a:p>
        </p:txBody>
      </p:sp>
      <p:sp>
        <p:nvSpPr>
          <p:cNvPr id="13" name="Rectángulo 12">
            <a:extLst>
              <a:ext uri="{FF2B5EF4-FFF2-40B4-BE49-F238E27FC236}">
                <a16:creationId xmlns:a16="http://schemas.microsoft.com/office/drawing/2014/main" id="{876A8472-2376-4D30-866A-76CD89D3086E}"/>
              </a:ext>
            </a:extLst>
          </p:cNvPr>
          <p:cNvSpPr/>
          <p:nvPr/>
        </p:nvSpPr>
        <p:spPr>
          <a:xfrm>
            <a:off x="10713466" y="2979775"/>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a:t>
            </a:r>
            <a:r>
              <a:rPr lang="es-PE" sz="800" dirty="0" smtClean="0">
                <a:solidFill>
                  <a:schemeClr val="bg1">
                    <a:lumMod val="50000"/>
                  </a:schemeClr>
                </a:solidFill>
                <a:latin typeface="Corbel" panose="020B0503020204020204" pitchFamily="34" charset="0"/>
              </a:rPr>
              <a:t>Libertad Digital</a:t>
            </a:r>
            <a:endParaRPr lang="es-PE" sz="800" dirty="0">
              <a:solidFill>
                <a:schemeClr val="bg1">
                  <a:lumMod val="50000"/>
                </a:schemeClr>
              </a:solidFill>
              <a:latin typeface="Corbel" panose="020B0503020204020204" pitchFamily="34" charset="0"/>
            </a:endParaRPr>
          </a:p>
        </p:txBody>
      </p:sp>
      <p:graphicFrame>
        <p:nvGraphicFramePr>
          <p:cNvPr id="11" name="11 Gráfico"/>
          <p:cNvGraphicFramePr/>
          <p:nvPr>
            <p:extLst/>
          </p:nvPr>
        </p:nvGraphicFramePr>
        <p:xfrm>
          <a:off x="269307" y="2104675"/>
          <a:ext cx="9771023" cy="462947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Conector recto 6"/>
          <p:cNvCxnSpPr/>
          <p:nvPr/>
        </p:nvCxnSpPr>
        <p:spPr>
          <a:xfrm flipH="1" flipV="1">
            <a:off x="6346564" y="3210151"/>
            <a:ext cx="12879" cy="2657065"/>
          </a:xfrm>
          <a:prstGeom prst="line">
            <a:avLst/>
          </a:prstGeom>
          <a:ln>
            <a:solidFill>
              <a:srgbClr val="8E8581"/>
            </a:solidFill>
            <a:prstDash val="sysDot"/>
            <a:tailEnd type="none"/>
          </a:ln>
        </p:spPr>
        <p:style>
          <a:lnRef idx="1">
            <a:schemeClr val="accent1"/>
          </a:lnRef>
          <a:fillRef idx="0">
            <a:schemeClr val="accent1"/>
          </a:fillRef>
          <a:effectRef idx="0">
            <a:schemeClr val="accent1"/>
          </a:effectRef>
          <a:fontRef idx="minor">
            <a:schemeClr val="tx1"/>
          </a:fontRef>
        </p:style>
      </p:cxnSp>
      <p:pic>
        <p:nvPicPr>
          <p:cNvPr id="6146" name="Imagen 1" descr="Comienza la cuenta atrás para votar una posible destitución de Pedro  Castillo - Libertad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2346" y="1978472"/>
            <a:ext cx="1537434" cy="100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697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r>
              <a:rPr lang="es-ES" sz="4400" dirty="0">
                <a:latin typeface="Corbel" panose="020B0503020204020204" pitchFamily="34" charset="0"/>
              </a:rPr>
              <a:t>Metodología</a:t>
            </a:r>
            <a:r>
              <a:rPr lang="en-US" sz="4400" dirty="0">
                <a:latin typeface="Corbel" panose="020B0503020204020204" pitchFamily="34" charset="0"/>
              </a:rPr>
              <a:t> </a:t>
            </a:r>
            <a:r>
              <a:rPr lang="es-ES" sz="4400" dirty="0">
                <a:latin typeface="Corbel" panose="020B0503020204020204" pitchFamily="34" charset="0"/>
              </a:rPr>
              <a:t>| Ficha técnica del estudio</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437806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443620" y="405406"/>
            <a:ext cx="9008534" cy="674056"/>
          </a:xfrm>
        </p:spPr>
        <p:txBody>
          <a:bodyPr/>
          <a:lstStyle/>
          <a:p>
            <a:r>
              <a:rPr lang="es-MX" sz="4000" dirty="0">
                <a:solidFill>
                  <a:srgbClr val="008442"/>
                </a:solidFill>
                <a:latin typeface="Corbel" panose="020B0503020204020204" pitchFamily="34" charset="0"/>
              </a:rPr>
              <a:t>Encuestas telefónicas</a:t>
            </a:r>
          </a:p>
        </p:txBody>
      </p:sp>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Rectángulo 4"/>
          <p:cNvSpPr/>
          <p:nvPr/>
        </p:nvSpPr>
        <p:spPr>
          <a:xfrm>
            <a:off x="443620" y="1455014"/>
            <a:ext cx="11469445" cy="4847481"/>
          </a:xfrm>
          <a:prstGeom prst="rect">
            <a:avLst/>
          </a:prstGeom>
        </p:spPr>
        <p:txBody>
          <a:bodyPr wrap="square">
            <a:spAutoFit/>
          </a:bodyPr>
          <a:lstStyle/>
          <a:p>
            <a:pPr lvl="0" algn="just">
              <a:spcBef>
                <a:spcPts val="600"/>
              </a:spcBef>
              <a:defRPr/>
            </a:pPr>
            <a:r>
              <a:rPr lang="es-ES" sz="1700" dirty="0">
                <a:solidFill>
                  <a:prstClr val="black"/>
                </a:solidFill>
                <a:latin typeface="Corbel" panose="020B0503020204020204" pitchFamily="34" charset="0"/>
              </a:rPr>
              <a:t>La metodología de encuesta telefónica que utiliza Estudios de Opinión del IEP toma como marco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una selección aleatoria de números de celular, basado en las series de numeración de los servicios de telefonía móvil que proporciona el Ministerio de Transporte y Comunicaciones (MTC).  Aquí se incluyen todos los proveedores de telefonía móvil del país y contienen el mismo número de dígitos que los números de celulares (9 dígitos), lo que permite obtener  un poco más de 89 millones de combinaciones de números telefónicos posibles. </a:t>
            </a:r>
          </a:p>
          <a:p>
            <a:pPr lvl="0" algn="just">
              <a:spcBef>
                <a:spcPts val="600"/>
              </a:spcBef>
              <a:defRPr/>
            </a:pPr>
            <a:r>
              <a:rPr lang="es-ES" sz="1700" dirty="0">
                <a:solidFill>
                  <a:prstClr val="black"/>
                </a:solidFill>
                <a:latin typeface="Corbel" panose="020B0503020204020204" pitchFamily="34" charset="0"/>
              </a:rPr>
              <a:t>Para seleccionar el marco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se emplea un Software de Muestreo Telefónico (SMUT), creado exclusivamente para el IEP, el cual permite la generación de un marco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de números de celular de forma aleatoria a partir de las cabeceras asignadas a los operadores de telefonía móvil. </a:t>
            </a:r>
          </a:p>
          <a:p>
            <a:pPr lvl="0" algn="just">
              <a:spcBef>
                <a:spcPts val="600"/>
              </a:spcBef>
              <a:defRPr/>
            </a:pPr>
            <a:r>
              <a:rPr lang="es-ES" sz="1700" dirty="0">
                <a:solidFill>
                  <a:prstClr val="black"/>
                </a:solidFill>
                <a:latin typeface="Corbel" panose="020B0503020204020204" pitchFamily="34" charset="0"/>
              </a:rPr>
              <a:t>Según datos de ERESTEL 2019 y ENAHO 2020, más del </a:t>
            </a:r>
            <a:r>
              <a:rPr lang="es-ES" sz="1700" dirty="0">
                <a:latin typeface="Corbel" panose="020B0503020204020204" pitchFamily="34" charset="0"/>
              </a:rPr>
              <a:t>94%</a:t>
            </a:r>
            <a:r>
              <a:rPr lang="es-ES" sz="1700" dirty="0">
                <a:solidFill>
                  <a:srgbClr val="FF0000"/>
                </a:solidFill>
                <a:latin typeface="Corbel" panose="020B0503020204020204" pitchFamily="34" charset="0"/>
              </a:rPr>
              <a:t> </a:t>
            </a:r>
            <a:r>
              <a:rPr lang="es-ES" sz="1700" dirty="0">
                <a:solidFill>
                  <a:prstClr val="black"/>
                </a:solidFill>
                <a:latin typeface="Corbel" panose="020B0503020204020204" pitchFamily="34" charset="0"/>
              </a:rPr>
              <a:t>de hogares posee un celular, lo cual nos reafirma en que esta alternativa de encuesta es bastante buena. </a:t>
            </a:r>
          </a:p>
          <a:p>
            <a:pPr lvl="0" algn="just">
              <a:spcBef>
                <a:spcPts val="600"/>
              </a:spcBef>
              <a:defRPr/>
            </a:pPr>
            <a:r>
              <a:rPr lang="es-ES" sz="1700" dirty="0">
                <a:solidFill>
                  <a:prstClr val="black"/>
                </a:solidFill>
                <a:latin typeface="Corbel" panose="020B0503020204020204" pitchFamily="34" charset="0"/>
              </a:rPr>
              <a:t>La diferencia con un diseño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para una encuesta presencial es que en la encuesta presencial el muestreo es </a:t>
            </a:r>
            <a:r>
              <a:rPr lang="es-ES" sz="1700" dirty="0" err="1">
                <a:solidFill>
                  <a:prstClr val="black"/>
                </a:solidFill>
                <a:latin typeface="Corbel" panose="020B0503020204020204" pitchFamily="34" charset="0"/>
              </a:rPr>
              <a:t>polietápico</a:t>
            </a:r>
            <a:r>
              <a:rPr lang="es-ES" sz="1700" dirty="0">
                <a:solidFill>
                  <a:prstClr val="black"/>
                </a:solidFill>
                <a:latin typeface="Corbel" panose="020B0503020204020204" pitchFamily="34" charset="0"/>
              </a:rPr>
              <a:t> con selección de cuotas en la última etapa. En una encuesta telefónica el muestreo solo tiene una etapa, aleatoria. En la práctica, tanto en encuestas presenciales como telefónicas se hace un ejercicio de ponderación para corregir posibles sesgos, la ponderación debe ser mínima. </a:t>
            </a:r>
            <a:endParaRPr lang="es-PE" sz="1700" dirty="0">
              <a:solidFill>
                <a:prstClr val="black"/>
              </a:solidFill>
              <a:latin typeface="Corbel" panose="020B0503020204020204" pitchFamily="34" charset="0"/>
            </a:endParaRPr>
          </a:p>
          <a:p>
            <a:pPr lvl="0" algn="just">
              <a:spcBef>
                <a:spcPts val="600"/>
              </a:spcBef>
              <a:defRPr/>
            </a:pPr>
            <a:r>
              <a:rPr lang="es-ES" sz="1700" dirty="0">
                <a:solidFill>
                  <a:prstClr val="black"/>
                </a:solidFill>
                <a:latin typeface="Corbel" panose="020B0503020204020204" pitchFamily="34" charset="0"/>
              </a:rPr>
              <a:t>Una de las principales ventajas de la encuesta telefónica es su mayor cobertura y dispersión, que por temas de costo no se puede lograr con una encuesta presencial. La desventaja es que la encuesta telefónica no permite usar ayudas visuales (tarjetas, por ejemplo) y no debería durar más de 15 a 20 minutos para no cansar a la persona encuestada. </a:t>
            </a:r>
            <a:endParaRPr lang="es-PE" sz="1700" dirty="0">
              <a:solidFill>
                <a:prstClr val="black"/>
              </a:solidFill>
              <a:latin typeface="Corbel" panose="020B0503020204020204" pitchFamily="34" charset="0"/>
            </a:endParaRPr>
          </a:p>
        </p:txBody>
      </p:sp>
    </p:spTree>
    <p:extLst>
      <p:ext uri="{BB962C8B-B14F-4D97-AF65-F5344CB8AC3E}">
        <p14:creationId xmlns:p14="http://schemas.microsoft.com/office/powerpoint/2010/main" val="1763775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621798" y="1133243"/>
            <a:ext cx="3393274" cy="3450589"/>
          </a:xfrm>
        </p:spPr>
        <p:txBody>
          <a:bodyPr/>
          <a:lstStyle/>
          <a:p>
            <a:r>
              <a:rPr lang="es-MX" sz="3600" dirty="0">
                <a:solidFill>
                  <a:srgbClr val="008442"/>
                </a:solidFill>
                <a:latin typeface="Corbel" panose="020B0503020204020204" pitchFamily="34" charset="0"/>
              </a:rPr>
              <a:t>Distribución de la muestra de la encuesta de marzo de 2022</a:t>
            </a:r>
            <a:br>
              <a:rPr lang="es-MX" sz="3600" dirty="0">
                <a:solidFill>
                  <a:srgbClr val="008442"/>
                </a:solidFill>
                <a:latin typeface="Corbel" panose="020B0503020204020204" pitchFamily="34" charset="0"/>
              </a:rPr>
            </a:br>
            <a:r>
              <a:rPr lang="es-MX" sz="3600" dirty="0">
                <a:solidFill>
                  <a:srgbClr val="008442"/>
                </a:solidFill>
                <a:latin typeface="Corbel" panose="020B0503020204020204" pitchFamily="34" charset="0"/>
              </a:rPr>
              <a:t/>
            </a:r>
            <a:br>
              <a:rPr lang="es-MX" sz="3600" dirty="0">
                <a:solidFill>
                  <a:srgbClr val="008442"/>
                </a:solidFill>
                <a:latin typeface="Corbel" panose="020B0503020204020204" pitchFamily="34" charset="0"/>
              </a:rPr>
            </a:br>
            <a:endParaRPr lang="es-MX" sz="3600" dirty="0">
              <a:solidFill>
                <a:srgbClr val="008442"/>
              </a:solidFill>
              <a:latin typeface="Corbel" panose="020B0503020204020204" pitchFamily="34" charset="0"/>
            </a:endParaRPr>
          </a:p>
        </p:txBody>
      </p:sp>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4" name="CuadroTexto 3"/>
          <p:cNvSpPr txBox="1"/>
          <p:nvPr/>
        </p:nvSpPr>
        <p:spPr bwMode="gray">
          <a:xfrm>
            <a:off x="8740140" y="3360420"/>
            <a:ext cx="3020060" cy="1223412"/>
          </a:xfrm>
          <a:prstGeom prst="rect">
            <a:avLst/>
          </a:prstGeom>
          <a:solidFill>
            <a:schemeClr val="accent4">
              <a:lumMod val="20000"/>
              <a:lumOff val="80000"/>
            </a:schemeClr>
          </a:solidFill>
        </p:spPr>
        <p:txBody>
          <a:bodyPr wrap="square" lIns="0" tIns="0" rIns="0" bIns="0" rtlCol="0">
            <a:spAutoFit/>
          </a:bodyPr>
          <a:lstStyle/>
          <a:p>
            <a:pPr>
              <a:spcBef>
                <a:spcPts val="300"/>
              </a:spcBef>
            </a:pPr>
            <a:r>
              <a:rPr lang="es-MX" b="1" dirty="0">
                <a:solidFill>
                  <a:schemeClr val="accent5">
                    <a:lumMod val="75000"/>
                  </a:schemeClr>
                </a:solidFill>
                <a:latin typeface="Corbel" panose="020B0503020204020204" pitchFamily="34" charset="0"/>
                <a:cs typeface="Arial" pitchFamily="34" charset="0"/>
              </a:rPr>
              <a:t>1201</a:t>
            </a:r>
            <a:r>
              <a:rPr lang="es-MX" dirty="0">
                <a:latin typeface="Corbel" panose="020B0503020204020204" pitchFamily="34" charset="0"/>
                <a:cs typeface="Arial" pitchFamily="34" charset="0"/>
              </a:rPr>
              <a:t> personas entrevistadas en:</a:t>
            </a:r>
          </a:p>
          <a:p>
            <a:pPr>
              <a:spcBef>
                <a:spcPts val="300"/>
              </a:spcBef>
            </a:pPr>
            <a:r>
              <a:rPr lang="es-MX" b="1" dirty="0">
                <a:solidFill>
                  <a:schemeClr val="accent5">
                    <a:lumMod val="75000"/>
                  </a:schemeClr>
                </a:solidFill>
                <a:latin typeface="Corbel" panose="020B0503020204020204" pitchFamily="34" charset="0"/>
                <a:cs typeface="Arial" pitchFamily="34" charset="0"/>
              </a:rPr>
              <a:t>24</a:t>
            </a:r>
            <a:r>
              <a:rPr lang="es-MX" dirty="0">
                <a:latin typeface="Corbel" panose="020B0503020204020204" pitchFamily="34" charset="0"/>
                <a:cs typeface="Arial" pitchFamily="34" charset="0"/>
              </a:rPr>
              <a:t> departamentos</a:t>
            </a:r>
          </a:p>
          <a:p>
            <a:pPr>
              <a:spcBef>
                <a:spcPts val="300"/>
              </a:spcBef>
            </a:pPr>
            <a:r>
              <a:rPr lang="es-MX" b="1" dirty="0">
                <a:solidFill>
                  <a:schemeClr val="accent5">
                    <a:lumMod val="75000"/>
                  </a:schemeClr>
                </a:solidFill>
                <a:latin typeface="Corbel" panose="020B0503020204020204" pitchFamily="34" charset="0"/>
                <a:cs typeface="Arial" pitchFamily="34" charset="0"/>
              </a:rPr>
              <a:t>153</a:t>
            </a:r>
            <a:r>
              <a:rPr lang="es-MX" dirty="0">
                <a:latin typeface="Corbel" panose="020B0503020204020204" pitchFamily="34" charset="0"/>
                <a:cs typeface="Arial" pitchFamily="34" charset="0"/>
              </a:rPr>
              <a:t> provincias</a:t>
            </a:r>
          </a:p>
          <a:p>
            <a:pPr>
              <a:spcBef>
                <a:spcPts val="300"/>
              </a:spcBef>
            </a:pPr>
            <a:r>
              <a:rPr lang="es-MX" b="1" dirty="0">
                <a:solidFill>
                  <a:schemeClr val="accent5">
                    <a:lumMod val="75000"/>
                  </a:schemeClr>
                </a:solidFill>
                <a:latin typeface="Corbel" panose="020B0503020204020204" pitchFamily="34" charset="0"/>
                <a:cs typeface="Arial" pitchFamily="34" charset="0"/>
              </a:rPr>
              <a:t>413</a:t>
            </a:r>
            <a:r>
              <a:rPr lang="es-MX" dirty="0">
                <a:latin typeface="Corbel" panose="020B0503020204020204" pitchFamily="34" charset="0"/>
                <a:cs typeface="Arial" pitchFamily="34" charset="0"/>
              </a:rPr>
              <a:t> distritos</a:t>
            </a:r>
            <a:endParaRPr lang="es-PE" dirty="0" err="1">
              <a:latin typeface="Corbel" panose="020B0503020204020204" pitchFamily="34" charset="0"/>
              <a:cs typeface="Arial" pitchFamily="34" charset="0"/>
            </a:endParaRPr>
          </a:p>
        </p:txBody>
      </p:sp>
      <p:pic>
        <p:nvPicPr>
          <p:cNvPr id="7" name="Imagen 6"/>
          <p:cNvPicPr>
            <a:picLocks noChangeAspect="1"/>
          </p:cNvPicPr>
          <p:nvPr/>
        </p:nvPicPr>
        <p:blipFill>
          <a:blip r:embed="rId2"/>
          <a:stretch>
            <a:fillRect/>
          </a:stretch>
        </p:blipFill>
        <p:spPr>
          <a:xfrm>
            <a:off x="4065186" y="475940"/>
            <a:ext cx="4381289" cy="6038761"/>
          </a:xfrm>
          <a:prstGeom prst="rect">
            <a:avLst/>
          </a:prstGeom>
        </p:spPr>
      </p:pic>
    </p:spTree>
    <p:extLst>
      <p:ext uri="{BB962C8B-B14F-4D97-AF65-F5344CB8AC3E}">
        <p14:creationId xmlns:p14="http://schemas.microsoft.com/office/powerpoint/2010/main" val="1235701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6214820" y="1286359"/>
            <a:ext cx="5475156" cy="5115040"/>
          </a:xfrm>
        </p:spPr>
        <p:txBody>
          <a:bodyPr/>
          <a:lstStyle/>
          <a:p>
            <a:pPr marL="360000">
              <a:spcBef>
                <a:spcPts val="1200"/>
              </a:spcBef>
              <a:spcAft>
                <a:spcPts val="600"/>
              </a:spcAft>
            </a:pPr>
            <a:r>
              <a:rPr lang="es-MX" sz="1600" dirty="0">
                <a:solidFill>
                  <a:schemeClr val="tx1"/>
                </a:solidFill>
                <a:latin typeface="Corbel" panose="020B0503020204020204" pitchFamily="34" charset="0"/>
              </a:rPr>
              <a:t>En las encuestas del IEP, la agrupación del territorio nacional en </a:t>
            </a:r>
            <a:r>
              <a:rPr lang="es-MX" sz="1600" dirty="0" err="1">
                <a:solidFill>
                  <a:schemeClr val="tx1"/>
                </a:solidFill>
                <a:latin typeface="Corbel" panose="020B0503020204020204" pitchFamily="34" charset="0"/>
              </a:rPr>
              <a:t>macrozonas</a:t>
            </a:r>
            <a:r>
              <a:rPr lang="es-MX" sz="1600" dirty="0">
                <a:solidFill>
                  <a:schemeClr val="tx1"/>
                </a:solidFill>
                <a:latin typeface="Corbel" panose="020B0503020204020204" pitchFamily="34" charset="0"/>
              </a:rPr>
              <a:t> se hace a partir de las </a:t>
            </a:r>
            <a:r>
              <a:rPr lang="es-MX" sz="1600" b="1" u="sng" dirty="0">
                <a:solidFill>
                  <a:schemeClr val="tx1"/>
                </a:solidFill>
                <a:latin typeface="Corbel" panose="020B0503020204020204" pitchFamily="34" charset="0"/>
              </a:rPr>
              <a:t>provincias</a:t>
            </a:r>
            <a:r>
              <a:rPr lang="es-MX" sz="1600" dirty="0">
                <a:solidFill>
                  <a:schemeClr val="tx1"/>
                </a:solidFill>
                <a:latin typeface="Corbel" panose="020B0503020204020204" pitchFamily="34" charset="0"/>
              </a:rPr>
              <a:t>. Por ejemplo, hay provincias que pueden pertenecer a un departamento de centro o sur pero que por clasificación provincial son consideradas dentro de la </a:t>
            </a:r>
            <a:r>
              <a:rPr lang="es-MX" sz="1600" dirty="0" err="1">
                <a:solidFill>
                  <a:schemeClr val="tx1"/>
                </a:solidFill>
                <a:latin typeface="Corbel" panose="020B0503020204020204" pitchFamily="34" charset="0"/>
              </a:rPr>
              <a:t>macrozona</a:t>
            </a:r>
            <a:r>
              <a:rPr lang="es-MX" sz="1600" dirty="0">
                <a:solidFill>
                  <a:schemeClr val="tx1"/>
                </a:solidFill>
                <a:latin typeface="Corbel" panose="020B0503020204020204" pitchFamily="34" charset="0"/>
              </a:rPr>
              <a:t> </a:t>
            </a:r>
            <a:r>
              <a:rPr lang="es-MX" sz="1600" dirty="0" smtClean="0">
                <a:solidFill>
                  <a:schemeClr val="tx1"/>
                </a:solidFill>
                <a:latin typeface="Corbel" panose="020B0503020204020204" pitchFamily="34" charset="0"/>
              </a:rPr>
              <a:t>selva, como </a:t>
            </a:r>
            <a:r>
              <a:rPr lang="es-MX" sz="1600" dirty="0">
                <a:solidFill>
                  <a:schemeClr val="tx1"/>
                </a:solidFill>
                <a:latin typeface="Corbel" panose="020B0503020204020204" pitchFamily="34" charset="0"/>
              </a:rPr>
              <a:t>La Convención en Cusco</a:t>
            </a:r>
            <a:r>
              <a:rPr lang="es-MX" sz="1600" dirty="0" smtClean="0">
                <a:solidFill>
                  <a:schemeClr val="tx1"/>
                </a:solidFill>
                <a:latin typeface="Corbel" panose="020B0503020204020204" pitchFamily="34" charset="0"/>
              </a:rPr>
              <a:t>.</a:t>
            </a:r>
            <a:br>
              <a:rPr lang="es-MX" sz="1600" dirty="0" smtClean="0">
                <a:solidFill>
                  <a:schemeClr val="tx1"/>
                </a:solidFill>
                <a:latin typeface="Corbel" panose="020B0503020204020204" pitchFamily="34" charset="0"/>
              </a:rPr>
            </a:br>
            <a:r>
              <a:rPr lang="es-MX" sz="1600" dirty="0">
                <a:solidFill>
                  <a:schemeClr val="tx1"/>
                </a:solidFill>
                <a:latin typeface="Corbel" panose="020B0503020204020204" pitchFamily="34" charset="0"/>
              </a:rPr>
              <a:t/>
            </a:r>
            <a:br>
              <a:rPr lang="es-MX" sz="1600" dirty="0">
                <a:solidFill>
                  <a:schemeClr val="tx1"/>
                </a:solidFill>
                <a:latin typeface="Corbel" panose="020B0503020204020204" pitchFamily="34" charset="0"/>
              </a:rPr>
            </a:br>
            <a:r>
              <a:rPr lang="es-MX" sz="1600" dirty="0">
                <a:solidFill>
                  <a:schemeClr val="tx1"/>
                </a:solidFill>
                <a:latin typeface="Corbel" panose="020B0503020204020204" pitchFamily="34" charset="0"/>
              </a:rPr>
              <a:t>A continuación se muestra el porcentaje de población electoral que tiene cada una de las </a:t>
            </a:r>
            <a:r>
              <a:rPr lang="es-MX" sz="1600" dirty="0" err="1">
                <a:solidFill>
                  <a:schemeClr val="tx1"/>
                </a:solidFill>
                <a:latin typeface="Corbel" panose="020B0503020204020204" pitchFamily="34" charset="0"/>
              </a:rPr>
              <a:t>macrozonas</a:t>
            </a:r>
            <a:r>
              <a:rPr lang="es-MX" sz="1600" dirty="0">
                <a:solidFill>
                  <a:schemeClr val="tx1"/>
                </a:solidFill>
                <a:latin typeface="Corbel" panose="020B0503020204020204" pitchFamily="34" charset="0"/>
              </a:rPr>
              <a:t> presentadas.</a:t>
            </a:r>
            <a:r>
              <a:rPr lang="es-MX" sz="1800" dirty="0">
                <a:solidFill>
                  <a:schemeClr val="tx1"/>
                </a:solidFill>
                <a:latin typeface="Corbel" panose="020B0503020204020204" pitchFamily="34" charset="0"/>
              </a:rPr>
              <a:t/>
            </a:r>
            <a:br>
              <a:rPr lang="es-MX" sz="1800" dirty="0">
                <a:solidFill>
                  <a:schemeClr val="tx1"/>
                </a:solidFill>
                <a:latin typeface="Corbel" panose="020B0503020204020204" pitchFamily="34" charset="0"/>
              </a:rPr>
            </a:br>
            <a:r>
              <a:rPr lang="es-MX" sz="1800" dirty="0">
                <a:solidFill>
                  <a:schemeClr val="tx1"/>
                </a:solidFill>
                <a:latin typeface="Corbel" panose="020B0503020204020204" pitchFamily="34" charset="0"/>
              </a:rPr>
              <a:t/>
            </a:r>
            <a:br>
              <a:rPr lang="es-MX" sz="18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1000" dirty="0">
                <a:solidFill>
                  <a:schemeClr val="tx1"/>
                </a:solidFill>
                <a:latin typeface="Corbel" panose="020B0503020204020204" pitchFamily="34" charset="0"/>
              </a:rPr>
              <a:t/>
            </a:r>
            <a:br>
              <a:rPr lang="es-MX" sz="1000" dirty="0">
                <a:solidFill>
                  <a:schemeClr val="tx1"/>
                </a:solidFill>
                <a:latin typeface="Corbel" panose="020B0503020204020204" pitchFamily="34" charset="0"/>
              </a:rPr>
            </a:br>
            <a:endParaRPr lang="es-MX" sz="1000" dirty="0">
              <a:solidFill>
                <a:srgbClr val="008442"/>
              </a:solidFill>
              <a:latin typeface="Corbel" panose="020B0503020204020204" pitchFamily="34" charset="0"/>
            </a:endParaRPr>
          </a:p>
        </p:txBody>
      </p:sp>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4" name="CuadroTexto 3"/>
          <p:cNvSpPr txBox="1"/>
          <p:nvPr/>
        </p:nvSpPr>
        <p:spPr bwMode="gray">
          <a:xfrm>
            <a:off x="242046" y="206188"/>
            <a:ext cx="2519083"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s-MX" sz="3600" b="0" i="0" u="none" strike="noStrike" kern="1200" cap="none" spc="0" normalizeH="0" baseline="0" noProof="0" dirty="0" err="1">
                <a:ln>
                  <a:noFill/>
                </a:ln>
                <a:solidFill>
                  <a:srgbClr val="008442"/>
                </a:solidFill>
                <a:effectLst/>
                <a:uLnTx/>
                <a:uFillTx/>
                <a:latin typeface="Corbel" panose="020B0503020204020204" pitchFamily="34" charset="0"/>
                <a:ea typeface="+mn-ea"/>
                <a:cs typeface="+mn-cs"/>
              </a:rPr>
              <a:t>Macrozonas</a:t>
            </a:r>
            <a:endParaRPr kumimoji="0" lang="es-PE" sz="3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endParaRPr>
          </a:p>
        </p:txBody>
      </p:sp>
      <p:pic>
        <p:nvPicPr>
          <p:cNvPr id="7" name="Picture 2" descr="8fd89eeb-04a0-429f-ba41-ace053e51b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90" y="860156"/>
            <a:ext cx="5741707" cy="591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a 5"/>
          <p:cNvGraphicFramePr>
            <a:graphicFrameLocks noGrp="1"/>
          </p:cNvGraphicFramePr>
          <p:nvPr/>
        </p:nvGraphicFramePr>
        <p:xfrm>
          <a:off x="7244584" y="3880185"/>
          <a:ext cx="4069179" cy="1680810"/>
        </p:xfrm>
        <a:graphic>
          <a:graphicData uri="http://schemas.openxmlformats.org/drawingml/2006/table">
            <a:tbl>
              <a:tblPr firstRow="1" bandRow="1">
                <a:tableStyleId>{21E4AEA4-8DFA-4A89-87EB-49C32662AFE0}</a:tableStyleId>
              </a:tblPr>
              <a:tblGrid>
                <a:gridCol w="1356393">
                  <a:extLst>
                    <a:ext uri="{9D8B030D-6E8A-4147-A177-3AD203B41FA5}">
                      <a16:colId xmlns:a16="http://schemas.microsoft.com/office/drawing/2014/main" val="3081067454"/>
                    </a:ext>
                  </a:extLst>
                </a:gridCol>
                <a:gridCol w="1678403">
                  <a:extLst>
                    <a:ext uri="{9D8B030D-6E8A-4147-A177-3AD203B41FA5}">
                      <a16:colId xmlns:a16="http://schemas.microsoft.com/office/drawing/2014/main" val="1604249148"/>
                    </a:ext>
                  </a:extLst>
                </a:gridCol>
                <a:gridCol w="1034383">
                  <a:extLst>
                    <a:ext uri="{9D8B030D-6E8A-4147-A177-3AD203B41FA5}">
                      <a16:colId xmlns:a16="http://schemas.microsoft.com/office/drawing/2014/main" val="3282530109"/>
                    </a:ext>
                  </a:extLst>
                </a:gridCol>
              </a:tblGrid>
              <a:tr h="216000">
                <a:tc>
                  <a:txBody>
                    <a:bodyPr/>
                    <a:lstStyle/>
                    <a:p>
                      <a:pPr algn="ctr">
                        <a:spcAft>
                          <a:spcPts val="0"/>
                        </a:spcAft>
                      </a:pPr>
                      <a:r>
                        <a:rPr lang="es-PE" sz="1200" dirty="0" err="1">
                          <a:effectLst/>
                          <a:latin typeface="Corbel" panose="020B0503020204020204" pitchFamily="34" charset="0"/>
                        </a:rPr>
                        <a:t>Macrozona</a:t>
                      </a:r>
                      <a:endParaRPr lang="es-PE" sz="1200" dirty="0">
                        <a:effectLst/>
                        <a:latin typeface="Corbel" panose="020B0503020204020204" pitchFamily="34" charset="0"/>
                        <a:ea typeface="Calibri" panose="020F0502020204030204" pitchFamily="34" charset="0"/>
                      </a:endParaRPr>
                    </a:p>
                  </a:txBody>
                  <a:tcPr marL="9525" marR="9525" marT="9525" marB="9525" anchor="ctr">
                    <a:solidFill>
                      <a:schemeClr val="accent4">
                        <a:lumMod val="75000"/>
                      </a:schemeClr>
                    </a:solidFill>
                  </a:tcPr>
                </a:tc>
                <a:tc>
                  <a:txBody>
                    <a:bodyPr/>
                    <a:lstStyle/>
                    <a:p>
                      <a:pPr algn="ctr">
                        <a:spcAft>
                          <a:spcPts val="0"/>
                        </a:spcAft>
                      </a:pPr>
                      <a:r>
                        <a:rPr lang="es-PE" sz="1200" dirty="0">
                          <a:effectLst/>
                          <a:latin typeface="Corbel" panose="020B0503020204020204" pitchFamily="34" charset="0"/>
                        </a:rPr>
                        <a:t>Población electoral  </a:t>
                      </a:r>
                    </a:p>
                    <a:p>
                      <a:pPr algn="ctr">
                        <a:spcAft>
                          <a:spcPts val="0"/>
                        </a:spcAft>
                      </a:pPr>
                      <a:r>
                        <a:rPr lang="es-PE" sz="1200" dirty="0">
                          <a:effectLst/>
                          <a:latin typeface="Corbel" panose="020B0503020204020204" pitchFamily="34" charset="0"/>
                        </a:rPr>
                        <a:t>(18 años</a:t>
                      </a:r>
                      <a:r>
                        <a:rPr lang="es-PE" sz="1200" baseline="0" dirty="0">
                          <a:effectLst/>
                          <a:latin typeface="Corbel" panose="020B0503020204020204" pitchFamily="34" charset="0"/>
                        </a:rPr>
                        <a:t> a más, con DNI)</a:t>
                      </a:r>
                      <a:endParaRPr lang="es-PE" sz="1200" dirty="0">
                        <a:effectLst/>
                        <a:latin typeface="Corbel" panose="020B0503020204020204" pitchFamily="34" charset="0"/>
                        <a:ea typeface="Calibri" panose="020F0502020204030204" pitchFamily="34" charset="0"/>
                      </a:endParaRPr>
                    </a:p>
                  </a:txBody>
                  <a:tcPr marL="9525" marR="9525" marT="9525" marB="9525" anchor="ctr">
                    <a:solidFill>
                      <a:schemeClr val="accent4">
                        <a:lumMod val="75000"/>
                      </a:schemeClr>
                    </a:solidFill>
                  </a:tcPr>
                </a:tc>
                <a:tc>
                  <a:txBody>
                    <a:bodyPr/>
                    <a:lstStyle/>
                    <a:p>
                      <a:pPr algn="ctr">
                        <a:spcAft>
                          <a:spcPts val="0"/>
                        </a:spcAft>
                      </a:pPr>
                      <a:r>
                        <a:rPr lang="es-MX" sz="1200" dirty="0">
                          <a:effectLst/>
                          <a:latin typeface="Corbel" panose="020B0503020204020204" pitchFamily="34" charset="0"/>
                          <a:ea typeface="+mn-ea"/>
                        </a:rPr>
                        <a:t>Porcentaje</a:t>
                      </a:r>
                      <a:endParaRPr lang="es-PE" sz="1200" dirty="0">
                        <a:effectLst/>
                        <a:latin typeface="Corbel" panose="020B0503020204020204" pitchFamily="34" charset="0"/>
                        <a:ea typeface="Calibri" panose="020F0502020204030204" pitchFamily="34" charset="0"/>
                      </a:endParaRPr>
                    </a:p>
                  </a:txBody>
                  <a:tcPr marL="9525" marR="9525" marT="9525" marB="9525" anchor="ctr">
                    <a:solidFill>
                      <a:schemeClr val="accent4">
                        <a:lumMod val="75000"/>
                      </a:schemeClr>
                    </a:solidFill>
                  </a:tcPr>
                </a:tc>
                <a:extLst>
                  <a:ext uri="{0D108BD9-81ED-4DB2-BD59-A6C34878D82A}">
                    <a16:rowId xmlns:a16="http://schemas.microsoft.com/office/drawing/2014/main" val="2636019552"/>
                  </a:ext>
                </a:extLst>
              </a:tr>
              <a:tr h="216000">
                <a:tc>
                  <a:txBody>
                    <a:bodyPr/>
                    <a:lstStyle/>
                    <a:p>
                      <a:pPr algn="l">
                        <a:spcAft>
                          <a:spcPts val="0"/>
                        </a:spcAft>
                      </a:pPr>
                      <a:r>
                        <a:rPr lang="es-PE" sz="1200" dirty="0">
                          <a:effectLst/>
                          <a:latin typeface="Corbel" panose="020B0503020204020204" pitchFamily="34" charset="0"/>
                        </a:rPr>
                        <a:t>Lima Metropolitana</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8383077</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34.5%</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377102091"/>
                  </a:ext>
                </a:extLst>
              </a:tr>
              <a:tr h="216000">
                <a:tc>
                  <a:txBody>
                    <a:bodyPr/>
                    <a:lstStyle/>
                    <a:p>
                      <a:pPr algn="l">
                        <a:spcAft>
                          <a:spcPts val="0"/>
                        </a:spcAft>
                      </a:pPr>
                      <a:r>
                        <a:rPr lang="es-PE" sz="1200" dirty="0">
                          <a:effectLst/>
                          <a:latin typeface="Corbel" panose="020B0503020204020204" pitchFamily="34" charset="0"/>
                        </a:rPr>
                        <a:t>Norte</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5774594</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23.8%</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711443594"/>
                  </a:ext>
                </a:extLst>
              </a:tr>
              <a:tr h="216000">
                <a:tc>
                  <a:txBody>
                    <a:bodyPr/>
                    <a:lstStyle/>
                    <a:p>
                      <a:pPr algn="l">
                        <a:spcAft>
                          <a:spcPts val="0"/>
                        </a:spcAft>
                      </a:pPr>
                      <a:r>
                        <a:rPr lang="es-PE" sz="1200" dirty="0">
                          <a:effectLst/>
                          <a:latin typeface="Corbel" panose="020B0503020204020204" pitchFamily="34" charset="0"/>
                        </a:rPr>
                        <a:t>Sur</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solidFill>
                            <a:schemeClr val="tx1"/>
                          </a:solidFill>
                          <a:effectLst/>
                          <a:latin typeface="Corbel" panose="020B0503020204020204" pitchFamily="34" charset="0"/>
                          <a:ea typeface="Calibri" panose="020F0502020204030204" pitchFamily="34" charset="0"/>
                        </a:rPr>
                        <a:t>4812789</a:t>
                      </a: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19.8%</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1017303115"/>
                  </a:ext>
                </a:extLst>
              </a:tr>
              <a:tr h="216000">
                <a:tc>
                  <a:txBody>
                    <a:bodyPr/>
                    <a:lstStyle/>
                    <a:p>
                      <a:pPr algn="l">
                        <a:spcAft>
                          <a:spcPts val="0"/>
                        </a:spcAft>
                      </a:pPr>
                      <a:r>
                        <a:rPr lang="es-PE" sz="1200" dirty="0">
                          <a:effectLst/>
                          <a:latin typeface="Corbel" panose="020B0503020204020204" pitchFamily="34" charset="0"/>
                        </a:rPr>
                        <a:t>Selva</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2961010</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12.2%</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968356458"/>
                  </a:ext>
                </a:extLst>
              </a:tr>
              <a:tr h="216000">
                <a:tc>
                  <a:txBody>
                    <a:bodyPr/>
                    <a:lstStyle/>
                    <a:p>
                      <a:pPr algn="l">
                        <a:spcAft>
                          <a:spcPts val="0"/>
                        </a:spcAft>
                      </a:pPr>
                      <a:r>
                        <a:rPr lang="es-PE" sz="1200" dirty="0">
                          <a:effectLst/>
                          <a:latin typeface="Corbel" panose="020B0503020204020204" pitchFamily="34" charset="0"/>
                        </a:rPr>
                        <a:t>Centro</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2359451</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9.7%</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2044550633"/>
                  </a:ext>
                </a:extLst>
              </a:tr>
              <a:tr h="216000">
                <a:tc>
                  <a:txBody>
                    <a:bodyPr/>
                    <a:lstStyle/>
                    <a:p>
                      <a:pPr algn="l">
                        <a:spcAft>
                          <a:spcPts val="0"/>
                        </a:spcAft>
                      </a:pPr>
                      <a:r>
                        <a:rPr lang="es-PE" sz="1200" dirty="0">
                          <a:effectLst/>
                          <a:latin typeface="Corbel" panose="020B0503020204020204" pitchFamily="34" charset="0"/>
                        </a:rPr>
                        <a:t>Total </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24290921</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100%</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2431813890"/>
                  </a:ext>
                </a:extLst>
              </a:tr>
            </a:tbl>
          </a:graphicData>
        </a:graphic>
      </p:graphicFrame>
      <p:sp>
        <p:nvSpPr>
          <p:cNvPr id="8" name="CuadroTexto 7"/>
          <p:cNvSpPr txBox="1"/>
          <p:nvPr/>
        </p:nvSpPr>
        <p:spPr bwMode="gray">
          <a:xfrm>
            <a:off x="7251896" y="5777801"/>
            <a:ext cx="4061867" cy="523220"/>
          </a:xfrm>
          <a:prstGeom prst="rect">
            <a:avLst/>
          </a:prstGeom>
          <a:noFill/>
        </p:spPr>
        <p:txBody>
          <a:bodyPr wrap="square" lIns="0" tIns="0" rIns="0" bIns="0" rtlCol="0">
            <a:spAutoFit/>
          </a:bodyPr>
          <a:lstStyle/>
          <a:p>
            <a:r>
              <a:rPr lang="es-MX" sz="1050" dirty="0">
                <a:latin typeface="Corbel" panose="020B0503020204020204" pitchFamily="34" charset="0"/>
              </a:rPr>
              <a:t>Fuente: RENIEC. </a:t>
            </a:r>
            <a:r>
              <a:rPr lang="es-PE" sz="1050" dirty="0">
                <a:solidFill>
                  <a:prstClr val="black"/>
                </a:solidFill>
                <a:latin typeface="Corbel" panose="020B0503020204020204" pitchFamily="34" charset="0"/>
              </a:rPr>
              <a:t>Padrón Electoral de las Elecciones Generales 2021.</a:t>
            </a:r>
          </a:p>
          <a:p>
            <a:r>
              <a:rPr lang="es-PE" sz="1050" dirty="0">
                <a:solidFill>
                  <a:prstClr val="black"/>
                </a:solidFill>
                <a:latin typeface="Corbel" panose="020B0503020204020204" pitchFamily="34" charset="0"/>
              </a:rPr>
              <a:t>                 </a:t>
            </a:r>
            <a:r>
              <a:rPr lang="es-PE" sz="1050" dirty="0">
                <a:latin typeface="Corbel" panose="020B0503020204020204" pitchFamily="34" charset="0"/>
                <a:hlinkClick r:id="rId3"/>
              </a:rPr>
              <a:t>https://portales.reniec.gob.pe/web/estadistica/pelectoral</a:t>
            </a:r>
            <a:endParaRPr lang="es-PE" sz="1050" dirty="0">
              <a:latin typeface="Corbel" panose="020B0503020204020204" pitchFamily="34" charset="0"/>
            </a:endParaRPr>
          </a:p>
          <a:p>
            <a:pPr>
              <a:spcBef>
                <a:spcPts val="300"/>
              </a:spcBef>
            </a:pPr>
            <a:endParaRPr lang="es-PE" sz="1050" dirty="0">
              <a:latin typeface="Corbel" panose="020B0503020204020204" pitchFamily="34" charset="0"/>
              <a:cs typeface="Arial" pitchFamily="34" charset="0"/>
            </a:endParaRPr>
          </a:p>
        </p:txBody>
      </p:sp>
    </p:spTree>
    <p:extLst>
      <p:ext uri="{BB962C8B-B14F-4D97-AF65-F5344CB8AC3E}">
        <p14:creationId xmlns:p14="http://schemas.microsoft.com/office/powerpoint/2010/main" val="2878572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aphicFrame>
        <p:nvGraphicFramePr>
          <p:cNvPr id="4" name="Tabla 3"/>
          <p:cNvGraphicFramePr>
            <a:graphicFrameLocks noGrp="1"/>
          </p:cNvGraphicFramePr>
          <p:nvPr/>
        </p:nvGraphicFramePr>
        <p:xfrm>
          <a:off x="494870" y="1362990"/>
          <a:ext cx="10965610" cy="4906800"/>
        </p:xfrm>
        <a:graphic>
          <a:graphicData uri="http://schemas.openxmlformats.org/drawingml/2006/table">
            <a:tbl>
              <a:tblPr firstRow="1" bandRow="1">
                <a:tableStyleId>{5C22544A-7EE6-4342-B048-85BDC9FD1C3A}</a:tableStyleId>
              </a:tblPr>
              <a:tblGrid>
                <a:gridCol w="1847796">
                  <a:extLst>
                    <a:ext uri="{9D8B030D-6E8A-4147-A177-3AD203B41FA5}">
                      <a16:colId xmlns:a16="http://schemas.microsoft.com/office/drawing/2014/main" val="3495774739"/>
                    </a:ext>
                  </a:extLst>
                </a:gridCol>
                <a:gridCol w="9117814">
                  <a:extLst>
                    <a:ext uri="{9D8B030D-6E8A-4147-A177-3AD203B41FA5}">
                      <a16:colId xmlns:a16="http://schemas.microsoft.com/office/drawing/2014/main" val="3538294562"/>
                    </a:ext>
                  </a:extLst>
                </a:gridCol>
              </a:tblGrid>
              <a:tr h="0">
                <a:tc>
                  <a:txBody>
                    <a:bodyPr/>
                    <a:lstStyle/>
                    <a:p>
                      <a:r>
                        <a:rPr lang="es-MX" sz="1200" b="0" spc="0" dirty="0">
                          <a:solidFill>
                            <a:schemeClr val="tx1"/>
                          </a:solidFill>
                          <a:latin typeface="Corbel" panose="020B0503020204020204" pitchFamily="34" charset="0"/>
                        </a:rPr>
                        <a:t>Encuestadora</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spc="0" dirty="0">
                          <a:solidFill>
                            <a:schemeClr val="tx1"/>
                          </a:solidFill>
                          <a:latin typeface="Corbel" panose="020B0503020204020204" pitchFamily="34" charset="0"/>
                        </a:rPr>
                        <a:t>Instituto de Estudios Peruanos (IEP)</a:t>
                      </a:r>
                    </a:p>
                  </a:txBody>
                  <a:tcPr>
                    <a:solidFill>
                      <a:schemeClr val="accent4">
                        <a:lumMod val="20000"/>
                        <a:lumOff val="80000"/>
                      </a:schemeClr>
                    </a:solidFill>
                  </a:tcPr>
                </a:tc>
                <a:extLst>
                  <a:ext uri="{0D108BD9-81ED-4DB2-BD59-A6C34878D82A}">
                    <a16:rowId xmlns:a16="http://schemas.microsoft.com/office/drawing/2014/main" val="2663244100"/>
                  </a:ext>
                </a:extLst>
              </a:tr>
              <a:tr h="31242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solidFill>
                            <a:schemeClr val="tx1"/>
                          </a:solidFill>
                          <a:latin typeface="Corbel" panose="020B0503020204020204" pitchFamily="34" charset="0"/>
                        </a:rPr>
                        <a:t>Registro ante Jurado</a:t>
                      </a:r>
                      <a:r>
                        <a:rPr lang="es-MX" sz="1200" b="0" spc="0" baseline="0" dirty="0">
                          <a:solidFill>
                            <a:schemeClr val="tx1"/>
                          </a:solidFill>
                          <a:latin typeface="Corbel" panose="020B0503020204020204" pitchFamily="34" charset="0"/>
                        </a:rPr>
                        <a:t> </a:t>
                      </a:r>
                      <a:r>
                        <a:rPr lang="es-MX" sz="1200" b="0" spc="0" dirty="0">
                          <a:solidFill>
                            <a:schemeClr val="tx1"/>
                          </a:solidFill>
                          <a:latin typeface="Corbel" panose="020B0503020204020204" pitchFamily="34" charset="0"/>
                        </a:rPr>
                        <a:t>Nacional de Elecciones</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spc="0" dirty="0">
                          <a:latin typeface="Corbel" panose="020B0503020204020204" pitchFamily="34" charset="0"/>
                        </a:rPr>
                        <a:t>03</a:t>
                      </a:r>
                      <a:r>
                        <a:rPr lang="es-419" sz="1200" b="0" spc="0" dirty="0">
                          <a:latin typeface="Corbel" panose="020B0503020204020204" pitchFamily="34" charset="0"/>
                        </a:rPr>
                        <a:t>93</a:t>
                      </a:r>
                      <a:r>
                        <a:rPr lang="es-ES" sz="1200" b="0" spc="0" dirty="0">
                          <a:latin typeface="Corbel" panose="020B0503020204020204" pitchFamily="34" charset="0"/>
                        </a:rPr>
                        <a:t>-REE/JNE – 281-2021-DCGI/JNE</a:t>
                      </a:r>
                      <a:endParaRPr lang="es-ES" sz="1200" b="0" spc="0" dirty="0">
                        <a:latin typeface="Corbel" panose="020B0503020204020204" pitchFamily="34" charset="0"/>
                        <a:ea typeface="Times New Roman" pitchFamily="18" charset="0"/>
                        <a:cs typeface="Arial" pitchFamily="34" charset="0"/>
                      </a:endParaRPr>
                    </a:p>
                  </a:txBody>
                  <a:tcPr>
                    <a:solidFill>
                      <a:schemeClr val="accent4">
                        <a:lumMod val="20000"/>
                        <a:lumOff val="80000"/>
                      </a:schemeClr>
                    </a:solidFill>
                  </a:tcPr>
                </a:tc>
                <a:extLst>
                  <a:ext uri="{0D108BD9-81ED-4DB2-BD59-A6C34878D82A}">
                    <a16:rowId xmlns:a16="http://schemas.microsoft.com/office/drawing/2014/main" val="30461548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solidFill>
                            <a:schemeClr val="tx1"/>
                          </a:solidFill>
                          <a:latin typeface="Corbel" panose="020B0503020204020204" pitchFamily="34" charset="0"/>
                        </a:rPr>
                        <a:t>Financiación</a:t>
                      </a:r>
                      <a:r>
                        <a:rPr lang="es-MX" sz="1200" b="0" spc="0" baseline="0" dirty="0">
                          <a:solidFill>
                            <a:schemeClr val="tx1"/>
                          </a:solidFill>
                          <a:latin typeface="Corbel" panose="020B0503020204020204" pitchFamily="34" charset="0"/>
                        </a:rPr>
                        <a:t> del estudio</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Diario La República</a:t>
                      </a:r>
                      <a:r>
                        <a:rPr lang="es-MX" sz="1200" b="0" spc="0" baseline="0" dirty="0">
                          <a:latin typeface="Corbel" panose="020B0503020204020204" pitchFamily="34" charset="0"/>
                        </a:rPr>
                        <a:t> y recursos propios del Instituto de Estudios Peruanos.</a:t>
                      </a:r>
                      <a:endParaRPr lang="es-ES" sz="1200" b="0" spc="0" dirty="0">
                        <a:latin typeface="Corbel" panose="020B0503020204020204" pitchFamily="34" charset="0"/>
                        <a:ea typeface="Times New Roman" pitchFamily="18" charset="0"/>
                        <a:cs typeface="Arial" pitchFamily="34" charset="0"/>
                      </a:endParaRPr>
                    </a:p>
                  </a:txBody>
                  <a:tcPr>
                    <a:solidFill>
                      <a:schemeClr val="accent4">
                        <a:lumMod val="20000"/>
                        <a:lumOff val="80000"/>
                      </a:schemeClr>
                    </a:solidFill>
                  </a:tcPr>
                </a:tc>
                <a:extLst>
                  <a:ext uri="{0D108BD9-81ED-4DB2-BD59-A6C34878D82A}">
                    <a16:rowId xmlns:a16="http://schemas.microsoft.com/office/drawing/2014/main" val="91914490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solidFill>
                            <a:schemeClr val="tx1"/>
                          </a:solidFill>
                          <a:latin typeface="Corbel" panose="020B0503020204020204" pitchFamily="34" charset="0"/>
                        </a:rPr>
                        <a:t>Objetivo del estudio</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spc="0" dirty="0">
                          <a:latin typeface="Corbel" panose="020B0503020204020204" pitchFamily="34" charset="0"/>
                        </a:rPr>
                        <a:t>Recoger las opiniones de personas de 18 años a más, con DNI, en ámbito urbano y rural sobre coyuntura política.</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851640160"/>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Tamaño</a:t>
                      </a:r>
                      <a:r>
                        <a:rPr lang="es-MX" sz="1200" b="0" spc="0" baseline="0" dirty="0">
                          <a:latin typeface="Corbel" panose="020B0503020204020204" pitchFamily="34" charset="0"/>
                        </a:rPr>
                        <a:t> de la población objeto de estudio</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algn="just">
                        <a:lnSpc>
                          <a:spcPct val="107000"/>
                        </a:lnSpc>
                        <a:spcAft>
                          <a:spcPts val="0"/>
                        </a:spcAft>
                      </a:pPr>
                      <a:r>
                        <a:rPr lang="es-PE" sz="1200" spc="0" dirty="0">
                          <a:effectLst/>
                          <a:latin typeface="Corbel" panose="020B0503020204020204" pitchFamily="34" charset="0"/>
                          <a:ea typeface="Calibri" panose="020F0502020204030204" pitchFamily="34" charset="0"/>
                          <a:cs typeface="Times New Roman" panose="02020603050405020304" pitchFamily="18" charset="0"/>
                        </a:rPr>
                        <a:t>Población de 18 años a más con DNI: 24,290,921 personas. Fuente: RENIEC. Padrón Electoral de las Elecciones Generales 2021*. </a:t>
                      </a:r>
                    </a:p>
                  </a:txBody>
                  <a:tcPr>
                    <a:solidFill>
                      <a:schemeClr val="accent4">
                        <a:lumMod val="20000"/>
                        <a:lumOff val="80000"/>
                      </a:schemeClr>
                    </a:solidFill>
                  </a:tcPr>
                </a:tc>
                <a:extLst>
                  <a:ext uri="{0D108BD9-81ED-4DB2-BD59-A6C34878D82A}">
                    <a16:rowId xmlns:a16="http://schemas.microsoft.com/office/drawing/2014/main" val="769615727"/>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Tamaño y distribución de</a:t>
                      </a:r>
                      <a:r>
                        <a:rPr lang="es-MX" sz="1200" b="0" spc="0" baseline="0" dirty="0">
                          <a:latin typeface="Corbel" panose="020B0503020204020204" pitchFamily="34" charset="0"/>
                        </a:rPr>
                        <a:t> la muestra</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1201 entrevistados </a:t>
                      </a:r>
                      <a:r>
                        <a:rPr lang="es-PE" sz="1200" b="0" kern="1200" spc="0" dirty="0">
                          <a:solidFill>
                            <a:schemeClr val="dk1"/>
                          </a:solidFill>
                          <a:latin typeface="Corbel" panose="020B0503020204020204" pitchFamily="34" charset="0"/>
                          <a:ea typeface="+mn-ea"/>
                          <a:cs typeface="+mn-cs"/>
                        </a:rPr>
                        <a:t>distribuidos en 24 departamentos, 153 provincias y</a:t>
                      </a:r>
                      <a:r>
                        <a:rPr lang="es-419" sz="1200" b="0" kern="1200" spc="0" baseline="0" dirty="0">
                          <a:solidFill>
                            <a:schemeClr val="tx1"/>
                          </a:solidFill>
                          <a:latin typeface="Corbel" panose="020B0503020204020204" pitchFamily="34" charset="0"/>
                          <a:ea typeface="+mn-ea"/>
                          <a:cs typeface="+mn-cs"/>
                        </a:rPr>
                        <a:t> 413 </a:t>
                      </a:r>
                      <a:r>
                        <a:rPr lang="es-PE" sz="1200" b="0" kern="1200" spc="0" dirty="0">
                          <a:solidFill>
                            <a:schemeClr val="tx1"/>
                          </a:solidFill>
                          <a:latin typeface="Corbel" panose="020B0503020204020204" pitchFamily="34" charset="0"/>
                          <a:ea typeface="+mn-ea"/>
                          <a:cs typeface="+mn-cs"/>
                        </a:rPr>
                        <a:t>distritos*.</a:t>
                      </a:r>
                      <a:r>
                        <a:rPr lang="es-PE" sz="1200" b="0" kern="1200" spc="0" dirty="0">
                          <a:solidFill>
                            <a:schemeClr val="dk1"/>
                          </a:solidFill>
                          <a:latin typeface="Corbel" panose="020B0503020204020204" pitchFamily="34" charset="0"/>
                          <a:ea typeface="+mn-ea"/>
                          <a:cs typeface="+mn-cs"/>
                        </a:rPr>
                        <a:t> </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3787331500"/>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Margen de error</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b="0" spc="0" dirty="0">
                          <a:latin typeface="Corbel" panose="020B0503020204020204" pitchFamily="34" charset="0"/>
                        </a:rPr>
                        <a:t>Los resultados del presente estudio tienen un error máximo estimado de ± 2.</a:t>
                      </a:r>
                      <a:r>
                        <a:rPr lang="es-419" sz="1200" b="0" spc="0" dirty="0">
                          <a:latin typeface="Corbel" panose="020B0503020204020204" pitchFamily="34" charset="0"/>
                        </a:rPr>
                        <a:t>8</a:t>
                      </a:r>
                      <a:r>
                        <a:rPr lang="es-PE" sz="1200" b="0" spc="0" dirty="0">
                          <a:latin typeface="Corbel" panose="020B0503020204020204" pitchFamily="34" charset="0"/>
                        </a:rPr>
                        <a:t> pts. para los resultados</a:t>
                      </a:r>
                      <a:r>
                        <a:rPr lang="es-419" sz="1200" b="0" spc="0" dirty="0">
                          <a:latin typeface="Corbel" panose="020B0503020204020204" pitchFamily="34" charset="0"/>
                        </a:rPr>
                        <a:t> </a:t>
                      </a:r>
                      <a:r>
                        <a:rPr lang="es-PE" sz="1200" b="0" spc="0" dirty="0">
                          <a:latin typeface="Corbel" panose="020B0503020204020204" pitchFamily="34" charset="0"/>
                        </a:rPr>
                        <a:t>a nivel nacional.</a:t>
                      </a:r>
                      <a:endParaRPr kumimoji="0" lang="es-PE" sz="1200" b="0" i="0" u="none" strike="noStrike" kern="0" cap="none" spc="0" normalizeH="0" baseline="0" noProof="0" dirty="0">
                        <a:ln>
                          <a:noFill/>
                        </a:ln>
                        <a:effectLst/>
                        <a:uLnTx/>
                        <a:uFillTx/>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2513406857"/>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Nivel</a:t>
                      </a:r>
                      <a:r>
                        <a:rPr lang="es-MX" sz="1200" b="0" spc="0" baseline="0" dirty="0">
                          <a:latin typeface="Corbel" panose="020B0503020204020204" pitchFamily="34" charset="0"/>
                        </a:rPr>
                        <a:t> de confianza</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b="0" spc="0" baseline="0" dirty="0">
                          <a:latin typeface="Corbel" panose="020B0503020204020204" pitchFamily="34" charset="0"/>
                        </a:rPr>
                        <a:t>Los resultados del estudio tienen un nivel de confianza de 95% considerando una varianza máxima en las proporciones poblacionales </a:t>
                      </a:r>
                      <a:r>
                        <a:rPr lang="es-PE" sz="1200" b="0" spc="-90" baseline="0" dirty="0">
                          <a:latin typeface="Corbel" panose="020B0503020204020204" pitchFamily="34" charset="0"/>
                        </a:rPr>
                        <a:t>(p=q=0.5).</a:t>
                      </a:r>
                      <a:endParaRPr lang="es-ES" sz="1200" b="0" spc="-90" baseline="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77346142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Representatividad</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b="0" kern="1200" spc="0" dirty="0">
                          <a:solidFill>
                            <a:schemeClr val="dk1"/>
                          </a:solidFill>
                          <a:latin typeface="Corbel" panose="020B0503020204020204" pitchFamily="34" charset="0"/>
                          <a:ea typeface="+mn-ea"/>
                          <a:cs typeface="+mn-cs"/>
                        </a:rPr>
                        <a:t>Nivel de representatividad provincial</a:t>
                      </a:r>
                      <a:r>
                        <a:rPr lang="es-PE" sz="1200" b="0" kern="1200" spc="0" baseline="0" dirty="0">
                          <a:solidFill>
                            <a:schemeClr val="dk1"/>
                          </a:solidFill>
                          <a:latin typeface="Corbel" panose="020B0503020204020204" pitchFamily="34" charset="0"/>
                          <a:ea typeface="+mn-ea"/>
                          <a:cs typeface="+mn-cs"/>
                        </a:rPr>
                        <a:t> </a:t>
                      </a:r>
                      <a:r>
                        <a:rPr lang="es-PE" sz="1200" b="0" kern="1200" spc="0" dirty="0">
                          <a:solidFill>
                            <a:schemeClr val="dk1"/>
                          </a:solidFill>
                          <a:latin typeface="Corbel" panose="020B0503020204020204" pitchFamily="34" charset="0"/>
                          <a:ea typeface="+mn-ea"/>
                          <a:cs typeface="+mn-cs"/>
                        </a:rPr>
                        <a:t>de </a:t>
                      </a:r>
                      <a:r>
                        <a:rPr lang="es-PE" sz="1200" b="0" kern="1200" spc="0" dirty="0">
                          <a:solidFill>
                            <a:schemeClr val="tx1"/>
                          </a:solidFill>
                          <a:latin typeface="Corbel" panose="020B0503020204020204" pitchFamily="34" charset="0"/>
                          <a:ea typeface="+mn-ea"/>
                          <a:cs typeface="+mn-cs"/>
                        </a:rPr>
                        <a:t>96.0%.</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2742359158"/>
                  </a:ext>
                </a:extLst>
              </a:tr>
              <a:tr h="0">
                <a:tc>
                  <a:txBody>
                    <a:bodyPr/>
                    <a:lstStyle/>
                    <a:p>
                      <a:r>
                        <a:rPr lang="es-MX" sz="1200" b="0" spc="0" dirty="0">
                          <a:latin typeface="Corbel" panose="020B0503020204020204" pitchFamily="34" charset="0"/>
                        </a:rPr>
                        <a:t>Fuente de marco </a:t>
                      </a:r>
                      <a:r>
                        <a:rPr lang="es-MX" sz="1200" b="0" spc="0" dirty="0" err="1">
                          <a:latin typeface="Corbel" panose="020B0503020204020204" pitchFamily="34" charset="0"/>
                        </a:rPr>
                        <a:t>muestral</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r>
                        <a:rPr lang="es-PE" sz="1200" b="0" i="0" u="none" strike="noStrike" kern="1200" spc="0" baseline="0" dirty="0">
                          <a:solidFill>
                            <a:schemeClr val="dk1"/>
                          </a:solidFill>
                          <a:latin typeface="Corbel" panose="020B0503020204020204" pitchFamily="34" charset="0"/>
                          <a:ea typeface="+mn-ea"/>
                          <a:cs typeface="+mn-cs"/>
                        </a:rPr>
                        <a:t>Relación de cabeceras de operadores de móviles. Ministerio de Transportes y Comunicaciones (2019).</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663606368"/>
                  </a:ext>
                </a:extLst>
              </a:tr>
              <a:tr h="79200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Tipo de muestreo aplicado</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i="0" u="none" strike="noStrike" kern="1200" spc="0" baseline="0" dirty="0">
                          <a:solidFill>
                            <a:schemeClr val="dk1"/>
                          </a:solidFill>
                          <a:latin typeface="Corbel" panose="020B0503020204020204" pitchFamily="34" charset="0"/>
                          <a:ea typeface="+mn-ea"/>
                          <a:cs typeface="+mn-cs"/>
                        </a:rPr>
                        <a:t>Muestreo probabilístico, con método de selección aleatoria de números de celular. Encuesta telefónica.</a:t>
                      </a:r>
                    </a:p>
                    <a:p>
                      <a:endParaRPr lang="es-MX" sz="1200" b="0" i="0" u="none" strike="noStrike" kern="1200" spc="0" baseline="0" dirty="0">
                        <a:solidFill>
                          <a:schemeClr val="dk1"/>
                        </a:solidFill>
                        <a:latin typeface="Corbel" panose="020B0503020204020204" pitchFamily="34" charset="0"/>
                        <a:ea typeface="+mn-ea"/>
                        <a:cs typeface="+mn-cs"/>
                      </a:endParaRPr>
                    </a:p>
                    <a:p>
                      <a:endParaRPr lang="es-MX" sz="1200" b="0" i="0" u="none" strike="noStrike" kern="1200" spc="0" baseline="0" dirty="0">
                        <a:solidFill>
                          <a:schemeClr val="dk1"/>
                        </a:solidFill>
                        <a:latin typeface="Corbel" panose="020B0503020204020204" pitchFamily="34" charset="0"/>
                        <a:ea typeface="+mn-ea"/>
                        <a:cs typeface="+mn-cs"/>
                      </a:endParaRPr>
                    </a:p>
                  </a:txBody>
                  <a:tcPr>
                    <a:solidFill>
                      <a:schemeClr val="accent4">
                        <a:lumMod val="20000"/>
                        <a:lumOff val="80000"/>
                      </a:schemeClr>
                    </a:solidFill>
                  </a:tcPr>
                </a:tc>
                <a:extLst>
                  <a:ext uri="{0D108BD9-81ED-4DB2-BD59-A6C34878D82A}">
                    <a16:rowId xmlns:a16="http://schemas.microsoft.com/office/drawing/2014/main" val="1572474561"/>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ES" sz="1200" b="0" spc="0" dirty="0">
                          <a:latin typeface="Corbel" panose="020B0503020204020204" pitchFamily="34" charset="0"/>
                        </a:rPr>
                        <a:t>Puntos</a:t>
                      </a:r>
                      <a:r>
                        <a:rPr lang="es-ES" sz="1200" b="0" spc="0" baseline="0" dirty="0">
                          <a:latin typeface="Corbel" panose="020B0503020204020204" pitchFamily="34" charset="0"/>
                        </a:rPr>
                        <a:t> de muestreo</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ES" sz="1200" spc="0" dirty="0">
                          <a:latin typeface="Corbel" panose="020B0503020204020204" pitchFamily="34" charset="0"/>
                        </a:rPr>
                        <a:t>Lima Metropolitana, Perú urbano,</a:t>
                      </a:r>
                      <a:r>
                        <a:rPr lang="es-ES" sz="1200" spc="0" baseline="0" dirty="0">
                          <a:latin typeface="Corbel" panose="020B0503020204020204" pitchFamily="34" charset="0"/>
                        </a:rPr>
                        <a:t> Perú rural*. </a:t>
                      </a:r>
                      <a:endParaRPr lang="es-ES" sz="120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4127018061"/>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Fecha de campo</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ES_tradnl" sz="1200" spc="0" dirty="0">
                          <a:solidFill>
                            <a:schemeClr val="tx1"/>
                          </a:solidFill>
                          <a:latin typeface="Corbel" panose="020B0503020204020204" pitchFamily="34" charset="0"/>
                        </a:rPr>
                        <a:t>Del</a:t>
                      </a:r>
                      <a:r>
                        <a:rPr lang="es-ES" sz="1200" spc="0" dirty="0">
                          <a:solidFill>
                            <a:schemeClr val="tx1"/>
                          </a:solidFill>
                          <a:latin typeface="Corbel" panose="020B0503020204020204" pitchFamily="34" charset="0"/>
                        </a:rPr>
                        <a:t> 21</a:t>
                      </a:r>
                      <a:r>
                        <a:rPr lang="es-PE" sz="1200" spc="0" dirty="0">
                          <a:solidFill>
                            <a:schemeClr val="tx1"/>
                          </a:solidFill>
                          <a:latin typeface="Corbel" panose="020B0503020204020204" pitchFamily="34" charset="0"/>
                        </a:rPr>
                        <a:t> al 24</a:t>
                      </a:r>
                      <a:r>
                        <a:rPr lang="es-PE" sz="1200" spc="0" baseline="0" dirty="0">
                          <a:solidFill>
                            <a:schemeClr val="tx1"/>
                          </a:solidFill>
                          <a:latin typeface="Corbel" panose="020B0503020204020204" pitchFamily="34" charset="0"/>
                        </a:rPr>
                        <a:t> de marzo de 2022.</a:t>
                      </a:r>
                      <a:endParaRPr lang="es-ES" sz="1200" spc="0" dirty="0">
                        <a:solidFill>
                          <a:schemeClr val="tx1"/>
                        </a:solidFill>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29060366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Página</a:t>
                      </a:r>
                      <a:r>
                        <a:rPr lang="es-MX" sz="1200" b="0" spc="0" baseline="0" dirty="0">
                          <a:latin typeface="Corbel" panose="020B0503020204020204" pitchFamily="34" charset="0"/>
                        </a:rPr>
                        <a:t> web</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PE" sz="1200" spc="0" dirty="0">
                          <a:latin typeface="Corbel" panose="020B0503020204020204" pitchFamily="34" charset="0"/>
                          <a:hlinkClick r:id="rId2"/>
                        </a:rPr>
                        <a:t>www.iep.org.pe</a:t>
                      </a:r>
                      <a:endParaRPr lang="es-ES"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920550761"/>
                  </a:ext>
                </a:extLst>
              </a:tr>
            </a:tbl>
          </a:graphicData>
        </a:graphic>
      </p:graphicFrame>
      <p:sp>
        <p:nvSpPr>
          <p:cNvPr id="6" name="CuadroTexto 5"/>
          <p:cNvSpPr txBox="1"/>
          <p:nvPr/>
        </p:nvSpPr>
        <p:spPr bwMode="gray">
          <a:xfrm>
            <a:off x="494870" y="6410524"/>
            <a:ext cx="6720840" cy="169277"/>
          </a:xfrm>
          <a:prstGeom prst="rect">
            <a:avLst/>
          </a:prstGeom>
          <a:noFill/>
        </p:spPr>
        <p:txBody>
          <a:bodyPr wrap="square" lIns="0" tIns="0" rIns="0" bIns="0" rtlCol="0">
            <a:spAutoFit/>
          </a:bodyPr>
          <a:lstStyle/>
          <a:p>
            <a:pPr>
              <a:spcBef>
                <a:spcPts val="300"/>
              </a:spcBef>
            </a:pPr>
            <a:r>
              <a:rPr lang="es-PE" sz="1100" dirty="0">
                <a:solidFill>
                  <a:schemeClr val="tx1">
                    <a:lumMod val="50000"/>
                    <a:lumOff val="50000"/>
                  </a:schemeClr>
                </a:solidFill>
                <a:latin typeface="Corbel" panose="020B0503020204020204" pitchFamily="34" charset="0"/>
                <a:ea typeface="Calibri" panose="020F0502020204030204" pitchFamily="34" charset="0"/>
                <a:cs typeface="Times New Roman" panose="02020603050405020304" pitchFamily="18" charset="0"/>
              </a:rPr>
              <a:t>(*) El detalle de la distribución se encuentra en las siguientes diapositivas.</a:t>
            </a:r>
            <a:endParaRPr lang="es-PE" sz="1100" dirty="0">
              <a:solidFill>
                <a:schemeClr val="tx1">
                  <a:lumMod val="50000"/>
                  <a:lumOff val="50000"/>
                </a:schemeClr>
              </a:solidFill>
              <a:latin typeface="Arial" pitchFamily="34" charset="0"/>
              <a:cs typeface="Arial" pitchFamily="34" charset="0"/>
            </a:endParaRPr>
          </a:p>
        </p:txBody>
      </p:sp>
      <p:sp>
        <p:nvSpPr>
          <p:cNvPr id="8" name="Título 1"/>
          <p:cNvSpPr txBox="1">
            <a:spLocks/>
          </p:cNvSpPr>
          <p:nvPr/>
        </p:nvSpPr>
        <p:spPr bwMode="gray">
          <a:xfrm>
            <a:off x="552604" y="612095"/>
            <a:ext cx="4936067" cy="405340"/>
          </a:xfrm>
          <a:prstGeom prst="rect">
            <a:avLst/>
          </a:prstGeom>
        </p:spPr>
        <p:txBody>
          <a:bodyPr vert="horz" lIns="0" tIns="0" rIns="0" bIns="0" rtlCol="0" anchor="b" anchorCtr="0">
            <a:normAutofit fontScale="62500" lnSpcReduction="20000"/>
          </a:bodyPr>
          <a:lstStyle>
            <a:lvl1pPr algn="l" defTabSz="1219170" rtl="0" eaLnBrk="1" latinLnBrk="0" hangingPunct="1">
              <a:spcBef>
                <a:spcPct val="0"/>
              </a:spcBef>
              <a:buNone/>
              <a:defRPr sz="4800" kern="1200" cap="none" baseline="0">
                <a:solidFill>
                  <a:schemeClr val="tx2"/>
                </a:solidFill>
                <a:latin typeface="Arial" pitchFamily="34" charset="0"/>
                <a:ea typeface="+mj-ea"/>
                <a:cs typeface="+mj-cs"/>
              </a:defRPr>
            </a:lvl1pPr>
          </a:lstStyle>
          <a:p>
            <a:r>
              <a:rPr lang="es-MX" dirty="0">
                <a:latin typeface="Corbel" panose="020B0503020204020204" pitchFamily="34" charset="0"/>
              </a:rPr>
              <a:t>Ficha técnica del estudio</a:t>
            </a:r>
            <a:endParaRPr lang="es-PE" dirty="0">
              <a:latin typeface="Corbel" panose="020B0503020204020204" pitchFamily="34" charset="0"/>
            </a:endParaRPr>
          </a:p>
        </p:txBody>
      </p:sp>
      <p:graphicFrame>
        <p:nvGraphicFramePr>
          <p:cNvPr id="9" name="Tabla 8"/>
          <p:cNvGraphicFramePr>
            <a:graphicFrameLocks noGrp="1"/>
          </p:cNvGraphicFramePr>
          <p:nvPr/>
        </p:nvGraphicFramePr>
        <p:xfrm>
          <a:off x="4366258" y="4956810"/>
          <a:ext cx="5013964" cy="360000"/>
        </p:xfrm>
        <a:graphic>
          <a:graphicData uri="http://schemas.openxmlformats.org/drawingml/2006/table">
            <a:tbl>
              <a:tblPr firstRow="1" bandRow="1">
                <a:tableStyleId>{5940675A-B579-460E-94D1-54222C63F5DA}</a:tableStyleId>
              </a:tblPr>
              <a:tblGrid>
                <a:gridCol w="472442">
                  <a:extLst>
                    <a:ext uri="{9D8B030D-6E8A-4147-A177-3AD203B41FA5}">
                      <a16:colId xmlns:a16="http://schemas.microsoft.com/office/drawing/2014/main" val="225249387"/>
                    </a:ext>
                  </a:extLst>
                </a:gridCol>
                <a:gridCol w="1150620">
                  <a:extLst>
                    <a:ext uri="{9D8B030D-6E8A-4147-A177-3AD203B41FA5}">
                      <a16:colId xmlns:a16="http://schemas.microsoft.com/office/drawing/2014/main" val="3912531545"/>
                    </a:ext>
                  </a:extLst>
                </a:gridCol>
                <a:gridCol w="1805940">
                  <a:extLst>
                    <a:ext uri="{9D8B030D-6E8A-4147-A177-3AD203B41FA5}">
                      <a16:colId xmlns:a16="http://schemas.microsoft.com/office/drawing/2014/main" val="1598678232"/>
                    </a:ext>
                  </a:extLst>
                </a:gridCol>
                <a:gridCol w="1584962">
                  <a:extLst>
                    <a:ext uri="{9D8B030D-6E8A-4147-A177-3AD203B41FA5}">
                      <a16:colId xmlns:a16="http://schemas.microsoft.com/office/drawing/2014/main" val="1042793885"/>
                    </a:ext>
                  </a:extLst>
                </a:gridCol>
              </a:tblGrid>
              <a:tr h="180000">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Etapa</a:t>
                      </a:r>
                    </a:p>
                  </a:txBody>
                  <a:tcPr marL="68580" marR="68580" marT="0" marB="0">
                    <a:lnL w="12700" cap="flat" cmpd="sng" algn="ctr">
                      <a:solidFill>
                        <a:srgbClr val="92B79A"/>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Unidad de muestreo</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Unidad informante</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Tipo de Selección</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2590882492"/>
                  </a:ext>
                </a:extLst>
              </a:tr>
              <a:tr h="180000">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1</a:t>
                      </a:r>
                    </a:p>
                  </a:txBody>
                  <a:tcPr marL="68580" marR="68580" marT="0" marB="0">
                    <a:lnL w="12700" cap="flat" cmpd="sng" algn="ctr">
                      <a:solidFill>
                        <a:srgbClr val="92B79A"/>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Número de celular</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Persona de 18 años a más, con DNI</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Probabilístico. Aleatorio</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269824725"/>
                  </a:ext>
                </a:extLst>
              </a:tr>
            </a:tbl>
          </a:graphicData>
        </a:graphic>
      </p:graphicFrame>
    </p:spTree>
    <p:extLst>
      <p:ext uri="{BB962C8B-B14F-4D97-AF65-F5344CB8AC3E}">
        <p14:creationId xmlns:p14="http://schemas.microsoft.com/office/powerpoint/2010/main" val="1364847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2604" y="398735"/>
            <a:ext cx="4936067" cy="405340"/>
          </a:xfrm>
        </p:spPr>
        <p:txBody>
          <a:bodyPr>
            <a:normAutofit/>
          </a:bodyPr>
          <a:lstStyle/>
          <a:p>
            <a:r>
              <a:rPr lang="es-MX" dirty="0">
                <a:latin typeface="Corbel" panose="020B0503020204020204" pitchFamily="34" charset="0"/>
              </a:rPr>
              <a:t>Ficha técnica del estudio</a:t>
            </a:r>
            <a:endParaRPr lang="es-PE" dirty="0">
              <a:latin typeface="Corbel" panose="020B0503020204020204" pitchFamily="34" charset="0"/>
            </a:endParaRPr>
          </a:p>
        </p:txBody>
      </p:sp>
      <p:graphicFrame>
        <p:nvGraphicFramePr>
          <p:cNvPr id="6" name="Tabla 5"/>
          <p:cNvGraphicFramePr>
            <a:graphicFrameLocks noGrp="1"/>
          </p:cNvGraphicFramePr>
          <p:nvPr/>
        </p:nvGraphicFramePr>
        <p:xfrm>
          <a:off x="5342861" y="2095559"/>
          <a:ext cx="2376000" cy="1178325"/>
        </p:xfrm>
        <a:graphic>
          <a:graphicData uri="http://schemas.openxmlformats.org/drawingml/2006/table">
            <a:tbl>
              <a:tblPr>
                <a:tableStyleId>{BDBED569-4797-4DF1-A0F4-6AAB3CD982D8}</a:tableStyleId>
              </a:tblPr>
              <a:tblGrid>
                <a:gridCol w="1116000">
                  <a:extLst>
                    <a:ext uri="{9D8B030D-6E8A-4147-A177-3AD203B41FA5}">
                      <a16:colId xmlns:a16="http://schemas.microsoft.com/office/drawing/2014/main" val="2874508997"/>
                    </a:ext>
                  </a:extLst>
                </a:gridCol>
                <a:gridCol w="756000">
                  <a:extLst>
                    <a:ext uri="{9D8B030D-6E8A-4147-A177-3AD203B41FA5}">
                      <a16:colId xmlns:a16="http://schemas.microsoft.com/office/drawing/2014/main" val="3870749161"/>
                    </a:ext>
                  </a:extLst>
                </a:gridCol>
                <a:gridCol w="504000">
                  <a:extLst>
                    <a:ext uri="{9D8B030D-6E8A-4147-A177-3AD203B41FA5}">
                      <a16:colId xmlns:a16="http://schemas.microsoft.com/office/drawing/2014/main" val="3560625850"/>
                    </a:ext>
                  </a:extLst>
                </a:gridCol>
              </a:tblGrid>
              <a:tr h="0">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000" u="none" strike="noStrike" dirty="0">
                          <a:solidFill>
                            <a:schemeClr val="tx1"/>
                          </a:solidFill>
                          <a:effectLst/>
                          <a:latin typeface="Corbel" panose="020B0503020204020204" pitchFamily="34" charset="0"/>
                        </a:rPr>
                        <a:t>Ámbito</a:t>
                      </a:r>
                      <a:endParaRPr lang="es-ES" sz="1000" b="1" i="0" u="none" strike="noStrike" dirty="0">
                        <a:solidFill>
                          <a:schemeClr val="tx1"/>
                        </a:solidFill>
                        <a:effectLst/>
                        <a:latin typeface="Corbel" panose="020B0503020204020204" pitchFamily="34" charset="0"/>
                      </a:endParaRPr>
                    </a:p>
                    <a:p>
                      <a:pPr algn="ctr" fontAlgn="ctr">
                        <a:lnSpc>
                          <a:spcPct val="100000"/>
                        </a:lnSpc>
                      </a:pPr>
                      <a:endParaRPr lang="es-ES" sz="1000" b="1"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Población</a:t>
                      </a:r>
                      <a:r>
                        <a:rPr lang="es-PE" sz="1000" u="none" strike="noStrike" baseline="0" dirty="0">
                          <a:solidFill>
                            <a:schemeClr val="tx1"/>
                          </a:solidFill>
                          <a:effectLst/>
                          <a:latin typeface="Corbel" panose="020B0503020204020204" pitchFamily="34" charset="0"/>
                        </a:rPr>
                        <a:t> 18 años a más</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extLst>
                  <a:ext uri="{0D108BD9-81ED-4DB2-BD59-A6C34878D82A}">
                    <a16:rowId xmlns:a16="http://schemas.microsoft.com/office/drawing/2014/main" val="3547359934"/>
                  </a:ext>
                </a:extLst>
              </a:tr>
              <a:tr h="216000">
                <a:tc>
                  <a:txBody>
                    <a:bodyPr/>
                    <a:lstStyle/>
                    <a:p>
                      <a:pPr algn="l" fontAlgn="ctr">
                        <a:lnSpc>
                          <a:spcPct val="100000"/>
                        </a:lnSpc>
                      </a:pPr>
                      <a:r>
                        <a:rPr lang="es-ES" sz="1000" b="0" i="0" u="none" strike="noStrike" dirty="0">
                          <a:solidFill>
                            <a:schemeClr val="tx1"/>
                          </a:solidFill>
                          <a:effectLst/>
                          <a:latin typeface="Corbel" panose="020B0503020204020204" pitchFamily="34" charset="0"/>
                        </a:rPr>
                        <a:t>Lima</a:t>
                      </a:r>
                      <a:r>
                        <a:rPr lang="es-ES" sz="1000" b="0" i="0" u="none" strike="noStrike" baseline="0" dirty="0">
                          <a:solidFill>
                            <a:schemeClr val="tx1"/>
                          </a:solidFill>
                          <a:effectLst/>
                          <a:latin typeface="Corbel" panose="020B0503020204020204" pitchFamily="34" charset="0"/>
                        </a:rPr>
                        <a:t> Metropolitana</a:t>
                      </a:r>
                      <a:endParaRPr lang="es-ES" sz="1000" b="0" i="0" u="none" strike="noStrike" dirty="0">
                        <a:solidFill>
                          <a:schemeClr val="tx1"/>
                        </a:solidFill>
                        <a:effectLst/>
                        <a:latin typeface="Corbel" panose="020B0503020204020204" pitchFamily="34" charset="0"/>
                      </a:endParaRPr>
                    </a:p>
                  </a:txBody>
                  <a:tcPr marL="9525" marR="9525" marT="9525" marB="0" anchor="ctr"/>
                </a:tc>
                <a:tc>
                  <a:txBody>
                    <a:bodyPr/>
                    <a:lstStyle/>
                    <a:p>
                      <a:pPr algn="ctr" fontAlgn="b"/>
                      <a:r>
                        <a:rPr lang="es-PE" sz="1000" b="0" i="0" u="none" strike="noStrike" dirty="0">
                          <a:solidFill>
                            <a:srgbClr val="000000"/>
                          </a:solidFill>
                          <a:effectLst/>
                          <a:latin typeface="Corbel" panose="020B0503020204020204" pitchFamily="34" charset="0"/>
                        </a:rPr>
                        <a:t>8,378,030</a:t>
                      </a:r>
                    </a:p>
                  </a:txBody>
                  <a:tcPr marL="9525" marR="9525" marT="9525" marB="0" anchor="ctr"/>
                </a:tc>
                <a:tc>
                  <a:txBody>
                    <a:bodyPr/>
                    <a:lstStyle/>
                    <a:p>
                      <a:pPr algn="ctr">
                        <a:lnSpc>
                          <a:spcPts val="1200"/>
                        </a:lnSpc>
                        <a:spcAft>
                          <a:spcPts val="0"/>
                        </a:spcAft>
                      </a:pPr>
                      <a:r>
                        <a:rPr lang="es-MX" sz="1000" dirty="0">
                          <a:effectLst/>
                          <a:latin typeface="Corbel" panose="020B0503020204020204" pitchFamily="34" charset="0"/>
                          <a:ea typeface="Times New Roman" panose="02020603050405020304" pitchFamily="18" charset="0"/>
                        </a:rPr>
                        <a:t>34.5%</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3642166891"/>
                  </a:ext>
                </a:extLst>
              </a:tr>
              <a:tr h="216000">
                <a:tc>
                  <a:txBody>
                    <a:bodyPr/>
                    <a:lstStyle/>
                    <a:p>
                      <a:pPr algn="l" fontAlgn="ctr">
                        <a:lnSpc>
                          <a:spcPct val="100000"/>
                        </a:lnSpc>
                      </a:pPr>
                      <a:r>
                        <a:rPr lang="es-PE" sz="1000" u="none" strike="noStrike" dirty="0">
                          <a:solidFill>
                            <a:schemeClr val="tx1"/>
                          </a:solidFill>
                          <a:effectLst/>
                          <a:latin typeface="Corbel" panose="020B0503020204020204" pitchFamily="34" charset="0"/>
                        </a:rPr>
                        <a:t>Resto urbano</a:t>
                      </a:r>
                      <a:endParaRPr lang="es-ES" sz="1000" b="0" i="0" u="none" strike="noStrike" dirty="0">
                        <a:solidFill>
                          <a:schemeClr val="tx1"/>
                        </a:solidFill>
                        <a:effectLst/>
                        <a:latin typeface="Corbel" panose="020B0503020204020204" pitchFamily="34" charset="0"/>
                      </a:endParaRPr>
                    </a:p>
                  </a:txBody>
                  <a:tcPr marL="9525" marR="9525" marT="9525" marB="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10,700,914</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44.1%</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1399523509"/>
                  </a:ext>
                </a:extLst>
              </a:tr>
              <a:tr h="216000">
                <a:tc>
                  <a:txBody>
                    <a:bodyPr/>
                    <a:lstStyle/>
                    <a:p>
                      <a:pPr algn="l" fontAlgn="ctr">
                        <a:lnSpc>
                          <a:spcPct val="100000"/>
                        </a:lnSpc>
                      </a:pPr>
                      <a:r>
                        <a:rPr lang="es-PE" sz="1000" u="none" strike="noStrike" dirty="0">
                          <a:solidFill>
                            <a:schemeClr val="tx1"/>
                          </a:solidFill>
                          <a:effectLst/>
                          <a:latin typeface="Corbel" panose="020B0503020204020204" pitchFamily="34" charset="0"/>
                        </a:rPr>
                        <a:t>Rural</a:t>
                      </a:r>
                      <a:endParaRPr lang="es-ES" sz="1000" b="0" i="0" u="none" strike="noStrike" dirty="0">
                        <a:solidFill>
                          <a:schemeClr val="tx1"/>
                        </a:solidFill>
                        <a:effectLst/>
                        <a:latin typeface="Corbel" panose="020B0503020204020204" pitchFamily="34" charset="0"/>
                      </a:endParaRPr>
                    </a:p>
                  </a:txBody>
                  <a:tcPr marL="9525" marR="9525" marT="9525" marB="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5,211,977</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21.5%</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2475465730"/>
                  </a:ext>
                </a:extLst>
              </a:tr>
              <a:tr h="216000">
                <a:tc>
                  <a:txBody>
                    <a:bodyPr/>
                    <a:lstStyle/>
                    <a:p>
                      <a:pPr algn="l" fontAlgn="ctr">
                        <a:lnSpc>
                          <a:spcPct val="100000"/>
                        </a:lnSpc>
                      </a:pPr>
                      <a:r>
                        <a:rPr lang="es-PE" sz="1000" u="none" strike="noStrike" dirty="0">
                          <a:solidFill>
                            <a:schemeClr val="tx1"/>
                          </a:solidFill>
                          <a:effectLst/>
                          <a:latin typeface="Corbel" panose="020B0503020204020204" pitchFamily="34" charset="0"/>
                        </a:rPr>
                        <a:t>Total</a:t>
                      </a:r>
                      <a:endParaRPr lang="es-ES" sz="1000" b="0"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a:lnSpc>
                          <a:spcPts val="1400"/>
                        </a:lnSpc>
                        <a:spcAft>
                          <a:spcPts val="0"/>
                        </a:spcAft>
                      </a:pPr>
                      <a:r>
                        <a:rPr lang="es-ES" sz="1000" b="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24,290,921</a:t>
                      </a:r>
                      <a:endParaRPr lang="es-PE" sz="1000" b="0" dirty="0">
                        <a:effectLst/>
                        <a:latin typeface="Times New Roman" panose="02020603050405020304" pitchFamily="18" charset="0"/>
                        <a:ea typeface="Times New Roman" panose="02020603050405020304" pitchFamily="18" charset="0"/>
                      </a:endParaRPr>
                    </a:p>
                  </a:txBody>
                  <a:tcPr marL="53975" marR="53975" marT="17780" marB="17780" anchor="ctr">
                    <a:noFill/>
                  </a:tcPr>
                </a:tc>
                <a:tc>
                  <a:txBody>
                    <a:bodyPr/>
                    <a:lstStyle/>
                    <a:p>
                      <a:pPr algn="ctr">
                        <a:lnSpc>
                          <a:spcPts val="1400"/>
                        </a:lnSpc>
                        <a:spcAft>
                          <a:spcPts val="0"/>
                        </a:spcAft>
                      </a:pPr>
                      <a:r>
                        <a:rPr lang="es-PE" sz="1000" b="0" dirty="0">
                          <a:effectLst/>
                          <a:latin typeface="Corbel" panose="020B0503020204020204" pitchFamily="34" charset="0"/>
                          <a:ea typeface="Times New Roman" panose="02020603050405020304" pitchFamily="18" charset="0"/>
                          <a:cs typeface="Arial" panose="020B0604020202020204" pitchFamily="34" charset="0"/>
                        </a:rPr>
                        <a:t>100%</a:t>
                      </a:r>
                      <a:endParaRPr lang="es-PE" sz="1000" b="0" dirty="0">
                        <a:effectLst/>
                        <a:latin typeface="Times New Roman" panose="02020603050405020304" pitchFamily="18" charset="0"/>
                        <a:ea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303816014"/>
                  </a:ext>
                </a:extLst>
              </a:tr>
            </a:tbl>
          </a:graphicData>
        </a:graphic>
      </p:graphicFrame>
      <p:sp>
        <p:nvSpPr>
          <p:cNvPr id="7" name="Rectángulo 6"/>
          <p:cNvSpPr/>
          <p:nvPr/>
        </p:nvSpPr>
        <p:spPr bwMode="gray">
          <a:xfrm>
            <a:off x="6401321" y="6425193"/>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aphicFrame>
        <p:nvGraphicFramePr>
          <p:cNvPr id="9" name="Tabla 8"/>
          <p:cNvGraphicFramePr>
            <a:graphicFrameLocks noGrp="1"/>
          </p:cNvGraphicFramePr>
          <p:nvPr/>
        </p:nvGraphicFramePr>
        <p:xfrm>
          <a:off x="776863" y="2395775"/>
          <a:ext cx="1220203" cy="758190"/>
        </p:xfrm>
        <a:graphic>
          <a:graphicData uri="http://schemas.openxmlformats.org/drawingml/2006/table">
            <a:tbl>
              <a:tblPr>
                <a:tableStyleId>{BDBED569-4797-4DF1-A0F4-6AAB3CD982D8}</a:tableStyleId>
              </a:tblPr>
              <a:tblGrid>
                <a:gridCol w="631693">
                  <a:extLst>
                    <a:ext uri="{9D8B030D-6E8A-4147-A177-3AD203B41FA5}">
                      <a16:colId xmlns:a16="http://schemas.microsoft.com/office/drawing/2014/main" val="20000"/>
                    </a:ext>
                  </a:extLst>
                </a:gridCol>
                <a:gridCol w="588510">
                  <a:extLst>
                    <a:ext uri="{9D8B030D-6E8A-4147-A177-3AD203B41FA5}">
                      <a16:colId xmlns:a16="http://schemas.microsoft.com/office/drawing/2014/main" val="20001"/>
                    </a:ext>
                  </a:extLst>
                </a:gridCol>
              </a:tblGrid>
              <a:tr h="36000">
                <a:tc>
                  <a:txBody>
                    <a:bodyPr/>
                    <a:lstStyle/>
                    <a:p>
                      <a:pPr algn="ctr" fontAlgn="ctr"/>
                      <a:r>
                        <a:rPr lang="es-PE" sz="1000" u="none" strike="noStrike" dirty="0">
                          <a:solidFill>
                            <a:schemeClr val="tx1"/>
                          </a:solidFill>
                          <a:effectLst/>
                          <a:latin typeface="Corbel" panose="020B0503020204020204" pitchFamily="34" charset="0"/>
                        </a:rPr>
                        <a:t>Sexo</a:t>
                      </a:r>
                      <a:endParaRPr lang="es-PE" sz="105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r>
                        <a:rPr lang="es-419" sz="1050" u="none" strike="noStrike" dirty="0">
                          <a:solidFill>
                            <a:schemeClr val="tx1"/>
                          </a:solidFill>
                          <a:effectLst/>
                          <a:latin typeface="Corbel" panose="020B0503020204020204" pitchFamily="34" charset="0"/>
                        </a:rPr>
                        <a:t>%</a:t>
                      </a:r>
                      <a:endParaRPr lang="es-PE" sz="105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0000"/>
                  </a:ext>
                </a:extLst>
              </a:tr>
              <a:tr h="0">
                <a:tc>
                  <a:txBody>
                    <a:bodyPr/>
                    <a:lstStyle/>
                    <a:p>
                      <a:pPr algn="l" fontAlgn="b"/>
                      <a:r>
                        <a:rPr lang="es-PE" sz="1050" u="none" strike="noStrike" dirty="0">
                          <a:solidFill>
                            <a:schemeClr val="tx1"/>
                          </a:solidFill>
                          <a:effectLst/>
                          <a:latin typeface="Corbel" panose="020B0503020204020204" pitchFamily="34" charset="0"/>
                        </a:rPr>
                        <a:t> Hombre</a:t>
                      </a:r>
                      <a:endParaRPr lang="es-PE" sz="105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50" dirty="0">
                          <a:solidFill>
                            <a:schemeClr val="tx1"/>
                          </a:solidFill>
                          <a:effectLst/>
                          <a:latin typeface="Corbel" panose="020B0503020204020204" pitchFamily="34" charset="0"/>
                        </a:rPr>
                        <a:t>49.8%</a:t>
                      </a:r>
                      <a:endParaRPr lang="es-PE" sz="105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tc>
                <a:extLst>
                  <a:ext uri="{0D108BD9-81ED-4DB2-BD59-A6C34878D82A}">
                    <a16:rowId xmlns:a16="http://schemas.microsoft.com/office/drawing/2014/main" val="10001"/>
                  </a:ext>
                </a:extLst>
              </a:tr>
              <a:tr h="0">
                <a:tc>
                  <a:txBody>
                    <a:bodyPr/>
                    <a:lstStyle/>
                    <a:p>
                      <a:pPr algn="l" fontAlgn="b"/>
                      <a:r>
                        <a:rPr lang="es-PE" sz="1050" u="none" strike="noStrike" dirty="0">
                          <a:solidFill>
                            <a:schemeClr val="tx1"/>
                          </a:solidFill>
                          <a:effectLst/>
                          <a:latin typeface="Corbel" panose="020B0503020204020204" pitchFamily="34" charset="0"/>
                        </a:rPr>
                        <a:t> Mujer</a:t>
                      </a:r>
                      <a:endParaRPr lang="es-PE" sz="105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50" dirty="0">
                          <a:solidFill>
                            <a:schemeClr val="tx1"/>
                          </a:solidFill>
                          <a:effectLst/>
                          <a:latin typeface="Corbel" panose="020B0503020204020204" pitchFamily="34" charset="0"/>
                        </a:rPr>
                        <a:t>50.2%</a:t>
                      </a:r>
                      <a:endParaRPr lang="es-PE" sz="105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tc>
                <a:extLst>
                  <a:ext uri="{0D108BD9-81ED-4DB2-BD59-A6C34878D82A}">
                    <a16:rowId xmlns:a16="http://schemas.microsoft.com/office/drawing/2014/main" val="10002"/>
                  </a:ext>
                </a:extLst>
              </a:tr>
              <a:tr h="0">
                <a:tc>
                  <a:txBody>
                    <a:bodyPr/>
                    <a:lstStyle/>
                    <a:p>
                      <a:pPr algn="l" fontAlgn="b"/>
                      <a:r>
                        <a:rPr lang="es-PE" sz="1050" b="0" u="none" strike="noStrike" dirty="0">
                          <a:solidFill>
                            <a:schemeClr val="tx1"/>
                          </a:solidFill>
                          <a:effectLst/>
                          <a:latin typeface="Corbel" panose="020B0503020204020204" pitchFamily="34" charset="0"/>
                        </a:rPr>
                        <a:t> Total</a:t>
                      </a:r>
                      <a:endParaRPr lang="es-PE" sz="105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ts val="1400"/>
                        </a:lnSpc>
                        <a:spcAft>
                          <a:spcPts val="0"/>
                        </a:spcAft>
                      </a:pPr>
                      <a:r>
                        <a:rPr lang="es-PE" sz="1050" b="0" dirty="0">
                          <a:solidFill>
                            <a:schemeClr val="tx1"/>
                          </a:solidFill>
                          <a:effectLst/>
                          <a:latin typeface="Corbel" panose="020B0503020204020204" pitchFamily="34" charset="0"/>
                        </a:rPr>
                        <a:t>100%</a:t>
                      </a:r>
                      <a:endParaRPr lang="es-PE" sz="105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noFill/>
                  </a:tcPr>
                </a:tc>
                <a:extLst>
                  <a:ext uri="{0D108BD9-81ED-4DB2-BD59-A6C34878D82A}">
                    <a16:rowId xmlns:a16="http://schemas.microsoft.com/office/drawing/2014/main" val="10003"/>
                  </a:ext>
                </a:extLst>
              </a:tr>
            </a:tbl>
          </a:graphicData>
        </a:graphic>
      </p:graphicFrame>
      <p:graphicFrame>
        <p:nvGraphicFramePr>
          <p:cNvPr id="10" name="Tabla 9"/>
          <p:cNvGraphicFramePr>
            <a:graphicFrameLocks noGrp="1"/>
          </p:cNvGraphicFramePr>
          <p:nvPr/>
        </p:nvGraphicFramePr>
        <p:xfrm>
          <a:off x="2464004" y="2177262"/>
          <a:ext cx="1741417" cy="1069440"/>
        </p:xfrm>
        <a:graphic>
          <a:graphicData uri="http://schemas.openxmlformats.org/drawingml/2006/table">
            <a:tbl>
              <a:tblPr>
                <a:tableStyleId>{BDBED569-4797-4DF1-A0F4-6AAB3CD982D8}</a:tableStyleId>
              </a:tblPr>
              <a:tblGrid>
                <a:gridCol w="987043">
                  <a:extLst>
                    <a:ext uri="{9D8B030D-6E8A-4147-A177-3AD203B41FA5}">
                      <a16:colId xmlns:a16="http://schemas.microsoft.com/office/drawing/2014/main" val="20000"/>
                    </a:ext>
                  </a:extLst>
                </a:gridCol>
                <a:gridCol w="754374">
                  <a:extLst>
                    <a:ext uri="{9D8B030D-6E8A-4147-A177-3AD203B41FA5}">
                      <a16:colId xmlns:a16="http://schemas.microsoft.com/office/drawing/2014/main" val="20001"/>
                    </a:ext>
                  </a:extLst>
                </a:gridCol>
              </a:tblGrid>
              <a:tr h="216000">
                <a:tc>
                  <a:txBody>
                    <a:bodyPr/>
                    <a:lstStyle/>
                    <a:p>
                      <a:pPr marL="0" algn="ctr"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Rango de edad*</a:t>
                      </a:r>
                    </a:p>
                  </a:txBody>
                  <a:tcPr marL="0" marR="0" marT="0" marB="0" anchor="ctr"/>
                </a:tc>
                <a:tc>
                  <a:txBody>
                    <a:bodyPr/>
                    <a:lstStyle/>
                    <a:p>
                      <a:pPr marL="0" algn="ctr" defTabSz="1219170" rtl="0" eaLnBrk="1" fontAlgn="ctr" latinLnBrk="0" hangingPunct="1"/>
                      <a:r>
                        <a:rPr lang="es-419" sz="1000" u="none" strike="noStrike" kern="1200" dirty="0">
                          <a:solidFill>
                            <a:schemeClr val="tx1"/>
                          </a:solidFill>
                          <a:effectLst/>
                          <a:latin typeface="Corbel" panose="020B0503020204020204" pitchFamily="34" charset="0"/>
                          <a:ea typeface="+mn-ea"/>
                          <a:cs typeface="+mn-cs"/>
                        </a:rPr>
                        <a:t>%</a:t>
                      </a:r>
                      <a:endParaRPr lang="es-PE" sz="1000" u="none" strike="noStrike" kern="1200" dirty="0">
                        <a:solidFill>
                          <a:schemeClr val="tx1"/>
                        </a:solidFill>
                        <a:effectLst/>
                        <a:latin typeface="Corbel" panose="020B0503020204020204" pitchFamily="34" charset="0"/>
                        <a:ea typeface="+mn-ea"/>
                        <a:cs typeface="+mn-cs"/>
                      </a:endParaRPr>
                    </a:p>
                  </a:txBody>
                  <a:tcPr marL="0" marR="0" marT="0" marB="0" anchor="ctr"/>
                </a:tc>
                <a:extLst>
                  <a:ext uri="{0D108BD9-81ED-4DB2-BD59-A6C34878D82A}">
                    <a16:rowId xmlns:a16="http://schemas.microsoft.com/office/drawing/2014/main" val="10000"/>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18 a 24 años</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16.1%</a:t>
                      </a:r>
                    </a:p>
                  </a:txBody>
                  <a:tcPr marL="53975" marR="53975" marT="17780" marB="17780"/>
                </a:tc>
                <a:extLst>
                  <a:ext uri="{0D108BD9-81ED-4DB2-BD59-A6C34878D82A}">
                    <a16:rowId xmlns:a16="http://schemas.microsoft.com/office/drawing/2014/main" val="10001"/>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25 a 39 años</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33.9%</a:t>
                      </a:r>
                    </a:p>
                  </a:txBody>
                  <a:tcPr marL="53975" marR="53975" marT="17780" marB="17780"/>
                </a:tc>
                <a:extLst>
                  <a:ext uri="{0D108BD9-81ED-4DB2-BD59-A6C34878D82A}">
                    <a16:rowId xmlns:a16="http://schemas.microsoft.com/office/drawing/2014/main" val="10002"/>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40 a más años</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50.0%</a:t>
                      </a:r>
                    </a:p>
                  </a:txBody>
                  <a:tcPr marL="53975" marR="53975" marT="17780" marB="17780"/>
                </a:tc>
                <a:extLst>
                  <a:ext uri="{0D108BD9-81ED-4DB2-BD59-A6C34878D82A}">
                    <a16:rowId xmlns:a16="http://schemas.microsoft.com/office/drawing/2014/main" val="10003"/>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Total</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100%</a:t>
                      </a:r>
                    </a:p>
                  </a:txBody>
                  <a:tcPr marL="53975" marR="53975" marT="17780" marB="17780"/>
                </a:tc>
                <a:extLst>
                  <a:ext uri="{0D108BD9-81ED-4DB2-BD59-A6C34878D82A}">
                    <a16:rowId xmlns:a16="http://schemas.microsoft.com/office/drawing/2014/main" val="10004"/>
                  </a:ext>
                </a:extLst>
              </a:tr>
            </a:tbl>
          </a:graphicData>
        </a:graphic>
      </p:graphicFrame>
      <p:graphicFrame>
        <p:nvGraphicFramePr>
          <p:cNvPr id="8" name="Tabla 7"/>
          <p:cNvGraphicFramePr>
            <a:graphicFrameLocks noGrp="1"/>
          </p:cNvGraphicFramePr>
          <p:nvPr/>
        </p:nvGraphicFramePr>
        <p:xfrm>
          <a:off x="8409772" y="1768883"/>
          <a:ext cx="3219028" cy="1512000"/>
        </p:xfrm>
        <a:graphic>
          <a:graphicData uri="http://schemas.openxmlformats.org/drawingml/2006/table">
            <a:tbl>
              <a:tblPr>
                <a:tableStyleId>{BDBED569-4797-4DF1-A0F4-6AAB3CD982D8}</a:tableStyleId>
              </a:tblPr>
              <a:tblGrid>
                <a:gridCol w="1332000">
                  <a:extLst>
                    <a:ext uri="{9D8B030D-6E8A-4147-A177-3AD203B41FA5}">
                      <a16:colId xmlns:a16="http://schemas.microsoft.com/office/drawing/2014/main" val="678588289"/>
                    </a:ext>
                  </a:extLst>
                </a:gridCol>
                <a:gridCol w="1311028">
                  <a:extLst>
                    <a:ext uri="{9D8B030D-6E8A-4147-A177-3AD203B41FA5}">
                      <a16:colId xmlns:a16="http://schemas.microsoft.com/office/drawing/2014/main" val="1983115570"/>
                    </a:ext>
                  </a:extLst>
                </a:gridCol>
                <a:gridCol w="576000">
                  <a:extLst>
                    <a:ext uri="{9D8B030D-6E8A-4147-A177-3AD203B41FA5}">
                      <a16:colId xmlns:a16="http://schemas.microsoft.com/office/drawing/2014/main" val="1714201821"/>
                    </a:ext>
                  </a:extLst>
                </a:gridCol>
              </a:tblGrid>
              <a:tr h="216000">
                <a:tc>
                  <a:txBody>
                    <a:bodyPr/>
                    <a:lstStyle/>
                    <a:p>
                      <a:pPr algn="ctr">
                        <a:lnSpc>
                          <a:spcPts val="1400"/>
                        </a:lnSpc>
                        <a:spcAft>
                          <a:spcPts val="0"/>
                        </a:spcAft>
                      </a:pPr>
                      <a:r>
                        <a:rPr lang="es-PE" sz="1000" b="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Nivel</a:t>
                      </a:r>
                      <a:r>
                        <a:rPr lang="es-PE" sz="1000" b="0" baseline="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 socioeconómico</a:t>
                      </a:r>
                      <a:endParaRPr lang="es-PE" sz="1000" b="0" dirty="0">
                        <a:effectLst/>
                        <a:latin typeface="Corbel" panose="020B0503020204020204" pitchFamily="34" charset="0"/>
                        <a:ea typeface="Times New Roman" panose="02020603050405020304" pitchFamily="18" charset="0"/>
                      </a:endParaRPr>
                    </a:p>
                  </a:txBody>
                  <a:tcPr marL="53975" marR="53975" marT="17780" marB="1778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Población</a:t>
                      </a:r>
                      <a:r>
                        <a:rPr lang="es-PE" sz="1000" u="none" strike="noStrike" baseline="0" dirty="0">
                          <a:solidFill>
                            <a:schemeClr val="tx1"/>
                          </a:solidFill>
                          <a:effectLst/>
                          <a:latin typeface="Corbel" panose="020B0503020204020204" pitchFamily="34" charset="0"/>
                        </a:rPr>
                        <a:t> 18 años a más</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extLst>
                  <a:ext uri="{0D108BD9-81ED-4DB2-BD59-A6C34878D82A}">
                    <a16:rowId xmlns:a16="http://schemas.microsoft.com/office/drawing/2014/main" val="2720524844"/>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A</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333,621</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1.4%</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411421645"/>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B</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2,003,837</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8.2%</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2976149690"/>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C</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3,790,026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15.6%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3775867633"/>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D</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1,852,509</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7.6%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927345328"/>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E</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398,037</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1.6%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1044966192"/>
                  </a:ext>
                </a:extLst>
              </a:tr>
              <a:tr h="216000">
                <a:tc>
                  <a:txBody>
                    <a:bodyPr/>
                    <a:lstStyle/>
                    <a:p>
                      <a:pPr>
                        <a:lnSpc>
                          <a:spcPts val="1200"/>
                        </a:lnSpc>
                        <a:spcAft>
                          <a:spcPts val="0"/>
                        </a:spcAft>
                      </a:pPr>
                      <a:r>
                        <a:rPr lang="es-MX" sz="950" dirty="0">
                          <a:effectLst/>
                          <a:latin typeface="Corbel" panose="020B0503020204020204" pitchFamily="34" charset="0"/>
                          <a:ea typeface="Times New Roman" panose="02020603050405020304" pitchFamily="18" charset="0"/>
                        </a:rPr>
                        <a:t>Total</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fontAlgn="b"/>
                      <a:r>
                        <a:rPr lang="es-PE" sz="1000" b="0" i="0" u="none" strike="noStrike" dirty="0">
                          <a:solidFill>
                            <a:srgbClr val="000000"/>
                          </a:solidFill>
                          <a:effectLst/>
                          <a:latin typeface="Corbel" panose="020B0503020204020204" pitchFamily="34" charset="0"/>
                        </a:rPr>
                        <a:t>8,378,030</a:t>
                      </a:r>
                    </a:p>
                  </a:txBody>
                  <a:tcPr marL="53975" marR="53975" marT="17780" marB="17780" anchor="ctr"/>
                </a:tc>
                <a:tc>
                  <a:txBody>
                    <a:bodyPr/>
                    <a:lstStyle/>
                    <a:p>
                      <a:pPr algn="ctr">
                        <a:lnSpc>
                          <a:spcPts val="1200"/>
                        </a:lnSpc>
                        <a:spcAft>
                          <a:spcPts val="0"/>
                        </a:spcAft>
                      </a:pPr>
                      <a:r>
                        <a:rPr lang="es-MX" sz="1000" dirty="0">
                          <a:effectLst/>
                          <a:latin typeface="Corbel" panose="020B0503020204020204" pitchFamily="34" charset="0"/>
                          <a:ea typeface="Times New Roman" panose="02020603050405020304" pitchFamily="18" charset="0"/>
                        </a:rPr>
                        <a:t>100%</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226457680"/>
                  </a:ext>
                </a:extLst>
              </a:tr>
            </a:tbl>
          </a:graphicData>
        </a:graphic>
      </p:graphicFrame>
      <p:sp>
        <p:nvSpPr>
          <p:cNvPr id="14" name="CuadroTexto 13"/>
          <p:cNvSpPr txBox="1"/>
          <p:nvPr/>
        </p:nvSpPr>
        <p:spPr bwMode="gray">
          <a:xfrm>
            <a:off x="579868" y="1499916"/>
            <a:ext cx="7667317" cy="184666"/>
          </a:xfrm>
          <a:prstGeom prst="rect">
            <a:avLst/>
          </a:prstGeom>
          <a:solidFill>
            <a:schemeClr val="accent4">
              <a:lumMod val="40000"/>
              <a:lumOff val="60000"/>
            </a:schemeClr>
          </a:solidFill>
        </p:spPr>
        <p:txBody>
          <a:bodyPr wrap="square" lIns="0" tIns="0" rIns="0" bIns="0" rtlCol="0">
            <a:spAutoFit/>
          </a:bodyPr>
          <a:lstStyle/>
          <a:p>
            <a:pPr>
              <a:spcBef>
                <a:spcPts val="300"/>
              </a:spcBef>
            </a:pPr>
            <a:r>
              <a:rPr lang="es-MX" sz="1200" dirty="0">
                <a:latin typeface="Corbel" panose="020B0503020204020204" pitchFamily="34" charset="0"/>
              </a:rPr>
              <a:t>Distribución de la población objeto de estudio (18 años a más con DNI) según sexo, edad, ámbito y nivel socioeconómico.</a:t>
            </a:r>
            <a:endParaRPr lang="es-PE" sz="1200" dirty="0" err="1">
              <a:latin typeface="Arial" pitchFamily="34" charset="0"/>
              <a:cs typeface="Arial" pitchFamily="34" charset="0"/>
            </a:endParaRPr>
          </a:p>
        </p:txBody>
      </p:sp>
      <p:graphicFrame>
        <p:nvGraphicFramePr>
          <p:cNvPr id="21" name="Tabla 20"/>
          <p:cNvGraphicFramePr>
            <a:graphicFrameLocks noGrp="1"/>
          </p:cNvGraphicFramePr>
          <p:nvPr/>
        </p:nvGraphicFramePr>
        <p:xfrm>
          <a:off x="584926" y="4867179"/>
          <a:ext cx="1879078" cy="1008000"/>
        </p:xfrm>
        <a:graphic>
          <a:graphicData uri="http://schemas.openxmlformats.org/drawingml/2006/table">
            <a:tbl>
              <a:tblPr>
                <a:tableStyleId>{BDBED569-4797-4DF1-A0F4-6AAB3CD982D8}</a:tableStyleId>
              </a:tblPr>
              <a:tblGrid>
                <a:gridCol w="562709">
                  <a:extLst>
                    <a:ext uri="{9D8B030D-6E8A-4147-A177-3AD203B41FA5}">
                      <a16:colId xmlns:a16="http://schemas.microsoft.com/office/drawing/2014/main" val="2325423809"/>
                    </a:ext>
                  </a:extLst>
                </a:gridCol>
                <a:gridCol w="702563">
                  <a:extLst>
                    <a:ext uri="{9D8B030D-6E8A-4147-A177-3AD203B41FA5}">
                      <a16:colId xmlns:a16="http://schemas.microsoft.com/office/drawing/2014/main" val="244814353"/>
                    </a:ext>
                  </a:extLst>
                </a:gridCol>
                <a:gridCol w="613806">
                  <a:extLst>
                    <a:ext uri="{9D8B030D-6E8A-4147-A177-3AD203B41FA5}">
                      <a16:colId xmlns:a16="http://schemas.microsoft.com/office/drawing/2014/main" val="3096592653"/>
                    </a:ext>
                  </a:extLst>
                </a:gridCol>
              </a:tblGrid>
              <a:tr h="360000">
                <a:tc>
                  <a:txBody>
                    <a:bodyPr/>
                    <a:lstStyle/>
                    <a:p>
                      <a:pPr algn="l" fontAlgn="ctr">
                        <a:lnSpc>
                          <a:spcPct val="100000"/>
                        </a:lnSpc>
                      </a:pPr>
                      <a:r>
                        <a:rPr lang="es-PE" sz="1000" u="none" strike="noStrike" dirty="0">
                          <a:solidFill>
                            <a:schemeClr val="tx1"/>
                          </a:solidFill>
                          <a:effectLst/>
                          <a:latin typeface="Corbel" panose="020B0503020204020204" pitchFamily="34" charset="0"/>
                        </a:rPr>
                        <a:t>Sexo</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Muestra marzo</a:t>
                      </a:r>
                      <a:r>
                        <a:rPr lang="es-PE" sz="1000" u="none" strike="noStrike" baseline="0" dirty="0">
                          <a:solidFill>
                            <a:schemeClr val="tx1"/>
                          </a:solidFill>
                          <a:effectLst/>
                          <a:latin typeface="Corbel" panose="020B0503020204020204" pitchFamily="34" charset="0"/>
                        </a:rPr>
                        <a:t> </a:t>
                      </a:r>
                      <a:r>
                        <a:rPr lang="es-PE" sz="1000" u="none" strike="noStrike" dirty="0">
                          <a:solidFill>
                            <a:schemeClr val="tx1"/>
                          </a:solidFill>
                          <a:effectLst/>
                          <a:latin typeface="Corbel" panose="020B0503020204020204" pitchFamily="34" charset="0"/>
                        </a:rPr>
                        <a:t>2022</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PE" sz="100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808287658"/>
                  </a:ext>
                </a:extLst>
              </a:tr>
              <a:tr h="216000">
                <a:tc>
                  <a:txBody>
                    <a:bodyPr/>
                    <a:lstStyle/>
                    <a:p>
                      <a:pPr algn="l" fontAlgn="b">
                        <a:lnSpc>
                          <a:spcPct val="100000"/>
                        </a:lnSpc>
                      </a:pPr>
                      <a:r>
                        <a:rPr lang="es-PE" sz="1000" u="none" strike="noStrike" dirty="0">
                          <a:solidFill>
                            <a:schemeClr val="tx1"/>
                          </a:solidFill>
                          <a:effectLst/>
                          <a:latin typeface="Corbel" panose="020B0503020204020204" pitchFamily="34" charset="0"/>
                        </a:rPr>
                        <a:t> Hombre</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ct val="1000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605</a:t>
                      </a:r>
                    </a:p>
                  </a:txBody>
                  <a:tcPr marL="36195" marR="36195" marT="10795" marB="10795"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Times New Roman" panose="02020603050405020304" pitchFamily="18" charset="0"/>
                        </a:rPr>
                        <a:t>50.4%</a:t>
                      </a:r>
                    </a:p>
                  </a:txBody>
                  <a:tcPr marL="9525" marR="9525" marT="9525" marB="0" anchor="ctr"/>
                </a:tc>
                <a:extLst>
                  <a:ext uri="{0D108BD9-81ED-4DB2-BD59-A6C34878D82A}">
                    <a16:rowId xmlns:a16="http://schemas.microsoft.com/office/drawing/2014/main" val="2351441202"/>
                  </a:ext>
                </a:extLst>
              </a:tr>
              <a:tr h="216000">
                <a:tc>
                  <a:txBody>
                    <a:bodyPr/>
                    <a:lstStyle/>
                    <a:p>
                      <a:pPr algn="l" fontAlgn="b">
                        <a:lnSpc>
                          <a:spcPct val="100000"/>
                        </a:lnSpc>
                      </a:pPr>
                      <a:r>
                        <a:rPr lang="es-PE" sz="1000" u="none" strike="noStrike" dirty="0">
                          <a:solidFill>
                            <a:schemeClr val="tx1"/>
                          </a:solidFill>
                          <a:effectLst/>
                          <a:latin typeface="Corbel" panose="020B0503020204020204" pitchFamily="34" charset="0"/>
                        </a:rPr>
                        <a:t> Mujer</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ct val="1000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596</a:t>
                      </a:r>
                    </a:p>
                  </a:txBody>
                  <a:tcPr marL="36195" marR="36195" marT="10795" marB="10795"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Times New Roman" panose="02020603050405020304" pitchFamily="18" charset="0"/>
                        </a:rPr>
                        <a:t>49.6%</a:t>
                      </a:r>
                    </a:p>
                  </a:txBody>
                  <a:tcPr marL="9525" marR="9525" marT="9525" marB="0" anchor="ctr"/>
                </a:tc>
                <a:extLst>
                  <a:ext uri="{0D108BD9-81ED-4DB2-BD59-A6C34878D82A}">
                    <a16:rowId xmlns:a16="http://schemas.microsoft.com/office/drawing/2014/main" val="2113679198"/>
                  </a:ext>
                </a:extLst>
              </a:tr>
              <a:tr h="216000">
                <a:tc>
                  <a:txBody>
                    <a:bodyPr/>
                    <a:lstStyle/>
                    <a:p>
                      <a:pPr algn="l" fontAlgn="b">
                        <a:lnSpc>
                          <a:spcPct val="100000"/>
                        </a:lnSpc>
                      </a:pPr>
                      <a:r>
                        <a:rPr lang="es-PE" sz="1000" u="none" strike="noStrike" dirty="0">
                          <a:solidFill>
                            <a:schemeClr val="tx1"/>
                          </a:solidFill>
                          <a:effectLst/>
                          <a:latin typeface="Corbel" panose="020B0503020204020204" pitchFamily="34" charset="0"/>
                        </a:rPr>
                        <a:t> Total</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ct val="1000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1201</a:t>
                      </a:r>
                    </a:p>
                  </a:txBody>
                  <a:tcPr marL="36195" marR="36195" marT="10795" marB="10795" anchor="ctr">
                    <a:noFill/>
                  </a:tcPr>
                </a:tc>
                <a:tc>
                  <a:txBody>
                    <a:bodyPr/>
                    <a:lstStyle/>
                    <a:p>
                      <a:pPr algn="ctr">
                        <a:lnSpc>
                          <a:spcPct val="100000"/>
                        </a:lnSpc>
                        <a:spcAft>
                          <a:spcPts val="0"/>
                        </a:spcAft>
                      </a:pPr>
                      <a:r>
                        <a:rPr lang="es-PE" sz="1000" dirty="0">
                          <a:solidFill>
                            <a:schemeClr val="tx1"/>
                          </a:solidFill>
                          <a:effectLst/>
                          <a:latin typeface="Corbel" panose="020B0503020204020204" pitchFamily="34" charset="0"/>
                        </a:rPr>
                        <a:t>100.0%</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nchor="ctr">
                    <a:noFill/>
                  </a:tcPr>
                </a:tc>
                <a:extLst>
                  <a:ext uri="{0D108BD9-81ED-4DB2-BD59-A6C34878D82A}">
                    <a16:rowId xmlns:a16="http://schemas.microsoft.com/office/drawing/2014/main" val="574568879"/>
                  </a:ext>
                </a:extLst>
              </a:tr>
            </a:tbl>
          </a:graphicData>
        </a:graphic>
      </p:graphicFrame>
      <p:graphicFrame>
        <p:nvGraphicFramePr>
          <p:cNvPr id="22" name="Tabla 21"/>
          <p:cNvGraphicFramePr>
            <a:graphicFrameLocks noGrp="1"/>
          </p:cNvGraphicFramePr>
          <p:nvPr/>
        </p:nvGraphicFramePr>
        <p:xfrm>
          <a:off x="2621152" y="4730455"/>
          <a:ext cx="2472033" cy="1168800"/>
        </p:xfrm>
        <a:graphic>
          <a:graphicData uri="http://schemas.openxmlformats.org/drawingml/2006/table">
            <a:tbl>
              <a:tblPr>
                <a:tableStyleId>{BDBED569-4797-4DF1-A0F4-6AAB3CD982D8}</a:tableStyleId>
              </a:tblPr>
              <a:tblGrid>
                <a:gridCol w="866497">
                  <a:extLst>
                    <a:ext uri="{9D8B030D-6E8A-4147-A177-3AD203B41FA5}">
                      <a16:colId xmlns:a16="http://schemas.microsoft.com/office/drawing/2014/main" val="628364305"/>
                    </a:ext>
                  </a:extLst>
                </a:gridCol>
                <a:gridCol w="900000">
                  <a:extLst>
                    <a:ext uri="{9D8B030D-6E8A-4147-A177-3AD203B41FA5}">
                      <a16:colId xmlns:a16="http://schemas.microsoft.com/office/drawing/2014/main" val="2191790996"/>
                    </a:ext>
                  </a:extLst>
                </a:gridCol>
                <a:gridCol w="705536">
                  <a:extLst>
                    <a:ext uri="{9D8B030D-6E8A-4147-A177-3AD203B41FA5}">
                      <a16:colId xmlns:a16="http://schemas.microsoft.com/office/drawing/2014/main" val="237588698"/>
                    </a:ext>
                  </a:extLst>
                </a:gridCol>
              </a:tblGrid>
              <a:tr h="216000">
                <a:tc>
                  <a:txBody>
                    <a:bodyPr/>
                    <a:lstStyle/>
                    <a:p>
                      <a:pPr algn="l" fontAlgn="ctr"/>
                      <a:r>
                        <a:rPr lang="es-PE" sz="1000" u="none" strike="noStrike" dirty="0">
                          <a:solidFill>
                            <a:schemeClr val="tx1"/>
                          </a:solidFill>
                          <a:effectLst/>
                          <a:latin typeface="Corbel" panose="020B0503020204020204" pitchFamily="34" charset="0"/>
                        </a:rPr>
                        <a:t>Rango de edad</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Muestra </a:t>
                      </a:r>
                    </a:p>
                    <a:p>
                      <a:pPr algn="ctr" fontAlgn="ctr">
                        <a:lnSpc>
                          <a:spcPct val="100000"/>
                        </a:lnSpc>
                      </a:pPr>
                      <a:r>
                        <a:rPr lang="es-PE" sz="1000" u="none" strike="noStrike" dirty="0">
                          <a:solidFill>
                            <a:schemeClr val="tx1"/>
                          </a:solidFill>
                          <a:effectLst/>
                          <a:latin typeface="Corbel" panose="020B0503020204020204" pitchFamily="34" charset="0"/>
                        </a:rPr>
                        <a:t>marzo</a:t>
                      </a:r>
                      <a:r>
                        <a:rPr lang="es-PE" sz="1000" u="none" strike="noStrike" baseline="0" dirty="0">
                          <a:solidFill>
                            <a:schemeClr val="tx1"/>
                          </a:solidFill>
                          <a:effectLst/>
                          <a:latin typeface="Corbel" panose="020B0503020204020204" pitchFamily="34" charset="0"/>
                        </a:rPr>
                        <a:t> </a:t>
                      </a:r>
                      <a:r>
                        <a:rPr lang="es-PE" sz="1000" u="none" strike="noStrike" dirty="0">
                          <a:solidFill>
                            <a:schemeClr val="tx1"/>
                          </a:solidFill>
                          <a:effectLst/>
                          <a:latin typeface="Corbel" panose="020B0503020204020204" pitchFamily="34" charset="0"/>
                        </a:rPr>
                        <a:t>2022</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PE" sz="100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3469773180"/>
                  </a:ext>
                </a:extLst>
              </a:tr>
              <a:tr h="216000">
                <a:tc>
                  <a:txBody>
                    <a:bodyPr/>
                    <a:lstStyle/>
                    <a:p>
                      <a:pPr algn="l" fontAlgn="b"/>
                      <a:r>
                        <a:rPr lang="es-PE" sz="1000" u="none" strike="noStrike" dirty="0">
                          <a:solidFill>
                            <a:schemeClr val="tx1"/>
                          </a:solidFill>
                          <a:effectLst/>
                          <a:latin typeface="Corbel" panose="020B0503020204020204" pitchFamily="34" charset="0"/>
                        </a:rPr>
                        <a:t> 18 a 24 años</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200</a:t>
                      </a: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Times New Roman" panose="02020603050405020304" pitchFamily="18" charset="0"/>
                        </a:rPr>
                        <a:t>16.6%</a:t>
                      </a:r>
                    </a:p>
                  </a:txBody>
                  <a:tcPr marL="9525" marR="9525" marT="9525" marB="0" anchor="ctr"/>
                </a:tc>
                <a:extLst>
                  <a:ext uri="{0D108BD9-81ED-4DB2-BD59-A6C34878D82A}">
                    <a16:rowId xmlns:a16="http://schemas.microsoft.com/office/drawing/2014/main" val="542946742"/>
                  </a:ext>
                </a:extLst>
              </a:tr>
              <a:tr h="216000">
                <a:tc>
                  <a:txBody>
                    <a:bodyPr/>
                    <a:lstStyle/>
                    <a:p>
                      <a:pPr algn="l" fontAlgn="b"/>
                      <a:r>
                        <a:rPr lang="es-PE" sz="1000" u="none" strike="noStrike" dirty="0">
                          <a:solidFill>
                            <a:schemeClr val="tx1"/>
                          </a:solidFill>
                          <a:effectLst/>
                          <a:latin typeface="Corbel" panose="020B0503020204020204" pitchFamily="34" charset="0"/>
                        </a:rPr>
                        <a:t> 25 a 39 años</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415</a:t>
                      </a: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Times New Roman" panose="02020603050405020304" pitchFamily="18" charset="0"/>
                        </a:rPr>
                        <a:t>34.6%</a:t>
                      </a:r>
                    </a:p>
                  </a:txBody>
                  <a:tcPr marL="9525" marR="9525" marT="9525" marB="0" anchor="ctr"/>
                </a:tc>
                <a:extLst>
                  <a:ext uri="{0D108BD9-81ED-4DB2-BD59-A6C34878D82A}">
                    <a16:rowId xmlns:a16="http://schemas.microsoft.com/office/drawing/2014/main" val="3814728505"/>
                  </a:ext>
                </a:extLst>
              </a:tr>
              <a:tr h="216000">
                <a:tc>
                  <a:txBody>
                    <a:bodyPr/>
                    <a:lstStyle/>
                    <a:p>
                      <a:pPr algn="l" fontAlgn="b"/>
                      <a:r>
                        <a:rPr lang="es-PE" sz="1000" u="none" strike="noStrike" dirty="0">
                          <a:solidFill>
                            <a:schemeClr val="tx1"/>
                          </a:solidFill>
                          <a:effectLst/>
                          <a:latin typeface="Corbel" panose="020B0503020204020204" pitchFamily="34" charset="0"/>
                        </a:rPr>
                        <a:t> 40 a más años</a:t>
                      </a: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ts val="14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586</a:t>
                      </a:r>
                    </a:p>
                  </a:txBody>
                  <a:tcPr marL="53975" marR="53975" marT="17780" marB="17780" anchor="ctr">
                    <a:noFill/>
                  </a:tcP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Times New Roman" panose="02020603050405020304" pitchFamily="18" charset="0"/>
                        </a:rPr>
                        <a:t>48.8%</a:t>
                      </a:r>
                    </a:p>
                  </a:txBody>
                  <a:tcPr marL="9525" marR="9525" marT="9525" marB="0" anchor="ctr">
                    <a:noFill/>
                  </a:tcPr>
                </a:tc>
                <a:extLst>
                  <a:ext uri="{0D108BD9-81ED-4DB2-BD59-A6C34878D82A}">
                    <a16:rowId xmlns:a16="http://schemas.microsoft.com/office/drawing/2014/main" val="3873657010"/>
                  </a:ext>
                </a:extLst>
              </a:tr>
              <a:tr h="216000">
                <a:tc>
                  <a:txBody>
                    <a:bodyPr/>
                    <a:lstStyle/>
                    <a:p>
                      <a:pPr algn="l" fontAlgn="b"/>
                      <a:r>
                        <a:rPr lang="es-PE" sz="1000" u="none" strike="noStrike" dirty="0">
                          <a:solidFill>
                            <a:schemeClr val="tx1"/>
                          </a:solidFill>
                          <a:effectLst/>
                          <a:latin typeface="Corbel" panose="020B0503020204020204" pitchFamily="34" charset="0"/>
                        </a:rPr>
                        <a:t> Total</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ts val="14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1201</a:t>
                      </a:r>
                    </a:p>
                  </a:txBody>
                  <a:tcPr marL="53975" marR="53975" marT="17780" marB="17780" anchor="ctr">
                    <a:noFill/>
                  </a:tcPr>
                </a:tc>
                <a:tc>
                  <a:txBody>
                    <a:bodyPr/>
                    <a:lstStyle/>
                    <a:p>
                      <a:pPr algn="ctr">
                        <a:lnSpc>
                          <a:spcPts val="1400"/>
                        </a:lnSpc>
                        <a:spcAft>
                          <a:spcPts val="0"/>
                        </a:spcAft>
                      </a:pPr>
                      <a:r>
                        <a:rPr lang="es-PE" sz="1000" dirty="0">
                          <a:solidFill>
                            <a:schemeClr val="tx1"/>
                          </a:solidFill>
                          <a:effectLst/>
                          <a:latin typeface="Corbel" panose="020B0503020204020204" pitchFamily="34" charset="0"/>
                        </a:rPr>
                        <a:t>100.0%</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1692422256"/>
                  </a:ext>
                </a:extLst>
              </a:tr>
            </a:tbl>
          </a:graphicData>
        </a:graphic>
      </p:graphicFrame>
      <p:graphicFrame>
        <p:nvGraphicFramePr>
          <p:cNvPr id="23" name="Tabla 22"/>
          <p:cNvGraphicFramePr>
            <a:graphicFrameLocks noGrp="1"/>
          </p:cNvGraphicFramePr>
          <p:nvPr/>
        </p:nvGraphicFramePr>
        <p:xfrm>
          <a:off x="5581855" y="4747267"/>
          <a:ext cx="2665329" cy="1168800"/>
        </p:xfrm>
        <a:graphic>
          <a:graphicData uri="http://schemas.openxmlformats.org/drawingml/2006/table">
            <a:tbl>
              <a:tblPr>
                <a:tableStyleId>{BDBED569-4797-4DF1-A0F4-6AAB3CD982D8}</a:tableStyleId>
              </a:tblPr>
              <a:tblGrid>
                <a:gridCol w="1292095">
                  <a:extLst>
                    <a:ext uri="{9D8B030D-6E8A-4147-A177-3AD203B41FA5}">
                      <a16:colId xmlns:a16="http://schemas.microsoft.com/office/drawing/2014/main" val="3117994965"/>
                    </a:ext>
                  </a:extLst>
                </a:gridCol>
                <a:gridCol w="656972">
                  <a:extLst>
                    <a:ext uri="{9D8B030D-6E8A-4147-A177-3AD203B41FA5}">
                      <a16:colId xmlns:a16="http://schemas.microsoft.com/office/drawing/2014/main" val="20005"/>
                    </a:ext>
                  </a:extLst>
                </a:gridCol>
                <a:gridCol w="716262">
                  <a:extLst>
                    <a:ext uri="{9D8B030D-6E8A-4147-A177-3AD203B41FA5}">
                      <a16:colId xmlns:a16="http://schemas.microsoft.com/office/drawing/2014/main" val="20006"/>
                    </a:ext>
                  </a:extLst>
                </a:gridCol>
              </a:tblGrid>
              <a:tr h="216000">
                <a:tc>
                  <a:txBody>
                    <a:bodyPr/>
                    <a:lstStyle/>
                    <a:p>
                      <a:pPr algn="ctr" fontAlgn="ctr">
                        <a:lnSpc>
                          <a:spcPct val="100000"/>
                        </a:lnSpc>
                      </a:pP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b="0" u="none" strike="noStrike" dirty="0">
                          <a:solidFill>
                            <a:schemeClr val="tx1"/>
                          </a:solidFill>
                          <a:effectLst/>
                          <a:latin typeface="Corbel" panose="020B0503020204020204" pitchFamily="34" charset="0"/>
                        </a:rPr>
                        <a:t>Muestra</a:t>
                      </a:r>
                      <a:r>
                        <a:rPr lang="es-PE" sz="1000" b="0" u="none" strike="noStrike" baseline="0" dirty="0">
                          <a:solidFill>
                            <a:schemeClr val="tx1"/>
                          </a:solidFill>
                          <a:effectLst/>
                          <a:latin typeface="Corbel" panose="020B0503020204020204" pitchFamily="34" charset="0"/>
                        </a:rPr>
                        <a:t> marzo </a:t>
                      </a:r>
                      <a:r>
                        <a:rPr lang="es-PE" sz="1000" b="0" u="none" strike="noStrike" dirty="0">
                          <a:solidFill>
                            <a:schemeClr val="tx1"/>
                          </a:solidFill>
                          <a:effectLst/>
                          <a:latin typeface="Corbel" panose="020B0503020204020204" pitchFamily="34" charset="0"/>
                        </a:rPr>
                        <a:t>2022</a:t>
                      </a: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b="0" u="none" strike="noStrike" dirty="0">
                          <a:solidFill>
                            <a:schemeClr val="tx1"/>
                          </a:solidFill>
                          <a:effectLst/>
                          <a:latin typeface="Corbel" panose="020B0503020204020204" pitchFamily="34" charset="0"/>
                        </a:rPr>
                        <a:t>%</a:t>
                      </a:r>
                      <a:endParaRPr lang="es-PE" sz="1000" b="0"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865013711"/>
                  </a:ext>
                </a:extLst>
              </a:tr>
              <a:tr h="216000">
                <a:tc>
                  <a:txBody>
                    <a:bodyPr/>
                    <a:lstStyle/>
                    <a:p>
                      <a:pPr algn="l" fontAlgn="ctr">
                        <a:lnSpc>
                          <a:spcPct val="100000"/>
                        </a:lnSpc>
                      </a:pPr>
                      <a:r>
                        <a:rPr lang="es-MX" sz="1000" b="0" i="0" u="none" strike="noStrike" dirty="0">
                          <a:solidFill>
                            <a:schemeClr val="tx1"/>
                          </a:solidFill>
                          <a:effectLst/>
                          <a:latin typeface="Corbel" panose="020B0503020204020204" pitchFamily="34" charset="0"/>
                        </a:rPr>
                        <a:t>  Lima Metropolitana</a:t>
                      </a: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b="0" i="0" u="none" strike="noStrike" dirty="0">
                          <a:solidFill>
                            <a:schemeClr val="tx1"/>
                          </a:solidFill>
                          <a:effectLst/>
                          <a:latin typeface="Corbel" panose="020B0503020204020204" pitchFamily="34" charset="0"/>
                        </a:rPr>
                        <a:t>423</a:t>
                      </a:r>
                    </a:p>
                  </a:txBody>
                  <a:tcPr marL="0" marR="0" marT="0" marB="0" anchor="ctr">
                    <a:noFill/>
                  </a:tcPr>
                </a:tc>
                <a:tc>
                  <a:txBody>
                    <a:bodyPr/>
                    <a:lstStyle/>
                    <a:p>
                      <a:pPr algn="ctr" fontAlgn="ctr">
                        <a:lnSpc>
                          <a:spcPct val="100000"/>
                        </a:lnSpc>
                      </a:pPr>
                      <a:r>
                        <a:rPr lang="es-MX" sz="1000" b="0" i="0" u="none" strike="noStrike" dirty="0">
                          <a:solidFill>
                            <a:schemeClr val="tx1"/>
                          </a:solidFill>
                          <a:effectLst/>
                          <a:latin typeface="Corbel" panose="020B0503020204020204" pitchFamily="34" charset="0"/>
                        </a:rPr>
                        <a:t>35.2%</a:t>
                      </a:r>
                      <a:endParaRPr lang="es-PE" sz="1000" b="0"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0001"/>
                  </a:ext>
                </a:extLst>
              </a:tr>
              <a:tr h="216000">
                <a:tc>
                  <a:txBody>
                    <a:bodyPr/>
                    <a:lstStyle/>
                    <a:p>
                      <a:pPr algn="l">
                        <a:lnSpc>
                          <a:spcPct val="100000"/>
                        </a:lnSpc>
                        <a:spcAft>
                          <a:spcPts val="0"/>
                        </a:spcAft>
                      </a:pPr>
                      <a:r>
                        <a:rPr lang="es-PE" sz="1000" b="0" dirty="0">
                          <a:solidFill>
                            <a:schemeClr val="tx1"/>
                          </a:solidFill>
                          <a:effectLst/>
                          <a:latin typeface="Corbel" panose="020B0503020204020204" pitchFamily="34" charset="0"/>
                        </a:rPr>
                        <a:t>Resto Urbano</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b="0" kern="1200" dirty="0">
                          <a:solidFill>
                            <a:schemeClr val="tx1"/>
                          </a:solidFill>
                          <a:effectLst/>
                          <a:latin typeface="Corbel" panose="020B0503020204020204" pitchFamily="34" charset="0"/>
                          <a:cs typeface="Times New Roman" panose="02020603050405020304" pitchFamily="18" charset="0"/>
                        </a:rPr>
                        <a:t>584</a:t>
                      </a:r>
                    </a:p>
                  </a:txBody>
                  <a:tcPr marL="9525" marR="9525" marT="9525" marB="0" anchor="ctr"/>
                </a:tc>
                <a:tc>
                  <a:txBody>
                    <a:bodyPr/>
                    <a:lstStyle/>
                    <a:p>
                      <a:pPr marL="0" algn="ctr" defTabSz="1219170" rtl="0" eaLnBrk="1" fontAlgn="b" latinLnBrk="0" hangingPunct="1">
                        <a:lnSpc>
                          <a:spcPct val="100000"/>
                        </a:lnSpc>
                        <a:spcAft>
                          <a:spcPts val="0"/>
                        </a:spcAft>
                      </a:pPr>
                      <a:r>
                        <a:rPr lang="es-PE" sz="1000" b="0" kern="1200" dirty="0">
                          <a:solidFill>
                            <a:schemeClr val="tx1"/>
                          </a:solidFill>
                          <a:effectLst/>
                          <a:latin typeface="Corbel" panose="020B0503020204020204" pitchFamily="34" charset="0"/>
                          <a:cs typeface="Times New Roman" panose="02020603050405020304" pitchFamily="18" charset="0"/>
                        </a:rPr>
                        <a:t>48.6%</a:t>
                      </a:r>
                    </a:p>
                  </a:txBody>
                  <a:tcPr marL="9525" marR="9525" marT="9525" marB="0" anchor="ctr"/>
                </a:tc>
                <a:extLst>
                  <a:ext uri="{0D108BD9-81ED-4DB2-BD59-A6C34878D82A}">
                    <a16:rowId xmlns:a16="http://schemas.microsoft.com/office/drawing/2014/main" val="10003"/>
                  </a:ext>
                </a:extLst>
              </a:tr>
              <a:tr h="216000">
                <a:tc>
                  <a:txBody>
                    <a:bodyPr/>
                    <a:lstStyle/>
                    <a:p>
                      <a:pPr algn="l">
                        <a:lnSpc>
                          <a:spcPct val="100000"/>
                        </a:lnSpc>
                        <a:spcAft>
                          <a:spcPts val="0"/>
                        </a:spcAft>
                      </a:pPr>
                      <a:r>
                        <a:rPr lang="es-PE" sz="1000" b="0" dirty="0">
                          <a:solidFill>
                            <a:schemeClr val="tx1"/>
                          </a:solidFill>
                          <a:effectLst/>
                          <a:latin typeface="Corbel" panose="020B0503020204020204" pitchFamily="34" charset="0"/>
                        </a:rPr>
                        <a:t>Rural </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b="0" kern="1200" dirty="0">
                          <a:solidFill>
                            <a:schemeClr val="tx1"/>
                          </a:solidFill>
                          <a:effectLst/>
                          <a:latin typeface="Corbel" panose="020B0503020204020204" pitchFamily="34" charset="0"/>
                          <a:cs typeface="Times New Roman" panose="02020603050405020304" pitchFamily="18" charset="0"/>
                        </a:rPr>
                        <a:t>194</a:t>
                      </a:r>
                    </a:p>
                  </a:txBody>
                  <a:tcPr marL="9525" marR="9525" marT="9525" marB="0" anchor="ctr"/>
                </a:tc>
                <a:tc>
                  <a:txBody>
                    <a:bodyPr/>
                    <a:lstStyle/>
                    <a:p>
                      <a:pPr marL="0" algn="ctr" defTabSz="1219170" rtl="0" eaLnBrk="1" fontAlgn="b" latinLnBrk="0" hangingPunct="1">
                        <a:lnSpc>
                          <a:spcPct val="100000"/>
                        </a:lnSpc>
                        <a:spcAft>
                          <a:spcPts val="0"/>
                        </a:spcAft>
                      </a:pPr>
                      <a:r>
                        <a:rPr lang="es-PE" sz="1000" b="0" kern="1200" dirty="0">
                          <a:solidFill>
                            <a:schemeClr val="tx1"/>
                          </a:solidFill>
                          <a:effectLst/>
                          <a:latin typeface="Corbel" panose="020B0503020204020204" pitchFamily="34" charset="0"/>
                          <a:cs typeface="Times New Roman" panose="02020603050405020304" pitchFamily="18" charset="0"/>
                        </a:rPr>
                        <a:t>16.2%</a:t>
                      </a:r>
                    </a:p>
                  </a:txBody>
                  <a:tcPr marL="9525" marR="9525" marT="9525" marB="0" anchor="ctr"/>
                </a:tc>
                <a:extLst>
                  <a:ext uri="{0D108BD9-81ED-4DB2-BD59-A6C34878D82A}">
                    <a16:rowId xmlns:a16="http://schemas.microsoft.com/office/drawing/2014/main" val="10004"/>
                  </a:ext>
                </a:extLst>
              </a:tr>
              <a:tr h="216000">
                <a:tc>
                  <a:txBody>
                    <a:bodyPr/>
                    <a:lstStyle/>
                    <a:p>
                      <a:pPr algn="l">
                        <a:lnSpc>
                          <a:spcPct val="100000"/>
                        </a:lnSpc>
                        <a:spcAft>
                          <a:spcPts val="0"/>
                        </a:spcAft>
                      </a:pPr>
                      <a:r>
                        <a:rPr lang="es-PE" sz="1000" b="0" dirty="0">
                          <a:solidFill>
                            <a:schemeClr val="tx1"/>
                          </a:solidFill>
                          <a:effectLst/>
                          <a:latin typeface="Corbel" panose="020B0503020204020204" pitchFamily="34" charset="0"/>
                        </a:rPr>
                        <a:t>Total</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tc>
                  <a:txBody>
                    <a:bodyPr/>
                    <a:lstStyle/>
                    <a:p>
                      <a:pPr algn="ctr">
                        <a:lnSpc>
                          <a:spcPct val="100000"/>
                        </a:lnSpc>
                        <a:spcAft>
                          <a:spcPts val="0"/>
                        </a:spcAft>
                      </a:pPr>
                      <a:r>
                        <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1213</a:t>
                      </a:r>
                    </a:p>
                  </a:txBody>
                  <a:tcPr marL="53975" marR="53975" marT="17780" marB="17780" anchor="ctr">
                    <a:noFill/>
                  </a:tcPr>
                </a:tc>
                <a:tc>
                  <a:txBody>
                    <a:bodyPr/>
                    <a:lstStyle/>
                    <a:p>
                      <a:pPr algn="ctr">
                        <a:lnSpc>
                          <a:spcPct val="100000"/>
                        </a:lnSpc>
                        <a:spcAft>
                          <a:spcPts val="0"/>
                        </a:spcAft>
                      </a:pPr>
                      <a:r>
                        <a:rPr lang="es-PE" sz="1000" b="0" dirty="0">
                          <a:solidFill>
                            <a:schemeClr val="tx1"/>
                          </a:solidFill>
                          <a:effectLst/>
                          <a:latin typeface="Corbel" panose="020B0503020204020204" pitchFamily="34" charset="0"/>
                        </a:rPr>
                        <a:t>100.0%</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10007"/>
                  </a:ext>
                </a:extLst>
              </a:tr>
            </a:tbl>
          </a:graphicData>
        </a:graphic>
      </p:graphicFrame>
      <p:graphicFrame>
        <p:nvGraphicFramePr>
          <p:cNvPr id="24" name="Tabla 23"/>
          <p:cNvGraphicFramePr>
            <a:graphicFrameLocks noGrp="1"/>
          </p:cNvGraphicFramePr>
          <p:nvPr/>
        </p:nvGraphicFramePr>
        <p:xfrm>
          <a:off x="8649481" y="4750836"/>
          <a:ext cx="2739610" cy="1168800"/>
        </p:xfrm>
        <a:graphic>
          <a:graphicData uri="http://schemas.openxmlformats.org/drawingml/2006/table">
            <a:tbl>
              <a:tblPr>
                <a:tableStyleId>{BDBED569-4797-4DF1-A0F4-6AAB3CD982D8}</a:tableStyleId>
              </a:tblPr>
              <a:tblGrid>
                <a:gridCol w="1179932">
                  <a:extLst>
                    <a:ext uri="{9D8B030D-6E8A-4147-A177-3AD203B41FA5}">
                      <a16:colId xmlns:a16="http://schemas.microsoft.com/office/drawing/2014/main" val="2028474697"/>
                    </a:ext>
                  </a:extLst>
                </a:gridCol>
                <a:gridCol w="1016068">
                  <a:extLst>
                    <a:ext uri="{9D8B030D-6E8A-4147-A177-3AD203B41FA5}">
                      <a16:colId xmlns:a16="http://schemas.microsoft.com/office/drawing/2014/main" val="20005"/>
                    </a:ext>
                  </a:extLst>
                </a:gridCol>
                <a:gridCol w="543610">
                  <a:extLst>
                    <a:ext uri="{9D8B030D-6E8A-4147-A177-3AD203B41FA5}">
                      <a16:colId xmlns:a16="http://schemas.microsoft.com/office/drawing/2014/main" val="20006"/>
                    </a:ext>
                  </a:extLst>
                </a:gridCol>
              </a:tblGrid>
              <a:tr h="216000">
                <a:tc>
                  <a:txBody>
                    <a:bodyPr/>
                    <a:lstStyle/>
                    <a:p>
                      <a:pPr algn="ctr">
                        <a:lnSpc>
                          <a:spcPts val="1400"/>
                        </a:lnSpc>
                        <a:spcAft>
                          <a:spcPts val="0"/>
                        </a:spcAft>
                      </a:pPr>
                      <a:r>
                        <a:rPr lang="es-PE" sz="1000" b="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Nivel</a:t>
                      </a:r>
                      <a:r>
                        <a:rPr lang="es-PE" sz="1000" b="0" baseline="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 socioeconómico</a:t>
                      </a:r>
                      <a:endParaRPr lang="es-PE" sz="1000" b="0" dirty="0">
                        <a:effectLst/>
                        <a:latin typeface="Corbel" panose="020B0503020204020204" pitchFamily="34" charset="0"/>
                        <a:ea typeface="Times New Roman" panose="02020603050405020304" pitchFamily="18"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Muestra</a:t>
                      </a:r>
                      <a:r>
                        <a:rPr lang="es-PE" sz="1000" u="none" strike="noStrike" baseline="0" dirty="0">
                          <a:solidFill>
                            <a:schemeClr val="tx1"/>
                          </a:solidFill>
                          <a:effectLst/>
                          <a:latin typeface="Corbel" panose="020B0503020204020204" pitchFamily="34" charset="0"/>
                        </a:rPr>
                        <a:t> </a:t>
                      </a:r>
                    </a:p>
                    <a:p>
                      <a:pPr algn="ctr" fontAlgn="ctr">
                        <a:lnSpc>
                          <a:spcPct val="100000"/>
                        </a:lnSpc>
                      </a:pPr>
                      <a:r>
                        <a:rPr lang="es-PE" sz="1000" u="none" strike="noStrike" baseline="0" dirty="0">
                          <a:solidFill>
                            <a:schemeClr val="tx1"/>
                          </a:solidFill>
                          <a:effectLst/>
                          <a:latin typeface="Corbel" panose="020B0503020204020204" pitchFamily="34" charset="0"/>
                        </a:rPr>
                        <a:t>marzo 2022</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PE" sz="100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0001"/>
                  </a:ext>
                </a:extLst>
              </a:tr>
              <a:tr h="216000">
                <a:tc>
                  <a:txBody>
                    <a:bodyPr/>
                    <a:lstStyle/>
                    <a:p>
                      <a:pPr marL="0" indent="0" algn="l" defTabSz="1219170" rtl="0" eaLnBrk="1"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mn-cs"/>
                        </a:rPr>
                        <a:t>  Lima </a:t>
                      </a:r>
                      <a:r>
                        <a:rPr lang="es-PE" sz="1000" kern="1200" dirty="0" err="1">
                          <a:solidFill>
                            <a:schemeClr val="tx1"/>
                          </a:solidFill>
                          <a:effectLst/>
                          <a:latin typeface="Corbel" panose="020B0503020204020204" pitchFamily="34" charset="0"/>
                          <a:ea typeface="+mn-ea"/>
                          <a:cs typeface="+mn-cs"/>
                        </a:rPr>
                        <a:t>Met</a:t>
                      </a:r>
                      <a:r>
                        <a:rPr lang="es-PE" sz="1000" kern="1200" dirty="0">
                          <a:solidFill>
                            <a:schemeClr val="tx1"/>
                          </a:solidFill>
                          <a:effectLst/>
                          <a:latin typeface="Corbel" panose="020B0503020204020204" pitchFamily="34" charset="0"/>
                          <a:ea typeface="+mn-ea"/>
                          <a:cs typeface="+mn-cs"/>
                        </a:rPr>
                        <a:t>. NSE A/B</a:t>
                      </a: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176</a:t>
                      </a: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41.6%</a:t>
                      </a:r>
                    </a:p>
                  </a:txBody>
                  <a:tcPr marL="9525" marR="9525" marT="9525" marB="0" anchor="ctr"/>
                </a:tc>
                <a:extLst>
                  <a:ext uri="{0D108BD9-81ED-4DB2-BD59-A6C34878D82A}">
                    <a16:rowId xmlns:a16="http://schemas.microsoft.com/office/drawing/2014/main" val="10002"/>
                  </a:ext>
                </a:extLst>
              </a:tr>
              <a:tr h="216000">
                <a:tc>
                  <a:txBody>
                    <a:bodyPr/>
                    <a:lstStyle/>
                    <a:p>
                      <a:pPr algn="l">
                        <a:lnSpc>
                          <a:spcPct val="100000"/>
                        </a:lnSpc>
                        <a:spcAft>
                          <a:spcPts val="0"/>
                        </a:spcAft>
                      </a:pPr>
                      <a:r>
                        <a:rPr lang="es-PE" sz="1000" dirty="0">
                          <a:solidFill>
                            <a:schemeClr val="tx1"/>
                          </a:solidFill>
                          <a:effectLst/>
                          <a:latin typeface="Corbel" panose="020B0503020204020204" pitchFamily="34" charset="0"/>
                        </a:rPr>
                        <a:t>Lima </a:t>
                      </a:r>
                      <a:r>
                        <a:rPr lang="es-PE" sz="1000" dirty="0" err="1">
                          <a:solidFill>
                            <a:schemeClr val="tx1"/>
                          </a:solidFill>
                          <a:effectLst/>
                          <a:latin typeface="Corbel" panose="020B0503020204020204" pitchFamily="34" charset="0"/>
                        </a:rPr>
                        <a:t>Met</a:t>
                      </a:r>
                      <a:r>
                        <a:rPr lang="es-PE" sz="1000" dirty="0">
                          <a:solidFill>
                            <a:schemeClr val="tx1"/>
                          </a:solidFill>
                          <a:effectLst/>
                          <a:latin typeface="Corbel" panose="020B0503020204020204" pitchFamily="34" charset="0"/>
                        </a:rPr>
                        <a:t>. </a:t>
                      </a: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NSE C</a:t>
                      </a:r>
                    </a:p>
                  </a:txBody>
                  <a:tcPr marL="53975" marR="53975" marT="17780" marB="17780"/>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151</a:t>
                      </a: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35.7%</a:t>
                      </a:r>
                    </a:p>
                  </a:txBody>
                  <a:tcPr marL="9525" marR="9525" marT="9525" marB="0" anchor="ctr"/>
                </a:tc>
                <a:extLst>
                  <a:ext uri="{0D108BD9-81ED-4DB2-BD59-A6C34878D82A}">
                    <a16:rowId xmlns:a16="http://schemas.microsoft.com/office/drawing/2014/main" val="10005"/>
                  </a:ext>
                </a:extLst>
              </a:tr>
              <a:tr h="216000">
                <a:tc>
                  <a:txBody>
                    <a:bodyPr/>
                    <a:lstStyle/>
                    <a:p>
                      <a:pPr algn="l">
                        <a:lnSpc>
                          <a:spcPct val="100000"/>
                        </a:lnSpc>
                        <a:spcAft>
                          <a:spcPts val="0"/>
                        </a:spcAft>
                      </a:pPr>
                      <a:r>
                        <a:rPr lang="es-PE" sz="1000" dirty="0">
                          <a:solidFill>
                            <a:schemeClr val="tx1"/>
                          </a:solidFill>
                          <a:effectLst/>
                          <a:latin typeface="Corbel" panose="020B0503020204020204" pitchFamily="34" charset="0"/>
                        </a:rPr>
                        <a:t>Lima </a:t>
                      </a:r>
                      <a:r>
                        <a:rPr lang="es-PE" sz="1000" dirty="0" err="1">
                          <a:solidFill>
                            <a:schemeClr val="tx1"/>
                          </a:solidFill>
                          <a:effectLst/>
                          <a:latin typeface="Corbel" panose="020B0503020204020204" pitchFamily="34" charset="0"/>
                        </a:rPr>
                        <a:t>Met</a:t>
                      </a:r>
                      <a:r>
                        <a:rPr lang="es-PE" sz="1000" dirty="0">
                          <a:solidFill>
                            <a:schemeClr val="tx1"/>
                          </a:solidFill>
                          <a:effectLst/>
                          <a:latin typeface="Corbel" panose="020B0503020204020204" pitchFamily="34" charset="0"/>
                        </a:rPr>
                        <a:t>. </a:t>
                      </a: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NSE D/E</a:t>
                      </a:r>
                    </a:p>
                  </a:txBody>
                  <a:tcPr marL="53975" marR="53975" marT="17780" marB="17780"/>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96</a:t>
                      </a: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a:solidFill>
                            <a:schemeClr val="tx1"/>
                          </a:solidFill>
                          <a:effectLst/>
                          <a:latin typeface="Corbel" panose="020B0503020204020204" pitchFamily="34" charset="0"/>
                          <a:cs typeface="Times New Roman" panose="02020603050405020304" pitchFamily="18" charset="0"/>
                        </a:rPr>
                        <a:t>22.7%</a:t>
                      </a:r>
                    </a:p>
                  </a:txBody>
                  <a:tcPr marL="9525" marR="9525" marT="9525" marB="0" anchor="ctr"/>
                </a:tc>
                <a:extLst>
                  <a:ext uri="{0D108BD9-81ED-4DB2-BD59-A6C34878D82A}">
                    <a16:rowId xmlns:a16="http://schemas.microsoft.com/office/drawing/2014/main" val="10006"/>
                  </a:ext>
                </a:extLst>
              </a:tr>
              <a:tr h="216000">
                <a:tc>
                  <a:txBody>
                    <a:bodyPr/>
                    <a:lstStyle/>
                    <a:p>
                      <a:pPr algn="l">
                        <a:lnSpc>
                          <a:spcPct val="100000"/>
                        </a:lnSpc>
                        <a:spcAft>
                          <a:spcPts val="0"/>
                        </a:spcAft>
                      </a:pPr>
                      <a:r>
                        <a:rPr lang="es-PE" sz="1000" dirty="0">
                          <a:solidFill>
                            <a:schemeClr val="tx1"/>
                          </a:solidFill>
                          <a:effectLst/>
                          <a:latin typeface="Corbel" panose="020B0503020204020204" pitchFamily="34" charset="0"/>
                        </a:rPr>
                        <a:t>Total</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oFill/>
                  </a:tcPr>
                </a:tc>
                <a:tc>
                  <a:txBody>
                    <a:bodyPr/>
                    <a:lstStyle/>
                    <a:p>
                      <a:pPr algn="ctr">
                        <a:lnSpc>
                          <a:spcPct val="100000"/>
                        </a:lnSpc>
                        <a:spcAft>
                          <a:spcPts val="0"/>
                        </a:spcAft>
                      </a:pP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423</a:t>
                      </a:r>
                    </a:p>
                  </a:txBody>
                  <a:tcPr marL="53975" marR="53975" marT="17780" marB="17780">
                    <a:noFill/>
                  </a:tcPr>
                </a:tc>
                <a:tc>
                  <a:txBody>
                    <a:bodyPr/>
                    <a:lstStyle/>
                    <a:p>
                      <a:pPr algn="ctr">
                        <a:lnSpc>
                          <a:spcPct val="100000"/>
                        </a:lnSpc>
                        <a:spcAft>
                          <a:spcPts val="0"/>
                        </a:spcAft>
                      </a:pPr>
                      <a:r>
                        <a:rPr lang="es-PE" sz="1000" dirty="0">
                          <a:solidFill>
                            <a:schemeClr val="tx1"/>
                          </a:solidFill>
                          <a:effectLst/>
                          <a:latin typeface="Corbel" panose="020B0503020204020204" pitchFamily="34" charset="0"/>
                        </a:rPr>
                        <a:t>100.0%</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10007"/>
                  </a:ext>
                </a:extLst>
              </a:tr>
            </a:tbl>
          </a:graphicData>
        </a:graphic>
      </p:graphicFrame>
      <p:sp>
        <p:nvSpPr>
          <p:cNvPr id="26" name="CuadroTexto 25"/>
          <p:cNvSpPr txBox="1"/>
          <p:nvPr/>
        </p:nvSpPr>
        <p:spPr bwMode="gray">
          <a:xfrm>
            <a:off x="579868" y="4311564"/>
            <a:ext cx="7667317" cy="184666"/>
          </a:xfrm>
          <a:prstGeom prst="rect">
            <a:avLst/>
          </a:prstGeom>
          <a:solidFill>
            <a:schemeClr val="accent4">
              <a:lumMod val="40000"/>
              <a:lumOff val="60000"/>
            </a:schemeClr>
          </a:solidFill>
        </p:spPr>
        <p:txBody>
          <a:bodyPr wrap="square" lIns="0" tIns="0" rIns="0" bIns="0" rtlCol="0">
            <a:spAutoFit/>
          </a:bodyPr>
          <a:lstStyle/>
          <a:p>
            <a:pPr>
              <a:spcBef>
                <a:spcPts val="300"/>
              </a:spcBef>
            </a:pPr>
            <a:r>
              <a:rPr lang="es-MX" sz="1200" dirty="0">
                <a:latin typeface="Corbel" panose="020B0503020204020204" pitchFamily="34" charset="0"/>
              </a:rPr>
              <a:t>Distribución de la muestra según sexo, edad, ámbito y nivel socioeconómico.</a:t>
            </a:r>
            <a:endParaRPr lang="es-PE" sz="1200" dirty="0">
              <a:latin typeface="Arial" pitchFamily="34" charset="0"/>
              <a:cs typeface="Arial" pitchFamily="34" charset="0"/>
            </a:endParaRPr>
          </a:p>
        </p:txBody>
      </p:sp>
      <p:graphicFrame>
        <p:nvGraphicFramePr>
          <p:cNvPr id="5" name="Tabla 4"/>
          <p:cNvGraphicFramePr>
            <a:graphicFrameLocks noGrp="1"/>
          </p:cNvGraphicFramePr>
          <p:nvPr/>
        </p:nvGraphicFramePr>
        <p:xfrm>
          <a:off x="579868" y="6030365"/>
          <a:ext cx="11215044" cy="365760"/>
        </p:xfrm>
        <a:graphic>
          <a:graphicData uri="http://schemas.openxmlformats.org/drawingml/2006/table">
            <a:tbl>
              <a:tblPr firstRow="1" bandRow="1">
                <a:tableStyleId>{5C22544A-7EE6-4342-B048-85BDC9FD1C3A}</a:tableStyleId>
              </a:tblPr>
              <a:tblGrid>
                <a:gridCol w="1961996">
                  <a:extLst>
                    <a:ext uri="{9D8B030D-6E8A-4147-A177-3AD203B41FA5}">
                      <a16:colId xmlns:a16="http://schemas.microsoft.com/office/drawing/2014/main" val="1558866790"/>
                    </a:ext>
                  </a:extLst>
                </a:gridCol>
                <a:gridCol w="3101340">
                  <a:extLst>
                    <a:ext uri="{9D8B030D-6E8A-4147-A177-3AD203B41FA5}">
                      <a16:colId xmlns:a16="http://schemas.microsoft.com/office/drawing/2014/main" val="2516268052"/>
                    </a:ext>
                  </a:extLst>
                </a:gridCol>
                <a:gridCol w="3078480">
                  <a:extLst>
                    <a:ext uri="{9D8B030D-6E8A-4147-A177-3AD203B41FA5}">
                      <a16:colId xmlns:a16="http://schemas.microsoft.com/office/drawing/2014/main" val="3145309633"/>
                    </a:ext>
                  </a:extLst>
                </a:gridCol>
                <a:gridCol w="3073228">
                  <a:extLst>
                    <a:ext uri="{9D8B030D-6E8A-4147-A177-3AD203B41FA5}">
                      <a16:colId xmlns:a16="http://schemas.microsoft.com/office/drawing/2014/main" val="1556868190"/>
                    </a:ext>
                  </a:extLst>
                </a:gridCol>
              </a:tblGrid>
              <a:tr h="33695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marzo 2022</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marzo 2022</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lang="es-PE"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marzo 2022</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lang="es-PE"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marzo 2022</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4895149"/>
                  </a:ext>
                </a:extLst>
              </a:tr>
            </a:tbl>
          </a:graphicData>
        </a:graphic>
      </p:graphicFrame>
      <p:graphicFrame>
        <p:nvGraphicFramePr>
          <p:cNvPr id="11" name="Tabla 10"/>
          <p:cNvGraphicFramePr>
            <a:graphicFrameLocks noGrp="1"/>
          </p:cNvGraphicFramePr>
          <p:nvPr/>
        </p:nvGraphicFramePr>
        <p:xfrm>
          <a:off x="579868" y="3339439"/>
          <a:ext cx="11080328" cy="640080"/>
        </p:xfrm>
        <a:graphic>
          <a:graphicData uri="http://schemas.openxmlformats.org/drawingml/2006/table">
            <a:tbl>
              <a:tblPr firstRow="1" bandRow="1">
                <a:tableStyleId>{5C22544A-7EE6-4342-B048-85BDC9FD1C3A}</a:tableStyleId>
              </a:tblPr>
              <a:tblGrid>
                <a:gridCol w="1649577">
                  <a:extLst>
                    <a:ext uri="{9D8B030D-6E8A-4147-A177-3AD203B41FA5}">
                      <a16:colId xmlns:a16="http://schemas.microsoft.com/office/drawing/2014/main" val="337510183"/>
                    </a:ext>
                  </a:extLst>
                </a:gridCol>
                <a:gridCol w="2997875">
                  <a:extLst>
                    <a:ext uri="{9D8B030D-6E8A-4147-A177-3AD203B41FA5}">
                      <a16:colId xmlns:a16="http://schemas.microsoft.com/office/drawing/2014/main" val="3238359096"/>
                    </a:ext>
                  </a:extLst>
                </a:gridCol>
                <a:gridCol w="3120985">
                  <a:extLst>
                    <a:ext uri="{9D8B030D-6E8A-4147-A177-3AD203B41FA5}">
                      <a16:colId xmlns:a16="http://schemas.microsoft.com/office/drawing/2014/main" val="3109114889"/>
                    </a:ext>
                  </a:extLst>
                </a:gridCol>
                <a:gridCol w="3311891">
                  <a:extLst>
                    <a:ext uri="{9D8B030D-6E8A-4147-A177-3AD203B41FA5}">
                      <a16:colId xmlns:a16="http://schemas.microsoft.com/office/drawing/2014/main" val="3366288414"/>
                    </a:ext>
                  </a:extLst>
                </a:gridCol>
              </a:tblGrid>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Fuente: </a:t>
                      </a: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RENIEC. Padrón Electoral de las Elecciones Generales 2021. </a:t>
                      </a:r>
                    </a:p>
                  </a:txBody>
                  <a:tcPr>
                    <a:lnR w="12700" cap="flat" cmpd="sng" algn="ctr">
                      <a:noFill/>
                      <a:prstDash val="solid"/>
                      <a:round/>
                      <a:headEnd type="none" w="med" len="med"/>
                      <a:tailEnd type="none" w="med" len="med"/>
                    </a:lnR>
                    <a:noFill/>
                  </a:tcPr>
                </a:tc>
                <a:tc>
                  <a:txBody>
                    <a:bodyPr/>
                    <a:lstStyle/>
                    <a:p>
                      <a:r>
                        <a:rPr kumimoji="0" lang="es-ES"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Fuente: </a:t>
                      </a: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RENIEC. Población identificada con DNI 2020.</a:t>
                      </a:r>
                    </a:p>
                    <a:p>
                      <a:pPr marL="0" marR="0" lvl="0" indent="0" algn="l" defTabSz="1219170" rtl="0" eaLnBrk="1" fontAlgn="auto" latinLnBrk="0" hangingPunct="1">
                        <a:lnSpc>
                          <a:spcPct val="100000"/>
                        </a:lnSpc>
                        <a:spcBef>
                          <a:spcPts val="0"/>
                        </a:spcBef>
                        <a:spcAft>
                          <a:spcPts val="0"/>
                        </a:spcAft>
                        <a:buClrTx/>
                        <a:buSzTx/>
                        <a:buFontTx/>
                        <a:buNone/>
                        <a:tabLst/>
                        <a:defRPr/>
                      </a:pPr>
                      <a:r>
                        <a:rPr lang="es-MX" sz="900" b="0" dirty="0">
                          <a:solidFill>
                            <a:schemeClr val="tx1"/>
                          </a:solidFill>
                          <a:latin typeface="Corbel" panose="020B0503020204020204" pitchFamily="34" charset="0"/>
                        </a:rPr>
                        <a:t>(*) El Padrón 2021 no muestra los datos de la población electoral en edades simples, por tal razón usamos la fuente de RENIEC de 2020 para el cálculo de grupos de edad.</a:t>
                      </a:r>
                      <a:endParaRPr kumimoji="0" lang="es-PE" sz="900" b="0" i="0" u="none" strike="noStrike" kern="1200" cap="none" spc="0" normalizeH="0" baseline="0" noProof="0" dirty="0">
                        <a:ln>
                          <a:noFill/>
                        </a:ln>
                        <a:solidFill>
                          <a:schemeClr val="tx1"/>
                        </a:solidFill>
                        <a:effectLst/>
                        <a:uLnTx/>
                        <a:uFillTx/>
                        <a:latin typeface="Corbel" panose="020B0503020204020204"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Fuente: </a:t>
                      </a: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RENIEC. Padrón Electoral de las Elecciones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Generales 2021. </a:t>
                      </a:r>
                    </a:p>
                    <a:p>
                      <a:endParaRPr lang="es-PE" sz="900" b="0" dirty="0">
                        <a:solidFill>
                          <a:schemeClr val="tx1"/>
                        </a:solidFill>
                        <a:latin typeface="Corbel" panose="020B05030202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s-PE" sz="900" b="0" dirty="0">
                          <a:solidFill>
                            <a:schemeClr val="tx1"/>
                          </a:solidFill>
                          <a:latin typeface="Corbel" panose="020B0503020204020204" pitchFamily="34" charset="0"/>
                        </a:rPr>
                        <a:t>Fuente: APEIM 2020</a:t>
                      </a:r>
                      <a:endParaRPr lang="es-PE" sz="900" b="0" dirty="0">
                        <a:solidFill>
                          <a:schemeClr val="tx1"/>
                        </a:solidFill>
                        <a:latin typeface="Corbel" panose="020B0503020204020204" pitchFamily="34" charset="0"/>
                        <a:cs typeface="Arial" pitchFamily="34" charset="0"/>
                      </a:endParaRPr>
                    </a:p>
                    <a:p>
                      <a:endParaRPr lang="es-PE" sz="900" b="0" dirty="0">
                        <a:solidFill>
                          <a:schemeClr val="tx1"/>
                        </a:solidFill>
                        <a:latin typeface="Corbel" panose="020B0503020204020204" pitchFamily="34"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1555114"/>
                  </a:ext>
                </a:extLst>
              </a:tr>
            </a:tbl>
          </a:graphicData>
        </a:graphic>
      </p:graphicFrame>
    </p:spTree>
    <p:extLst>
      <p:ext uri="{BB962C8B-B14F-4D97-AF65-F5344CB8AC3E}">
        <p14:creationId xmlns:p14="http://schemas.microsoft.com/office/powerpoint/2010/main" val="66127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
          <p:cNvSpPr>
            <a:spLocks noChangeArrowheads="1"/>
          </p:cNvSpPr>
          <p:nvPr/>
        </p:nvSpPr>
        <p:spPr bwMode="auto">
          <a:xfrm>
            <a:off x="5949762" y="1234546"/>
            <a:ext cx="109679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
        <p:nvSpPr>
          <p:cNvPr id="22" name="Rectángulo 21"/>
          <p:cNvSpPr/>
          <p:nvPr/>
        </p:nvSpPr>
        <p:spPr bwMode="gray">
          <a:xfrm>
            <a:off x="6530109" y="64446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6" name="Título 25"/>
          <p:cNvSpPr>
            <a:spLocks noGrp="1"/>
          </p:cNvSpPr>
          <p:nvPr>
            <p:ph type="title"/>
          </p:nvPr>
        </p:nvSpPr>
        <p:spPr>
          <a:xfrm>
            <a:off x="411644" y="877970"/>
            <a:ext cx="2937935" cy="216702"/>
          </a:xfrm>
          <a:solidFill>
            <a:srgbClr val="8DB795"/>
          </a:solidFill>
        </p:spPr>
        <p:txBody>
          <a:bodyPr/>
          <a:lstStyle/>
          <a:p>
            <a:r>
              <a:rPr lang="es-MX" sz="1400" b="1" dirty="0">
                <a:solidFill>
                  <a:schemeClr val="bg1"/>
                </a:solidFill>
                <a:latin typeface="Corbel" panose="020B0503020204020204" pitchFamily="34" charset="0"/>
              </a:rPr>
              <a:t>Departamentos, provincias y distritos de la muestra</a:t>
            </a:r>
            <a:r>
              <a:rPr lang="es-MX" sz="1400" dirty="0">
                <a:latin typeface="Corbel" panose="020B0503020204020204" pitchFamily="34" charset="0"/>
              </a:rPr>
              <a:t> </a:t>
            </a:r>
            <a:r>
              <a:rPr lang="es-CL" sz="1400" b="1" dirty="0">
                <a:solidFill>
                  <a:schemeClr val="bg1"/>
                </a:solidFill>
                <a:latin typeface="Corbel" panose="020B0503020204020204" pitchFamily="34" charset="0"/>
              </a:rPr>
              <a:t>(I)</a:t>
            </a:r>
            <a:endParaRPr lang="es-PE" sz="1300" dirty="0"/>
          </a:p>
        </p:txBody>
      </p:sp>
      <p:sp>
        <p:nvSpPr>
          <p:cNvPr id="2" name="Rectángulo 1"/>
          <p:cNvSpPr/>
          <p:nvPr/>
        </p:nvSpPr>
        <p:spPr>
          <a:xfrm>
            <a:off x="308902" y="316256"/>
            <a:ext cx="392190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Ficha técnica del estudio</a:t>
            </a:r>
            <a:endParaRPr kumimoji="0" lang="es-PE"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Título 25"/>
          <p:cNvSpPr txBox="1">
            <a:spLocks/>
          </p:cNvSpPr>
          <p:nvPr/>
        </p:nvSpPr>
        <p:spPr bwMode="gray">
          <a:xfrm>
            <a:off x="411644" y="877969"/>
            <a:ext cx="4064663" cy="238450"/>
          </a:xfrm>
          <a:prstGeom prst="rect">
            <a:avLst/>
          </a:prstGeom>
          <a:solidFill>
            <a:srgbClr val="D2DDDA"/>
          </a:solidFill>
        </p:spPr>
        <p:txBody>
          <a:bodyPr vert="horz" lIns="0" tIns="0" rIns="0" bIns="0" rtlCol="0" anchor="ctr" anchorCtr="0">
            <a:noAutofit/>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s-MX" sz="1200" b="1" i="0" u="none" strike="noStrike" kern="1200" cap="none" spc="0" normalizeH="0" baseline="0" noProof="0" dirty="0">
                <a:ln>
                  <a:noFill/>
                </a:ln>
                <a:effectLst/>
                <a:uLnTx/>
                <a:uFillTx/>
                <a:latin typeface="Corbel" panose="020B0503020204020204" pitchFamily="34" charset="0"/>
                <a:ea typeface="+mj-ea"/>
                <a:cs typeface="+mj-cs"/>
              </a:rPr>
              <a:t>Departamentos, provincias y distritos de la muestra</a:t>
            </a:r>
            <a:r>
              <a:rPr kumimoji="0" lang="es-MX" sz="1200" b="0" i="0" u="none" strike="noStrike" kern="1200" cap="none" spc="0" normalizeH="0" baseline="0" noProof="0" dirty="0">
                <a:ln>
                  <a:noFill/>
                </a:ln>
                <a:effectLst/>
                <a:uLnTx/>
                <a:uFillTx/>
                <a:latin typeface="Corbel" panose="020B0503020204020204" pitchFamily="34" charset="0"/>
                <a:ea typeface="+mj-ea"/>
                <a:cs typeface="+mj-cs"/>
              </a:rPr>
              <a:t> </a:t>
            </a:r>
            <a:r>
              <a:rPr kumimoji="0" lang="es-CL" sz="1200" b="1" i="0" u="none" strike="noStrike" kern="1200" cap="none" spc="0" normalizeH="0" baseline="0" noProof="0" dirty="0">
                <a:ln>
                  <a:noFill/>
                </a:ln>
                <a:effectLst/>
                <a:uLnTx/>
                <a:uFillTx/>
                <a:latin typeface="Corbel" panose="020B0503020204020204" pitchFamily="34" charset="0"/>
                <a:ea typeface="+mj-ea"/>
                <a:cs typeface="+mj-cs"/>
              </a:rPr>
              <a:t>(I)</a:t>
            </a:r>
            <a:endParaRPr kumimoji="0" lang="es-PE" sz="1300" b="0" i="0" u="none" strike="noStrike" kern="1200" cap="none" spc="0" normalizeH="0" baseline="0" noProof="0" dirty="0">
              <a:ln>
                <a:noFill/>
              </a:ln>
              <a:effectLst/>
              <a:uLnTx/>
              <a:uFillTx/>
              <a:ea typeface="+mj-ea"/>
              <a:cs typeface="+mj-cs"/>
            </a:endParaRPr>
          </a:p>
        </p:txBody>
      </p:sp>
      <p:graphicFrame>
        <p:nvGraphicFramePr>
          <p:cNvPr id="6" name="Marcador de contenido 5"/>
          <p:cNvGraphicFramePr>
            <a:graphicFrameLocks noGrp="1"/>
          </p:cNvGraphicFramePr>
          <p:nvPr>
            <p:ph idx="1"/>
          </p:nvPr>
        </p:nvGraphicFramePr>
        <p:xfrm>
          <a:off x="411644" y="1198988"/>
          <a:ext cx="3744645" cy="4890990"/>
        </p:xfrm>
        <a:graphic>
          <a:graphicData uri="http://schemas.openxmlformats.org/drawingml/2006/table">
            <a:tbl>
              <a:tblPr/>
              <a:tblGrid>
                <a:gridCol w="756494">
                  <a:extLst>
                    <a:ext uri="{9D8B030D-6E8A-4147-A177-3AD203B41FA5}">
                      <a16:colId xmlns:a16="http://schemas.microsoft.com/office/drawing/2014/main" val="2295131251"/>
                    </a:ext>
                  </a:extLst>
                </a:gridCol>
                <a:gridCol w="756494">
                  <a:extLst>
                    <a:ext uri="{9D8B030D-6E8A-4147-A177-3AD203B41FA5}">
                      <a16:colId xmlns:a16="http://schemas.microsoft.com/office/drawing/2014/main" val="1845887453"/>
                    </a:ext>
                  </a:extLst>
                </a:gridCol>
                <a:gridCol w="2231657">
                  <a:extLst>
                    <a:ext uri="{9D8B030D-6E8A-4147-A177-3AD203B41FA5}">
                      <a16:colId xmlns:a16="http://schemas.microsoft.com/office/drawing/2014/main" val="1956511429"/>
                    </a:ext>
                  </a:extLst>
                </a:gridCol>
              </a:tblGrid>
              <a:tr h="93666">
                <a:tc>
                  <a:txBody>
                    <a:bodyPr/>
                    <a:lstStyle/>
                    <a:p>
                      <a:pPr algn="l" rtl="0" fontAlgn="ctr"/>
                      <a:r>
                        <a:rPr lang="es-PE" sz="900" b="1" i="0" u="none" strike="noStrike">
                          <a:solidFill>
                            <a:srgbClr val="000000"/>
                          </a:solidFill>
                          <a:effectLst/>
                          <a:latin typeface="Corbel" panose="020B0503020204020204" pitchFamily="34" charset="0"/>
                        </a:rPr>
                        <a:t>Dpto.</a:t>
                      </a:r>
                    </a:p>
                  </a:txBody>
                  <a:tcPr marL="7585" marR="7585" marT="7585"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Provincia</a:t>
                      </a:r>
                    </a:p>
                  </a:txBody>
                  <a:tcPr marL="7585" marR="7585" marT="7585"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Distrito </a:t>
                      </a:r>
                    </a:p>
                  </a:txBody>
                  <a:tcPr marL="7585" marR="7585" marT="7585"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3686875453"/>
                  </a:ext>
                </a:extLst>
              </a:tr>
              <a:tr h="93666">
                <a:tc>
                  <a:txBody>
                    <a:bodyPr/>
                    <a:lstStyle/>
                    <a:p>
                      <a:pPr algn="l" fontAlgn="t"/>
                      <a:r>
                        <a:rPr lang="es-PE" sz="900" b="0" i="0" u="none" strike="noStrike">
                          <a:solidFill>
                            <a:srgbClr val="000000"/>
                          </a:solidFill>
                          <a:effectLst/>
                          <a:latin typeface="Corbel" panose="020B0503020204020204" pitchFamily="34" charset="0"/>
                        </a:rPr>
                        <a:t>Amazonas</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Chachapoyas</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Chachapoyas</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16171449"/>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Bagua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Aramango, Bagua, El Parco, Imaza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085255016"/>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Bongará</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Florida, Jazán</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11383251"/>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Condorcanqui</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Río Santiago</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21904703"/>
                  </a:ext>
                </a:extLst>
              </a:tr>
              <a:tr h="174063">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Rodríguez de Mendoza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Huambo</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63813143"/>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Utcubamba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Bagua Grande</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55759598"/>
                  </a:ext>
                </a:extLst>
              </a:tr>
              <a:tr h="93666">
                <a:tc>
                  <a:txBody>
                    <a:bodyPr/>
                    <a:lstStyle/>
                    <a:p>
                      <a:pPr algn="l" fontAlgn="t"/>
                      <a:r>
                        <a:rPr lang="es-PE" sz="900" b="0" i="0" u="none" strike="noStrike">
                          <a:solidFill>
                            <a:srgbClr val="000000"/>
                          </a:solidFill>
                          <a:effectLst/>
                          <a:latin typeface="Corbel" panose="020B0503020204020204" pitchFamily="34" charset="0"/>
                        </a:rPr>
                        <a:t>Áncash</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Huaraz</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Huaraz, Independencia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17829185"/>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Carhuaz</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Anta, Carhuaz, Shilla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40958413"/>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Casma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Casma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016448126"/>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Huari</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Ponto, San Marcos</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51069927"/>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Huarmey</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Huarmey</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49313032"/>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Pallasca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Conchucos</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62001978"/>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Pomabamba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Pomabamba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96406758"/>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Recuay</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Ticapampa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51688633"/>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Santa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Chimbote, Nuevo Chimbote, Santa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98110011"/>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Sihuas</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Quiches</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62648030"/>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Yungay</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Yanama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49038301"/>
                  </a:ext>
                </a:extLst>
              </a:tr>
              <a:tr h="93666">
                <a:tc>
                  <a:txBody>
                    <a:bodyPr/>
                    <a:lstStyle/>
                    <a:p>
                      <a:pPr algn="l" fontAlgn="t"/>
                      <a:r>
                        <a:rPr lang="es-PE" sz="900" b="0" i="0" u="none" strike="noStrike">
                          <a:solidFill>
                            <a:srgbClr val="000000"/>
                          </a:solidFill>
                          <a:effectLst/>
                          <a:latin typeface="Corbel" panose="020B0503020204020204" pitchFamily="34" charset="0"/>
                        </a:rPr>
                        <a:t>Apurímac</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Abancay</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Abancay, Curahuasi</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88654822"/>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Andahuaylas</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Andahuaylas, Andarapa, San Jerónimo</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18366118"/>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Antabamba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Huaquirca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76327317"/>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Aymaraes</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Chalhuanca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058132851"/>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Cotabambas</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Tambobamba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757250219"/>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Chincheros</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Ongoy</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908202340"/>
                  </a:ext>
                </a:extLst>
              </a:tr>
              <a:tr h="379347">
                <a:tc>
                  <a:txBody>
                    <a:bodyPr/>
                    <a:lstStyle/>
                    <a:p>
                      <a:pPr algn="l" fontAlgn="t"/>
                      <a:r>
                        <a:rPr lang="es-PE" sz="900" b="0" i="0" u="none" strike="noStrike">
                          <a:solidFill>
                            <a:srgbClr val="000000"/>
                          </a:solidFill>
                          <a:effectLst/>
                          <a:latin typeface="Corbel" panose="020B0503020204020204" pitchFamily="34" charset="0"/>
                        </a:rPr>
                        <a:t>Arequipa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Arequipa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Alto Selva Alegre, Arequipa, Cayma, Cerro Colorado, La Joya, Mariano Melgar, Miraflores, Paucarpata, Sachaca, San Juan de Tarucani, Santa Rita de Siguas, Socabaya, Uchumayo</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71481537"/>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Camaná</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Camaná, Mariscal Cáceres</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223079075"/>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Castilla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Pampacolca</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87710704"/>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Caylloma</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Majes</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25227483"/>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Islay</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Islay</a:t>
                      </a: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50987882"/>
                  </a:ext>
                </a:extLst>
              </a:tr>
              <a:tr h="93666">
                <a:tc>
                  <a:txBody>
                    <a:bodyPr/>
                    <a:lstStyle/>
                    <a:p>
                      <a:pPr algn="l" fontAlgn="t"/>
                      <a:r>
                        <a:rPr lang="es-PE" sz="900" b="0" i="0" u="none" strike="noStrike">
                          <a:solidFill>
                            <a:srgbClr val="000000"/>
                          </a:solidFill>
                          <a:effectLst/>
                          <a:latin typeface="Corbel" panose="020B0503020204020204" pitchFamily="34" charset="0"/>
                        </a:rPr>
                        <a:t> </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La Uniòn</a:t>
                      </a:r>
                    </a:p>
                  </a:txBody>
                  <a:tcPr marL="7585" marR="7585" marT="758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Cotahuasi</a:t>
                      </a:r>
                      <a:endParaRPr lang="es-PE" sz="900" b="0" i="0" u="none" strike="noStrike" dirty="0">
                        <a:solidFill>
                          <a:srgbClr val="000000"/>
                        </a:solidFill>
                        <a:effectLst/>
                        <a:latin typeface="Corbel" panose="020B0503020204020204" pitchFamily="34" charset="0"/>
                      </a:endParaRPr>
                    </a:p>
                  </a:txBody>
                  <a:tcPr marL="7585" marR="7585" marT="7585"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41094113"/>
                  </a:ext>
                </a:extLst>
              </a:tr>
            </a:tbl>
          </a:graphicData>
        </a:graphic>
      </p:graphicFrame>
      <p:graphicFrame>
        <p:nvGraphicFramePr>
          <p:cNvPr id="8" name="Tabla 7"/>
          <p:cNvGraphicFramePr>
            <a:graphicFrameLocks noGrp="1"/>
          </p:cNvGraphicFramePr>
          <p:nvPr/>
        </p:nvGraphicFramePr>
        <p:xfrm>
          <a:off x="4346917" y="1198988"/>
          <a:ext cx="3727938" cy="5168090"/>
        </p:xfrm>
        <a:graphic>
          <a:graphicData uri="http://schemas.openxmlformats.org/drawingml/2006/table">
            <a:tbl>
              <a:tblPr/>
              <a:tblGrid>
                <a:gridCol w="753119">
                  <a:extLst>
                    <a:ext uri="{9D8B030D-6E8A-4147-A177-3AD203B41FA5}">
                      <a16:colId xmlns:a16="http://schemas.microsoft.com/office/drawing/2014/main" val="2796835909"/>
                    </a:ext>
                  </a:extLst>
                </a:gridCol>
                <a:gridCol w="753119">
                  <a:extLst>
                    <a:ext uri="{9D8B030D-6E8A-4147-A177-3AD203B41FA5}">
                      <a16:colId xmlns:a16="http://schemas.microsoft.com/office/drawing/2014/main" val="3439144641"/>
                    </a:ext>
                  </a:extLst>
                </a:gridCol>
                <a:gridCol w="2221700">
                  <a:extLst>
                    <a:ext uri="{9D8B030D-6E8A-4147-A177-3AD203B41FA5}">
                      <a16:colId xmlns:a16="http://schemas.microsoft.com/office/drawing/2014/main" val="3264282216"/>
                    </a:ext>
                  </a:extLst>
                </a:gridCol>
              </a:tblGrid>
              <a:tr h="77526">
                <a:tc>
                  <a:txBody>
                    <a:bodyPr/>
                    <a:lstStyle/>
                    <a:p>
                      <a:pPr algn="l" rtl="0" fontAlgn="ctr"/>
                      <a:r>
                        <a:rPr lang="es-PE" sz="900" b="1" i="0" u="none" strike="noStrike">
                          <a:solidFill>
                            <a:srgbClr val="000000"/>
                          </a:solidFill>
                          <a:effectLst/>
                          <a:latin typeface="Corbel" panose="020B0503020204020204" pitchFamily="34" charset="0"/>
                        </a:rPr>
                        <a:t>Dpto.</a:t>
                      </a:r>
                    </a:p>
                  </a:txBody>
                  <a:tcPr marL="7430" marR="7430" marT="7430"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Provincia</a:t>
                      </a:r>
                    </a:p>
                  </a:txBody>
                  <a:tcPr marL="7430" marR="7430" marT="7430"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Distrito </a:t>
                      </a:r>
                    </a:p>
                  </a:txBody>
                  <a:tcPr marL="7430" marR="7430" marT="7430"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2258511508"/>
                  </a:ext>
                </a:extLst>
              </a:tr>
              <a:tr h="224610">
                <a:tc>
                  <a:txBody>
                    <a:bodyPr/>
                    <a:lstStyle/>
                    <a:p>
                      <a:pPr algn="l" fontAlgn="t"/>
                      <a:r>
                        <a:rPr lang="es-PE" sz="900" b="0" i="0" u="none" strike="noStrike">
                          <a:solidFill>
                            <a:srgbClr val="000000"/>
                          </a:solidFill>
                          <a:effectLst/>
                          <a:latin typeface="Corbel" panose="020B0503020204020204" pitchFamily="34" charset="0"/>
                        </a:rPr>
                        <a:t>Ayacucho</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Huamanga</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Acocro, Acos Vinchos, Andres Avelino Cáceres Dorregaray, Ayacucho, Carmen Alto, Jesús Nazareno, San Juan Bautista, Tambillo</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11428114"/>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Cangallo</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Cangallo, Los Morochucos</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6547512"/>
                  </a:ext>
                </a:extLst>
              </a:tr>
              <a:tr h="104205">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Huanca Sancos</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Santiago de Lucanamarca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5789731"/>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Huanta</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Huamanguilla, Llochegua, Sivia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45372706"/>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Lucanas</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Lucanas, Otoca, Puquio</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981924754"/>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Parinacochas</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Coracora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48922402"/>
                  </a:ext>
                </a:extLst>
              </a:tr>
              <a:tr h="151068">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Pàucar del Sara Sara</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Corculla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2864887"/>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Vilcas Huamán</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Vilcas Huamán</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36569886"/>
                  </a:ext>
                </a:extLst>
              </a:tr>
              <a:tr h="77526">
                <a:tc>
                  <a:txBody>
                    <a:bodyPr/>
                    <a:lstStyle/>
                    <a:p>
                      <a:pPr algn="l" fontAlgn="t"/>
                      <a:r>
                        <a:rPr lang="es-PE" sz="900" b="0" i="0" u="none" strike="noStrike">
                          <a:solidFill>
                            <a:srgbClr val="000000"/>
                          </a:solidFill>
                          <a:effectLst/>
                          <a:latin typeface="Corbel" panose="020B0503020204020204" pitchFamily="34" charset="0"/>
                        </a:rPr>
                        <a:t>Cajamarca</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Cajamarca</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Cajamarca, Jesús, Llacanora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0506146"/>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Cajabamba</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Cachachi, Cajabamba, Condebamba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60116335"/>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Celendín</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Cortegana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59531490"/>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Chota</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Chalamarca, Chota, Conchán</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74247233"/>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Contumazá</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San Benito</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61399248"/>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Cutervo</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Cutervo</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09299406"/>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Hualgayoc</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Bambamarca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90246938"/>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Jaén</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Huabal, Jaén, Las Pirias</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21156500"/>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Ignacio</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fr-FR" sz="900" b="0" i="0" u="none" strike="noStrike">
                          <a:solidFill>
                            <a:srgbClr val="000000"/>
                          </a:solidFill>
                          <a:effectLst/>
                          <a:latin typeface="Corbel" panose="020B0503020204020204" pitchFamily="34" charset="0"/>
                        </a:rPr>
                        <a:t>Huarango, San José de Lourdes</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11014375"/>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Marcos</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Chancay, Pedro Gálvez</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07920758"/>
                  </a:ext>
                </a:extLst>
              </a:tr>
              <a:tr h="104205">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Miguel</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San Gregorio, San Miguel, Unión Agua Blanca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91375626"/>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Santa Cruz</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Catache, Pulán</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16158072"/>
                  </a:ext>
                </a:extLst>
              </a:tr>
              <a:tr h="151068">
                <a:tc>
                  <a:txBody>
                    <a:bodyPr/>
                    <a:lstStyle/>
                    <a:p>
                      <a:pPr algn="l" fontAlgn="t"/>
                      <a:r>
                        <a:rPr lang="es-PE" sz="900" b="0" i="0" u="none" strike="noStrike">
                          <a:solidFill>
                            <a:srgbClr val="000000"/>
                          </a:solidFill>
                          <a:effectLst/>
                          <a:latin typeface="Corbel" panose="020B0503020204020204" pitchFamily="34" charset="0"/>
                        </a:rPr>
                        <a:t>Cusco</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Cusco</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it-IT" sz="900" b="0" i="0" u="none" strike="noStrike">
                          <a:solidFill>
                            <a:srgbClr val="000000"/>
                          </a:solidFill>
                          <a:effectLst/>
                          <a:latin typeface="Corbel" panose="020B0503020204020204" pitchFamily="34" charset="0"/>
                        </a:rPr>
                        <a:t>Cusco, San Jerónimo, San Sebastián, Santiago, Saylla, Wanchaq</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575260964"/>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Anta</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Anta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63460526"/>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Canas</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Layo, Quehue</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83478831"/>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Canchis</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Sicuani, Tinta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648359671"/>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Chumbivilcas</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Santo Tomás</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524006986"/>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Espinar</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Condoroma, Coporaque, Espinar</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94355917"/>
                  </a:ext>
                </a:extLst>
              </a:tr>
              <a:tr h="151068">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La Convención</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Echarate, Huayopata, Maranura, Pichari, Santa Ana</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69065437"/>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Paruro</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Pillpinto</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085176053"/>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Quispicanchi</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Oropesa, Urcos</a:t>
                      </a: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31678330"/>
                  </a:ext>
                </a:extLst>
              </a:tr>
              <a:tr h="77526">
                <a:tc>
                  <a:txBody>
                    <a:bodyPr/>
                    <a:lstStyle/>
                    <a:p>
                      <a:pPr algn="l" fontAlgn="t"/>
                      <a:r>
                        <a:rPr lang="es-PE" sz="900" b="0" i="0" u="none" strike="noStrike">
                          <a:solidFill>
                            <a:srgbClr val="000000"/>
                          </a:solidFill>
                          <a:effectLst/>
                          <a:latin typeface="Corbel" panose="020B0503020204020204" pitchFamily="34" charset="0"/>
                        </a:rPr>
                        <a:t> </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Urubamba</a:t>
                      </a:r>
                    </a:p>
                  </a:txBody>
                  <a:tcPr marL="7430" marR="7430" marT="743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Yucay</a:t>
                      </a:r>
                      <a:endParaRPr lang="es-PE" sz="900" b="0" i="0" u="none" strike="noStrike" dirty="0">
                        <a:solidFill>
                          <a:srgbClr val="000000"/>
                        </a:solidFill>
                        <a:effectLst/>
                        <a:latin typeface="Corbel" panose="020B0503020204020204" pitchFamily="34" charset="0"/>
                      </a:endParaRPr>
                    </a:p>
                  </a:txBody>
                  <a:tcPr marL="7430" marR="7430" marT="743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98903945"/>
                  </a:ext>
                </a:extLst>
              </a:tr>
            </a:tbl>
          </a:graphicData>
        </a:graphic>
      </p:graphicFrame>
      <p:graphicFrame>
        <p:nvGraphicFramePr>
          <p:cNvPr id="10" name="Tabla 9"/>
          <p:cNvGraphicFramePr>
            <a:graphicFrameLocks noGrp="1"/>
          </p:cNvGraphicFramePr>
          <p:nvPr/>
        </p:nvGraphicFramePr>
        <p:xfrm>
          <a:off x="8265482" y="1198988"/>
          <a:ext cx="3509175" cy="4753350"/>
        </p:xfrm>
        <a:graphic>
          <a:graphicData uri="http://schemas.openxmlformats.org/drawingml/2006/table">
            <a:tbl>
              <a:tblPr/>
              <a:tblGrid>
                <a:gridCol w="708924">
                  <a:extLst>
                    <a:ext uri="{9D8B030D-6E8A-4147-A177-3AD203B41FA5}">
                      <a16:colId xmlns:a16="http://schemas.microsoft.com/office/drawing/2014/main" val="1763208024"/>
                    </a:ext>
                  </a:extLst>
                </a:gridCol>
                <a:gridCol w="708924">
                  <a:extLst>
                    <a:ext uri="{9D8B030D-6E8A-4147-A177-3AD203B41FA5}">
                      <a16:colId xmlns:a16="http://schemas.microsoft.com/office/drawing/2014/main" val="705768276"/>
                    </a:ext>
                  </a:extLst>
                </a:gridCol>
                <a:gridCol w="2091327">
                  <a:extLst>
                    <a:ext uri="{9D8B030D-6E8A-4147-A177-3AD203B41FA5}">
                      <a16:colId xmlns:a16="http://schemas.microsoft.com/office/drawing/2014/main" val="3979171450"/>
                    </a:ext>
                  </a:extLst>
                </a:gridCol>
              </a:tblGrid>
              <a:tr h="82712">
                <a:tc>
                  <a:txBody>
                    <a:bodyPr/>
                    <a:lstStyle/>
                    <a:p>
                      <a:pPr algn="l" rtl="0" fontAlgn="ctr"/>
                      <a:r>
                        <a:rPr lang="es-PE" sz="900" b="1" i="0" u="none" strike="noStrike">
                          <a:solidFill>
                            <a:srgbClr val="000000"/>
                          </a:solidFill>
                          <a:effectLst/>
                          <a:latin typeface="Corbel" panose="020B0503020204020204" pitchFamily="34" charset="0"/>
                        </a:rPr>
                        <a:t>Dpto.</a:t>
                      </a:r>
                    </a:p>
                  </a:txBody>
                  <a:tcPr marL="8410" marR="8410" marT="8410"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Provincia</a:t>
                      </a:r>
                    </a:p>
                  </a:txBody>
                  <a:tcPr marL="8410" marR="8410" marT="8410"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Distrito </a:t>
                      </a:r>
                    </a:p>
                  </a:txBody>
                  <a:tcPr marL="8410" marR="8410" marT="8410"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3970976191"/>
                  </a:ext>
                </a:extLst>
              </a:tr>
              <a:tr h="82712">
                <a:tc>
                  <a:txBody>
                    <a:bodyPr/>
                    <a:lstStyle/>
                    <a:p>
                      <a:pPr algn="l" fontAlgn="t"/>
                      <a:r>
                        <a:rPr lang="es-PE" sz="900" b="0" i="0" u="none" strike="noStrike">
                          <a:solidFill>
                            <a:srgbClr val="000000"/>
                          </a:solidFill>
                          <a:effectLst/>
                          <a:latin typeface="Corbel" panose="020B0503020204020204" pitchFamily="34" charset="0"/>
                        </a:rPr>
                        <a:t>Huancavelica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Huancavelica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Acoria, Manta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96889412"/>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Angaraes</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Ccochaccasa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232454528"/>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Castrovirreyna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Capillas, Castrovirreyna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75733640"/>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Churcampa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Churcampa, Cosme, Locroja, Paucarbamba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044940437"/>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Huaytará</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Santiago de Chocorvos</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755945032"/>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Tayacaja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Colcabamba, Pazos, Salcabamba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4538809"/>
                  </a:ext>
                </a:extLst>
              </a:tr>
              <a:tr h="139035">
                <a:tc>
                  <a:txBody>
                    <a:bodyPr/>
                    <a:lstStyle/>
                    <a:p>
                      <a:pPr algn="l" fontAlgn="t"/>
                      <a:r>
                        <a:rPr lang="es-PE" sz="900" b="0" i="0" u="none" strike="noStrike">
                          <a:solidFill>
                            <a:srgbClr val="000000"/>
                          </a:solidFill>
                          <a:effectLst/>
                          <a:latin typeface="Corbel" panose="020B0503020204020204" pitchFamily="34" charset="0"/>
                        </a:rPr>
                        <a:t>Huánuco</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Huánuco</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Amarilis, Churubamba, Huánuco, Pillco Marca, Santa María del Valle</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267203900"/>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Ambo</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Conchamarca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99057462"/>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Dos de Mayo</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Chuquis, La Unión, Pachas</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017220950"/>
                  </a:ext>
                </a:extLst>
              </a:tr>
              <a:tr h="139035">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Leoncio Prado</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Castillo Grande, José Crespo Y Castillo, Luyando, Rupa-Rupa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8199961"/>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Marañón</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Huacrachuco</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1772417"/>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Pachitea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Chaglla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118949567"/>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Puerto Inca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Codo del Pozuzo, Puerto Inca, Yuyapichis</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93105623"/>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Lauricocha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Jesús</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34978744"/>
                  </a:ext>
                </a:extLst>
              </a:tr>
              <a:tr h="139035">
                <a:tc>
                  <a:txBody>
                    <a:bodyPr/>
                    <a:lstStyle/>
                    <a:p>
                      <a:pPr algn="l" fontAlgn="t"/>
                      <a:r>
                        <a:rPr lang="es-PE" sz="900" b="0" i="0" u="none" strike="noStrike">
                          <a:solidFill>
                            <a:srgbClr val="000000"/>
                          </a:solidFill>
                          <a:effectLst/>
                          <a:latin typeface="Corbel" panose="020B0503020204020204" pitchFamily="34" charset="0"/>
                        </a:rPr>
                        <a:t>Ica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Ica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Ica, La Tinguiña, Ocucaje, Parcona, San José de los Molinos, Santiago, Subtanjalla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07822480"/>
                  </a:ext>
                </a:extLst>
              </a:tr>
              <a:tr h="139035">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Chincha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Alto Laran, Chincha Alta, Chincha Baja, Pueblo Nuevo, Tambo de Mora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23309798"/>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Nazca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El Ingenio, Marcona, Nazca, Vista Alegre</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570004759"/>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Palpa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Santa Cruz</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35619837"/>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Pisco</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Humay, Túpac Amaru Inca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11979872"/>
                  </a:ext>
                </a:extLst>
              </a:tr>
              <a:tr h="139035">
                <a:tc>
                  <a:txBody>
                    <a:bodyPr/>
                    <a:lstStyle/>
                    <a:p>
                      <a:pPr algn="l" fontAlgn="t"/>
                      <a:r>
                        <a:rPr lang="es-PE" sz="900" b="0" i="0" u="none" strike="noStrike">
                          <a:solidFill>
                            <a:srgbClr val="000000"/>
                          </a:solidFill>
                          <a:effectLst/>
                          <a:latin typeface="Corbel" panose="020B0503020204020204" pitchFamily="34" charset="0"/>
                        </a:rPr>
                        <a:t>Junín</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Huancayo</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Chilca, El Tambo, Huancayo, Pariahuanca, San Agustín</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18401148"/>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Chanchamayo</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Pichanaqui</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02733063"/>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Jauja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Apata, Masma, Paca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79860607"/>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Junín</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Junín</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632533040"/>
                  </a:ext>
                </a:extLst>
              </a:tr>
              <a:tr h="139035">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Satipo</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Pampa Hermosa, Pangoa, Río Negro, Satipo</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00129323"/>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Tarma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San Pedro de Cajas, Tarma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029103516"/>
                  </a:ext>
                </a:extLst>
              </a:tr>
              <a:tr h="82712">
                <a:tc>
                  <a:txBody>
                    <a:bodyPr/>
                    <a:lstStyle/>
                    <a:p>
                      <a:pPr algn="l" fontAlgn="t"/>
                      <a:r>
                        <a:rPr lang="es-PE" sz="900" b="0" i="0" u="none" strike="noStrike">
                          <a:solidFill>
                            <a:srgbClr val="000000"/>
                          </a:solidFill>
                          <a:effectLst/>
                          <a:latin typeface="Corbel" panose="020B0503020204020204" pitchFamily="34" charset="0"/>
                        </a:rPr>
                        <a:t> </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Chupaca</a:t>
                      </a:r>
                    </a:p>
                  </a:txBody>
                  <a:tcPr marL="8410" marR="8410" marT="841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Chupaca</a:t>
                      </a:r>
                    </a:p>
                  </a:txBody>
                  <a:tcPr marL="8410" marR="8410" marT="8410"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61122297"/>
                  </a:ext>
                </a:extLst>
              </a:tr>
            </a:tbl>
          </a:graphicData>
        </a:graphic>
      </p:graphicFrame>
    </p:spTree>
    <p:extLst>
      <p:ext uri="{BB962C8B-B14F-4D97-AF65-F5344CB8AC3E}">
        <p14:creationId xmlns:p14="http://schemas.microsoft.com/office/powerpoint/2010/main" val="1480707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p:cNvSpPr>
            <a:spLocks noGrp="1"/>
          </p:cNvSpPr>
          <p:nvPr>
            <p:ph type="title"/>
          </p:nvPr>
        </p:nvSpPr>
        <p:spPr>
          <a:xfrm>
            <a:off x="631338" y="917325"/>
            <a:ext cx="2132619" cy="159738"/>
          </a:xfrm>
          <a:solidFill>
            <a:srgbClr val="8DB795"/>
          </a:solidFill>
        </p:spPr>
        <p:txBody>
          <a:bodyPr/>
          <a:lstStyle/>
          <a:p>
            <a:r>
              <a:rPr lang="es-CL" sz="1300" b="1" dirty="0">
                <a:solidFill>
                  <a:schemeClr val="bg1"/>
                </a:solidFill>
                <a:latin typeface="Corbel" panose="020B0503020204020204" pitchFamily="34" charset="0"/>
              </a:rPr>
              <a:t>Puntos de muestreo (II)</a:t>
            </a:r>
            <a:endParaRPr lang="es-PE" sz="1300" dirty="0"/>
          </a:p>
        </p:txBody>
      </p:sp>
      <p:sp>
        <p:nvSpPr>
          <p:cNvPr id="9" name="Rectángulo 8"/>
          <p:cNvSpPr/>
          <p:nvPr/>
        </p:nvSpPr>
        <p:spPr bwMode="gray">
          <a:xfrm>
            <a:off x="6530109" y="6477000"/>
            <a:ext cx="5366327" cy="36944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 name="Rectángulo 1"/>
          <p:cNvSpPr/>
          <p:nvPr/>
        </p:nvSpPr>
        <p:spPr>
          <a:xfrm>
            <a:off x="417081" y="405227"/>
            <a:ext cx="329609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Ficha técnica del estudio</a:t>
            </a:r>
            <a:endParaRPr kumimoji="0" lang="es-PE"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Título 25"/>
          <p:cNvSpPr txBox="1">
            <a:spLocks/>
          </p:cNvSpPr>
          <p:nvPr/>
        </p:nvSpPr>
        <p:spPr bwMode="gray">
          <a:xfrm>
            <a:off x="411644" y="877969"/>
            <a:ext cx="4064663" cy="238450"/>
          </a:xfrm>
          <a:prstGeom prst="rect">
            <a:avLst/>
          </a:prstGeom>
          <a:solidFill>
            <a:schemeClr val="accent4">
              <a:lumMod val="40000"/>
              <a:lumOff val="60000"/>
            </a:schemeClr>
          </a:solidFill>
        </p:spPr>
        <p:txBody>
          <a:bodyPr vert="horz" lIns="0" tIns="0" rIns="0" bIns="0" rtlCol="0" anchor="ctr" anchorCtr="0">
            <a:noAutofit/>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s-MX" sz="1200" b="1" i="0" u="none" strike="noStrike" kern="1200" cap="none" spc="0" normalizeH="0" baseline="0" noProof="0" dirty="0">
                <a:ln>
                  <a:noFill/>
                </a:ln>
                <a:effectLst/>
                <a:uLnTx/>
                <a:uFillTx/>
                <a:latin typeface="Corbel" panose="020B0503020204020204" pitchFamily="34" charset="0"/>
                <a:ea typeface="+mj-ea"/>
                <a:cs typeface="+mj-cs"/>
              </a:rPr>
              <a:t>Departamentos, provincias y distritos de la muestra</a:t>
            </a:r>
            <a:r>
              <a:rPr kumimoji="0" lang="es-MX" sz="1200" b="0" i="0" u="none" strike="noStrike" kern="1200" cap="none" spc="0" normalizeH="0" baseline="0" noProof="0" dirty="0">
                <a:ln>
                  <a:noFill/>
                </a:ln>
                <a:effectLst/>
                <a:uLnTx/>
                <a:uFillTx/>
                <a:latin typeface="Corbel" panose="020B0503020204020204" pitchFamily="34" charset="0"/>
                <a:ea typeface="+mj-ea"/>
                <a:cs typeface="+mj-cs"/>
              </a:rPr>
              <a:t> </a:t>
            </a:r>
            <a:r>
              <a:rPr kumimoji="0" lang="es-CL" sz="1200" b="1" i="0" u="none" strike="noStrike" kern="1200" cap="none" spc="0" normalizeH="0" baseline="0" noProof="0" dirty="0">
                <a:ln>
                  <a:noFill/>
                </a:ln>
                <a:effectLst/>
                <a:uLnTx/>
                <a:uFillTx/>
                <a:latin typeface="Corbel" panose="020B0503020204020204" pitchFamily="34" charset="0"/>
                <a:ea typeface="+mj-ea"/>
                <a:cs typeface="+mj-cs"/>
              </a:rPr>
              <a:t>(II)</a:t>
            </a:r>
            <a:endParaRPr kumimoji="0" lang="es-PE" sz="1300" b="0" i="0" u="none" strike="noStrike" kern="1200" cap="none" spc="0" normalizeH="0" baseline="0" noProof="0" dirty="0">
              <a:ln>
                <a:noFill/>
              </a:ln>
              <a:effectLst/>
              <a:uLnTx/>
              <a:uFillTx/>
              <a:ea typeface="+mj-ea"/>
              <a:cs typeface="+mj-cs"/>
            </a:endParaRPr>
          </a:p>
        </p:txBody>
      </p:sp>
      <p:graphicFrame>
        <p:nvGraphicFramePr>
          <p:cNvPr id="4" name="Marcador de contenido 3"/>
          <p:cNvGraphicFramePr>
            <a:graphicFrameLocks noGrp="1"/>
          </p:cNvGraphicFramePr>
          <p:nvPr>
            <p:ph idx="1"/>
          </p:nvPr>
        </p:nvGraphicFramePr>
        <p:xfrm>
          <a:off x="411644" y="1255774"/>
          <a:ext cx="4260109" cy="5093960"/>
        </p:xfrm>
        <a:graphic>
          <a:graphicData uri="http://schemas.openxmlformats.org/drawingml/2006/table">
            <a:tbl>
              <a:tblPr/>
              <a:tblGrid>
                <a:gridCol w="693824">
                  <a:extLst>
                    <a:ext uri="{9D8B030D-6E8A-4147-A177-3AD203B41FA5}">
                      <a16:colId xmlns:a16="http://schemas.microsoft.com/office/drawing/2014/main" val="1231378207"/>
                    </a:ext>
                  </a:extLst>
                </a:gridCol>
                <a:gridCol w="805218">
                  <a:extLst>
                    <a:ext uri="{9D8B030D-6E8A-4147-A177-3AD203B41FA5}">
                      <a16:colId xmlns:a16="http://schemas.microsoft.com/office/drawing/2014/main" val="2902738613"/>
                    </a:ext>
                  </a:extLst>
                </a:gridCol>
                <a:gridCol w="2761067">
                  <a:extLst>
                    <a:ext uri="{9D8B030D-6E8A-4147-A177-3AD203B41FA5}">
                      <a16:colId xmlns:a16="http://schemas.microsoft.com/office/drawing/2014/main" val="754200370"/>
                    </a:ext>
                  </a:extLst>
                </a:gridCol>
              </a:tblGrid>
              <a:tr h="58644">
                <a:tc>
                  <a:txBody>
                    <a:bodyPr/>
                    <a:lstStyle/>
                    <a:p>
                      <a:pPr algn="l" rtl="0" fontAlgn="ctr"/>
                      <a:r>
                        <a:rPr lang="es-PE" sz="900" b="1" i="0" u="none" strike="noStrike">
                          <a:solidFill>
                            <a:srgbClr val="000000"/>
                          </a:solidFill>
                          <a:effectLst/>
                          <a:latin typeface="Corbel" panose="020B0503020204020204" pitchFamily="34" charset="0"/>
                        </a:rPr>
                        <a:t>Dpto.</a:t>
                      </a:r>
                    </a:p>
                  </a:txBody>
                  <a:tcPr marL="7100" marR="7100" marT="7100"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Provincia</a:t>
                      </a:r>
                    </a:p>
                  </a:txBody>
                  <a:tcPr marL="7100" marR="7100" marT="7100"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Distrito </a:t>
                      </a:r>
                    </a:p>
                  </a:txBody>
                  <a:tcPr marL="7100" marR="7100" marT="7100"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3879823772"/>
                  </a:ext>
                </a:extLst>
              </a:tr>
              <a:tr h="114402">
                <a:tc>
                  <a:txBody>
                    <a:bodyPr/>
                    <a:lstStyle/>
                    <a:p>
                      <a:pPr algn="l" fontAlgn="t"/>
                      <a:r>
                        <a:rPr lang="es-PE" sz="900" b="0" i="0" u="none" strike="noStrike">
                          <a:solidFill>
                            <a:srgbClr val="000000"/>
                          </a:solidFill>
                          <a:effectLst/>
                          <a:latin typeface="Corbel" panose="020B0503020204020204" pitchFamily="34" charset="0"/>
                        </a:rPr>
                        <a:t>La Libertad</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Trujillo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dirty="0">
                          <a:solidFill>
                            <a:srgbClr val="000000"/>
                          </a:solidFill>
                          <a:effectLst/>
                          <a:latin typeface="Corbel" panose="020B0503020204020204" pitchFamily="34" charset="0"/>
                        </a:rPr>
                        <a:t>El Porvenir, Florencia de Mora, Huanchaco, La Esperanza, Moche, Trujillo, </a:t>
                      </a:r>
                      <a:r>
                        <a:rPr lang="es-MX" sz="900" b="0" i="0" u="none" strike="noStrike" dirty="0" err="1">
                          <a:solidFill>
                            <a:srgbClr val="000000"/>
                          </a:solidFill>
                          <a:effectLst/>
                          <a:latin typeface="Corbel" panose="020B0503020204020204" pitchFamily="34" charset="0"/>
                        </a:rPr>
                        <a:t>Victor</a:t>
                      </a:r>
                      <a:r>
                        <a:rPr lang="es-MX" sz="900" b="0" i="0" u="none" strike="noStrike" dirty="0">
                          <a:solidFill>
                            <a:srgbClr val="000000"/>
                          </a:solidFill>
                          <a:effectLst/>
                          <a:latin typeface="Corbel" panose="020B0503020204020204" pitchFamily="34" charset="0"/>
                        </a:rPr>
                        <a:t> Larco Herrera</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514802404"/>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Ascope</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Rázuri, Santiago de Cao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47449289"/>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Bolívar</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Bambamarca, </a:t>
                      </a:r>
                      <a:r>
                        <a:rPr lang="es-PE" sz="900" b="0" i="0" u="none" strike="noStrike" dirty="0" err="1">
                          <a:solidFill>
                            <a:srgbClr val="000000"/>
                          </a:solidFill>
                          <a:effectLst/>
                          <a:latin typeface="Corbel" panose="020B0503020204020204" pitchFamily="34" charset="0"/>
                        </a:rPr>
                        <a:t>Longotea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Ucuncha</a:t>
                      </a:r>
                      <a:endParaRPr lang="es-PE" sz="900" b="0" i="0" u="none" strike="noStrike" dirty="0">
                        <a:solidFill>
                          <a:srgbClr val="000000"/>
                        </a:solidFill>
                        <a:effectLst/>
                        <a:latin typeface="Corbel" panose="020B0503020204020204" pitchFamily="34" charset="0"/>
                      </a:endParaRP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55726202"/>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Chepén</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Chepén, Pacanga</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52044874"/>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Otuzco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Usquil</a:t>
                      </a:r>
                      <a:endParaRPr lang="es-PE" sz="900" b="0" i="0" u="none" strike="noStrike" dirty="0">
                        <a:solidFill>
                          <a:srgbClr val="000000"/>
                        </a:solidFill>
                        <a:effectLst/>
                        <a:latin typeface="Corbel" panose="020B0503020204020204" pitchFamily="34" charset="0"/>
                      </a:endParaRP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59777031"/>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Pacasmayo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Pacasmayo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39513610"/>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Pataz</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Chillia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Pataz</a:t>
                      </a:r>
                      <a:endParaRPr lang="es-PE" sz="900" b="0" i="0" u="none" strike="noStrike" dirty="0">
                        <a:solidFill>
                          <a:srgbClr val="000000"/>
                        </a:solidFill>
                        <a:effectLst/>
                        <a:latin typeface="Corbel" panose="020B0503020204020204" pitchFamily="34" charset="0"/>
                      </a:endParaRP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612540227"/>
                  </a:ext>
                </a:extLst>
              </a:tr>
              <a:tr h="114402">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Sánchez Carrión</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Huamachuco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166656239"/>
                  </a:ext>
                </a:extLst>
              </a:tr>
              <a:tr h="114402">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Santiago de Chuco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pt-BR" sz="900" b="0" i="0" u="none" strike="noStrike" dirty="0" err="1">
                          <a:solidFill>
                            <a:srgbClr val="000000"/>
                          </a:solidFill>
                          <a:effectLst/>
                          <a:latin typeface="Corbel" panose="020B0503020204020204" pitchFamily="34" charset="0"/>
                        </a:rPr>
                        <a:t>Angasmarca</a:t>
                      </a:r>
                      <a:r>
                        <a:rPr lang="pt-BR" sz="900" b="0" i="0" u="none" strike="noStrike" dirty="0">
                          <a:solidFill>
                            <a:srgbClr val="000000"/>
                          </a:solidFill>
                          <a:effectLst/>
                          <a:latin typeface="Corbel" panose="020B0503020204020204" pitchFamily="34" charset="0"/>
                        </a:rPr>
                        <a:t>, </a:t>
                      </a:r>
                      <a:r>
                        <a:rPr lang="pt-BR" sz="900" b="0" i="0" u="none" strike="noStrike" dirty="0" err="1">
                          <a:solidFill>
                            <a:srgbClr val="000000"/>
                          </a:solidFill>
                          <a:effectLst/>
                          <a:latin typeface="Corbel" panose="020B0503020204020204" pitchFamily="34" charset="0"/>
                        </a:rPr>
                        <a:t>Mollepata</a:t>
                      </a:r>
                      <a:r>
                        <a:rPr lang="pt-BR" sz="900" b="0" i="0" u="none" strike="noStrike" dirty="0">
                          <a:solidFill>
                            <a:srgbClr val="000000"/>
                          </a:solidFill>
                          <a:effectLst/>
                          <a:latin typeface="Corbel" panose="020B0503020204020204" pitchFamily="34" charset="0"/>
                        </a:rPr>
                        <a:t>, Santiago de </a:t>
                      </a:r>
                      <a:r>
                        <a:rPr lang="pt-BR" sz="900" b="0" i="0" u="none" strike="noStrike" dirty="0" err="1">
                          <a:solidFill>
                            <a:srgbClr val="000000"/>
                          </a:solidFill>
                          <a:effectLst/>
                          <a:latin typeface="Corbel" panose="020B0503020204020204" pitchFamily="34" charset="0"/>
                        </a:rPr>
                        <a:t>Chuco</a:t>
                      </a:r>
                      <a:endParaRPr lang="pt-BR" sz="900" b="0" i="0" u="none" strike="noStrike" dirty="0">
                        <a:solidFill>
                          <a:srgbClr val="000000"/>
                        </a:solidFill>
                        <a:effectLst/>
                        <a:latin typeface="Corbel" panose="020B0503020204020204" pitchFamily="34" charset="0"/>
                      </a:endParaRP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83630041"/>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Virú</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Chao, </a:t>
                      </a:r>
                      <a:r>
                        <a:rPr lang="es-PE" sz="900" b="0" i="0" u="none" strike="noStrike" dirty="0" err="1">
                          <a:solidFill>
                            <a:srgbClr val="000000"/>
                          </a:solidFill>
                          <a:effectLst/>
                          <a:latin typeface="Corbel" panose="020B0503020204020204" pitchFamily="34" charset="0"/>
                        </a:rPr>
                        <a:t>Virú</a:t>
                      </a:r>
                      <a:endParaRPr lang="es-PE" sz="900" b="0" i="0" u="none" strike="noStrike" dirty="0">
                        <a:solidFill>
                          <a:srgbClr val="000000"/>
                        </a:solidFill>
                        <a:effectLst/>
                        <a:latin typeface="Corbel" panose="020B0503020204020204" pitchFamily="34" charset="0"/>
                      </a:endParaRP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67264774"/>
                  </a:ext>
                </a:extLst>
              </a:tr>
              <a:tr h="170160">
                <a:tc>
                  <a:txBody>
                    <a:bodyPr/>
                    <a:lstStyle/>
                    <a:p>
                      <a:pPr algn="l" fontAlgn="t"/>
                      <a:r>
                        <a:rPr lang="es-PE" sz="900" b="0" i="0" u="none" strike="noStrike">
                          <a:solidFill>
                            <a:srgbClr val="000000"/>
                          </a:solidFill>
                          <a:effectLst/>
                          <a:latin typeface="Corbel" panose="020B0503020204020204" pitchFamily="34" charset="0"/>
                        </a:rPr>
                        <a:t>Lambayeque</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Chiclayo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Chiclayo, </a:t>
                      </a:r>
                      <a:r>
                        <a:rPr lang="es-PE" sz="900" b="0" i="0" u="none" strike="noStrike" dirty="0" err="1">
                          <a:solidFill>
                            <a:srgbClr val="000000"/>
                          </a:solidFill>
                          <a:effectLst/>
                          <a:latin typeface="Corbel" panose="020B0503020204020204" pitchFamily="34" charset="0"/>
                        </a:rPr>
                        <a:t>Chongoyape</a:t>
                      </a:r>
                      <a:r>
                        <a:rPr lang="es-PE" sz="900" b="0" i="0" u="none" strike="noStrike" dirty="0">
                          <a:solidFill>
                            <a:srgbClr val="000000"/>
                          </a:solidFill>
                          <a:effectLst/>
                          <a:latin typeface="Corbel" panose="020B0503020204020204" pitchFamily="34" charset="0"/>
                        </a:rPr>
                        <a:t>, José Leonardo Ortiz, La Victoria, </a:t>
                      </a:r>
                      <a:r>
                        <a:rPr lang="es-PE" sz="900" b="0" i="0" u="none" strike="noStrike" dirty="0" err="1">
                          <a:solidFill>
                            <a:srgbClr val="000000"/>
                          </a:solidFill>
                          <a:effectLst/>
                          <a:latin typeface="Corbel" panose="020B0503020204020204" pitchFamily="34" charset="0"/>
                        </a:rPr>
                        <a:t>Monsefú</a:t>
                      </a:r>
                      <a:r>
                        <a:rPr lang="es-PE" sz="900" b="0" i="0" u="none" strike="noStrike" dirty="0">
                          <a:solidFill>
                            <a:srgbClr val="000000"/>
                          </a:solidFill>
                          <a:effectLst/>
                          <a:latin typeface="Corbel" panose="020B0503020204020204" pitchFamily="34" charset="0"/>
                        </a:rPr>
                        <a:t>, Pimentel, </a:t>
                      </a:r>
                      <a:r>
                        <a:rPr lang="es-PE" sz="900" b="0" i="0" u="none" strike="noStrike" dirty="0" err="1">
                          <a:solidFill>
                            <a:srgbClr val="000000"/>
                          </a:solidFill>
                          <a:effectLst/>
                          <a:latin typeface="Corbel" panose="020B0503020204020204" pitchFamily="34" charset="0"/>
                        </a:rPr>
                        <a:t>Pomalca</a:t>
                      </a:r>
                      <a:r>
                        <a:rPr lang="es-PE" sz="900" b="0" i="0" u="none" strike="noStrike" dirty="0">
                          <a:solidFill>
                            <a:srgbClr val="000000"/>
                          </a:solidFill>
                          <a:effectLst/>
                          <a:latin typeface="Corbel" panose="020B0503020204020204" pitchFamily="34" charset="0"/>
                        </a:rPr>
                        <a:t>, Santa Rosa, </a:t>
                      </a:r>
                      <a:r>
                        <a:rPr lang="es-PE" sz="900" b="0" i="0" u="none" strike="noStrike" dirty="0" err="1">
                          <a:solidFill>
                            <a:srgbClr val="000000"/>
                          </a:solidFill>
                          <a:effectLst/>
                          <a:latin typeface="Corbel" panose="020B0503020204020204" pitchFamily="34" charset="0"/>
                        </a:rPr>
                        <a:t>Tumán</a:t>
                      </a:r>
                      <a:endParaRPr lang="es-PE" sz="900" b="0" i="0" u="none" strike="noStrike" dirty="0">
                        <a:solidFill>
                          <a:srgbClr val="000000"/>
                        </a:solidFill>
                        <a:effectLst/>
                        <a:latin typeface="Corbel" panose="020B0503020204020204" pitchFamily="34" charset="0"/>
                      </a:endParaRP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27972070"/>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Ferreñafe</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Ferreñafe</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Pitipo</a:t>
                      </a:r>
                      <a:r>
                        <a:rPr lang="es-PE" sz="900" b="0" i="0" u="none" strike="noStrike" dirty="0">
                          <a:solidFill>
                            <a:srgbClr val="000000"/>
                          </a:solidFill>
                          <a:effectLst/>
                          <a:latin typeface="Corbel" panose="020B0503020204020204" pitchFamily="34" charset="0"/>
                        </a:rPr>
                        <a:t>, Pueblo Nuevo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4301194"/>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Lambayeque</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Illimo</a:t>
                      </a:r>
                      <a:r>
                        <a:rPr lang="es-PE" sz="900" b="0" i="0" u="none" strike="noStrike" dirty="0">
                          <a:solidFill>
                            <a:srgbClr val="000000"/>
                          </a:solidFill>
                          <a:effectLst/>
                          <a:latin typeface="Corbel" panose="020B0503020204020204" pitchFamily="34" charset="0"/>
                        </a:rPr>
                        <a:t>, Lambayeque, </a:t>
                      </a:r>
                      <a:r>
                        <a:rPr lang="es-PE" sz="900" b="0" i="0" u="none" strike="noStrike" dirty="0" err="1">
                          <a:solidFill>
                            <a:srgbClr val="000000"/>
                          </a:solidFill>
                          <a:effectLst/>
                          <a:latin typeface="Corbel" panose="020B0503020204020204" pitchFamily="34" charset="0"/>
                        </a:rPr>
                        <a:t>Tucume</a:t>
                      </a:r>
                      <a:endParaRPr lang="es-PE" sz="900" b="0" i="0" u="none" strike="noStrike" dirty="0">
                        <a:solidFill>
                          <a:srgbClr val="000000"/>
                        </a:solidFill>
                        <a:effectLst/>
                        <a:latin typeface="Corbel" panose="020B0503020204020204" pitchFamily="34" charset="0"/>
                      </a:endParaRP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651244849"/>
                  </a:ext>
                </a:extLst>
              </a:tr>
              <a:tr h="114402">
                <a:tc>
                  <a:txBody>
                    <a:bodyPr/>
                    <a:lstStyle/>
                    <a:p>
                      <a:pPr algn="l" fontAlgn="t"/>
                      <a:r>
                        <a:rPr lang="es-PE" sz="900" b="0" i="0" u="none" strike="noStrike">
                          <a:solidFill>
                            <a:srgbClr val="000000"/>
                          </a:solidFill>
                          <a:effectLst/>
                          <a:latin typeface="Corbel" panose="020B0503020204020204" pitchFamily="34" charset="0"/>
                        </a:rPr>
                        <a:t>Lima</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Prov. Const. del Callao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Bellavista, Callao, Carmen de La Legua Reynoso, La Perla, Mi Perú, Ventanilla</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17766761"/>
                  </a:ext>
                </a:extLst>
              </a:tr>
              <a:tr h="616222">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Lima</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Ancón, Ate, Barranco, Breña, Carabayllo, Chaclacayo, Chorrillos, Cieneguilla, Comas, El Agustino, Independencia, Jesús María, La Molina, La Victoria, Lima, Lince, Los Olivos, Lurigancho (Chosica), Lurín, Magdalena del Mar, Miraflores, Pachacámac, Pucusana, Pueblo Libre, Puente Piedra, Punta Hermosa, Rímac, San Bartolo, San Borja, San Isidro, San Juan de Lurigancho, San Juan de Miraflores, San Luis, San Martín De Porres, San Miguel, Santa Anita, Santiago De Surco, Surquillo, Villa El Salvador, Villa María del Triunfo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59944785"/>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Barranca</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Barranca, Paramonga, Supe Puerto</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61317426"/>
                  </a:ext>
                </a:extLst>
              </a:tr>
              <a:tr h="114402">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Cañete</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Asia, Chilca, Mala, Nuevo Imperial, Quilmana, San Vicente de Cañete</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12711729"/>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Huaral</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Aucallama, Huaral</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304094474"/>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Huarochirí</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Chicla, Ricardo Palma</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71212917"/>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Huaura</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Huacho, Huaura, Santa María</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025180339"/>
                  </a:ext>
                </a:extLst>
              </a:tr>
              <a:tr h="58644">
                <a:tc>
                  <a:txBody>
                    <a:bodyPr/>
                    <a:lstStyle/>
                    <a:p>
                      <a:pPr algn="l" fontAlgn="t"/>
                      <a:r>
                        <a:rPr lang="es-PE" sz="900" b="0" i="0" u="none" strike="noStrike">
                          <a:solidFill>
                            <a:srgbClr val="000000"/>
                          </a:solidFill>
                          <a:effectLst/>
                          <a:latin typeface="Corbel" panose="020B0503020204020204" pitchFamily="34" charset="0"/>
                        </a:rPr>
                        <a:t> </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Yauyos</a:t>
                      </a: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Huampara</a:t>
                      </a:r>
                      <a:endParaRPr lang="es-PE" sz="900" b="0" i="0" u="none" strike="noStrike" dirty="0">
                        <a:solidFill>
                          <a:srgbClr val="000000"/>
                        </a:solidFill>
                        <a:effectLst/>
                        <a:latin typeface="Corbel" panose="020B0503020204020204" pitchFamily="34" charset="0"/>
                      </a:endParaRPr>
                    </a:p>
                  </a:txBody>
                  <a:tcPr marL="7100" marR="7100" marT="7100"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33035479"/>
                  </a:ext>
                </a:extLst>
              </a:tr>
            </a:tbl>
          </a:graphicData>
        </a:graphic>
      </p:graphicFrame>
      <p:graphicFrame>
        <p:nvGraphicFramePr>
          <p:cNvPr id="5" name="Tabla 4"/>
          <p:cNvGraphicFramePr>
            <a:graphicFrameLocks noGrp="1"/>
          </p:cNvGraphicFramePr>
          <p:nvPr/>
        </p:nvGraphicFramePr>
        <p:xfrm>
          <a:off x="4858602" y="1255774"/>
          <a:ext cx="3220872" cy="4442460"/>
        </p:xfrm>
        <a:graphic>
          <a:graphicData uri="http://schemas.openxmlformats.org/drawingml/2006/table">
            <a:tbl>
              <a:tblPr/>
              <a:tblGrid>
                <a:gridCol w="650681">
                  <a:extLst>
                    <a:ext uri="{9D8B030D-6E8A-4147-A177-3AD203B41FA5}">
                      <a16:colId xmlns:a16="http://schemas.microsoft.com/office/drawing/2014/main" val="2596193434"/>
                    </a:ext>
                  </a:extLst>
                </a:gridCol>
                <a:gridCol w="650681">
                  <a:extLst>
                    <a:ext uri="{9D8B030D-6E8A-4147-A177-3AD203B41FA5}">
                      <a16:colId xmlns:a16="http://schemas.microsoft.com/office/drawing/2014/main" val="1125486969"/>
                    </a:ext>
                  </a:extLst>
                </a:gridCol>
                <a:gridCol w="1919510">
                  <a:extLst>
                    <a:ext uri="{9D8B030D-6E8A-4147-A177-3AD203B41FA5}">
                      <a16:colId xmlns:a16="http://schemas.microsoft.com/office/drawing/2014/main" val="1497155413"/>
                    </a:ext>
                  </a:extLst>
                </a:gridCol>
              </a:tblGrid>
              <a:tr h="75500">
                <a:tc>
                  <a:txBody>
                    <a:bodyPr/>
                    <a:lstStyle/>
                    <a:p>
                      <a:pPr algn="l" rtl="0" fontAlgn="ctr"/>
                      <a:r>
                        <a:rPr lang="es-PE" sz="900" b="1" i="0" u="none" strike="noStrike">
                          <a:solidFill>
                            <a:srgbClr val="000000"/>
                          </a:solidFill>
                          <a:effectLst/>
                          <a:latin typeface="Corbel" panose="020B0503020204020204" pitchFamily="34" charset="0"/>
                        </a:rPr>
                        <a:t>Dpto.</a:t>
                      </a:r>
                    </a:p>
                  </a:txBody>
                  <a:tcPr marL="9525" marR="9525" marT="9525"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Provincia</a:t>
                      </a:r>
                    </a:p>
                  </a:txBody>
                  <a:tcPr marL="9525" marR="9525" marT="9525"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Distrito </a:t>
                      </a:r>
                    </a:p>
                  </a:txBody>
                  <a:tcPr marL="9525" marR="9525" marT="9525"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3451431815"/>
                  </a:ext>
                </a:extLst>
              </a:tr>
              <a:tr h="124575">
                <a:tc>
                  <a:txBody>
                    <a:bodyPr/>
                    <a:lstStyle/>
                    <a:p>
                      <a:pPr algn="l" fontAlgn="t"/>
                      <a:r>
                        <a:rPr lang="es-PE" sz="900" b="0" i="0" u="none" strike="noStrike">
                          <a:solidFill>
                            <a:srgbClr val="000000"/>
                          </a:solidFill>
                          <a:effectLst/>
                          <a:latin typeface="Corbel" panose="020B0503020204020204" pitchFamily="34" charset="0"/>
                        </a:rPr>
                        <a:t>Loreto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Maynas</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dirty="0">
                          <a:solidFill>
                            <a:srgbClr val="000000"/>
                          </a:solidFill>
                          <a:effectLst/>
                          <a:latin typeface="Corbel" panose="020B0503020204020204" pitchFamily="34" charset="0"/>
                        </a:rPr>
                        <a:t>Alto Nanay, Iquitos, </a:t>
                      </a:r>
                      <a:r>
                        <a:rPr lang="es-MX" sz="900" b="0" i="0" u="none" strike="noStrike" dirty="0" err="1">
                          <a:solidFill>
                            <a:srgbClr val="000000"/>
                          </a:solidFill>
                          <a:effectLst/>
                          <a:latin typeface="Corbel" panose="020B0503020204020204" pitchFamily="34" charset="0"/>
                        </a:rPr>
                        <a:t>Punchana</a:t>
                      </a:r>
                      <a:r>
                        <a:rPr lang="es-MX" sz="900" b="0" i="0" u="none" strike="noStrike" dirty="0">
                          <a:solidFill>
                            <a:srgbClr val="000000"/>
                          </a:solidFill>
                          <a:effectLst/>
                          <a:latin typeface="Corbel" panose="020B0503020204020204" pitchFamily="34" charset="0"/>
                        </a:rPr>
                        <a:t>, San Juan Bautista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29234554"/>
                  </a:ext>
                </a:extLst>
              </a:tr>
              <a:tr h="112495">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Alto Amazonas</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Yurimaguas</a:t>
                      </a:r>
                      <a:endParaRPr lang="es-PE" sz="900" b="0" i="0" u="none" strike="noStrike" dirty="0">
                        <a:solidFill>
                          <a:srgbClr val="000000"/>
                        </a:solidFill>
                        <a:effectLst/>
                        <a:latin typeface="Corbel" panose="020B0503020204020204" pitchFamily="34" charset="0"/>
                      </a:endParaRP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75817792"/>
                  </a:ext>
                </a:extLst>
              </a:tr>
              <a:tr h="75500">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Loreto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Nauta, </a:t>
                      </a:r>
                      <a:r>
                        <a:rPr lang="es-PE" sz="900" b="0" i="0" u="none" strike="noStrike" dirty="0" err="1">
                          <a:solidFill>
                            <a:srgbClr val="000000"/>
                          </a:solidFill>
                          <a:effectLst/>
                          <a:latin typeface="Corbel" panose="020B0503020204020204" pitchFamily="34" charset="0"/>
                        </a:rPr>
                        <a:t>Urarinas</a:t>
                      </a:r>
                      <a:endParaRPr lang="es-PE" sz="900" b="0" i="0" u="none" strike="noStrike" dirty="0">
                        <a:solidFill>
                          <a:srgbClr val="000000"/>
                        </a:solidFill>
                        <a:effectLst/>
                        <a:latin typeface="Corbel" panose="020B0503020204020204" pitchFamily="34" charset="0"/>
                      </a:endParaRP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7975408"/>
                  </a:ext>
                </a:extLst>
              </a:tr>
              <a:tr h="166855">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Mariscal Ramón Castilla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Pebas</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Yavari</a:t>
                      </a:r>
                      <a:endParaRPr lang="es-PE" sz="900" b="0" i="0" u="none" strike="noStrike" dirty="0">
                        <a:solidFill>
                          <a:srgbClr val="000000"/>
                        </a:solidFill>
                        <a:effectLst/>
                        <a:latin typeface="Corbel" panose="020B0503020204020204" pitchFamily="34" charset="0"/>
                      </a:endParaRP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257319966"/>
                  </a:ext>
                </a:extLst>
              </a:tr>
              <a:tr h="75500">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Requena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Requena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345167691"/>
                  </a:ext>
                </a:extLst>
              </a:tr>
              <a:tr h="75500">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Ucayali</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Contamana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539840876"/>
                  </a:ext>
                </a:extLst>
              </a:tr>
              <a:tr h="112495">
                <a:tc>
                  <a:txBody>
                    <a:bodyPr/>
                    <a:lstStyle/>
                    <a:p>
                      <a:pPr algn="l" fontAlgn="t"/>
                      <a:r>
                        <a:rPr lang="es-PE" sz="900" b="0" i="0" u="none" strike="noStrike">
                          <a:solidFill>
                            <a:srgbClr val="000000"/>
                          </a:solidFill>
                          <a:effectLst/>
                          <a:latin typeface="Corbel" panose="020B0503020204020204" pitchFamily="34" charset="0"/>
                        </a:rPr>
                        <a:t>Madre de Dios</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Tambopata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Inambari</a:t>
                      </a:r>
                      <a:r>
                        <a:rPr lang="es-PE" sz="900" b="0" i="0" u="none" strike="noStrike" dirty="0">
                          <a:solidFill>
                            <a:srgbClr val="000000"/>
                          </a:solidFill>
                          <a:effectLst/>
                          <a:latin typeface="Corbel" panose="020B0503020204020204" pitchFamily="34" charset="0"/>
                        </a:rPr>
                        <a:t>, Las Piedras, </a:t>
                      </a:r>
                      <a:r>
                        <a:rPr lang="es-PE" sz="900" b="0" i="0" u="none" strike="noStrike" dirty="0" err="1">
                          <a:solidFill>
                            <a:srgbClr val="000000"/>
                          </a:solidFill>
                          <a:effectLst/>
                          <a:latin typeface="Corbel" panose="020B0503020204020204" pitchFamily="34" charset="0"/>
                        </a:rPr>
                        <a:t>Tambopata</a:t>
                      </a:r>
                      <a:endParaRPr lang="es-PE" sz="900" b="0" i="0" u="none" strike="noStrike" dirty="0">
                        <a:solidFill>
                          <a:srgbClr val="000000"/>
                        </a:solidFill>
                        <a:effectLst/>
                        <a:latin typeface="Corbel" panose="020B0503020204020204" pitchFamily="34" charset="0"/>
                      </a:endParaRP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96752597"/>
                  </a:ext>
                </a:extLst>
              </a:tr>
              <a:tr h="112495">
                <a:tc>
                  <a:txBody>
                    <a:bodyPr/>
                    <a:lstStyle/>
                    <a:p>
                      <a:pPr algn="l" fontAlgn="t"/>
                      <a:r>
                        <a:rPr lang="es-PE" sz="900" b="0" i="0" u="none" strike="noStrike">
                          <a:solidFill>
                            <a:srgbClr val="000000"/>
                          </a:solidFill>
                          <a:effectLst/>
                          <a:latin typeface="Corbel" panose="020B0503020204020204" pitchFamily="34" charset="0"/>
                        </a:rPr>
                        <a:t>Moquegua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Mariscal Nieto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Moquegua, San Cristóbal, </a:t>
                      </a:r>
                      <a:r>
                        <a:rPr lang="es-PE" sz="900" b="0" i="0" u="none" strike="noStrike" dirty="0" err="1">
                          <a:solidFill>
                            <a:srgbClr val="000000"/>
                          </a:solidFill>
                          <a:effectLst/>
                          <a:latin typeface="Corbel" panose="020B0503020204020204" pitchFamily="34" charset="0"/>
                        </a:rPr>
                        <a:t>Torata</a:t>
                      </a:r>
                      <a:endParaRPr lang="es-PE" sz="900" b="0" i="0" u="none" strike="noStrike" dirty="0">
                        <a:solidFill>
                          <a:srgbClr val="000000"/>
                        </a:solidFill>
                        <a:effectLst/>
                        <a:latin typeface="Corbel" panose="020B0503020204020204" pitchFamily="34" charset="0"/>
                      </a:endParaRP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91040900"/>
                  </a:ext>
                </a:extLst>
              </a:tr>
              <a:tr h="75500">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Ilo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Ilo</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Pacocha</a:t>
                      </a:r>
                      <a:endParaRPr lang="es-PE" sz="900" b="0" i="0" u="none" strike="noStrike" dirty="0">
                        <a:solidFill>
                          <a:srgbClr val="000000"/>
                        </a:solidFill>
                        <a:effectLst/>
                        <a:latin typeface="Corbel" panose="020B0503020204020204" pitchFamily="34" charset="0"/>
                      </a:endParaRP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1238427"/>
                  </a:ext>
                </a:extLst>
              </a:tr>
              <a:tr h="75500">
                <a:tc>
                  <a:txBody>
                    <a:bodyPr/>
                    <a:lstStyle/>
                    <a:p>
                      <a:pPr algn="l" fontAlgn="t"/>
                      <a:r>
                        <a:rPr lang="es-PE" sz="900" b="0" i="0" u="none" strike="noStrike">
                          <a:solidFill>
                            <a:srgbClr val="000000"/>
                          </a:solidFill>
                          <a:effectLst/>
                          <a:latin typeface="Corbel" panose="020B0503020204020204" pitchFamily="34" charset="0"/>
                        </a:rPr>
                        <a:t>Pasco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Pasco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Chaupimarca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Vicco</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Yanacancha</a:t>
                      </a:r>
                      <a:endParaRPr lang="es-PE" sz="900" b="0" i="0" u="none" strike="noStrike" dirty="0">
                        <a:solidFill>
                          <a:srgbClr val="000000"/>
                        </a:solidFill>
                        <a:effectLst/>
                        <a:latin typeface="Corbel" panose="020B0503020204020204" pitchFamily="34" charset="0"/>
                      </a:endParaRP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61154776"/>
                  </a:ext>
                </a:extLst>
              </a:tr>
              <a:tr h="124575">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Oxapampa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Constitución, Oxapampa, Puerto Bermúdez, Villa Rica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07718936"/>
                  </a:ext>
                </a:extLst>
              </a:tr>
              <a:tr h="184976">
                <a:tc>
                  <a:txBody>
                    <a:bodyPr/>
                    <a:lstStyle/>
                    <a:p>
                      <a:pPr algn="l" fontAlgn="t"/>
                      <a:r>
                        <a:rPr lang="es-PE" sz="900" b="0" i="0" u="none" strike="noStrike">
                          <a:solidFill>
                            <a:srgbClr val="000000"/>
                          </a:solidFill>
                          <a:effectLst/>
                          <a:latin typeface="Corbel" panose="020B0503020204020204" pitchFamily="34" charset="0"/>
                        </a:rPr>
                        <a:t>Piura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Piura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dirty="0">
                          <a:solidFill>
                            <a:srgbClr val="000000"/>
                          </a:solidFill>
                          <a:effectLst/>
                          <a:latin typeface="Corbel" panose="020B0503020204020204" pitchFamily="34" charset="0"/>
                        </a:rPr>
                        <a:t>Castilla, </a:t>
                      </a:r>
                      <a:r>
                        <a:rPr lang="es-MX" sz="900" b="0" i="0" u="none" strike="noStrike" dirty="0" err="1">
                          <a:solidFill>
                            <a:srgbClr val="000000"/>
                          </a:solidFill>
                          <a:effectLst/>
                          <a:latin typeface="Corbel" panose="020B0503020204020204" pitchFamily="34" charset="0"/>
                        </a:rPr>
                        <a:t>Catacaos</a:t>
                      </a:r>
                      <a:r>
                        <a:rPr lang="es-MX" sz="900" b="0" i="0" u="none" strike="noStrike" dirty="0">
                          <a:solidFill>
                            <a:srgbClr val="000000"/>
                          </a:solidFill>
                          <a:effectLst/>
                          <a:latin typeface="Corbel" panose="020B0503020204020204" pitchFamily="34" charset="0"/>
                        </a:rPr>
                        <a:t>, Cura </a:t>
                      </a:r>
                      <a:r>
                        <a:rPr lang="es-MX" sz="900" b="0" i="0" u="none" strike="noStrike" dirty="0" err="1">
                          <a:solidFill>
                            <a:srgbClr val="000000"/>
                          </a:solidFill>
                          <a:effectLst/>
                          <a:latin typeface="Corbel" panose="020B0503020204020204" pitchFamily="34" charset="0"/>
                        </a:rPr>
                        <a:t>Mori</a:t>
                      </a:r>
                      <a:r>
                        <a:rPr lang="es-MX" sz="900" b="0" i="0" u="none" strike="noStrike" dirty="0">
                          <a:solidFill>
                            <a:srgbClr val="000000"/>
                          </a:solidFill>
                          <a:effectLst/>
                          <a:latin typeface="Corbel" panose="020B0503020204020204" pitchFamily="34" charset="0"/>
                        </a:rPr>
                        <a:t>, La Unión, Las Lomas, Piura, Tambo Grande, </a:t>
                      </a:r>
                      <a:r>
                        <a:rPr lang="es-MX" sz="900" b="0" i="0" u="none" strike="noStrike" dirty="0" err="1">
                          <a:solidFill>
                            <a:srgbClr val="000000"/>
                          </a:solidFill>
                          <a:effectLst/>
                          <a:latin typeface="Corbel" panose="020B0503020204020204" pitchFamily="34" charset="0"/>
                        </a:rPr>
                        <a:t>Veintisés</a:t>
                      </a:r>
                      <a:r>
                        <a:rPr lang="es-MX" sz="900" b="0" i="0" u="none" strike="noStrike" dirty="0">
                          <a:solidFill>
                            <a:srgbClr val="000000"/>
                          </a:solidFill>
                          <a:effectLst/>
                          <a:latin typeface="Corbel" panose="020B0503020204020204" pitchFamily="34" charset="0"/>
                        </a:rPr>
                        <a:t> de Octubre</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584982758"/>
                  </a:ext>
                </a:extLst>
              </a:tr>
              <a:tr h="75500">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Ayabaca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Ayabaca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Sapillica</a:t>
                      </a:r>
                      <a:endParaRPr lang="es-PE" sz="900" b="0" i="0" u="none" strike="noStrike" dirty="0">
                        <a:solidFill>
                          <a:srgbClr val="000000"/>
                        </a:solidFill>
                        <a:effectLst/>
                        <a:latin typeface="Corbel" panose="020B0503020204020204" pitchFamily="34" charset="0"/>
                      </a:endParaRP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50625750"/>
                  </a:ext>
                </a:extLst>
              </a:tr>
              <a:tr h="112495">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Huancabamba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err="1">
                          <a:solidFill>
                            <a:srgbClr val="000000"/>
                          </a:solidFill>
                          <a:effectLst/>
                          <a:latin typeface="Corbel" panose="020B0503020204020204" pitchFamily="34" charset="0"/>
                        </a:rPr>
                        <a:t>Canchaque</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Huancabamba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Huarmaca</a:t>
                      </a:r>
                      <a:endParaRPr lang="es-PE" sz="900" b="0" i="0" u="none" strike="noStrike" dirty="0">
                        <a:solidFill>
                          <a:srgbClr val="000000"/>
                        </a:solidFill>
                        <a:effectLst/>
                        <a:latin typeface="Corbel" panose="020B0503020204020204" pitchFamily="34" charset="0"/>
                      </a:endParaRP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06556998"/>
                  </a:ext>
                </a:extLst>
              </a:tr>
              <a:tr h="75500">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Morropón</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Chulucanas, La Matanza, Salitral</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32038491"/>
                  </a:ext>
                </a:extLst>
              </a:tr>
              <a:tr h="75500">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Paita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La Huaca, Paita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39979575"/>
                  </a:ext>
                </a:extLst>
              </a:tr>
              <a:tr h="124575">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Sullana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Bellavista, </a:t>
                      </a:r>
                      <a:r>
                        <a:rPr lang="es-PE" sz="900" b="0" i="0" u="none" strike="noStrike" dirty="0" err="1">
                          <a:solidFill>
                            <a:srgbClr val="000000"/>
                          </a:solidFill>
                          <a:effectLst/>
                          <a:latin typeface="Corbel" panose="020B0503020204020204" pitchFamily="34" charset="0"/>
                        </a:rPr>
                        <a:t>Marcavelica</a:t>
                      </a:r>
                      <a:r>
                        <a:rPr lang="es-PE" sz="900" b="0" i="0" u="none" strike="noStrike" dirty="0">
                          <a:solidFill>
                            <a:srgbClr val="000000"/>
                          </a:solidFill>
                          <a:effectLst/>
                          <a:latin typeface="Corbel" panose="020B0503020204020204" pitchFamily="34" charset="0"/>
                        </a:rPr>
                        <a:t>, Miguel Checa, Sullana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952592681"/>
                  </a:ext>
                </a:extLst>
              </a:tr>
              <a:tr h="75500">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Talara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dirty="0">
                          <a:solidFill>
                            <a:srgbClr val="000000"/>
                          </a:solidFill>
                          <a:effectLst/>
                          <a:latin typeface="Corbel" panose="020B0503020204020204" pitchFamily="34" charset="0"/>
                        </a:rPr>
                        <a:t>La Brea, Los Órganos, </a:t>
                      </a:r>
                      <a:r>
                        <a:rPr lang="es-MX" sz="900" b="0" i="0" u="none" strike="noStrike" dirty="0" err="1">
                          <a:solidFill>
                            <a:srgbClr val="000000"/>
                          </a:solidFill>
                          <a:effectLst/>
                          <a:latin typeface="Corbel" panose="020B0503020204020204" pitchFamily="34" charset="0"/>
                        </a:rPr>
                        <a:t>Máncora</a:t>
                      </a:r>
                      <a:r>
                        <a:rPr lang="es-MX" sz="900" b="0" i="0" u="none" strike="noStrike" dirty="0">
                          <a:solidFill>
                            <a:srgbClr val="000000"/>
                          </a:solidFill>
                          <a:effectLst/>
                          <a:latin typeface="Corbel" panose="020B0503020204020204" pitchFamily="34" charset="0"/>
                        </a:rPr>
                        <a:t>, </a:t>
                      </a:r>
                      <a:r>
                        <a:rPr lang="es-MX" sz="900" b="0" i="0" u="none" strike="noStrike" dirty="0" err="1">
                          <a:solidFill>
                            <a:srgbClr val="000000"/>
                          </a:solidFill>
                          <a:effectLst/>
                          <a:latin typeface="Corbel" panose="020B0503020204020204" pitchFamily="34" charset="0"/>
                        </a:rPr>
                        <a:t>Pariñas</a:t>
                      </a:r>
                      <a:endParaRPr lang="es-MX" sz="900" b="0" i="0" u="none" strike="noStrike" dirty="0">
                        <a:solidFill>
                          <a:srgbClr val="000000"/>
                        </a:solidFill>
                        <a:effectLst/>
                        <a:latin typeface="Corbel" panose="020B0503020204020204" pitchFamily="34" charset="0"/>
                      </a:endParaRP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48923822"/>
                  </a:ext>
                </a:extLst>
              </a:tr>
              <a:tr h="75500">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Sechura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Bernal, </a:t>
                      </a:r>
                      <a:r>
                        <a:rPr lang="es-PE" sz="900" b="0" i="0" u="none" strike="noStrike" dirty="0" err="1">
                          <a:solidFill>
                            <a:srgbClr val="000000"/>
                          </a:solidFill>
                          <a:effectLst/>
                          <a:latin typeface="Corbel" panose="020B0503020204020204" pitchFamily="34" charset="0"/>
                        </a:rPr>
                        <a:t>Sechura</a:t>
                      </a:r>
                      <a:r>
                        <a:rPr lang="es-PE" sz="900" b="0" i="0" u="none" strike="noStrike" dirty="0">
                          <a:solidFill>
                            <a:srgbClr val="000000"/>
                          </a:solidFill>
                          <a:effectLst/>
                          <a:latin typeface="Corbel" panose="020B0503020204020204" pitchFamily="34" charset="0"/>
                        </a:rPr>
                        <a:t>, Vice</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92898513"/>
                  </a:ext>
                </a:extLst>
              </a:tr>
            </a:tbl>
          </a:graphicData>
        </a:graphic>
      </p:graphicFrame>
      <p:graphicFrame>
        <p:nvGraphicFramePr>
          <p:cNvPr id="6" name="Tabla 5"/>
          <p:cNvGraphicFramePr>
            <a:graphicFrameLocks noGrp="1"/>
          </p:cNvGraphicFramePr>
          <p:nvPr/>
        </p:nvGraphicFramePr>
        <p:xfrm>
          <a:off x="8266323" y="1189215"/>
          <a:ext cx="3525344" cy="5159784"/>
        </p:xfrm>
        <a:graphic>
          <a:graphicData uri="http://schemas.openxmlformats.org/drawingml/2006/table">
            <a:tbl>
              <a:tblPr/>
              <a:tblGrid>
                <a:gridCol w="712191">
                  <a:extLst>
                    <a:ext uri="{9D8B030D-6E8A-4147-A177-3AD203B41FA5}">
                      <a16:colId xmlns:a16="http://schemas.microsoft.com/office/drawing/2014/main" val="2831683421"/>
                    </a:ext>
                  </a:extLst>
                </a:gridCol>
                <a:gridCol w="712191">
                  <a:extLst>
                    <a:ext uri="{9D8B030D-6E8A-4147-A177-3AD203B41FA5}">
                      <a16:colId xmlns:a16="http://schemas.microsoft.com/office/drawing/2014/main" val="2622983949"/>
                    </a:ext>
                  </a:extLst>
                </a:gridCol>
                <a:gridCol w="2100962">
                  <a:extLst>
                    <a:ext uri="{9D8B030D-6E8A-4147-A177-3AD203B41FA5}">
                      <a16:colId xmlns:a16="http://schemas.microsoft.com/office/drawing/2014/main" val="2433570152"/>
                    </a:ext>
                  </a:extLst>
                </a:gridCol>
              </a:tblGrid>
              <a:tr h="77003">
                <a:tc>
                  <a:txBody>
                    <a:bodyPr/>
                    <a:lstStyle/>
                    <a:p>
                      <a:pPr algn="l" rtl="0" fontAlgn="ctr"/>
                      <a:r>
                        <a:rPr lang="es-PE" sz="900" b="1" i="0" u="none" strike="noStrike">
                          <a:solidFill>
                            <a:srgbClr val="000000"/>
                          </a:solidFill>
                          <a:effectLst/>
                          <a:latin typeface="Corbel" panose="020B0503020204020204" pitchFamily="34" charset="0"/>
                        </a:rPr>
                        <a:t>Dpto.</a:t>
                      </a:r>
                    </a:p>
                  </a:txBody>
                  <a:tcPr marL="7656" marR="7656" marT="7656"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Provincia</a:t>
                      </a:r>
                    </a:p>
                  </a:txBody>
                  <a:tcPr marL="7656" marR="7656" marT="7656"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ctr"/>
                      <a:r>
                        <a:rPr lang="es-PE" sz="900" b="1" i="0" u="none" strike="noStrike">
                          <a:solidFill>
                            <a:srgbClr val="000000"/>
                          </a:solidFill>
                          <a:effectLst/>
                          <a:latin typeface="Corbel" panose="020B0503020204020204" pitchFamily="34" charset="0"/>
                        </a:rPr>
                        <a:t>Distrito </a:t>
                      </a:r>
                    </a:p>
                  </a:txBody>
                  <a:tcPr marL="7656" marR="7656" marT="7656" marB="0" anchor="ctr">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4160472654"/>
                  </a:ext>
                </a:extLst>
              </a:tr>
              <a:tr h="77003">
                <a:tc>
                  <a:txBody>
                    <a:bodyPr/>
                    <a:lstStyle/>
                    <a:p>
                      <a:pPr algn="l" fontAlgn="t"/>
                      <a:r>
                        <a:rPr lang="es-PE" sz="900" b="0" i="0" u="none" strike="noStrike">
                          <a:solidFill>
                            <a:srgbClr val="000000"/>
                          </a:solidFill>
                          <a:effectLst/>
                          <a:latin typeface="Corbel" panose="020B0503020204020204" pitchFamily="34" charset="0"/>
                        </a:rPr>
                        <a:t>Puno</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Puno</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Chucuito, Huata, Pichacani, Puno</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093788952"/>
                  </a:ext>
                </a:extLst>
              </a:tr>
              <a:tr h="141811">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Azángaro</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Asillo, Azángaro, Chupa, San Antón, San Juan de Salinas, Tirapata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73235160"/>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Carabaya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Crucero, Ituata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52173804"/>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Chucuito</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Pomata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076907050"/>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El Collao</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Ilave</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545179530"/>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Lampa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Santa Lucia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496889131"/>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Melgar</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Ayaviri, Macari</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039026944"/>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Román</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Juliaca, San Miguel</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200816"/>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Sandia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Patambuco</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41182819"/>
                  </a:ext>
                </a:extLst>
              </a:tr>
              <a:tr h="77003">
                <a:tc>
                  <a:txBody>
                    <a:bodyPr/>
                    <a:lstStyle/>
                    <a:p>
                      <a:pPr algn="l" fontAlgn="t"/>
                      <a:r>
                        <a:rPr lang="es-PE" sz="900" b="0" i="0" u="none" strike="noStrike">
                          <a:solidFill>
                            <a:srgbClr val="000000"/>
                          </a:solidFill>
                          <a:effectLst/>
                          <a:latin typeface="Corbel" panose="020B0503020204020204" pitchFamily="34" charset="0"/>
                        </a:rPr>
                        <a:t>San Martín</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Moyobamba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Calzada, Moyobamba, Soritor</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245755014"/>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Bellavista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Alto Biavo, Bellavista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341068031"/>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El Dorado</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San José de Sisa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79785312"/>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Huallaga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Saposoa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49496069"/>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Lamas</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Caynarachi, Lamas, Tabalosos</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89424087"/>
                  </a:ext>
                </a:extLst>
              </a:tr>
              <a:tr h="141811">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Mariscal Cáceres</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Juanjuí</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86293863"/>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Picota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Shamboyacu</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19134727"/>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Rioja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Awajun, Elias Soplín Vargas, Rioja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919128010"/>
                  </a:ext>
                </a:extLst>
              </a:tr>
              <a:tr h="141811">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Martín</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Alberto Leveau, La Banda de Shilcayo, Sauce, Tarapoto</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34813893"/>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Tocache</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Nuevo Progreso, Tocache</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55896135"/>
                  </a:ext>
                </a:extLst>
              </a:tr>
              <a:tr h="141811">
                <a:tc>
                  <a:txBody>
                    <a:bodyPr/>
                    <a:lstStyle/>
                    <a:p>
                      <a:pPr algn="l" fontAlgn="t"/>
                      <a:r>
                        <a:rPr lang="es-PE" sz="900" b="0" i="0" u="none" strike="noStrike">
                          <a:solidFill>
                            <a:srgbClr val="000000"/>
                          </a:solidFill>
                          <a:effectLst/>
                          <a:latin typeface="Corbel" panose="020B0503020204020204" pitchFamily="34" charset="0"/>
                        </a:rPr>
                        <a:t>Tacna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Tacna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Coronel Gregorio Albarracin Lanchip, La Yarada  Los Palos, Sama, Tacna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4969194"/>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Candarave</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Candarave</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52332262"/>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Jorge Basadre</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Ilabaya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112081788"/>
                  </a:ext>
                </a:extLst>
              </a:tr>
              <a:tr h="141811">
                <a:tc>
                  <a:txBody>
                    <a:bodyPr/>
                    <a:lstStyle/>
                    <a:p>
                      <a:pPr algn="l" fontAlgn="t"/>
                      <a:r>
                        <a:rPr lang="es-PE" sz="900" b="0" i="0" u="none" strike="noStrike">
                          <a:solidFill>
                            <a:srgbClr val="000000"/>
                          </a:solidFill>
                          <a:effectLst/>
                          <a:latin typeface="Corbel" panose="020B0503020204020204" pitchFamily="34" charset="0"/>
                        </a:rPr>
                        <a:t>Tumbes</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Tumbes</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MX" sz="900" b="0" i="0" u="none" strike="noStrike">
                          <a:solidFill>
                            <a:srgbClr val="000000"/>
                          </a:solidFill>
                          <a:effectLst/>
                          <a:latin typeface="Corbel" panose="020B0503020204020204" pitchFamily="34" charset="0"/>
                        </a:rPr>
                        <a:t>Corrales, La Cruz, Pampas de Hospital, San Jacinto, San Juan de La Virgen, Tumbes</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22647563"/>
                  </a:ext>
                </a:extLst>
              </a:tr>
              <a:tr h="141811">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Contralmirante Villar</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Zorritos</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536944003"/>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Zarumilla</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Matapalo, Zarumilla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15659746"/>
                  </a:ext>
                </a:extLst>
              </a:tr>
              <a:tr h="141811">
                <a:tc>
                  <a:txBody>
                    <a:bodyPr/>
                    <a:lstStyle/>
                    <a:p>
                      <a:pPr algn="l" fontAlgn="t"/>
                      <a:r>
                        <a:rPr lang="es-PE" sz="900" b="0" i="0" u="none" strike="noStrike">
                          <a:solidFill>
                            <a:srgbClr val="000000"/>
                          </a:solidFill>
                          <a:effectLst/>
                          <a:latin typeface="Corbel" panose="020B0503020204020204" pitchFamily="34" charset="0"/>
                        </a:rPr>
                        <a:t>Ucayali</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Coronel Portillo</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Calleria (Pucallpa), Campoverde, Iparia, Manantay, Yarinacocha</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10533468"/>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Padre Abad</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a:solidFill>
                            <a:srgbClr val="000000"/>
                          </a:solidFill>
                          <a:effectLst/>
                          <a:latin typeface="Corbel" panose="020B0503020204020204" pitchFamily="34" charset="0"/>
                        </a:rPr>
                        <a:t>Neshuya, Padre Abad</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10380819"/>
                  </a:ext>
                </a:extLst>
              </a:tr>
              <a:tr h="77003">
                <a:tc>
                  <a:txBody>
                    <a:bodyPr/>
                    <a:lstStyle/>
                    <a:p>
                      <a:pPr algn="l" fontAlgn="t"/>
                      <a:r>
                        <a:rPr lang="es-PE" sz="900" b="0" i="0" u="none" strike="noStrike">
                          <a:solidFill>
                            <a:srgbClr val="000000"/>
                          </a:solidFill>
                          <a:effectLst/>
                          <a:latin typeface="Corbel" panose="020B0503020204020204" pitchFamily="34" charset="0"/>
                        </a:rPr>
                        <a:t> </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Purús</a:t>
                      </a:r>
                    </a:p>
                  </a:txBody>
                  <a:tcPr marL="7656" marR="7656" marT="765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b"/>
                      <a:r>
                        <a:rPr lang="es-PE" sz="900" b="0" i="0" u="none" strike="noStrike" dirty="0">
                          <a:solidFill>
                            <a:srgbClr val="000000"/>
                          </a:solidFill>
                          <a:effectLst/>
                          <a:latin typeface="Corbel" panose="020B0503020204020204" pitchFamily="34" charset="0"/>
                        </a:rPr>
                        <a:t>Purús</a:t>
                      </a:r>
                    </a:p>
                  </a:txBody>
                  <a:tcPr marL="7656" marR="7656" marT="7656" marB="0" anchor="b">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4071480"/>
                  </a:ext>
                </a:extLst>
              </a:tr>
            </a:tbl>
          </a:graphicData>
        </a:graphic>
      </p:graphicFrame>
    </p:spTree>
    <p:extLst>
      <p:ext uri="{BB962C8B-B14F-4D97-AF65-F5344CB8AC3E}">
        <p14:creationId xmlns:p14="http://schemas.microsoft.com/office/powerpoint/2010/main" val="1460448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8 CuadroTexto"/>
          <p:cNvSpPr txBox="1"/>
          <p:nvPr/>
        </p:nvSpPr>
        <p:spPr>
          <a:xfrm>
            <a:off x="575996" y="1561197"/>
            <a:ext cx="11019886" cy="2954655"/>
          </a:xfrm>
          <a:prstGeom prst="rect">
            <a:avLst/>
          </a:prstGeom>
          <a:noFill/>
        </p:spPr>
        <p:txBody>
          <a:bodyPr wrap="square" rtlCol="0">
            <a:spAutoFit/>
          </a:bodyPr>
          <a:lstStyle/>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El área de Estudios de Opinión del Instituto tiene la misión de colaborar con el rol del IEP como actor protagónico en la discusión de la agenda pública mediante la difusión de encuestas sobre temas de coyuntura política y social.</a:t>
            </a:r>
          </a:p>
          <a:p>
            <a:pPr marL="0" marR="0" lvl="0" indent="0" algn="just" defTabSz="914400" rtl="0" eaLnBrk="1" fontAlgn="base" latinLnBrk="0" hangingPunct="1">
              <a:lnSpc>
                <a:spcPct val="100000"/>
              </a:lnSpc>
              <a:spcBef>
                <a:spcPts val="0"/>
              </a:spcBef>
              <a:spcAft>
                <a:spcPts val="0"/>
              </a:spcAft>
              <a:buClrTx/>
              <a:buSzTx/>
              <a:buFontTx/>
              <a:buNone/>
              <a:tabLst/>
              <a:defRPr/>
            </a:pPr>
            <a:endPar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El área de Estudios de Opinión ofrece los servicios de:</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Encuesta de opinión sobre coyuntura y otros temas vinculados a aspectos sociales, económicos y políticos.</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Estudios </a:t>
            </a:r>
            <a:r>
              <a:rPr kumimoji="0" lang="es-PE" sz="1400" b="0" i="1" u="none" strike="noStrike" kern="1200" cap="none" spc="0" normalizeH="0" baseline="0" noProof="0" dirty="0">
                <a:ln>
                  <a:noFill/>
                </a:ln>
                <a:solidFill>
                  <a:prstClr val="black"/>
                </a:solidFill>
                <a:effectLst/>
                <a:uLnTx/>
                <a:uFillTx/>
                <a:latin typeface="Corbel" panose="020B0503020204020204" pitchFamily="34" charset="0"/>
                <a:ea typeface="+mn-ea"/>
                <a:cs typeface="+mn-cs"/>
              </a:rPr>
              <a:t>ad hoc</a:t>
            </a: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 cuantitativos y cualitativos así como soluciones digitales que sean de ayuda en la labor aplicada o académica de diversas organizaciones privadas o públicas vinculadas al desarrollo del país: comunidad de investigadores, universidades, organismos de cooperación e instituciones del Estado, entre otros.</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IEP Bus: Herramienta de investigación útil y sencilla para la rápida resolución de necesidades puntuales de información, sin tener que recurrir a un estudio </a:t>
            </a:r>
            <a:r>
              <a:rPr kumimoji="0" lang="es-PE" sz="1400" b="0" i="1" u="none" strike="noStrike" kern="1200" cap="none" spc="0" normalizeH="0" baseline="0" noProof="0" dirty="0">
                <a:ln>
                  <a:noFill/>
                </a:ln>
                <a:solidFill>
                  <a:prstClr val="black"/>
                </a:solidFill>
                <a:effectLst/>
                <a:uLnTx/>
                <a:uFillTx/>
                <a:latin typeface="Corbel" panose="020B0503020204020204" pitchFamily="34" charset="0"/>
                <a:ea typeface="+mn-ea"/>
                <a:cs typeface="+mn-cs"/>
              </a:rPr>
              <a:t>ad hoc</a:t>
            </a: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 Bajo esta modalidad, las instituciones interesadas contratan preguntas en un mismo cuestionario que serán respondidas por una muestra representativa de la población peruana o de Lima Metropolitana, según sea el objetivo particular de su investigación</a:t>
            </a:r>
            <a:r>
              <a:rPr kumimoji="0" lang="es-PE" sz="16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s-PE" sz="16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s-PE" sz="140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Equipo:</a:t>
            </a:r>
          </a:p>
        </p:txBody>
      </p:sp>
      <p:sp>
        <p:nvSpPr>
          <p:cNvPr id="7" name="Rectángulo 6"/>
          <p:cNvSpPr/>
          <p:nvPr/>
        </p:nvSpPr>
        <p:spPr bwMode="gray">
          <a:xfrm>
            <a:off x="6414199" y="6288793"/>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8" name="Título 10"/>
          <p:cNvSpPr txBox="1">
            <a:spLocks/>
          </p:cNvSpPr>
          <p:nvPr/>
        </p:nvSpPr>
        <p:spPr>
          <a:xfrm>
            <a:off x="431216" y="403123"/>
            <a:ext cx="8545185" cy="61571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s-PE" sz="2400" b="0" i="0" u="none" strike="noStrike" kern="1200" cap="none" spc="0" normalizeH="0" baseline="0" noProof="0" dirty="0">
                <a:ln>
                  <a:noFill/>
                </a:ln>
                <a:solidFill>
                  <a:srgbClr val="000000"/>
                </a:solidFill>
                <a:effectLst/>
                <a:uLnTx/>
                <a:uFillTx/>
                <a:latin typeface="Corbel" panose="020B0503020204020204" pitchFamily="34" charset="0"/>
                <a:ea typeface="+mj-ea"/>
                <a:cs typeface="Arial" pitchFamily="34" charset="0"/>
              </a:rPr>
              <a:t>Estudios de Opinión IEP</a:t>
            </a:r>
            <a:endParaRPr kumimoji="0" lang="es-PE" sz="2400" b="0" i="0" u="none" strike="noStrike" kern="1200" cap="none" spc="0" normalizeH="0" baseline="0" noProof="0" dirty="0">
              <a:ln>
                <a:noFill/>
              </a:ln>
              <a:solidFill>
                <a:prstClr val="black"/>
              </a:solidFill>
              <a:effectLst/>
              <a:uLnTx/>
              <a:uFillTx/>
              <a:latin typeface="Corbel" panose="020B0503020204020204" pitchFamily="34" charset="0"/>
              <a:ea typeface="+mj-ea"/>
              <a:cs typeface="Arial"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4166849504"/>
              </p:ext>
            </p:extLst>
          </p:nvPr>
        </p:nvGraphicFramePr>
        <p:xfrm>
          <a:off x="1892399" y="4515852"/>
          <a:ext cx="8127999" cy="1800000"/>
        </p:xfrm>
        <a:graphic>
          <a:graphicData uri="http://schemas.openxmlformats.org/drawingml/2006/table">
            <a:tbl>
              <a:tblPr firstRow="1" bandRow="1">
                <a:tableStyleId>{00A15C55-8517-42AA-B614-E9B94910E393}</a:tableStyleId>
              </a:tblPr>
              <a:tblGrid>
                <a:gridCol w="1949774">
                  <a:extLst>
                    <a:ext uri="{9D8B030D-6E8A-4147-A177-3AD203B41FA5}">
                      <a16:colId xmlns:a16="http://schemas.microsoft.com/office/drawing/2014/main" val="20000"/>
                    </a:ext>
                  </a:extLst>
                </a:gridCol>
                <a:gridCol w="3468892">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60000">
                <a:tc>
                  <a:txBody>
                    <a:bodyPr/>
                    <a:lstStyle/>
                    <a:p>
                      <a:r>
                        <a:rPr lang="es-PE" sz="1200" b="0" dirty="0">
                          <a:solidFill>
                            <a:schemeClr val="tx1"/>
                          </a:solidFill>
                          <a:latin typeface="Corbel" panose="020B0503020204020204" pitchFamily="34" charset="0"/>
                        </a:rPr>
                        <a:t>Patricia</a:t>
                      </a:r>
                      <a:r>
                        <a:rPr lang="es-PE" sz="1200" b="0" baseline="0" dirty="0">
                          <a:solidFill>
                            <a:schemeClr val="tx1"/>
                          </a:solidFill>
                          <a:latin typeface="Corbel" panose="020B0503020204020204" pitchFamily="34" charset="0"/>
                        </a:rPr>
                        <a:t> Zárate</a:t>
                      </a:r>
                      <a:endParaRPr lang="es-PE" sz="1200" b="0" dirty="0">
                        <a:solidFill>
                          <a:schemeClr val="tx1"/>
                        </a:solidFill>
                        <a:latin typeface="Corbel" panose="020B0503020204020204" pitchFamily="34" charset="0"/>
                      </a:endParaRPr>
                    </a:p>
                  </a:txBody>
                  <a:tcPr anchor="ctr">
                    <a:solidFill>
                      <a:schemeClr val="accent4">
                        <a:lumMod val="20000"/>
                        <a:lumOff val="80000"/>
                      </a:schemeClr>
                    </a:solidFill>
                  </a:tcPr>
                </a:tc>
                <a:tc>
                  <a:txBody>
                    <a:bodyPr/>
                    <a:lstStyle/>
                    <a:p>
                      <a:r>
                        <a:rPr lang="es-PE" sz="1200" b="0" dirty="0">
                          <a:solidFill>
                            <a:schemeClr val="tx1"/>
                          </a:solidFill>
                          <a:latin typeface="Corbel" panose="020B0503020204020204" pitchFamily="34" charset="0"/>
                        </a:rPr>
                        <a:t>Jefa</a:t>
                      </a:r>
                      <a:r>
                        <a:rPr lang="es-PE" sz="1200" b="0" baseline="0" dirty="0">
                          <a:solidFill>
                            <a:schemeClr val="tx1"/>
                          </a:solidFill>
                          <a:latin typeface="Corbel" panose="020B0503020204020204" pitchFamily="34" charset="0"/>
                        </a:rPr>
                        <a:t> de Estudios de Opinión</a:t>
                      </a:r>
                      <a:endParaRPr lang="es-PE" sz="1200" b="0" dirty="0">
                        <a:solidFill>
                          <a:schemeClr val="tx1"/>
                        </a:solidFill>
                        <a:latin typeface="Corbel" panose="020B0503020204020204" pitchFamily="34" charset="0"/>
                      </a:endParaRPr>
                    </a:p>
                  </a:txBody>
                  <a:tcPr anchor="ctr">
                    <a:solidFill>
                      <a:schemeClr val="accent4">
                        <a:lumMod val="20000"/>
                        <a:lumOff val="80000"/>
                      </a:schemeClr>
                    </a:solidFill>
                  </a:tcPr>
                </a:tc>
                <a:tc>
                  <a:txBody>
                    <a:bodyPr/>
                    <a:lstStyle/>
                    <a:p>
                      <a:r>
                        <a:rPr lang="es-PE" sz="1200" b="0" dirty="0">
                          <a:latin typeface="Corbel" panose="020B0503020204020204" pitchFamily="34" charset="0"/>
                          <a:hlinkClick r:id="rId3"/>
                        </a:rPr>
                        <a:t>patricia@iep.org.pe</a:t>
                      </a:r>
                      <a:r>
                        <a:rPr lang="es-PE" sz="1200" b="0" baseline="0" dirty="0">
                          <a:latin typeface="Corbel" panose="020B0503020204020204" pitchFamily="34" charset="0"/>
                        </a:rPr>
                        <a:t> </a:t>
                      </a:r>
                      <a:endParaRPr lang="es-PE" sz="1200" b="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1"/>
                  </a:ext>
                </a:extLst>
              </a:tr>
              <a:tr h="360000">
                <a:tc>
                  <a:txBody>
                    <a:bodyPr/>
                    <a:lstStyle/>
                    <a:p>
                      <a:r>
                        <a:rPr lang="es-PE" sz="1200" b="0" dirty="0">
                          <a:latin typeface="Corbel" panose="020B0503020204020204" pitchFamily="34" charset="0"/>
                        </a:rPr>
                        <a:t>Laura</a:t>
                      </a:r>
                      <a:r>
                        <a:rPr lang="es-PE" sz="1200" b="0" baseline="0" dirty="0">
                          <a:latin typeface="Corbel" panose="020B0503020204020204" pitchFamily="34" charset="0"/>
                        </a:rPr>
                        <a:t> Amaya</a:t>
                      </a:r>
                      <a:endParaRPr lang="es-PE" sz="1200" b="0" dirty="0">
                        <a:latin typeface="Corbel" panose="020B0503020204020204" pitchFamily="34" charset="0"/>
                      </a:endParaRPr>
                    </a:p>
                  </a:txBody>
                  <a:tcPr anchor="ctr">
                    <a:solidFill>
                      <a:schemeClr val="accent4">
                        <a:lumMod val="20000"/>
                        <a:lumOff val="80000"/>
                      </a:schemeClr>
                    </a:solidFill>
                  </a:tcPr>
                </a:tc>
                <a:tc>
                  <a:txBody>
                    <a:bodyPr/>
                    <a:lstStyle/>
                    <a:p>
                      <a:r>
                        <a:rPr lang="es-PE" sz="1200" dirty="0">
                          <a:latin typeface="Corbel" panose="020B0503020204020204" pitchFamily="34" charset="0"/>
                        </a:rPr>
                        <a:t>Jefa de Proyectos de Estudios de Opinión</a:t>
                      </a:r>
                    </a:p>
                  </a:txBody>
                  <a:tcPr anchor="ctr">
                    <a:solidFill>
                      <a:schemeClr val="accent4">
                        <a:lumMod val="20000"/>
                        <a:lumOff val="80000"/>
                      </a:schemeClr>
                    </a:solidFill>
                  </a:tcPr>
                </a:tc>
                <a:tc>
                  <a:txBody>
                    <a:bodyPr/>
                    <a:lstStyle/>
                    <a:p>
                      <a:r>
                        <a:rPr lang="es-PE" sz="1200" dirty="0">
                          <a:latin typeface="Corbel" panose="020B0503020204020204" pitchFamily="34" charset="0"/>
                          <a:hlinkClick r:id="rId4"/>
                        </a:rPr>
                        <a:t>lamaya@iep.org.pe</a:t>
                      </a:r>
                      <a:r>
                        <a:rPr lang="es-PE" sz="1200" baseline="0" dirty="0">
                          <a:latin typeface="Corbel" panose="020B0503020204020204" pitchFamily="34" charset="0"/>
                        </a:rPr>
                        <a:t> </a:t>
                      </a:r>
                      <a:endParaRPr lang="es-PE" sz="120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2"/>
                  </a:ext>
                </a:extLst>
              </a:tr>
              <a:tr h="360000">
                <a:tc>
                  <a:txBody>
                    <a:bodyPr/>
                    <a:lstStyle/>
                    <a:p>
                      <a:r>
                        <a:rPr lang="es-PE" sz="1200" b="0" dirty="0">
                          <a:latin typeface="Corbel" panose="020B0503020204020204" pitchFamily="34" charset="0"/>
                        </a:rPr>
                        <a:t>Saúl Elguera</a:t>
                      </a:r>
                    </a:p>
                  </a:txBody>
                  <a:tcPr anchor="ctr">
                    <a:solidFill>
                      <a:schemeClr val="accent4">
                        <a:lumMod val="20000"/>
                        <a:lumOff val="8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dirty="0">
                          <a:latin typeface="Corbel" panose="020B0503020204020204" pitchFamily="34" charset="0"/>
                        </a:rPr>
                        <a:t>Asistente </a:t>
                      </a:r>
                      <a:r>
                        <a:rPr lang="es-PE" sz="1200" baseline="0" dirty="0">
                          <a:latin typeface="Corbel" panose="020B0503020204020204" pitchFamily="34" charset="0"/>
                        </a:rPr>
                        <a:t>de Estudios de Opinión</a:t>
                      </a:r>
                      <a:endParaRPr lang="es-PE" sz="1200" dirty="0">
                        <a:latin typeface="Corbel" panose="020B0503020204020204" pitchFamily="34" charset="0"/>
                      </a:endParaRPr>
                    </a:p>
                  </a:txBody>
                  <a:tcPr anchor="ctr">
                    <a:solidFill>
                      <a:schemeClr val="accent4">
                        <a:lumMod val="20000"/>
                        <a:lumOff val="80000"/>
                      </a:schemeClr>
                    </a:solidFill>
                  </a:tcPr>
                </a:tc>
                <a:tc>
                  <a:txBody>
                    <a:bodyPr/>
                    <a:lstStyle/>
                    <a:p>
                      <a:r>
                        <a:rPr lang="es-PE" sz="1200" dirty="0">
                          <a:latin typeface="Corbel" panose="020B0503020204020204" pitchFamily="34" charset="0"/>
                          <a:hlinkClick r:id="rId5"/>
                        </a:rPr>
                        <a:t>selguera@iep.org.pe</a:t>
                      </a:r>
                      <a:r>
                        <a:rPr lang="es-PE" sz="1200" dirty="0">
                          <a:latin typeface="Corbel" panose="020B0503020204020204" pitchFamily="34" charset="0"/>
                        </a:rPr>
                        <a:t> </a:t>
                      </a:r>
                    </a:p>
                  </a:txBody>
                  <a:tcPr anchor="ctr">
                    <a:solidFill>
                      <a:schemeClr val="accent4">
                        <a:lumMod val="20000"/>
                        <a:lumOff val="80000"/>
                      </a:schemeClr>
                    </a:solidFill>
                  </a:tcPr>
                </a:tc>
                <a:extLst>
                  <a:ext uri="{0D108BD9-81ED-4DB2-BD59-A6C34878D82A}">
                    <a16:rowId xmlns:a16="http://schemas.microsoft.com/office/drawing/2014/main" val="10004"/>
                  </a:ext>
                </a:extLst>
              </a:tr>
              <a:tr h="360000">
                <a:tc>
                  <a:txBody>
                    <a:bodyPr/>
                    <a:lstStyle/>
                    <a:p>
                      <a:r>
                        <a:rPr lang="es-MX" sz="1200" b="0" dirty="0">
                          <a:latin typeface="Corbel" panose="020B0503020204020204" pitchFamily="34" charset="0"/>
                        </a:rPr>
                        <a:t>Kely</a:t>
                      </a:r>
                      <a:r>
                        <a:rPr lang="es-MX" sz="1200" b="0" baseline="0" dirty="0">
                          <a:latin typeface="Corbel" panose="020B0503020204020204" pitchFamily="34" charset="0"/>
                        </a:rPr>
                        <a:t> Palpa</a:t>
                      </a:r>
                      <a:endParaRPr lang="es-PE" sz="1200" b="0" dirty="0">
                        <a:latin typeface="Corbel" panose="020B0503020204020204" pitchFamily="34" charset="0"/>
                      </a:endParaRPr>
                    </a:p>
                  </a:txBody>
                  <a:tcPr anchor="ctr">
                    <a:solidFill>
                      <a:schemeClr val="accent4">
                        <a:lumMod val="20000"/>
                        <a:lumOff val="8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dirty="0">
                          <a:latin typeface="Corbel" panose="020B0503020204020204" pitchFamily="34" charset="0"/>
                        </a:rPr>
                        <a:t>Asistente </a:t>
                      </a:r>
                      <a:r>
                        <a:rPr lang="es-PE" sz="1200" baseline="0" dirty="0">
                          <a:latin typeface="Corbel" panose="020B0503020204020204" pitchFamily="34" charset="0"/>
                        </a:rPr>
                        <a:t>de Estudios de Opinión</a:t>
                      </a:r>
                      <a:endParaRPr lang="es-PE" sz="1200" dirty="0">
                        <a:latin typeface="Corbel" panose="020B0503020204020204" pitchFamily="34" charset="0"/>
                      </a:endParaRPr>
                    </a:p>
                  </a:txBody>
                  <a:tcPr anchor="ctr">
                    <a:solidFill>
                      <a:schemeClr val="accent4">
                        <a:lumMod val="20000"/>
                        <a:lumOff val="80000"/>
                      </a:schemeClr>
                    </a:solidFill>
                  </a:tcPr>
                </a:tc>
                <a:tc>
                  <a:txBody>
                    <a:bodyPr/>
                    <a:lstStyle/>
                    <a:p>
                      <a:r>
                        <a:rPr lang="es-MX" sz="1200" dirty="0">
                          <a:latin typeface="Corbel" panose="020B0503020204020204" pitchFamily="34" charset="0"/>
                          <a:hlinkClick r:id="rId6"/>
                        </a:rPr>
                        <a:t>kpalpa@iep.org.pe</a:t>
                      </a:r>
                      <a:endParaRPr lang="es-PE" sz="120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1266366783"/>
                  </a:ext>
                </a:extLst>
              </a:tr>
              <a:tr h="360000">
                <a:tc>
                  <a:txBody>
                    <a:bodyPr/>
                    <a:lstStyle/>
                    <a:p>
                      <a:r>
                        <a:rPr lang="es-MX" sz="1200" b="0" dirty="0" smtClean="0">
                          <a:latin typeface="Corbel" panose="020B0503020204020204" pitchFamily="34" charset="0"/>
                        </a:rPr>
                        <a:t>Sarita Silva</a:t>
                      </a:r>
                      <a:endParaRPr lang="es-PE" sz="1200" b="0" dirty="0">
                        <a:latin typeface="Corbel" panose="020B0503020204020204" pitchFamily="34" charset="0"/>
                      </a:endParaRPr>
                    </a:p>
                  </a:txBody>
                  <a:tcPr anchor="ctr">
                    <a:solidFill>
                      <a:schemeClr val="accent4">
                        <a:lumMod val="20000"/>
                        <a:lumOff val="8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dirty="0" smtClean="0">
                          <a:latin typeface="Corbel" panose="020B0503020204020204" pitchFamily="34" charset="0"/>
                        </a:rPr>
                        <a:t>Asistente administrativa</a:t>
                      </a:r>
                      <a:endParaRPr lang="es-PE" sz="1200" dirty="0">
                        <a:latin typeface="Corbel" panose="020B0503020204020204" pitchFamily="34" charset="0"/>
                      </a:endParaRPr>
                    </a:p>
                  </a:txBody>
                  <a:tcPr anchor="ctr">
                    <a:solidFill>
                      <a:schemeClr val="accent4">
                        <a:lumMod val="20000"/>
                        <a:lumOff val="80000"/>
                      </a:schemeClr>
                    </a:solidFill>
                  </a:tcPr>
                </a:tc>
                <a:tc>
                  <a:txBody>
                    <a:bodyPr/>
                    <a:lstStyle/>
                    <a:p>
                      <a:r>
                        <a:rPr lang="es-MX" sz="1200" dirty="0" smtClean="0">
                          <a:latin typeface="Corbel" panose="020B0503020204020204" pitchFamily="34" charset="0"/>
                          <a:hlinkClick r:id="rId7"/>
                        </a:rPr>
                        <a:t>ssilva@iep.org.pe</a:t>
                      </a:r>
                      <a:r>
                        <a:rPr lang="es-MX" sz="1200" dirty="0" smtClean="0">
                          <a:latin typeface="Corbel" panose="020B0503020204020204" pitchFamily="34" charset="0"/>
                        </a:rPr>
                        <a:t> </a:t>
                      </a:r>
                      <a:endParaRPr lang="es-PE" sz="120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416700973"/>
                  </a:ext>
                </a:extLst>
              </a:tr>
            </a:tbl>
          </a:graphicData>
        </a:graphic>
      </p:graphicFrame>
    </p:spTree>
    <p:extLst>
      <p:ext uri="{BB962C8B-B14F-4D97-AF65-F5344CB8AC3E}">
        <p14:creationId xmlns:p14="http://schemas.microsoft.com/office/powerpoint/2010/main" val="125379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0"/>
          <p:cNvSpPr txBox="1">
            <a:spLocks/>
          </p:cNvSpPr>
          <p:nvPr/>
        </p:nvSpPr>
        <p:spPr>
          <a:xfrm>
            <a:off x="573684" y="453896"/>
            <a:ext cx="8274321" cy="40941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419" dirty="0">
                <a:solidFill>
                  <a:srgbClr val="000000"/>
                </a:solidFill>
                <a:latin typeface="Corbel" panose="020B0503020204020204" pitchFamily="34" charset="0"/>
              </a:rPr>
              <a:t>Aprobación de Presidente Pedro </a:t>
            </a:r>
            <a:r>
              <a:rPr lang="es-419" dirty="0" smtClean="0">
                <a:solidFill>
                  <a:srgbClr val="000000"/>
                </a:solidFill>
                <a:latin typeface="Corbel" panose="020B0503020204020204" pitchFamily="34" charset="0"/>
              </a:rPr>
              <a:t>Castillo – </a:t>
            </a:r>
            <a:r>
              <a:rPr lang="es-419" dirty="0">
                <a:solidFill>
                  <a:srgbClr val="000000"/>
                </a:solidFill>
                <a:latin typeface="Corbel" panose="020B0503020204020204" pitchFamily="34" charset="0"/>
              </a:rPr>
              <a:t>Por segmentos</a:t>
            </a:r>
          </a:p>
        </p:txBody>
      </p:sp>
      <p:graphicFrame>
        <p:nvGraphicFramePr>
          <p:cNvPr id="7" name="8 Tabla"/>
          <p:cNvGraphicFramePr>
            <a:graphicFrameLocks noGrp="1"/>
          </p:cNvGraphicFramePr>
          <p:nvPr>
            <p:extLst/>
          </p:nvPr>
        </p:nvGraphicFramePr>
        <p:xfrm>
          <a:off x="701403" y="2989072"/>
          <a:ext cx="10874689" cy="1424715"/>
        </p:xfrm>
        <a:graphic>
          <a:graphicData uri="http://schemas.openxmlformats.org/drawingml/2006/table">
            <a:tbl>
              <a:tblPr/>
              <a:tblGrid>
                <a:gridCol w="864000">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612000">
                  <a:extLst>
                    <a:ext uri="{9D8B030D-6E8A-4147-A177-3AD203B41FA5}">
                      <a16:colId xmlns:a16="http://schemas.microsoft.com/office/drawing/2014/main" val="109836065"/>
                    </a:ext>
                  </a:extLst>
                </a:gridCol>
                <a:gridCol w="576000">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576000">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Aprueba </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s-PE" sz="1200" b="0" i="0" u="none" strike="noStrike" dirty="0">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17%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24%</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29%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20%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Desaprueba</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s-PE" sz="1200" b="0" i="0" u="none" strike="noStrike" dirty="0">
                          <a:solidFill>
                            <a:srgbClr val="000000"/>
                          </a:solidFill>
                          <a:effectLst/>
                          <a:latin typeface="Corbel" panose="020B0503020204020204" pitchFamily="34" charset="0"/>
                        </a:rPr>
                        <a:t>68%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76%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69%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72%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rtl="0" fontAlgn="ctr"/>
                      <a:r>
                        <a:rPr lang="es-PE" sz="1200" b="0" i="0" u="none" strike="noStrike" dirty="0">
                          <a:solidFill>
                            <a:srgbClr val="000000"/>
                          </a:solidFill>
                          <a:effectLst/>
                          <a:latin typeface="Corbel" panose="020B0503020204020204" pitchFamily="34" charset="0"/>
                        </a:rPr>
                        <a:t>NS/NP</a:t>
                      </a: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b"/>
                      <a:r>
                        <a:rPr lang="es-PE" sz="1200" b="0" i="0" u="none" strike="noStrike" dirty="0">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dirty="0">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b"/>
                      <a:r>
                        <a:rPr lang="es-PE" sz="1200" b="1" i="0" u="none" strike="noStrike" dirty="0">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0" name="Rectángulo 9"/>
          <p:cNvSpPr/>
          <p:nvPr/>
        </p:nvSpPr>
        <p:spPr bwMode="gray">
          <a:xfrm>
            <a:off x="9866744" y="6349561"/>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1" name="Rectángulo 10"/>
          <p:cNvSpPr/>
          <p:nvPr/>
        </p:nvSpPr>
        <p:spPr>
          <a:xfrm>
            <a:off x="10059928" y="6270272"/>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9" name="Rectángulo 8"/>
          <p:cNvSpPr/>
          <p:nvPr/>
        </p:nvSpPr>
        <p:spPr>
          <a:xfrm>
            <a:off x="683590" y="2442133"/>
            <a:ext cx="8054510" cy="338554"/>
          </a:xfrm>
          <a:prstGeom prst="rect">
            <a:avLst/>
          </a:prstGeom>
        </p:spPr>
        <p:txBody>
          <a:bodyPr wrap="square">
            <a:spAutoFit/>
          </a:bodyPr>
          <a:lstStyle/>
          <a:p>
            <a:pPr>
              <a:defRPr/>
            </a:pPr>
            <a:r>
              <a:rPr lang="es-ES" sz="1600" dirty="0">
                <a:solidFill>
                  <a:srgbClr val="000000"/>
                </a:solidFill>
                <a:latin typeface="Corbel" panose="020B0503020204020204" pitchFamily="34" charset="0"/>
              </a:rPr>
              <a:t>¿Usted aprueba o desaprueba la forma como Pedro Castillo está conduciendo su gobierno? </a:t>
            </a:r>
            <a:endParaRPr lang="es-PE" sz="1400" i="1" dirty="0">
              <a:solidFill>
                <a:srgbClr val="000000"/>
              </a:solidFill>
              <a:latin typeface="Corbel" panose="020B0503020204020204" pitchFamily="34" charset="0"/>
            </a:endParaRPr>
          </a:p>
        </p:txBody>
      </p:sp>
      <p:sp>
        <p:nvSpPr>
          <p:cNvPr id="18" name="Rectángulo redondeado 17"/>
          <p:cNvSpPr/>
          <p:nvPr/>
        </p:nvSpPr>
        <p:spPr bwMode="gray">
          <a:xfrm>
            <a:off x="463779" y="1099371"/>
            <a:ext cx="8274321" cy="1025336"/>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r>
              <a:rPr lang="es-ES" sz="1600" dirty="0">
                <a:solidFill>
                  <a:schemeClr val="tx1"/>
                </a:solidFill>
                <a:latin typeface="Corbel" panose="020B0503020204020204" pitchFamily="34" charset="0"/>
                <a:cs typeface="Arial" pitchFamily="34" charset="0"/>
              </a:rPr>
              <a:t>Su desaprobación es mayor en: Lima, la zona norte del país, ámbito urbano, mujeres, personas menores de 40 años, NSE A/B y C, personas interesadas en política, quienes se identifican con el centro y la derecha y entre quienes estarían a favor de una vacancia presidencial.</a:t>
            </a:r>
            <a:endParaRPr lang="es-PE" sz="1600" dirty="0">
              <a:solidFill>
                <a:schemeClr val="tx1"/>
              </a:solidFill>
              <a:latin typeface="Corbel" panose="020B0503020204020204" pitchFamily="34" charset="0"/>
              <a:cs typeface="Arial" pitchFamily="34" charset="0"/>
            </a:endParaRPr>
          </a:p>
        </p:txBody>
      </p:sp>
      <p:graphicFrame>
        <p:nvGraphicFramePr>
          <p:cNvPr id="12" name="8 Tabla">
            <a:extLst>
              <a:ext uri="{FF2B5EF4-FFF2-40B4-BE49-F238E27FC236}">
                <a16:creationId xmlns:a16="http://schemas.microsoft.com/office/drawing/2014/main" id="{6194D4CC-2D7A-4A6A-BF9E-157DDD59B556}"/>
              </a:ext>
            </a:extLst>
          </p:cNvPr>
          <p:cNvGraphicFramePr>
            <a:graphicFrameLocks noGrp="1"/>
          </p:cNvGraphicFramePr>
          <p:nvPr>
            <p:extLst/>
          </p:nvPr>
        </p:nvGraphicFramePr>
        <p:xfrm>
          <a:off x="701403" y="4716461"/>
          <a:ext cx="10874688" cy="1408642"/>
        </p:xfrm>
        <a:graphic>
          <a:graphicData uri="http://schemas.openxmlformats.org/drawingml/2006/table">
            <a:tbl>
              <a:tblPr/>
              <a:tblGrid>
                <a:gridCol w="1293650">
                  <a:extLst>
                    <a:ext uri="{9D8B030D-6E8A-4147-A177-3AD203B41FA5}">
                      <a16:colId xmlns:a16="http://schemas.microsoft.com/office/drawing/2014/main" val="20000"/>
                    </a:ext>
                  </a:extLst>
                </a:gridCol>
                <a:gridCol w="682414">
                  <a:extLst>
                    <a:ext uri="{9D8B030D-6E8A-4147-A177-3AD203B41FA5}">
                      <a16:colId xmlns:a16="http://schemas.microsoft.com/office/drawing/2014/main" val="20001"/>
                    </a:ext>
                  </a:extLst>
                </a:gridCol>
                <a:gridCol w="776190">
                  <a:extLst>
                    <a:ext uri="{9D8B030D-6E8A-4147-A177-3AD203B41FA5}">
                      <a16:colId xmlns:a16="http://schemas.microsoft.com/office/drawing/2014/main" val="935374778"/>
                    </a:ext>
                  </a:extLst>
                </a:gridCol>
                <a:gridCol w="776190">
                  <a:extLst>
                    <a:ext uri="{9D8B030D-6E8A-4147-A177-3AD203B41FA5}">
                      <a16:colId xmlns:a16="http://schemas.microsoft.com/office/drawing/2014/main" val="719633647"/>
                    </a:ext>
                  </a:extLst>
                </a:gridCol>
                <a:gridCol w="998428">
                  <a:extLst>
                    <a:ext uri="{9D8B030D-6E8A-4147-A177-3AD203B41FA5}">
                      <a16:colId xmlns:a16="http://schemas.microsoft.com/office/drawing/2014/main" val="20010"/>
                    </a:ext>
                  </a:extLst>
                </a:gridCol>
                <a:gridCol w="744447">
                  <a:extLst>
                    <a:ext uri="{9D8B030D-6E8A-4147-A177-3AD203B41FA5}">
                      <a16:colId xmlns:a16="http://schemas.microsoft.com/office/drawing/2014/main" val="20011"/>
                    </a:ext>
                  </a:extLst>
                </a:gridCol>
                <a:gridCol w="975893">
                  <a:extLst>
                    <a:ext uri="{9D8B030D-6E8A-4147-A177-3AD203B41FA5}">
                      <a16:colId xmlns:a16="http://schemas.microsoft.com/office/drawing/2014/main" val="20012"/>
                    </a:ext>
                  </a:extLst>
                </a:gridCol>
                <a:gridCol w="1237641">
                  <a:extLst>
                    <a:ext uri="{9D8B030D-6E8A-4147-A177-3AD203B41FA5}">
                      <a16:colId xmlns:a16="http://schemas.microsoft.com/office/drawing/2014/main" val="3863544000"/>
                    </a:ext>
                  </a:extLst>
                </a:gridCol>
                <a:gridCol w="1129945">
                  <a:extLst>
                    <a:ext uri="{9D8B030D-6E8A-4147-A177-3AD203B41FA5}">
                      <a16:colId xmlns:a16="http://schemas.microsoft.com/office/drawing/2014/main" val="2509169248"/>
                    </a:ext>
                  </a:extLst>
                </a:gridCol>
                <a:gridCol w="1129945">
                  <a:extLst>
                    <a:ext uri="{9D8B030D-6E8A-4147-A177-3AD203B41FA5}">
                      <a16:colId xmlns:a16="http://schemas.microsoft.com/office/drawing/2014/main" val="1632650074"/>
                    </a:ext>
                  </a:extLst>
                </a:gridCol>
                <a:gridCol w="1129945">
                  <a:extLst>
                    <a:ext uri="{9D8B030D-6E8A-4147-A177-3AD203B41FA5}">
                      <a16:colId xmlns:a16="http://schemas.microsoft.com/office/drawing/2014/main" val="1052486945"/>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rtl="0" fontAlgn="ctr"/>
                      <a:r>
                        <a:rPr lang="es-419" sz="1200" b="0" i="0" u="none" strike="noStrike" dirty="0">
                          <a:solidFill>
                            <a:srgbClr val="000000"/>
                          </a:solidFill>
                          <a:effectLst/>
                          <a:latin typeface="Corbel" panose="020B0503020204020204" pitchFamily="34" charset="0"/>
                        </a:rPr>
                        <a:t>Aprueba </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s-PE" sz="1200" b="0" i="0" u="none" strike="noStrike" dirty="0">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rtl="0" fontAlgn="ctr"/>
                      <a:r>
                        <a:rPr lang="es-419" sz="1200" b="0" i="0" u="none" strike="noStrike" dirty="0">
                          <a:solidFill>
                            <a:srgbClr val="000000"/>
                          </a:solidFill>
                          <a:effectLst/>
                          <a:latin typeface="Corbel" panose="020B0503020204020204" pitchFamily="34" charset="0"/>
                        </a:rPr>
                        <a:t>Desaprueba</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b"/>
                      <a:r>
                        <a:rPr lang="es-PE" sz="1200" b="0" i="0" u="none" strike="noStrike" dirty="0">
                          <a:solidFill>
                            <a:srgbClr val="000000"/>
                          </a:solidFill>
                          <a:effectLst/>
                          <a:latin typeface="Corbel" panose="020B0503020204020204" pitchFamily="34" charset="0"/>
                        </a:rPr>
                        <a:t>68%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rtl="0" fontAlgn="ctr"/>
                      <a:r>
                        <a:rPr lang="es-PE" sz="1200" b="0" i="0" u="none" strike="noStrike" dirty="0">
                          <a:solidFill>
                            <a:srgbClr val="000000"/>
                          </a:solidFill>
                          <a:effectLst/>
                          <a:latin typeface="Corbel" panose="020B0503020204020204" pitchFamily="34" charset="0"/>
                        </a:rPr>
                        <a:t>NS/NP</a:t>
                      </a: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b"/>
                      <a:r>
                        <a:rPr lang="es-PE" sz="1200" b="0" i="0" u="none" strike="noStrike" dirty="0">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3" name="Rectángulo 12">
            <a:extLst>
              <a:ext uri="{FF2B5EF4-FFF2-40B4-BE49-F238E27FC236}">
                <a16:creationId xmlns:a16="http://schemas.microsoft.com/office/drawing/2014/main" id="{876A8472-2376-4D30-866A-76CD89D3086E}"/>
              </a:ext>
            </a:extLst>
          </p:cNvPr>
          <p:cNvSpPr/>
          <p:nvPr/>
        </p:nvSpPr>
        <p:spPr>
          <a:xfrm>
            <a:off x="10639684" y="2341054"/>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a:t>
            </a:r>
            <a:r>
              <a:rPr lang="es-PE" sz="800" dirty="0" smtClean="0">
                <a:solidFill>
                  <a:schemeClr val="bg1">
                    <a:lumMod val="50000"/>
                  </a:schemeClr>
                </a:solidFill>
                <a:latin typeface="Corbel" panose="020B0503020204020204" pitchFamily="34" charset="0"/>
              </a:rPr>
              <a:t>Libertad Digital</a:t>
            </a:r>
            <a:endParaRPr lang="es-PE" sz="800" dirty="0">
              <a:solidFill>
                <a:schemeClr val="bg1">
                  <a:lumMod val="50000"/>
                </a:schemeClr>
              </a:solidFill>
              <a:latin typeface="Corbel" panose="020B0503020204020204" pitchFamily="34" charset="0"/>
            </a:endParaRPr>
          </a:p>
        </p:txBody>
      </p:sp>
      <p:pic>
        <p:nvPicPr>
          <p:cNvPr id="14" name="Imagen 1" descr="Comienza la cuenta atrás para votar una posible destitución de Pedro  Castillo - Libertad Dig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8564" y="1339751"/>
            <a:ext cx="1537434" cy="100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28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450321" y="409323"/>
            <a:ext cx="8651259" cy="76085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defTabSz="914400">
              <a:spcBef>
                <a:spcPts val="0"/>
              </a:spcBef>
              <a:defRPr/>
            </a:pPr>
            <a:r>
              <a:rPr lang="es-ES" dirty="0">
                <a:solidFill>
                  <a:srgbClr val="000000"/>
                </a:solidFill>
                <a:latin typeface="Corbel" panose="020B0503020204020204" pitchFamily="34" charset="0"/>
              </a:rPr>
              <a:t>Aprobación de Pedro Castillo: comparación con febrero 2022</a:t>
            </a:r>
          </a:p>
        </p:txBody>
      </p:sp>
      <p:graphicFrame>
        <p:nvGraphicFramePr>
          <p:cNvPr id="24" name="Tabla 23">
            <a:extLst>
              <a:ext uri="{FF2B5EF4-FFF2-40B4-BE49-F238E27FC236}">
                <a16:creationId xmlns:a16="http://schemas.microsoft.com/office/drawing/2014/main" id="{D6545913-162A-46A5-AFD9-5A8A8D5C0594}"/>
              </a:ext>
            </a:extLst>
          </p:cNvPr>
          <p:cNvGraphicFramePr>
            <a:graphicFrameLocks noGrp="1"/>
          </p:cNvGraphicFramePr>
          <p:nvPr>
            <p:extLst/>
          </p:nvPr>
        </p:nvGraphicFramePr>
        <p:xfrm>
          <a:off x="485588" y="2655546"/>
          <a:ext cx="5140650" cy="2041584"/>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Macro</a:t>
                      </a:r>
                      <a:r>
                        <a:rPr lang="es-PE" sz="1600" baseline="0" dirty="0">
                          <a:latin typeface="Corbel" panose="020B0503020204020204" pitchFamily="34" charset="0"/>
                        </a:rPr>
                        <a:t>zona</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Feb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Mar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PE" sz="1600" dirty="0">
                          <a:latin typeface="Corbel" panose="020B0503020204020204" pitchFamily="34" charset="0"/>
                        </a:rPr>
                        <a:t>Dif</a:t>
                      </a:r>
                    </a:p>
                  </a:txBody>
                  <a:tcPr>
                    <a:solidFill>
                      <a:schemeClr val="accent2"/>
                    </a:solidFill>
                  </a:tcPr>
                </a:tc>
                <a:extLst>
                  <a:ext uri="{0D108BD9-81ED-4DB2-BD59-A6C34878D82A}">
                    <a16:rowId xmlns:a16="http://schemas.microsoft.com/office/drawing/2014/main" val="10000"/>
                  </a:ext>
                </a:extLst>
              </a:tr>
              <a:tr h="340264">
                <a:tc>
                  <a:txBody>
                    <a:bodyPr/>
                    <a:lstStyle/>
                    <a:p>
                      <a:r>
                        <a:rPr lang="es-ES" sz="1600" dirty="0">
                          <a:latin typeface="Corbel" panose="020B0503020204020204" pitchFamily="34" charset="0"/>
                        </a:rPr>
                        <a:t>Lima Metropolitana</a:t>
                      </a:r>
                      <a:endParaRPr lang="es-PE" sz="1600" dirty="0">
                        <a:latin typeface="Corbel" panose="020B0503020204020204" pitchFamily="34" charset="0"/>
                      </a:endParaRP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17%</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17%</a:t>
                      </a:r>
                    </a:p>
                  </a:txBody>
                  <a:tcPr marL="9525" marR="9525" marT="9525" marB="0" anchor="ctr">
                    <a:solidFill>
                      <a:schemeClr val="bg1"/>
                    </a:solidFill>
                  </a:tcPr>
                </a:tc>
                <a:tc>
                  <a:txBody>
                    <a:bodyPr/>
                    <a:lstStyle/>
                    <a:p>
                      <a:pPr algn="ctr" rtl="0" fontAlgn="ctr"/>
                      <a:r>
                        <a:rPr lang="es-ES" sz="1400" b="0" i="0" u="none" strike="noStrike" dirty="0">
                          <a:solidFill>
                            <a:srgbClr val="000000"/>
                          </a:solidFill>
                          <a:effectLst/>
                          <a:latin typeface="Corbel" panose="020B0503020204020204" pitchFamily="34" charset="0"/>
                        </a:rPr>
                        <a:t>-</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PE" sz="1600" dirty="0">
                          <a:latin typeface="Corbel" panose="020B0503020204020204" pitchFamily="34" charset="0"/>
                        </a:rPr>
                        <a:t>Norte</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33%</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23%</a:t>
                      </a:r>
                    </a:p>
                  </a:txBody>
                  <a:tcPr marL="9525" marR="9525" marT="9525" marB="0" anchor="ctr">
                    <a:solidFill>
                      <a:schemeClr val="bg1"/>
                    </a:solidFill>
                  </a:tcPr>
                </a:tc>
                <a:tc>
                  <a:txBody>
                    <a:bodyPr/>
                    <a:lstStyle/>
                    <a:p>
                      <a:pPr algn="ctr" rtl="0" fontAlgn="ctr"/>
                      <a:r>
                        <a:rPr lang="es-PE" sz="1400" b="1" i="0" u="none" strike="noStrike" dirty="0">
                          <a:solidFill>
                            <a:srgbClr val="FF0000"/>
                          </a:solidFill>
                          <a:effectLst/>
                          <a:latin typeface="Corbel" panose="020B0503020204020204" pitchFamily="34" charset="0"/>
                        </a:rPr>
                        <a:t>-10</a:t>
                      </a:r>
                    </a:p>
                  </a:txBody>
                  <a:tcPr marL="9525" marR="9525" marT="9525" marB="0" anchor="ctr">
                    <a:solidFill>
                      <a:schemeClr val="bg1"/>
                    </a:solidFill>
                  </a:tcPr>
                </a:tc>
                <a:extLst>
                  <a:ext uri="{0D108BD9-81ED-4DB2-BD59-A6C34878D82A}">
                    <a16:rowId xmlns:a16="http://schemas.microsoft.com/office/drawing/2014/main" val="10001"/>
                  </a:ext>
                </a:extLst>
              </a:tr>
              <a:tr h="340264">
                <a:tc>
                  <a:txBody>
                    <a:bodyPr/>
                    <a:lstStyle/>
                    <a:p>
                      <a:r>
                        <a:rPr lang="es-PE" sz="1600" dirty="0">
                          <a:latin typeface="Corbel" panose="020B0503020204020204" pitchFamily="34" charset="0"/>
                        </a:rPr>
                        <a:t>Centro</a:t>
                      </a:r>
                    </a:p>
                  </a:txBody>
                  <a:tcP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25%</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27%</a:t>
                      </a:r>
                    </a:p>
                  </a:txBody>
                  <a:tcPr marL="9525" marR="9525" marT="9525" marB="0" anchor="ctr">
                    <a:solidFill>
                      <a:schemeClr val="bg1"/>
                    </a:solidFill>
                  </a:tcPr>
                </a:tc>
                <a:tc>
                  <a:txBody>
                    <a:bodyPr/>
                    <a:lstStyle/>
                    <a:p>
                      <a:pPr algn="ctr" rtl="0" fontAlgn="ctr"/>
                      <a:r>
                        <a:rPr lang="es-PE" sz="1400" b="0" i="0" u="none" strike="noStrike" dirty="0">
                          <a:solidFill>
                            <a:srgbClr val="000000"/>
                          </a:solidFill>
                          <a:effectLst/>
                          <a:latin typeface="Corbel" panose="020B0503020204020204" pitchFamily="34" charset="0"/>
                        </a:rPr>
                        <a:t>+2</a:t>
                      </a:r>
                    </a:p>
                  </a:txBody>
                  <a:tcPr marL="9525" marR="9525" marT="9525" marB="0" anchor="ctr">
                    <a:solidFill>
                      <a:schemeClr val="bg1"/>
                    </a:solidFill>
                  </a:tcPr>
                </a:tc>
                <a:extLst>
                  <a:ext uri="{0D108BD9-81ED-4DB2-BD59-A6C34878D82A}">
                    <a16:rowId xmlns:a16="http://schemas.microsoft.com/office/drawing/2014/main" val="10002"/>
                  </a:ext>
                </a:extLst>
              </a:tr>
              <a:tr h="340264">
                <a:tc>
                  <a:txBody>
                    <a:bodyPr/>
                    <a:lstStyle/>
                    <a:p>
                      <a:r>
                        <a:rPr lang="es-PE" sz="1600" dirty="0">
                          <a:latin typeface="Corbel" panose="020B0503020204020204" pitchFamily="34" charset="0"/>
                        </a:rPr>
                        <a:t>Sur</a:t>
                      </a:r>
                    </a:p>
                  </a:txBody>
                  <a:tcP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45%</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34%</a:t>
                      </a:r>
                    </a:p>
                  </a:txBody>
                  <a:tcPr marL="9525" marR="9525" marT="9525" marB="0" anchor="ctr">
                    <a:solidFill>
                      <a:schemeClr val="bg1"/>
                    </a:solidFill>
                  </a:tcPr>
                </a:tc>
                <a:tc>
                  <a:txBody>
                    <a:bodyPr/>
                    <a:lstStyle/>
                    <a:p>
                      <a:pPr algn="ctr" rtl="0" fontAlgn="ctr"/>
                      <a:r>
                        <a:rPr lang="es-PE" sz="1400" b="0" i="0" u="none" strike="noStrike" dirty="0">
                          <a:solidFill>
                            <a:schemeClr val="tx1"/>
                          </a:solidFill>
                          <a:effectLst/>
                          <a:latin typeface="Corbel" panose="020B0503020204020204" pitchFamily="34" charset="0"/>
                        </a:rPr>
                        <a:t>-11</a:t>
                      </a:r>
                    </a:p>
                  </a:txBody>
                  <a:tcPr marL="9525" marR="9525" marT="9525" marB="0" anchor="ctr">
                    <a:solidFill>
                      <a:schemeClr val="bg1"/>
                    </a:solidFill>
                  </a:tcPr>
                </a:tc>
                <a:extLst>
                  <a:ext uri="{0D108BD9-81ED-4DB2-BD59-A6C34878D82A}">
                    <a16:rowId xmlns:a16="http://schemas.microsoft.com/office/drawing/2014/main" val="10003"/>
                  </a:ext>
                </a:extLst>
              </a:tr>
              <a:tr h="340264">
                <a:tc>
                  <a:txBody>
                    <a:bodyPr/>
                    <a:lstStyle/>
                    <a:p>
                      <a:r>
                        <a:rPr lang="es-PE" sz="1600" dirty="0">
                          <a:latin typeface="Corbel" panose="020B0503020204020204" pitchFamily="34" charset="0"/>
                        </a:rPr>
                        <a:t>Oriente</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27%</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29%</a:t>
                      </a:r>
                    </a:p>
                  </a:txBody>
                  <a:tcPr marL="9525" marR="9525" marT="9525" marB="0" anchor="ctr">
                    <a:solidFill>
                      <a:schemeClr val="bg1"/>
                    </a:solidFill>
                  </a:tcPr>
                </a:tc>
                <a:tc>
                  <a:txBody>
                    <a:bodyPr/>
                    <a:lstStyle/>
                    <a:p>
                      <a:pPr algn="ctr" rtl="0" fontAlgn="ctr"/>
                      <a:r>
                        <a:rPr lang="es-PE" sz="1400" b="0" i="0" u="none" strike="noStrike" dirty="0">
                          <a:solidFill>
                            <a:srgbClr val="000000"/>
                          </a:solidFill>
                          <a:effectLst/>
                          <a:latin typeface="Corbel" panose="020B0503020204020204" pitchFamily="34" charset="0"/>
                        </a:rPr>
                        <a:t>+2</a:t>
                      </a:r>
                    </a:p>
                  </a:txBody>
                  <a:tcPr marL="9525" marR="9525" marT="9525" marB="0" anchor="ctr">
                    <a:solidFill>
                      <a:schemeClr val="bg1"/>
                    </a:solidFill>
                  </a:tcPr>
                </a:tc>
                <a:extLst>
                  <a:ext uri="{0D108BD9-81ED-4DB2-BD59-A6C34878D82A}">
                    <a16:rowId xmlns:a16="http://schemas.microsoft.com/office/drawing/2014/main" val="10004"/>
                  </a:ext>
                </a:extLst>
              </a:tr>
            </a:tbl>
          </a:graphicData>
        </a:graphic>
      </p:graphicFrame>
      <p:graphicFrame>
        <p:nvGraphicFramePr>
          <p:cNvPr id="37" name="Tabla 36">
            <a:extLst>
              <a:ext uri="{FF2B5EF4-FFF2-40B4-BE49-F238E27FC236}">
                <a16:creationId xmlns:a16="http://schemas.microsoft.com/office/drawing/2014/main" id="{D6545913-162A-46A5-AFD9-5A8A8D5C0594}"/>
              </a:ext>
            </a:extLst>
          </p:cNvPr>
          <p:cNvGraphicFramePr>
            <a:graphicFrameLocks noGrp="1"/>
          </p:cNvGraphicFramePr>
          <p:nvPr>
            <p:extLst/>
          </p:nvPr>
        </p:nvGraphicFramePr>
        <p:xfrm>
          <a:off x="485588" y="4933188"/>
          <a:ext cx="5140650" cy="1341120"/>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283173">
                <a:tc>
                  <a:txBody>
                    <a:bodyPr/>
                    <a:lstStyle/>
                    <a:p>
                      <a:r>
                        <a:rPr lang="es-PE" sz="1600" dirty="0">
                          <a:latin typeface="Corbel" panose="020B0503020204020204" pitchFamily="34" charset="0"/>
                        </a:rPr>
                        <a:t>Ámbito</a:t>
                      </a:r>
                    </a:p>
                  </a:txBody>
                  <a:tcPr>
                    <a:solidFill>
                      <a:schemeClr val="accent2"/>
                    </a:solidFill>
                  </a:tcPr>
                </a:tc>
                <a:tc>
                  <a:txBody>
                    <a:bodyPr/>
                    <a:lstStyle/>
                    <a:p>
                      <a:pPr algn="ctr"/>
                      <a:r>
                        <a:rPr lang="es-ES" sz="1600" dirty="0">
                          <a:latin typeface="Corbel" panose="020B0503020204020204" pitchFamily="34" charset="0"/>
                        </a:rPr>
                        <a:t>Feb 22</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Mar 22</a:t>
                      </a:r>
                      <a:endParaRPr lang="es-PE" sz="1600" dirty="0">
                        <a:latin typeface="Corbel" panose="020B0503020204020204" pitchFamily="34" charset="0"/>
                      </a:endParaRPr>
                    </a:p>
                  </a:txBody>
                  <a:tcPr>
                    <a:solidFill>
                      <a:schemeClr val="accent2"/>
                    </a:solidFill>
                  </a:tcPr>
                </a:tc>
                <a:tc>
                  <a:txBody>
                    <a:bodyPr/>
                    <a:lstStyle/>
                    <a:p>
                      <a:pPr algn="ctr"/>
                      <a:r>
                        <a:rPr lang="es-PE" sz="1600" dirty="0">
                          <a:latin typeface="Corbel" panose="020B0503020204020204" pitchFamily="34" charset="0"/>
                        </a:rPr>
                        <a:t>Dif</a:t>
                      </a:r>
                    </a:p>
                  </a:txBody>
                  <a:tcPr>
                    <a:solidFill>
                      <a:schemeClr val="accent2"/>
                    </a:solidFill>
                  </a:tcPr>
                </a:tc>
                <a:extLst>
                  <a:ext uri="{0D108BD9-81ED-4DB2-BD59-A6C34878D82A}">
                    <a16:rowId xmlns:a16="http://schemas.microsoft.com/office/drawing/2014/main" val="10000"/>
                  </a:ext>
                </a:extLst>
              </a:tr>
              <a:tr h="283173">
                <a:tc>
                  <a:txBody>
                    <a:bodyPr/>
                    <a:lstStyle/>
                    <a:p>
                      <a:r>
                        <a:rPr lang="es-ES" sz="1600" dirty="0">
                          <a:latin typeface="Corbel" panose="020B0503020204020204" pitchFamily="34" charset="0"/>
                        </a:rPr>
                        <a:t>Lima Metropolitana</a:t>
                      </a:r>
                      <a:endParaRPr lang="es-PE" sz="1600" dirty="0">
                        <a:latin typeface="Corbel" panose="020B0503020204020204" pitchFamily="34" charset="0"/>
                      </a:endParaRP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17%</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17%</a:t>
                      </a:r>
                    </a:p>
                  </a:txBody>
                  <a:tcPr marL="9525" marR="9525" marT="9525" marB="0" anchor="ctr">
                    <a:solidFill>
                      <a:schemeClr val="bg1"/>
                    </a:solidFill>
                  </a:tcPr>
                </a:tc>
                <a:tc>
                  <a:txBody>
                    <a:bodyPr/>
                    <a:lstStyle/>
                    <a:p>
                      <a:pPr algn="ctr" rtl="0" fontAlgn="ctr"/>
                      <a:r>
                        <a:rPr lang="es-PE" sz="1400" b="0" i="0" u="none" strike="noStrike" dirty="0">
                          <a:solidFill>
                            <a:srgbClr val="000000"/>
                          </a:solidFill>
                          <a:effectLst/>
                          <a:latin typeface="Corbel" panose="020B0503020204020204" pitchFamily="34" charset="0"/>
                        </a:rPr>
                        <a:t>-</a:t>
                      </a:r>
                    </a:p>
                  </a:txBody>
                  <a:tcPr marL="9525" marR="9525" marT="9525" marB="0" anchor="ctr">
                    <a:solidFill>
                      <a:schemeClr val="bg1"/>
                    </a:solidFill>
                  </a:tcPr>
                </a:tc>
                <a:extLst>
                  <a:ext uri="{0D108BD9-81ED-4DB2-BD59-A6C34878D82A}">
                    <a16:rowId xmlns:a16="http://schemas.microsoft.com/office/drawing/2014/main" val="3190155267"/>
                  </a:ext>
                </a:extLst>
              </a:tr>
              <a:tr h="283173">
                <a:tc>
                  <a:txBody>
                    <a:bodyPr/>
                    <a:lstStyle/>
                    <a:p>
                      <a:r>
                        <a:rPr lang="es-PE" sz="1600" dirty="0">
                          <a:latin typeface="Corbel" panose="020B0503020204020204" pitchFamily="34" charset="0"/>
                        </a:rPr>
                        <a:t>Perú urbano</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32%</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24%</a:t>
                      </a:r>
                    </a:p>
                  </a:txBody>
                  <a:tcPr marL="9525" marR="9525" marT="9525" marB="0" anchor="ctr">
                    <a:solidFill>
                      <a:schemeClr val="bg1"/>
                    </a:solidFill>
                  </a:tcPr>
                </a:tc>
                <a:tc>
                  <a:txBody>
                    <a:bodyPr/>
                    <a:lstStyle/>
                    <a:p>
                      <a:pPr algn="ctr" rtl="0" fontAlgn="ctr"/>
                      <a:r>
                        <a:rPr lang="es-PE" sz="1400" b="0" i="0" u="none" strike="noStrike" dirty="0">
                          <a:solidFill>
                            <a:schemeClr val="tx1"/>
                          </a:solidFill>
                          <a:effectLst/>
                          <a:latin typeface="Corbel" panose="020B0503020204020204" pitchFamily="34" charset="0"/>
                        </a:rPr>
                        <a:t>-8</a:t>
                      </a:r>
                    </a:p>
                  </a:txBody>
                  <a:tcPr marL="9525" marR="9525" marT="9525" marB="0" anchor="ctr">
                    <a:solidFill>
                      <a:schemeClr val="bg1"/>
                    </a:solidFill>
                  </a:tcPr>
                </a:tc>
                <a:extLst>
                  <a:ext uri="{0D108BD9-81ED-4DB2-BD59-A6C34878D82A}">
                    <a16:rowId xmlns:a16="http://schemas.microsoft.com/office/drawing/2014/main" val="10001"/>
                  </a:ext>
                </a:extLst>
              </a:tr>
              <a:tr h="283173">
                <a:tc>
                  <a:txBody>
                    <a:bodyPr/>
                    <a:lstStyle/>
                    <a:p>
                      <a:r>
                        <a:rPr lang="es-PE" sz="1600" dirty="0">
                          <a:latin typeface="Corbel" panose="020B0503020204020204" pitchFamily="34" charset="0"/>
                        </a:rPr>
                        <a:t>Perú rural</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40%</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37%</a:t>
                      </a:r>
                    </a:p>
                  </a:txBody>
                  <a:tcPr marL="9525" marR="9525" marT="9525" marB="0" anchor="ctr">
                    <a:solidFill>
                      <a:schemeClr val="bg1"/>
                    </a:solidFill>
                  </a:tcPr>
                </a:tc>
                <a:tc>
                  <a:txBody>
                    <a:bodyPr/>
                    <a:lstStyle/>
                    <a:p>
                      <a:pPr algn="ctr" rtl="0" fontAlgn="ctr"/>
                      <a:r>
                        <a:rPr lang="es-PE" sz="1400" b="0" i="0" u="none" strike="noStrike" dirty="0">
                          <a:solidFill>
                            <a:srgbClr val="000000"/>
                          </a:solidFill>
                          <a:effectLst/>
                          <a:latin typeface="Corbel" panose="020B0503020204020204" pitchFamily="34" charset="0"/>
                        </a:rPr>
                        <a:t>-3</a:t>
                      </a: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38" name="Tabla 37">
            <a:extLst>
              <a:ext uri="{FF2B5EF4-FFF2-40B4-BE49-F238E27FC236}">
                <a16:creationId xmlns:a16="http://schemas.microsoft.com/office/drawing/2014/main" id="{D6545913-162A-46A5-AFD9-5A8A8D5C0594}"/>
              </a:ext>
            </a:extLst>
          </p:cNvPr>
          <p:cNvGraphicFramePr>
            <a:graphicFrameLocks noGrp="1"/>
          </p:cNvGraphicFramePr>
          <p:nvPr>
            <p:extLst/>
          </p:nvPr>
        </p:nvGraphicFramePr>
        <p:xfrm>
          <a:off x="6379820" y="1563408"/>
          <a:ext cx="5140650" cy="1361056"/>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Nivel socioeconómico</a:t>
                      </a:r>
                    </a:p>
                  </a:txBody>
                  <a:tcPr>
                    <a:solidFill>
                      <a:schemeClr val="accent2"/>
                    </a:solidFill>
                  </a:tcPr>
                </a:tc>
                <a:tc>
                  <a:txBody>
                    <a:bodyPr/>
                    <a:lstStyle/>
                    <a:p>
                      <a:pPr algn="ctr"/>
                      <a:r>
                        <a:rPr lang="es-ES" sz="1600" dirty="0">
                          <a:latin typeface="Corbel" panose="020B0503020204020204" pitchFamily="34" charset="0"/>
                        </a:rPr>
                        <a:t>Feb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Mar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PE" sz="1600" dirty="0" err="1">
                          <a:latin typeface="Corbel" panose="020B0503020204020204" pitchFamily="34" charset="0"/>
                        </a:rPr>
                        <a:t>Dif</a:t>
                      </a:r>
                      <a:endParaRPr lang="es-PE" sz="1600" dirty="0">
                        <a:latin typeface="Corbel" panose="020B0503020204020204" pitchFamily="34" charset="0"/>
                      </a:endParaRPr>
                    </a:p>
                  </a:txBody>
                  <a:tcPr>
                    <a:solidFill>
                      <a:schemeClr val="accent2"/>
                    </a:solidFill>
                  </a:tcPr>
                </a:tc>
                <a:extLst>
                  <a:ext uri="{0D108BD9-81ED-4DB2-BD59-A6C34878D82A}">
                    <a16:rowId xmlns:a16="http://schemas.microsoft.com/office/drawing/2014/main" val="10000"/>
                  </a:ext>
                </a:extLst>
              </a:tr>
              <a:tr h="340264">
                <a:tc>
                  <a:txBody>
                    <a:bodyPr/>
                    <a:lstStyle/>
                    <a:p>
                      <a:r>
                        <a:rPr lang="es-MX" sz="1600" dirty="0">
                          <a:latin typeface="Corbel" panose="020B0503020204020204" pitchFamily="34" charset="0"/>
                        </a:rPr>
                        <a:t>NSE</a:t>
                      </a:r>
                      <a:r>
                        <a:rPr lang="es-MX" sz="1600" baseline="0" dirty="0">
                          <a:latin typeface="Corbel" panose="020B0503020204020204" pitchFamily="34" charset="0"/>
                        </a:rPr>
                        <a:t> A/B</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18%</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15%</a:t>
                      </a:r>
                    </a:p>
                  </a:txBody>
                  <a:tcPr marL="9525" marR="9525" marT="9525" marB="0" anchor="ctr">
                    <a:solidFill>
                      <a:schemeClr val="bg1"/>
                    </a:solidFill>
                  </a:tcPr>
                </a:tc>
                <a:tc>
                  <a:txBody>
                    <a:bodyPr/>
                    <a:lstStyle/>
                    <a:p>
                      <a:pPr algn="ctr" rtl="0" fontAlgn="ctr"/>
                      <a:r>
                        <a:rPr lang="es-PE" sz="1400" b="0" i="0" u="none" strike="noStrike" dirty="0">
                          <a:solidFill>
                            <a:srgbClr val="000000"/>
                          </a:solidFill>
                          <a:effectLst/>
                          <a:latin typeface="Corbel" panose="020B0503020204020204" pitchFamily="34" charset="0"/>
                        </a:rPr>
                        <a:t>-3</a:t>
                      </a: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MX" sz="1600" dirty="0">
                          <a:latin typeface="Corbel" panose="020B0503020204020204" pitchFamily="34" charset="0"/>
                        </a:rPr>
                        <a:t>NSE C</a:t>
                      </a:r>
                      <a:endParaRPr lang="es-PE" sz="1600" dirty="0">
                        <a:latin typeface="Corbel" panose="020B0503020204020204" pitchFamily="34" charset="0"/>
                      </a:endParaRP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28%</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23%</a:t>
                      </a:r>
                    </a:p>
                  </a:txBody>
                  <a:tcPr marL="9525" marR="9525" marT="9525" marB="0" anchor="ctr">
                    <a:solidFill>
                      <a:schemeClr val="bg1"/>
                    </a:solidFill>
                  </a:tcPr>
                </a:tc>
                <a:tc>
                  <a:txBody>
                    <a:bodyPr/>
                    <a:lstStyle/>
                    <a:p>
                      <a:pPr algn="ctr" rtl="0" fontAlgn="ctr"/>
                      <a:r>
                        <a:rPr lang="es-PE" sz="1400" b="0" i="0" u="none" strike="noStrike" dirty="0">
                          <a:solidFill>
                            <a:srgbClr val="000000"/>
                          </a:solidFill>
                          <a:effectLst/>
                          <a:latin typeface="Corbel" panose="020B0503020204020204" pitchFamily="34" charset="0"/>
                        </a:rPr>
                        <a:t>-5</a:t>
                      </a:r>
                    </a:p>
                  </a:txBody>
                  <a:tcPr marL="9525" marR="9525" marT="9525" marB="0" anchor="ctr">
                    <a:solidFill>
                      <a:schemeClr val="bg1"/>
                    </a:solidFill>
                  </a:tcPr>
                </a:tc>
                <a:extLst>
                  <a:ext uri="{0D108BD9-81ED-4DB2-BD59-A6C34878D82A}">
                    <a16:rowId xmlns:a16="http://schemas.microsoft.com/office/drawing/2014/main" val="10001"/>
                  </a:ext>
                </a:extLst>
              </a:tr>
              <a:tr h="340264">
                <a:tc>
                  <a:txBody>
                    <a:bodyPr/>
                    <a:lstStyle/>
                    <a:p>
                      <a:r>
                        <a:rPr lang="es-MX" sz="1600" dirty="0">
                          <a:latin typeface="Corbel" panose="020B0503020204020204" pitchFamily="34" charset="0"/>
                        </a:rPr>
                        <a:t>NSE D/E</a:t>
                      </a:r>
                      <a:endParaRPr lang="es-PE" sz="1600" dirty="0">
                        <a:latin typeface="Corbel" panose="020B0503020204020204" pitchFamily="34" charset="0"/>
                      </a:endParaRP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33%</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29%</a:t>
                      </a:r>
                    </a:p>
                  </a:txBody>
                  <a:tcPr marL="9525" marR="9525" marT="9525" marB="0" anchor="ctr">
                    <a:solidFill>
                      <a:schemeClr val="bg1"/>
                    </a:solidFill>
                  </a:tcPr>
                </a:tc>
                <a:tc>
                  <a:txBody>
                    <a:bodyPr/>
                    <a:lstStyle/>
                    <a:p>
                      <a:pPr algn="ctr" rtl="0" fontAlgn="ctr"/>
                      <a:r>
                        <a:rPr lang="es-PE" sz="1400" b="0" i="0" u="none" strike="noStrike" dirty="0">
                          <a:solidFill>
                            <a:srgbClr val="000000"/>
                          </a:solidFill>
                          <a:effectLst/>
                          <a:latin typeface="Corbel" panose="020B0503020204020204" pitchFamily="34" charset="0"/>
                        </a:rPr>
                        <a:t>-4</a:t>
                      </a: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39" name="Tabla 38">
            <a:extLst>
              <a:ext uri="{FF2B5EF4-FFF2-40B4-BE49-F238E27FC236}">
                <a16:creationId xmlns:a16="http://schemas.microsoft.com/office/drawing/2014/main" id="{D6545913-162A-46A5-AFD9-5A8A8D5C0594}"/>
              </a:ext>
            </a:extLst>
          </p:cNvPr>
          <p:cNvGraphicFramePr>
            <a:graphicFrameLocks noGrp="1"/>
          </p:cNvGraphicFramePr>
          <p:nvPr>
            <p:extLst/>
          </p:nvPr>
        </p:nvGraphicFramePr>
        <p:xfrm>
          <a:off x="6403431" y="3274152"/>
          <a:ext cx="5140650" cy="1361056"/>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Edad</a:t>
                      </a:r>
                    </a:p>
                  </a:txBody>
                  <a:tcPr>
                    <a:solidFill>
                      <a:schemeClr val="accent2"/>
                    </a:solidFill>
                  </a:tcPr>
                </a:tc>
                <a:tc>
                  <a:txBody>
                    <a:bodyPr/>
                    <a:lstStyle/>
                    <a:p>
                      <a:pPr algn="ctr"/>
                      <a:r>
                        <a:rPr lang="es-ES" sz="1600" dirty="0">
                          <a:latin typeface="Corbel" panose="020B0503020204020204" pitchFamily="34" charset="0"/>
                        </a:rPr>
                        <a:t>Feb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Mar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PE" sz="1600" dirty="0">
                          <a:latin typeface="Corbel" panose="020B0503020204020204" pitchFamily="34" charset="0"/>
                        </a:rPr>
                        <a:t>Dif</a:t>
                      </a:r>
                    </a:p>
                  </a:txBody>
                  <a:tcPr>
                    <a:solidFill>
                      <a:schemeClr val="accent2"/>
                    </a:solidFill>
                  </a:tcPr>
                </a:tc>
                <a:extLst>
                  <a:ext uri="{0D108BD9-81ED-4DB2-BD59-A6C34878D82A}">
                    <a16:rowId xmlns:a16="http://schemas.microsoft.com/office/drawing/2014/main" val="10000"/>
                  </a:ext>
                </a:extLst>
              </a:tr>
              <a:tr h="340264">
                <a:tc>
                  <a:txBody>
                    <a:bodyPr/>
                    <a:lstStyle/>
                    <a:p>
                      <a:r>
                        <a:rPr lang="es-PE" sz="1600" dirty="0">
                          <a:latin typeface="Corbel" panose="020B0503020204020204" pitchFamily="34" charset="0"/>
                        </a:rPr>
                        <a:t>18-24</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22%</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21%</a:t>
                      </a:r>
                    </a:p>
                  </a:txBody>
                  <a:tcPr marL="9525" marR="9525" marT="9525" marB="0" anchor="ctr">
                    <a:solidFill>
                      <a:schemeClr val="bg1"/>
                    </a:solidFill>
                  </a:tcPr>
                </a:tc>
                <a:tc>
                  <a:txBody>
                    <a:bodyPr/>
                    <a:lstStyle/>
                    <a:p>
                      <a:pPr algn="ctr" rtl="0" fontAlgn="ctr"/>
                      <a:r>
                        <a:rPr lang="es-PE" sz="1400" b="0" i="0" u="none" strike="noStrike" dirty="0">
                          <a:solidFill>
                            <a:srgbClr val="000000"/>
                          </a:solidFill>
                          <a:effectLst/>
                          <a:latin typeface="Corbel" panose="020B0503020204020204" pitchFamily="34" charset="0"/>
                        </a:rPr>
                        <a:t>-1</a:t>
                      </a: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PE" sz="1600" dirty="0">
                          <a:latin typeface="Corbel" panose="020B0503020204020204" pitchFamily="34" charset="0"/>
                        </a:rPr>
                        <a:t>25-39</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32%</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20%</a:t>
                      </a:r>
                    </a:p>
                  </a:txBody>
                  <a:tcPr marL="9525" marR="9525" marT="9525" marB="0" anchor="ctr">
                    <a:solidFill>
                      <a:schemeClr val="bg1"/>
                    </a:solidFill>
                  </a:tcPr>
                </a:tc>
                <a:tc>
                  <a:txBody>
                    <a:bodyPr/>
                    <a:lstStyle/>
                    <a:p>
                      <a:pPr algn="ctr" rtl="0" fontAlgn="ctr"/>
                      <a:r>
                        <a:rPr lang="es-PE" sz="1400" b="1" i="0" u="none" strike="noStrike" dirty="0">
                          <a:solidFill>
                            <a:srgbClr val="FF0000"/>
                          </a:solidFill>
                          <a:effectLst/>
                          <a:latin typeface="Corbel" panose="020B0503020204020204" pitchFamily="34" charset="0"/>
                        </a:rPr>
                        <a:t>-12</a:t>
                      </a:r>
                    </a:p>
                  </a:txBody>
                  <a:tcPr marL="9525" marR="9525" marT="9525" marB="0" anchor="ctr">
                    <a:solidFill>
                      <a:schemeClr val="bg1"/>
                    </a:solidFill>
                  </a:tcPr>
                </a:tc>
                <a:extLst>
                  <a:ext uri="{0D108BD9-81ED-4DB2-BD59-A6C34878D82A}">
                    <a16:rowId xmlns:a16="http://schemas.microsoft.com/office/drawing/2014/main" val="10001"/>
                  </a:ext>
                </a:extLst>
              </a:tr>
              <a:tr h="340264">
                <a:tc>
                  <a:txBody>
                    <a:bodyPr/>
                    <a:lstStyle/>
                    <a:p>
                      <a:r>
                        <a:rPr lang="es-PE" sz="1600" dirty="0">
                          <a:latin typeface="Corbel" panose="020B0503020204020204" pitchFamily="34" charset="0"/>
                        </a:rPr>
                        <a:t>40 a más</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28%</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28%</a:t>
                      </a:r>
                    </a:p>
                  </a:txBody>
                  <a:tcPr marL="9525" marR="9525" marT="9525" marB="0" anchor="ctr">
                    <a:solidFill>
                      <a:schemeClr val="bg1"/>
                    </a:solidFill>
                  </a:tcPr>
                </a:tc>
                <a:tc>
                  <a:txBody>
                    <a:bodyPr/>
                    <a:lstStyle/>
                    <a:p>
                      <a:pPr algn="ctr" rtl="0" fontAlgn="ctr"/>
                      <a:r>
                        <a:rPr lang="es-ES" sz="1400" b="0" i="0" u="none" strike="noStrike" dirty="0">
                          <a:solidFill>
                            <a:srgbClr val="000000"/>
                          </a:solidFill>
                          <a:effectLst/>
                          <a:latin typeface="Corbel" panose="020B0503020204020204" pitchFamily="34" charset="0"/>
                        </a:rPr>
                        <a:t>-</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40" name="Tabla 39">
            <a:extLst>
              <a:ext uri="{FF2B5EF4-FFF2-40B4-BE49-F238E27FC236}">
                <a16:creationId xmlns:a16="http://schemas.microsoft.com/office/drawing/2014/main" id="{D6545913-162A-46A5-AFD9-5A8A8D5C0594}"/>
              </a:ext>
            </a:extLst>
          </p:cNvPr>
          <p:cNvGraphicFramePr>
            <a:graphicFrameLocks noGrp="1"/>
          </p:cNvGraphicFramePr>
          <p:nvPr>
            <p:extLst/>
          </p:nvPr>
        </p:nvGraphicFramePr>
        <p:xfrm>
          <a:off x="6392203" y="4984896"/>
          <a:ext cx="5140650" cy="1020792"/>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Sexo </a:t>
                      </a:r>
                    </a:p>
                  </a:txBody>
                  <a:tcPr>
                    <a:solidFill>
                      <a:schemeClr val="accent2"/>
                    </a:solidFill>
                  </a:tcPr>
                </a:tc>
                <a:tc>
                  <a:txBody>
                    <a:bodyPr/>
                    <a:lstStyle/>
                    <a:p>
                      <a:pPr algn="ctr"/>
                      <a:r>
                        <a:rPr lang="es-ES" sz="1600" dirty="0">
                          <a:latin typeface="Corbel" panose="020B0503020204020204" pitchFamily="34" charset="0"/>
                        </a:rPr>
                        <a:t>Feb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Mar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PE" sz="1600" dirty="0">
                          <a:latin typeface="Corbel" panose="020B0503020204020204" pitchFamily="34" charset="0"/>
                        </a:rPr>
                        <a:t>Dif</a:t>
                      </a:r>
                    </a:p>
                  </a:txBody>
                  <a:tcPr>
                    <a:solidFill>
                      <a:schemeClr val="accent2"/>
                    </a:solidFill>
                  </a:tcPr>
                </a:tc>
                <a:extLst>
                  <a:ext uri="{0D108BD9-81ED-4DB2-BD59-A6C34878D82A}">
                    <a16:rowId xmlns:a16="http://schemas.microsoft.com/office/drawing/2014/main" val="10000"/>
                  </a:ext>
                </a:extLst>
              </a:tr>
              <a:tr h="340264">
                <a:tc>
                  <a:txBody>
                    <a:bodyPr/>
                    <a:lstStyle/>
                    <a:p>
                      <a:r>
                        <a:rPr lang="es-PE" sz="1600" dirty="0">
                          <a:latin typeface="Corbel" panose="020B0503020204020204" pitchFamily="34" charset="0"/>
                        </a:rPr>
                        <a:t>Hombre</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34%</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29%</a:t>
                      </a:r>
                    </a:p>
                  </a:txBody>
                  <a:tcPr marL="9525" marR="9525" marT="9525" marB="0" anchor="ctr">
                    <a:solidFill>
                      <a:schemeClr val="bg1"/>
                    </a:solidFill>
                  </a:tcPr>
                </a:tc>
                <a:tc>
                  <a:txBody>
                    <a:bodyPr/>
                    <a:lstStyle/>
                    <a:p>
                      <a:pPr algn="ctr" rtl="0" fontAlgn="ctr"/>
                      <a:r>
                        <a:rPr lang="es-PE" sz="1400" b="0" i="0" u="none" strike="noStrike" dirty="0">
                          <a:solidFill>
                            <a:srgbClr val="000000"/>
                          </a:solidFill>
                          <a:effectLst/>
                          <a:latin typeface="Corbel" panose="020B0503020204020204" pitchFamily="34" charset="0"/>
                        </a:rPr>
                        <a:t>-5</a:t>
                      </a: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PE" sz="1600" dirty="0">
                          <a:latin typeface="Corbel" panose="020B0503020204020204" pitchFamily="34" charset="0"/>
                        </a:rPr>
                        <a:t>Mujer</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22%</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20%</a:t>
                      </a:r>
                    </a:p>
                  </a:txBody>
                  <a:tcPr marL="9525" marR="9525" marT="9525" marB="0" anchor="ctr">
                    <a:solidFill>
                      <a:schemeClr val="bg1"/>
                    </a:solidFill>
                  </a:tcPr>
                </a:tc>
                <a:tc>
                  <a:txBody>
                    <a:bodyPr/>
                    <a:lstStyle/>
                    <a:p>
                      <a:pPr algn="ctr" rtl="0" fontAlgn="ctr"/>
                      <a:r>
                        <a:rPr lang="es-PE" sz="1400" b="0" i="0" u="none" strike="noStrike" dirty="0">
                          <a:solidFill>
                            <a:srgbClr val="000000"/>
                          </a:solidFill>
                          <a:effectLst/>
                          <a:latin typeface="Corbel" panose="020B0503020204020204" pitchFamily="34" charset="0"/>
                        </a:rPr>
                        <a:t>-2</a:t>
                      </a: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sp>
        <p:nvSpPr>
          <p:cNvPr id="17" name="Rectángulo 16"/>
          <p:cNvSpPr/>
          <p:nvPr/>
        </p:nvSpPr>
        <p:spPr bwMode="gray">
          <a:xfrm>
            <a:off x="3799408" y="2659683"/>
            <a:ext cx="1061272" cy="3740682"/>
          </a:xfrm>
          <a:prstGeom prst="rect">
            <a:avLst/>
          </a:prstGeom>
          <a:noFill/>
          <a:ln w="57150">
            <a:solidFill>
              <a:srgbClr val="DC291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s-PE" sz="1600" dirty="0" err="1">
              <a:solidFill>
                <a:schemeClr val="tx1"/>
              </a:solidFill>
              <a:latin typeface="Arial" pitchFamily="34" charset="0"/>
              <a:cs typeface="Arial" pitchFamily="34" charset="0"/>
            </a:endParaRPr>
          </a:p>
        </p:txBody>
      </p:sp>
      <p:sp>
        <p:nvSpPr>
          <p:cNvPr id="19" name="Rectángulo 18"/>
          <p:cNvSpPr/>
          <p:nvPr/>
        </p:nvSpPr>
        <p:spPr bwMode="gray">
          <a:xfrm>
            <a:off x="9716714" y="1563408"/>
            <a:ext cx="1061272" cy="4442280"/>
          </a:xfrm>
          <a:prstGeom prst="rect">
            <a:avLst/>
          </a:prstGeom>
          <a:noFill/>
          <a:ln w="57150">
            <a:solidFill>
              <a:srgbClr val="DC291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s-PE" sz="1600" dirty="0" err="1">
              <a:solidFill>
                <a:schemeClr val="tx1"/>
              </a:solidFill>
              <a:latin typeface="Arial" pitchFamily="34" charset="0"/>
              <a:cs typeface="Arial" pitchFamily="34" charset="0"/>
            </a:endParaRPr>
          </a:p>
        </p:txBody>
      </p:sp>
      <p:sp>
        <p:nvSpPr>
          <p:cNvPr id="15" name="CuadroTexto 14">
            <a:extLst>
              <a:ext uri="{FF2B5EF4-FFF2-40B4-BE49-F238E27FC236}">
                <a16:creationId xmlns:a16="http://schemas.microsoft.com/office/drawing/2014/main" id="{AD0BC25F-29E9-4167-96BA-21972A8F661A}"/>
              </a:ext>
            </a:extLst>
          </p:cNvPr>
          <p:cNvSpPr txBox="1"/>
          <p:nvPr/>
        </p:nvSpPr>
        <p:spPr bwMode="gray">
          <a:xfrm>
            <a:off x="573554" y="1787970"/>
            <a:ext cx="3158172" cy="353943"/>
          </a:xfrm>
          <a:prstGeom prst="rect">
            <a:avLst/>
          </a:prstGeom>
          <a:noFill/>
        </p:spPr>
        <p:txBody>
          <a:bodyPr wrap="square" lIns="0" tIns="0" rIns="0" bIns="0" rtlCol="0">
            <a:spAutoFit/>
          </a:bodyPr>
          <a:lstStyle/>
          <a:p>
            <a:pPr>
              <a:spcBef>
                <a:spcPts val="300"/>
              </a:spcBef>
            </a:pPr>
            <a:r>
              <a:rPr lang="es-PE" sz="2300" b="1" dirty="0">
                <a:latin typeface="Corbel" panose="020B0503020204020204" pitchFamily="34" charset="0"/>
                <a:cs typeface="Arial" pitchFamily="34" charset="0"/>
              </a:rPr>
              <a:t>Aprobación total (24%)</a:t>
            </a:r>
          </a:p>
        </p:txBody>
      </p:sp>
      <p:sp>
        <p:nvSpPr>
          <p:cNvPr id="16" name="Rectángulo 15"/>
          <p:cNvSpPr/>
          <p:nvPr/>
        </p:nvSpPr>
        <p:spPr>
          <a:xfrm>
            <a:off x="450321" y="1067680"/>
            <a:ext cx="8054510" cy="338554"/>
          </a:xfrm>
          <a:prstGeom prst="rect">
            <a:avLst/>
          </a:prstGeom>
        </p:spPr>
        <p:txBody>
          <a:bodyPr wrap="square">
            <a:spAutoFit/>
          </a:bodyPr>
          <a:lstStyle/>
          <a:p>
            <a:pPr>
              <a:defRPr/>
            </a:pPr>
            <a:r>
              <a:rPr lang="es-ES" sz="1600" dirty="0">
                <a:solidFill>
                  <a:srgbClr val="000000"/>
                </a:solidFill>
                <a:latin typeface="Corbel" panose="020B0503020204020204" pitchFamily="34" charset="0"/>
              </a:rPr>
              <a:t>¿Usted aprueba o desaprueba la forma como Pedro Castillo está conduciendo su gobierno? </a:t>
            </a:r>
            <a:endParaRPr lang="es-PE" sz="1400" i="1" dirty="0">
              <a:solidFill>
                <a:srgbClr val="000000"/>
              </a:solidFill>
              <a:latin typeface="Corbel" panose="020B0503020204020204" pitchFamily="34" charset="0"/>
            </a:endParaRPr>
          </a:p>
        </p:txBody>
      </p:sp>
      <p:sp>
        <p:nvSpPr>
          <p:cNvPr id="18" name="Rectángulo 17">
            <a:extLst>
              <a:ext uri="{FF2B5EF4-FFF2-40B4-BE49-F238E27FC236}">
                <a16:creationId xmlns:a16="http://schemas.microsoft.com/office/drawing/2014/main" id="{876A8472-2376-4D30-866A-76CD89D3086E}"/>
              </a:ext>
            </a:extLst>
          </p:cNvPr>
          <p:cNvSpPr/>
          <p:nvPr/>
        </p:nvSpPr>
        <p:spPr>
          <a:xfrm>
            <a:off x="4742679" y="2407537"/>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a:t>
            </a:r>
            <a:r>
              <a:rPr lang="es-PE" sz="800" dirty="0" smtClean="0">
                <a:solidFill>
                  <a:schemeClr val="bg1">
                    <a:lumMod val="50000"/>
                  </a:schemeClr>
                </a:solidFill>
                <a:latin typeface="Corbel" panose="020B0503020204020204" pitchFamily="34" charset="0"/>
              </a:rPr>
              <a:t>Libertad Digital</a:t>
            </a:r>
            <a:endParaRPr lang="es-PE" sz="800" dirty="0">
              <a:solidFill>
                <a:schemeClr val="bg1">
                  <a:lumMod val="50000"/>
                </a:schemeClr>
              </a:solidFill>
              <a:latin typeface="Corbel" panose="020B0503020204020204" pitchFamily="34" charset="0"/>
            </a:endParaRPr>
          </a:p>
        </p:txBody>
      </p:sp>
      <p:pic>
        <p:nvPicPr>
          <p:cNvPr id="22" name="Imagen 1" descr="Comienza la cuenta atrás para votar una posible destitución de Pedro  Castillo - Libertad Dig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559" y="1406234"/>
            <a:ext cx="1537434" cy="100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88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ES" sz="4400" dirty="0">
                <a:latin typeface="Corbel" panose="020B0503020204020204" pitchFamily="34" charset="0"/>
              </a:rPr>
              <a:t>Evaluación de gabinete de ministros</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98916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0" y="377222"/>
            <a:ext cx="8622475"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endParaRPr lang="es-PE" dirty="0">
              <a:latin typeface="Corbel" panose="020B0503020204020204" pitchFamily="34" charset="0"/>
            </a:endParaRPr>
          </a:p>
        </p:txBody>
      </p:sp>
      <p:graphicFrame>
        <p:nvGraphicFramePr>
          <p:cNvPr id="7" name="11 Gráfico">
            <a:extLst>
              <a:ext uri="{FF2B5EF4-FFF2-40B4-BE49-F238E27FC236}">
                <a16:creationId xmlns:a16="http://schemas.microsoft.com/office/drawing/2014/main" id="{EBDE5A00-957D-4377-80E2-FF7E5D19D35D}"/>
              </a:ext>
            </a:extLst>
          </p:cNvPr>
          <p:cNvGraphicFramePr/>
          <p:nvPr>
            <p:extLst>
              <p:ext uri="{D42A27DB-BD31-4B8C-83A1-F6EECF244321}">
                <p14:modId xmlns:p14="http://schemas.microsoft.com/office/powerpoint/2010/main" val="979970664"/>
              </p:ext>
            </p:extLst>
          </p:nvPr>
        </p:nvGraphicFramePr>
        <p:xfrm>
          <a:off x="2050897" y="2655957"/>
          <a:ext cx="7874033" cy="3313683"/>
        </p:xfrm>
        <a:graphic>
          <a:graphicData uri="http://schemas.openxmlformats.org/drawingml/2006/chart">
            <c:chart xmlns:c="http://schemas.openxmlformats.org/drawingml/2006/chart" xmlns:r="http://schemas.openxmlformats.org/officeDocument/2006/relationships" r:id="rId3"/>
          </a:graphicData>
        </a:graphic>
      </p:graphicFrame>
      <p:sp>
        <p:nvSpPr>
          <p:cNvPr id="9" name="Título 10">
            <a:extLst>
              <a:ext uri="{FF2B5EF4-FFF2-40B4-BE49-F238E27FC236}">
                <a16:creationId xmlns:a16="http://schemas.microsoft.com/office/drawing/2014/main" id="{DBB8F6F9-E1E7-4D6A-8418-7322B4450134}"/>
              </a:ext>
            </a:extLst>
          </p:cNvPr>
          <p:cNvSpPr txBox="1">
            <a:spLocks/>
          </p:cNvSpPr>
          <p:nvPr/>
        </p:nvSpPr>
        <p:spPr>
          <a:xfrm>
            <a:off x="297138" y="500563"/>
            <a:ext cx="8932417"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 Aníbal Torres como Presidente del Consejo de Ministros: 61% desaprueba su </a:t>
            </a:r>
            <a:r>
              <a:rPr lang="es-PE" dirty="0" smtClean="0">
                <a:latin typeface="Corbel" panose="020B0503020204020204" pitchFamily="34" charset="0"/>
              </a:rPr>
              <a:t>gestión. En febrero, un 54% se mostraba en desacuerdo con su designación. Aumenta su rechazo.</a:t>
            </a:r>
            <a:endParaRPr lang="es-PE" dirty="0">
              <a:latin typeface="Corbel" panose="020B0503020204020204" pitchFamily="34" charset="0"/>
            </a:endParaRPr>
          </a:p>
        </p:txBody>
      </p:sp>
      <p:sp>
        <p:nvSpPr>
          <p:cNvPr id="10" name="Rectángulo 5">
            <a:extLst>
              <a:ext uri="{FF2B5EF4-FFF2-40B4-BE49-F238E27FC236}">
                <a16:creationId xmlns:a16="http://schemas.microsoft.com/office/drawing/2014/main" id="{F07C94FD-FCC8-46CE-9538-EC8091ED71C0}"/>
              </a:ext>
            </a:extLst>
          </p:cNvPr>
          <p:cNvSpPr/>
          <p:nvPr/>
        </p:nvSpPr>
        <p:spPr>
          <a:xfrm>
            <a:off x="297138" y="1801645"/>
            <a:ext cx="11381550" cy="338554"/>
          </a:xfrm>
          <a:prstGeom prst="rect">
            <a:avLst/>
          </a:prstGeom>
        </p:spPr>
        <p:txBody>
          <a:bodyPr wrap="square">
            <a:spAutoFit/>
          </a:bodyPr>
          <a:lstStyle/>
          <a:p>
            <a:r>
              <a:rPr lang="es-ES" sz="1600" dirty="0">
                <a:latin typeface="Corbel" panose="020B0503020204020204" pitchFamily="34" charset="0"/>
              </a:rPr>
              <a:t>¿Usted aprueba o desaprueba el desempeño del </a:t>
            </a:r>
            <a:r>
              <a:rPr lang="es-ES" sz="1600" b="1" u="sng" dirty="0">
                <a:latin typeface="Corbel" panose="020B0503020204020204" pitchFamily="34" charset="0"/>
              </a:rPr>
              <a:t>presidente del Consejo de Ministros, Aníbal Torres</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
        <p:nvSpPr>
          <p:cNvPr id="11" name="Rectángulo 11">
            <a:extLst>
              <a:ext uri="{FF2B5EF4-FFF2-40B4-BE49-F238E27FC236}">
                <a16:creationId xmlns:a16="http://schemas.microsoft.com/office/drawing/2014/main" id="{4A05FFCB-42A9-47DE-8607-6601D25CAFC1}"/>
              </a:ext>
            </a:extLst>
          </p:cNvPr>
          <p:cNvSpPr/>
          <p:nvPr/>
        </p:nvSpPr>
        <p:spPr>
          <a:xfrm>
            <a:off x="458181" y="6292392"/>
            <a:ext cx="5651863" cy="430887"/>
          </a:xfrm>
          <a:prstGeom prst="rect">
            <a:avLst/>
          </a:prstGeom>
          <a:solidFill>
            <a:schemeClr val="bg1"/>
          </a:solidFill>
        </p:spPr>
        <p:txBody>
          <a:bodyPr wrap="square">
            <a:spAutoFit/>
          </a:bodyPr>
          <a:lstStyle/>
          <a:p>
            <a:r>
              <a:rPr lang="es-MX" sz="1100" dirty="0">
                <a:solidFill>
                  <a:schemeClr val="bg1">
                    <a:lumMod val="50000"/>
                  </a:schemeClr>
                </a:solidFill>
                <a:latin typeface="Corbel" panose="020B0503020204020204" pitchFamily="34" charset="0"/>
              </a:rPr>
              <a:t>*En febrero se preguntó: ¿Está de acuerdo o en desacuerdo con la designación de Aníbal Torres como Presidente del Consejo de Ministros? </a:t>
            </a:r>
            <a:endParaRPr lang="es-PE" sz="1100" dirty="0">
              <a:solidFill>
                <a:schemeClr val="bg1">
                  <a:lumMod val="50000"/>
                </a:schemeClr>
              </a:solidFill>
              <a:latin typeface="Corbel" panose="020B0503020204020204" pitchFamily="34" charset="0"/>
            </a:endParaRPr>
          </a:p>
        </p:txBody>
      </p:sp>
      <p:sp>
        <p:nvSpPr>
          <p:cNvPr id="13" name="Rectángulo 8">
            <a:extLst>
              <a:ext uri="{FF2B5EF4-FFF2-40B4-BE49-F238E27FC236}">
                <a16:creationId xmlns:a16="http://schemas.microsoft.com/office/drawing/2014/main" id="{14E01A9F-425A-40BF-BDB8-AF1002778256}"/>
              </a:ext>
            </a:extLst>
          </p:cNvPr>
          <p:cNvSpPr/>
          <p:nvPr/>
        </p:nvSpPr>
        <p:spPr>
          <a:xfrm>
            <a:off x="10529275" y="3446824"/>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La ´República</a:t>
            </a:r>
          </a:p>
        </p:txBody>
      </p:sp>
      <p:pic>
        <p:nvPicPr>
          <p:cNvPr id="14" name="Picture 2" descr="Aníbal Torres: ¿quién es el nuevo ministro de Justicia y Derechos Humanos?  | Política | La República">
            <a:extLst>
              <a:ext uri="{FF2B5EF4-FFF2-40B4-BE49-F238E27FC236}">
                <a16:creationId xmlns:a16="http://schemas.microsoft.com/office/drawing/2014/main" id="{E4D37E7B-F0DD-4D47-ADC2-2DBD89C96E7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253" r="9657"/>
          <a:stretch/>
        </p:blipFill>
        <p:spPr bwMode="auto">
          <a:xfrm>
            <a:off x="10208325" y="2317443"/>
            <a:ext cx="1233950" cy="116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551488" y="368835"/>
            <a:ext cx="8053705" cy="1495824"/>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smtClean="0">
                <a:latin typeface="Corbel" panose="020B0503020204020204" pitchFamily="34" charset="0"/>
              </a:rPr>
              <a:t>Aprobación de Aníbal Torres- Por segmentos</a:t>
            </a:r>
            <a:endParaRPr lang="es-PE" dirty="0">
              <a:latin typeface="Corbel" panose="020B0503020204020204" pitchFamily="34" charset="0"/>
            </a:endParaRP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625235" y="6308276"/>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551488" y="1197734"/>
            <a:ext cx="10923588" cy="821153"/>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s-PE" sz="1600" b="0" i="0" u="none" strike="noStrike" dirty="0">
                <a:solidFill>
                  <a:srgbClr val="000000"/>
                </a:solidFill>
                <a:effectLst/>
                <a:latin typeface="Corbel" panose="020B0503020204020204" pitchFamily="34" charset="0"/>
              </a:rPr>
              <a:t>Principal desaprobación de su gestión se da en Lima Metropolitana, Perú urbano, entre las mujeres, </a:t>
            </a:r>
            <a:r>
              <a:rPr lang="es-PE" sz="1600" b="0" i="0" u="none" strike="noStrike" dirty="0" smtClean="0">
                <a:solidFill>
                  <a:srgbClr val="000000"/>
                </a:solidFill>
                <a:effectLst/>
                <a:latin typeface="Corbel" panose="020B0503020204020204" pitchFamily="34" charset="0"/>
              </a:rPr>
              <a:t>personas de </a:t>
            </a:r>
            <a:r>
              <a:rPr lang="es-PE" sz="1600" b="0" i="0" u="none" strike="noStrike" dirty="0">
                <a:solidFill>
                  <a:srgbClr val="000000"/>
                </a:solidFill>
                <a:effectLst/>
                <a:latin typeface="Corbel" panose="020B0503020204020204" pitchFamily="34" charset="0"/>
              </a:rPr>
              <a:t>18 a 39 años y niveles socioeconómicos medios y altos. También en la </a:t>
            </a:r>
            <a:r>
              <a:rPr lang="es-PE" sz="1600" b="0" i="0" u="none" strike="noStrike" dirty="0" smtClean="0">
                <a:solidFill>
                  <a:srgbClr val="000000"/>
                </a:solidFill>
                <a:effectLst/>
                <a:latin typeface="Corbel" panose="020B0503020204020204" pitchFamily="34" charset="0"/>
              </a:rPr>
              <a:t>zona </a:t>
            </a:r>
            <a:r>
              <a:rPr lang="es-PE" sz="1600" b="0" i="0" u="none" strike="noStrike" dirty="0">
                <a:solidFill>
                  <a:srgbClr val="000000"/>
                </a:solidFill>
                <a:effectLst/>
                <a:latin typeface="Corbel" panose="020B0503020204020204" pitchFamily="34" charset="0"/>
              </a:rPr>
              <a:t>norte, entre quienes se identifican como de centro y derecha, entre quienes desaprueban a Castillo </a:t>
            </a:r>
            <a:r>
              <a:rPr lang="es-PE" sz="1600" b="0" i="0" u="none" strike="noStrike" dirty="0" smtClean="0">
                <a:solidFill>
                  <a:srgbClr val="000000"/>
                </a:solidFill>
                <a:effectLst/>
                <a:latin typeface="Corbel" panose="020B0503020204020204" pitchFamily="34" charset="0"/>
              </a:rPr>
              <a:t>y quienes </a:t>
            </a:r>
            <a:r>
              <a:rPr lang="es-PE" sz="1600" b="0" i="0" u="none" strike="noStrike" dirty="0">
                <a:solidFill>
                  <a:srgbClr val="000000"/>
                </a:solidFill>
                <a:effectLst/>
                <a:latin typeface="Corbel" panose="020B0503020204020204" pitchFamily="34" charset="0"/>
              </a:rPr>
              <a:t>están a favor de la vacancia presidencial.</a:t>
            </a:r>
            <a:endParaRPr lang="es-PE" sz="1600" dirty="0">
              <a:solidFill>
                <a:schemeClr val="tx1"/>
              </a:solidFill>
              <a:latin typeface="Corbel" panose="020B0503020204020204" pitchFamily="34" charset="0"/>
            </a:endParaRPr>
          </a:p>
        </p:txBody>
      </p:sp>
      <p:graphicFrame>
        <p:nvGraphicFramePr>
          <p:cNvPr id="12" name="8 Tabla">
            <a:extLst>
              <a:ext uri="{FF2B5EF4-FFF2-40B4-BE49-F238E27FC236}">
                <a16:creationId xmlns:a16="http://schemas.microsoft.com/office/drawing/2014/main" id="{89DE1666-85EA-4884-AF7C-DA1B409F5A8F}"/>
              </a:ext>
            </a:extLst>
          </p:cNvPr>
          <p:cNvGraphicFramePr>
            <a:graphicFrameLocks noGrp="1"/>
          </p:cNvGraphicFramePr>
          <p:nvPr/>
        </p:nvGraphicFramePr>
        <p:xfrm>
          <a:off x="701403" y="2989072"/>
          <a:ext cx="10975521" cy="1424715"/>
        </p:xfrm>
        <a:graphic>
          <a:graphicData uri="http://schemas.openxmlformats.org/drawingml/2006/table">
            <a:tbl>
              <a:tblPr/>
              <a:tblGrid>
                <a:gridCol w="964832">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612000">
                  <a:extLst>
                    <a:ext uri="{9D8B030D-6E8A-4147-A177-3AD203B41FA5}">
                      <a16:colId xmlns:a16="http://schemas.microsoft.com/office/drawing/2014/main" val="109836065"/>
                    </a:ext>
                  </a:extLst>
                </a:gridCol>
                <a:gridCol w="576000">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576000">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8%</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5" name="8 Tabla">
            <a:extLst>
              <a:ext uri="{FF2B5EF4-FFF2-40B4-BE49-F238E27FC236}">
                <a16:creationId xmlns:a16="http://schemas.microsoft.com/office/drawing/2014/main" id="{B8677438-B8F8-4927-9F5F-14677E8812AD}"/>
              </a:ext>
            </a:extLst>
          </p:cNvPr>
          <p:cNvGraphicFramePr>
            <a:graphicFrameLocks noGrp="1"/>
          </p:cNvGraphicFramePr>
          <p:nvPr/>
        </p:nvGraphicFramePr>
        <p:xfrm>
          <a:off x="701403" y="4716461"/>
          <a:ext cx="10975520" cy="1408642"/>
        </p:xfrm>
        <a:graphic>
          <a:graphicData uri="http://schemas.openxmlformats.org/drawingml/2006/table">
            <a:tbl>
              <a:tblPr/>
              <a:tblGrid>
                <a:gridCol w="1071559">
                  <a:extLst>
                    <a:ext uri="{9D8B030D-6E8A-4147-A177-3AD203B41FA5}">
                      <a16:colId xmlns:a16="http://schemas.microsoft.com/office/drawing/2014/main" val="20000"/>
                    </a:ext>
                  </a:extLst>
                </a:gridCol>
                <a:gridCol w="565259">
                  <a:extLst>
                    <a:ext uri="{9D8B030D-6E8A-4147-A177-3AD203B41FA5}">
                      <a16:colId xmlns:a16="http://schemas.microsoft.com/office/drawing/2014/main" val="20001"/>
                    </a:ext>
                  </a:extLst>
                </a:gridCol>
                <a:gridCol w="642935">
                  <a:extLst>
                    <a:ext uri="{9D8B030D-6E8A-4147-A177-3AD203B41FA5}">
                      <a16:colId xmlns:a16="http://schemas.microsoft.com/office/drawing/2014/main" val="935374778"/>
                    </a:ext>
                  </a:extLst>
                </a:gridCol>
                <a:gridCol w="642935">
                  <a:extLst>
                    <a:ext uri="{9D8B030D-6E8A-4147-A177-3AD203B41FA5}">
                      <a16:colId xmlns:a16="http://schemas.microsoft.com/office/drawing/2014/main" val="719633647"/>
                    </a:ext>
                  </a:extLst>
                </a:gridCol>
                <a:gridCol w="714372">
                  <a:extLst>
                    <a:ext uri="{9D8B030D-6E8A-4147-A177-3AD203B41FA5}">
                      <a16:colId xmlns:a16="http://schemas.microsoft.com/office/drawing/2014/main" val="755056812"/>
                    </a:ext>
                  </a:extLst>
                </a:gridCol>
                <a:gridCol w="714372">
                  <a:extLst>
                    <a:ext uri="{9D8B030D-6E8A-4147-A177-3AD203B41FA5}">
                      <a16:colId xmlns:a16="http://schemas.microsoft.com/office/drawing/2014/main" val="1031452437"/>
                    </a:ext>
                  </a:extLst>
                </a:gridCol>
                <a:gridCol w="714372">
                  <a:extLst>
                    <a:ext uri="{9D8B030D-6E8A-4147-A177-3AD203B41FA5}">
                      <a16:colId xmlns:a16="http://schemas.microsoft.com/office/drawing/2014/main" val="20010"/>
                    </a:ext>
                  </a:extLst>
                </a:gridCol>
                <a:gridCol w="785810">
                  <a:extLst>
                    <a:ext uri="{9D8B030D-6E8A-4147-A177-3AD203B41FA5}">
                      <a16:colId xmlns:a16="http://schemas.microsoft.com/office/drawing/2014/main" val="20011"/>
                    </a:ext>
                  </a:extLst>
                </a:gridCol>
                <a:gridCol w="857248">
                  <a:extLst>
                    <a:ext uri="{9D8B030D-6E8A-4147-A177-3AD203B41FA5}">
                      <a16:colId xmlns:a16="http://schemas.microsoft.com/office/drawing/2014/main" val="20012"/>
                    </a:ext>
                  </a:extLst>
                </a:gridCol>
                <a:gridCol w="1132156">
                  <a:extLst>
                    <a:ext uri="{9D8B030D-6E8A-4147-A177-3AD203B41FA5}">
                      <a16:colId xmlns:a16="http://schemas.microsoft.com/office/drawing/2014/main" val="3863544000"/>
                    </a:ext>
                  </a:extLst>
                </a:gridCol>
                <a:gridCol w="1094874">
                  <a:extLst>
                    <a:ext uri="{9D8B030D-6E8A-4147-A177-3AD203B41FA5}">
                      <a16:colId xmlns:a16="http://schemas.microsoft.com/office/drawing/2014/main" val="2509169248"/>
                    </a:ext>
                  </a:extLst>
                </a:gridCol>
                <a:gridCol w="1094873">
                  <a:extLst>
                    <a:ext uri="{9D8B030D-6E8A-4147-A177-3AD203B41FA5}">
                      <a16:colId xmlns:a16="http://schemas.microsoft.com/office/drawing/2014/main" val="1289861490"/>
                    </a:ext>
                  </a:extLst>
                </a:gridCol>
                <a:gridCol w="944755">
                  <a:extLst>
                    <a:ext uri="{9D8B030D-6E8A-4147-A177-3AD203B41FA5}">
                      <a16:colId xmlns:a16="http://schemas.microsoft.com/office/drawing/2014/main" val="4137530668"/>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Marzo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Vacancia presidencial</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 favor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En contra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0" name="Rectángulo 5">
            <a:extLst>
              <a:ext uri="{FF2B5EF4-FFF2-40B4-BE49-F238E27FC236}">
                <a16:creationId xmlns:a16="http://schemas.microsoft.com/office/drawing/2014/main" id="{81A7B193-CDAF-4C8E-A153-D50DDE550CA7}"/>
              </a:ext>
            </a:extLst>
          </p:cNvPr>
          <p:cNvSpPr/>
          <p:nvPr/>
        </p:nvSpPr>
        <p:spPr>
          <a:xfrm>
            <a:off x="498388" y="2254595"/>
            <a:ext cx="11381550" cy="338554"/>
          </a:xfrm>
          <a:prstGeom prst="rect">
            <a:avLst/>
          </a:prstGeom>
        </p:spPr>
        <p:txBody>
          <a:bodyPr wrap="square">
            <a:spAutoFit/>
          </a:bodyPr>
          <a:lstStyle/>
          <a:p>
            <a:r>
              <a:rPr lang="es-ES" sz="1600" dirty="0">
                <a:latin typeface="Corbel" panose="020B0503020204020204" pitchFamily="34" charset="0"/>
              </a:rPr>
              <a:t>¿Usted aprueba o desaprueba el desempeño del </a:t>
            </a:r>
            <a:r>
              <a:rPr lang="es-ES" sz="1600" b="1" u="sng" dirty="0">
                <a:latin typeface="Corbel" panose="020B0503020204020204" pitchFamily="34" charset="0"/>
              </a:rPr>
              <a:t>presidente del Consejo de Ministros, Aníbal Torres</a:t>
            </a:r>
            <a:r>
              <a:rPr lang="es-ES" sz="1600" dirty="0">
                <a:latin typeface="Corbel" panose="020B0503020204020204" pitchFamily="34" charset="0"/>
              </a:rPr>
              <a:t>? (Pregunta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36277814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VCT-BODYINDENTATION" val="0;0;0;14.17323;14.09646;28.34646;28.26968;42.51968;42.44291;56.69291;42.44291;56.69291;42.44291;56.69291;42.44291;56.69291;42.44291;56.69291;"/>
  <p:tag name="VCT-BULLETVISIBILITY" val="G ********"/>
</p:tagLst>
</file>

<file path=ppt/tags/tag3.xml><?xml version="1.0" encoding="utf-8"?>
<p:tagLst xmlns:a="http://schemas.openxmlformats.org/drawingml/2006/main" xmlns:r="http://schemas.openxmlformats.org/officeDocument/2006/relationships" xmlns:p="http://schemas.openxmlformats.org/presentationml/2006/main">
  <p:tag name="STYLE" val="VCT_Marker"/>
  <p:tag name="DATE" val="12/08/2014 15:21:41"/>
  <p:tag name="VCT-TEMPLATE" val="GfK Group_16-9_redesign.potx"/>
  <p:tag name="VCTMASTER" val="GfK Group"/>
  <p:tag name="VCTORDER"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k">
  <a:themeElements>
    <a:clrScheme name="Paleta IEP">
      <a:dk1>
        <a:sysClr val="windowText" lastClr="000000"/>
      </a:dk1>
      <a:lt1>
        <a:sysClr val="window" lastClr="FFFFFF"/>
      </a:lt1>
      <a:dk2>
        <a:srgbClr val="44546A"/>
      </a:dk2>
      <a:lt2>
        <a:srgbClr val="E7E6E6"/>
      </a:lt2>
      <a:accent1>
        <a:srgbClr val="2599B8"/>
      </a:accent1>
      <a:accent2>
        <a:srgbClr val="8DB795"/>
      </a:accent2>
      <a:accent3>
        <a:srgbClr val="CCC4A3"/>
      </a:accent3>
      <a:accent4>
        <a:srgbClr val="8EA9A3"/>
      </a:accent4>
      <a:accent5>
        <a:srgbClr val="2B8041"/>
      </a:accent5>
      <a:accent6>
        <a:srgbClr val="938518"/>
      </a:accent6>
      <a:hlink>
        <a:srgbClr val="0563C1"/>
      </a:hlink>
      <a:folHlink>
        <a:srgbClr val="954F7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name="dark yellow 100%">
      <a:srgbClr val="F0AB00"/>
    </a:custClr>
    <a:custClr name="light yellow 100%">
      <a:srgbClr val="F6D50F"/>
    </a:custClr>
    <a:custClr name="warm grey 100%">
      <a:srgbClr val="8E8581"/>
    </a:custClr>
    <a:custClr name="GfK orange">
      <a:srgbClr val="E55A00"/>
    </a:custClr>
    <a:custClr name="dark blue 100%">
      <a:srgbClr val="264283"/>
    </a:custClr>
    <a:custClr name="light blue 100%">
      <a:srgbClr val="007DC3"/>
    </a:custClr>
    <a:custClr name="dark green 100%">
      <a:srgbClr val="A2AD00"/>
    </a:custClr>
    <a:custClr name="light green 100%">
      <a:srgbClr val="C1BB00"/>
    </a:custClr>
    <a:custClr name="dark red 100%">
      <a:srgbClr val="9B1F23"/>
    </a:custClr>
    <a:custClr name="light red 100%">
      <a:srgbClr val="DC291E"/>
    </a:custClr>
    <a:custClr name="dark yellow 80%">
      <a:srgbClr val="FCC000"/>
    </a:custClr>
    <a:custClr name="light yellow 80%">
      <a:srgbClr val="FFDD44"/>
    </a:custClr>
    <a:custClr name="warm grey 80%">
      <a:srgbClr val="A79D98"/>
    </a:custClr>
    <a:custClr>
      <a:srgbClr val="FFFFFF"/>
    </a:custClr>
    <a:custClr name="dark blue 80%">
      <a:srgbClr val="405B9B"/>
    </a:custClr>
    <a:custClr name="light blue 80%">
      <a:srgbClr val="389DD7"/>
    </a:custClr>
    <a:custClr name="dark green 80%">
      <a:srgbClr val="B4BE46"/>
    </a:custClr>
    <a:custClr name="light green 80%">
      <a:srgbClr val="D7CF42"/>
    </a:custClr>
    <a:custClr name="dark red 80%">
      <a:srgbClr val="C34A3A"/>
    </a:custClr>
    <a:custClr name="light red 80%">
      <a:srgbClr val="E94F35"/>
    </a:custClr>
    <a:custClr name="dark yellow 60%">
      <a:srgbClr val="FED07A"/>
    </a:custClr>
    <a:custClr name="light yellow 60%">
      <a:srgbClr val="FFE67F"/>
    </a:custClr>
    <a:custClr name="warm grey 60%">
      <a:srgbClr val="BCB4B0"/>
    </a:custClr>
    <a:custClr>
      <a:srgbClr val="FFFFFF"/>
    </a:custClr>
    <a:custClr name="dark blue 60%">
      <a:srgbClr val="6E7EB3"/>
    </a:custClr>
    <a:custClr name="light blue 60%">
      <a:srgbClr val="7DB4E2"/>
    </a:custClr>
    <a:custClr name="dark green 60%">
      <a:srgbClr val="C6CE79"/>
    </a:custClr>
    <a:custClr name="light green 60%">
      <a:srgbClr val="E2DA7A"/>
    </a:custClr>
    <a:custClr name="dark red 60%">
      <a:srgbClr val="D27863"/>
    </a:custClr>
    <a:custClr name="light red 60%">
      <a:srgbClr val="F08262"/>
    </a:custClr>
    <a:custClr name="dark yellow 40%">
      <a:srgbClr val="FFE0A9"/>
    </a:custClr>
    <a:custClr name="light yellow 40%">
      <a:srgbClr val="FFEEAF"/>
    </a:custClr>
    <a:custClr name="warm grey 40%">
      <a:srgbClr val="D2CBC9"/>
    </a:custClr>
    <a:custClr>
      <a:srgbClr val="FFFFFF"/>
    </a:custClr>
    <a:custClr name="dark blue 40%">
      <a:srgbClr val="9EA5CD"/>
    </a:custClr>
    <a:custClr name="light blue 40%">
      <a:srgbClr val="ADCDED"/>
    </a:custClr>
    <a:custClr name="dark green 40%">
      <a:srgbClr val="D8DEA8"/>
    </a:custClr>
    <a:custClr name="light green 40%">
      <a:srgbClr val="ECE6AA"/>
    </a:custClr>
    <a:custClr name="dark red 40%">
      <a:srgbClr val="E1A693"/>
    </a:custClr>
    <a:custClr name="light red 40%">
      <a:srgbClr val="F6AF95"/>
    </a:custClr>
  </a:custClrLst>
  <a:extLst>
    <a:ext uri="{05A4C25C-085E-4340-85A3-A5531E510DB2}">
      <thm15:themeFamily xmlns:thm15="http://schemas.microsoft.com/office/thememl/2012/main" name="Modelo de informe - IEP La República.potx" id="{1756A772-1D41-4C50-A678-2C0002506D05}" vid="{9A097EAD-4E10-4B9E-B72B-9A473CEC737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EF394767946D9498CCD35F3140CDDF8" ma:contentTypeVersion="14" ma:contentTypeDescription="Crear nuevo documento." ma:contentTypeScope="" ma:versionID="4bfbd377727048b6ef2c420cf4084a08">
  <xsd:schema xmlns:xsd="http://www.w3.org/2001/XMLSchema" xmlns:xs="http://www.w3.org/2001/XMLSchema" xmlns:p="http://schemas.microsoft.com/office/2006/metadata/properties" xmlns:ns3="91f71286-bb05-4395-9bcc-dbee3e7c5b47" xmlns:ns4="9d4a6092-dfa4-490c-8d5e-cb1644b085f7" targetNamespace="http://schemas.microsoft.com/office/2006/metadata/properties" ma:root="true" ma:fieldsID="f3e7403dd05851184acfeb6d35032582" ns3:_="" ns4:_="">
    <xsd:import namespace="91f71286-bb05-4395-9bcc-dbee3e7c5b47"/>
    <xsd:import namespace="9d4a6092-dfa4-490c-8d5e-cb1644b085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f71286-bb05-4395-9bcc-dbee3e7c5b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d4a6092-dfa4-490c-8d5e-cb1644b085f7"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SharingHintHash" ma:index="19"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D9C106-8ADE-448D-A687-25BF71E023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f71286-bb05-4395-9bcc-dbee3e7c5b47"/>
    <ds:schemaRef ds:uri="9d4a6092-dfa4-490c-8d5e-cb1644b085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A6E10D-096B-49FA-9EAB-C45A172ED95E}">
  <ds:schemaRefs>
    <ds:schemaRef ds:uri="91f71286-bb05-4395-9bcc-dbee3e7c5b47"/>
    <ds:schemaRef ds:uri="http://purl.org/dc/terms/"/>
    <ds:schemaRef ds:uri="9d4a6092-dfa4-490c-8d5e-cb1644b085f7"/>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A1898B79-FCBA-4955-B7AE-92C70569FE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67180</TotalTime>
  <Words>8860</Words>
  <Application>Microsoft Office PowerPoint</Application>
  <PresentationFormat>Panorámica</PresentationFormat>
  <Paragraphs>3146</Paragraphs>
  <Slides>48</Slides>
  <Notes>39</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48</vt:i4>
      </vt:variant>
    </vt:vector>
  </HeadingPairs>
  <TitlesOfParts>
    <vt:vector size="58" baseType="lpstr">
      <vt:lpstr>Arial</vt:lpstr>
      <vt:lpstr>Calibri</vt:lpstr>
      <vt:lpstr>Corbel</vt:lpstr>
      <vt:lpstr>Courier New</vt:lpstr>
      <vt:lpstr>Tahoma</vt:lpstr>
      <vt:lpstr>Times</vt:lpstr>
      <vt:lpstr>Times New Roman</vt:lpstr>
      <vt:lpstr>Wingdings</vt:lpstr>
      <vt:lpstr>gfk</vt:lpstr>
      <vt:lpstr>Diapositiva de think-cell</vt:lpstr>
      <vt:lpstr>      </vt:lpstr>
      <vt:lpstr>Evaluación del gobierno de Pedro Castillo</vt:lpstr>
      <vt:lpstr>Aprobación del presidente</vt:lpstr>
      <vt:lpstr>Presentación de PowerPoint</vt:lpstr>
      <vt:lpstr>Presentación de PowerPoint</vt:lpstr>
      <vt:lpstr>Presentación de PowerPoint</vt:lpstr>
      <vt:lpstr>Evaluación de gabinete de ministros</vt:lpstr>
      <vt:lpstr>Presentación de PowerPoint</vt:lpstr>
      <vt:lpstr>Presentación de PowerPoint</vt:lpstr>
      <vt:lpstr>Presentación de PowerPoint</vt:lpstr>
      <vt:lpstr>Presentación de PowerPoint</vt:lpstr>
      <vt:lpstr>Presentación de PowerPoint</vt:lpstr>
      <vt:lpstr>Presentación de PowerPoint</vt:lpstr>
      <vt:lpstr>Evaluación del Congreso de la República</vt:lpstr>
      <vt:lpstr>Presentación de PowerPoint</vt:lpstr>
      <vt:lpstr>Presentación de PowerPoint</vt:lpstr>
      <vt:lpstr>Presentación de PowerPoint</vt:lpstr>
      <vt:lpstr>Presentación de PowerPoint</vt:lpstr>
      <vt:lpstr>Crisis política</vt:lpstr>
      <vt:lpstr>Pedido de vacancia del presidente Pedro Castillo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Permanencia de Pedro Castillo en la presidencia</vt:lpstr>
      <vt:lpstr>Presentación de PowerPoint</vt:lpstr>
      <vt:lpstr>Presentación de PowerPoint</vt:lpstr>
      <vt:lpstr>Presentación de PowerPoint</vt:lpstr>
      <vt:lpstr>Presentación de PowerPoint</vt:lpstr>
      <vt:lpstr>Percepción de corrupción en el gobierno de Pedro Castillo</vt:lpstr>
      <vt:lpstr>Presentación de PowerPoint</vt:lpstr>
      <vt:lpstr>Presentación de PowerPoint</vt:lpstr>
      <vt:lpstr>Indulto a Alberto Fujimori</vt:lpstr>
      <vt:lpstr>Presentación de PowerPoint</vt:lpstr>
      <vt:lpstr>Presentación de PowerPoint</vt:lpstr>
      <vt:lpstr>Metodología | Ficha técnica del estudio</vt:lpstr>
      <vt:lpstr>Encuestas telefónicas</vt:lpstr>
      <vt:lpstr>Distribución de la muestra de la encuesta de marzo de 2022  </vt:lpstr>
      <vt:lpstr>En las encuestas del IEP, la agrupación del territorio nacional en macrozonas se hace a partir de las provincias. Por ejemplo, hay provincias que pueden pertenecer a un departamento de centro o sur pero que por clasificación provincial son consideradas dentro de la macrozona selva, como La Convención en Cusco.  A continuación se muestra el porcentaje de población electoral que tiene cada una de las macrozonas presentadas.          </vt:lpstr>
      <vt:lpstr>Presentación de PowerPoint</vt:lpstr>
      <vt:lpstr>Ficha técnica del estudio</vt:lpstr>
      <vt:lpstr>Departamentos, provincias y distritos de la muestra (I)</vt:lpstr>
      <vt:lpstr>Puntos de muestreo (II)</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IEP-OP Informe marzo 2022</dc:title>
  <dc:creator>IEP-Opinión</dc:creator>
  <cp:lastModifiedBy>Patricia Zarate</cp:lastModifiedBy>
  <cp:revision>6543</cp:revision>
  <cp:lastPrinted>2019-03-29T14:14:56Z</cp:lastPrinted>
  <dcterms:created xsi:type="dcterms:W3CDTF">2018-10-22T23:39:07Z</dcterms:created>
  <dcterms:modified xsi:type="dcterms:W3CDTF">2022-03-25T18:46:20Z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0x010100EEF394767946D9498CCD35F3140CDDF8</vt:lpwstr>
  </property>
</Properties>
</file>