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2.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8.xml" ContentType="application/vnd.openxmlformats-officedocument.presentationml.notesSlide+xml"/>
  <Override PartName="/ppt/charts/chart3.xml" ContentType="application/vnd.openxmlformats-officedocument.drawingml.chart+xml"/>
  <Override PartName="/ppt/charts/style2.xml" ContentType="application/vnd.ms-office.chartstyle+xml"/>
  <Override PartName="/ppt/charts/colors2.xml" ContentType="application/vnd.ms-office.chartcolorstyle+xml"/>
  <Override PartName="/ppt/charts/chart4.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rts/chart5.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rts/chart6.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rts/chart7.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rts/chart8.xml" ContentType="application/vnd.openxmlformats-officedocument.drawingml.chart+xml"/>
  <Override PartName="/ppt/charts/style7.xml" ContentType="application/vnd.ms-office.chartstyle+xml"/>
  <Override PartName="/ppt/charts/colors7.xml" ContentType="application/vnd.ms-office.chartcolorstyl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harts/chart9.xml" ContentType="application/vnd.openxmlformats-officedocument.drawingml.chart+xml"/>
  <Override PartName="/ppt/charts/style8.xml" ContentType="application/vnd.ms-office.chartstyle+xml"/>
  <Override PartName="/ppt/charts/colors8.xml" ContentType="application/vnd.ms-office.chartcolorstyl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charts/chart10.xml" ContentType="application/vnd.openxmlformats-officedocument.drawingml.chart+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charts/chart11.xml" ContentType="application/vnd.openxmlformats-officedocument.drawingml.chart+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charts/chart12.xml" ContentType="application/vnd.openxmlformats-officedocument.drawingml.chart+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charts/chart13.xml" ContentType="application/vnd.openxmlformats-officedocument.drawingml.chart+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charts/chart14.xml" ContentType="application/vnd.openxmlformats-officedocument.drawingml.chart+xml"/>
  <Override PartName="/ppt/charts/style9.xml" ContentType="application/vnd.ms-office.chartstyle+xml"/>
  <Override PartName="/ppt/charts/colors9.xml" ContentType="application/vnd.ms-office.chartcolorstyl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charts/chart15.xml" ContentType="application/vnd.openxmlformats-officedocument.drawingml.chart+xml"/>
  <Override PartName="/ppt/charts/style10.xml" ContentType="application/vnd.ms-office.chartstyle+xml"/>
  <Override PartName="/ppt/charts/colors10.xml" ContentType="application/vnd.ms-office.chartcolorstyl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bookmarkIdSeed="2">
  <p:sldMasterIdLst>
    <p:sldMasterId id="2147483660" r:id="rId4"/>
  </p:sldMasterIdLst>
  <p:notesMasterIdLst>
    <p:notesMasterId r:id="rId51"/>
  </p:notesMasterIdLst>
  <p:handoutMasterIdLst>
    <p:handoutMasterId r:id="rId52"/>
  </p:handoutMasterIdLst>
  <p:sldIdLst>
    <p:sldId id="2745" r:id="rId5"/>
    <p:sldId id="3342" r:id="rId6"/>
    <p:sldId id="3712" r:id="rId7"/>
    <p:sldId id="3789" r:id="rId8"/>
    <p:sldId id="3790" r:id="rId9"/>
    <p:sldId id="3791" r:id="rId10"/>
    <p:sldId id="3961" r:id="rId11"/>
    <p:sldId id="4015" r:id="rId12"/>
    <p:sldId id="3970" r:id="rId13"/>
    <p:sldId id="4014" r:id="rId14"/>
    <p:sldId id="3998" r:id="rId15"/>
    <p:sldId id="3992" r:id="rId16"/>
    <p:sldId id="3993" r:id="rId17"/>
    <p:sldId id="3974" r:id="rId18"/>
    <p:sldId id="3994" r:id="rId19"/>
    <p:sldId id="3995" r:id="rId20"/>
    <p:sldId id="3972" r:id="rId21"/>
    <p:sldId id="3973" r:id="rId22"/>
    <p:sldId id="3975" r:id="rId23"/>
    <p:sldId id="3976" r:id="rId24"/>
    <p:sldId id="3990" r:id="rId25"/>
    <p:sldId id="3991" r:id="rId26"/>
    <p:sldId id="3870" r:id="rId27"/>
    <p:sldId id="3981" r:id="rId28"/>
    <p:sldId id="3982" r:id="rId29"/>
    <p:sldId id="3983" r:id="rId30"/>
    <p:sldId id="3984" r:id="rId31"/>
    <p:sldId id="3863" r:id="rId32"/>
    <p:sldId id="3985" r:id="rId33"/>
    <p:sldId id="3986" r:id="rId34"/>
    <p:sldId id="3987" r:id="rId35"/>
    <p:sldId id="3989" r:id="rId36"/>
    <p:sldId id="3945" r:id="rId37"/>
    <p:sldId id="3946" r:id="rId38"/>
    <p:sldId id="3958" r:id="rId39"/>
    <p:sldId id="3959" r:id="rId40"/>
    <p:sldId id="3960" r:id="rId41"/>
    <p:sldId id="4000" r:id="rId42"/>
    <p:sldId id="4001" r:id="rId43"/>
    <p:sldId id="4002" r:id="rId44"/>
    <p:sldId id="4003" r:id="rId45"/>
    <p:sldId id="4004" r:id="rId46"/>
    <p:sldId id="4005" r:id="rId47"/>
    <p:sldId id="4006" r:id="rId48"/>
    <p:sldId id="4007" r:id="rId49"/>
    <p:sldId id="4008" r:id="rId50"/>
  </p:sldIdLst>
  <p:sldSz cx="12192000" cy="6858000"/>
  <p:notesSz cx="6761163" cy="9942513"/>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861" userDrawn="1">
          <p15:clr>
            <a:srgbClr val="A4A3A4"/>
          </p15:clr>
        </p15:guide>
        <p15:guide id="2" pos="3840" userDrawn="1">
          <p15:clr>
            <a:srgbClr val="A4A3A4"/>
          </p15:clr>
        </p15:guide>
        <p15:guide id="3" pos="211" userDrawn="1">
          <p15:clr>
            <a:srgbClr val="A4A3A4"/>
          </p15:clr>
        </p15:guide>
        <p15:guide id="4" pos="7559" userDrawn="1">
          <p15:clr>
            <a:srgbClr val="A4A3A4"/>
          </p15:clr>
        </p15:guide>
        <p15:guide id="6" orient="horz" pos="4110" userDrawn="1">
          <p15:clr>
            <a:srgbClr val="A4A3A4"/>
          </p15:clr>
        </p15:guide>
        <p15:guide id="7" pos="5654" userDrawn="1">
          <p15:clr>
            <a:srgbClr val="A4A3A4"/>
          </p15:clr>
        </p15:guide>
        <p15:guide id="8" orient="horz" pos="2160" userDrawn="1">
          <p15:clr>
            <a:srgbClr val="A4A3A4"/>
          </p15:clr>
        </p15:guide>
        <p15:guide id="9" pos="2026" userDrawn="1">
          <p15:clr>
            <a:srgbClr val="A4A3A4"/>
          </p15:clr>
        </p15:guide>
        <p15:guide id="10" orient="horz" pos="164"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atricia Zarate" initials="PZ" lastIdx="111" clrIdx="0">
    <p:extLst>
      <p:ext uri="{19B8F6BF-5375-455C-9EA6-DF929625EA0E}">
        <p15:presenceInfo xmlns:p15="http://schemas.microsoft.com/office/powerpoint/2012/main" userId="S-1-5-21-420884313-3299036535-2794288728-1270" providerId="AD"/>
      </p:ext>
    </p:extLst>
  </p:cmAuthor>
  <p:cmAuthor id="2" name="Laura Amaya" initials="LA" lastIdx="29" clrIdx="1">
    <p:extLst>
      <p:ext uri="{19B8F6BF-5375-455C-9EA6-DF929625EA0E}">
        <p15:presenceInfo xmlns:p15="http://schemas.microsoft.com/office/powerpoint/2012/main" userId="S-1-5-21-420884313-3299036535-2794288728-1428" providerId="AD"/>
      </p:ext>
    </p:extLst>
  </p:cmAuthor>
  <p:cmAuthor id="3" name="Kely Alexandra Palpa Luque" initials="KAPL" lastIdx="1" clrIdx="2">
    <p:extLst>
      <p:ext uri="{19B8F6BF-5375-455C-9EA6-DF929625EA0E}">
        <p15:presenceInfo xmlns:p15="http://schemas.microsoft.com/office/powerpoint/2012/main" userId="b8a3a67a3e62c76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38518"/>
    <a:srgbClr val="2599B8"/>
    <a:srgbClr val="8EA9A3"/>
    <a:srgbClr val="44546A"/>
    <a:srgbClr val="195160"/>
    <a:srgbClr val="4E7A56"/>
    <a:srgbClr val="5E9569"/>
    <a:srgbClr val="D1E2D5"/>
    <a:srgbClr val="AFABAB"/>
    <a:srgbClr val="F6D50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Estilo medio 2 - Énfasis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Estilo medio 2 - Énfasis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Estilo medio 2 - Énfasis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Estilo medio 2 - Énfasis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Estilo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DF18680-E054-41AD-8BC1-D1AEF772440D}" styleName="Estilo medio 2 - Énfasis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A111915-BE36-4E01-A7E5-04B1672EAD32}" styleName="Estilo claro 2 - Acento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72833802-FEF1-4C79-8D5D-14CF1EAF98D9}" styleName="Estilo claro 2 - Acento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9DCAF9ED-07DC-4A11-8D7F-57B35C25682E}" styleName="Estilo medio 1 - Énfasis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5DA37D80-6434-44D0-A028-1B22A696006F}" styleName="Estilo claro 3 - Acento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BDBED569-4797-4DF1-A0F4-6AAB3CD982D8}" styleName="Estilo claro 3 - Acento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FABFCF23-3B69-468F-B69F-88F6DE6A72F2}" styleName="Estilo medio 1 - Énfasis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ED083AE6-46FA-4A59-8FB0-9F97EB10719F}" styleName="Estilo claro 3 - Acento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1E171933-4619-4E11-9A3F-F7608DF75F80}" styleName="Estilo medio 1 - Énfasis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22838BEF-8BB2-4498-84A7-C5851F593DF1}" styleName="Estilo medio 4 - Énfasis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46F890A9-2807-4EBB-B81D-B2AA78EC7F39}" styleName="Estilo oscuro 2 - Énfasis 5/Énfasis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574" autoAdjust="0"/>
    <p:restoredTop sz="94227" autoAdjust="0"/>
  </p:normalViewPr>
  <p:slideViewPr>
    <p:cSldViewPr snapToGrid="0">
      <p:cViewPr varScale="1">
        <p:scale>
          <a:sx n="125" d="100"/>
          <a:sy n="125" d="100"/>
        </p:scale>
        <p:origin x="168" y="54"/>
      </p:cViewPr>
      <p:guideLst>
        <p:guide orient="horz" pos="3861"/>
        <p:guide pos="3840"/>
        <p:guide pos="211"/>
        <p:guide pos="7559"/>
        <p:guide orient="horz" pos="4110"/>
        <p:guide pos="5654"/>
        <p:guide orient="horz" pos="2160"/>
        <p:guide pos="2026"/>
        <p:guide orient="horz" pos="164"/>
      </p:guideLst>
    </p:cSldViewPr>
  </p:slideViewPr>
  <p:notesTextViewPr>
    <p:cViewPr>
      <p:scale>
        <a:sx n="1" d="1"/>
        <a:sy n="1" d="1"/>
      </p:scale>
      <p:origin x="0" y="0"/>
    </p:cViewPr>
  </p:notesTextViewPr>
  <p:sorterViewPr>
    <p:cViewPr>
      <p:scale>
        <a:sx n="100" d="100"/>
        <a:sy n="100" d="100"/>
      </p:scale>
      <p:origin x="0" y="-23190"/>
    </p:cViewPr>
  </p:sorterViewPr>
  <p:notesViewPr>
    <p:cSldViewPr snapToGrid="0">
      <p:cViewPr varScale="1">
        <p:scale>
          <a:sx n="64" d="100"/>
          <a:sy n="64" d="100"/>
        </p:scale>
        <p:origin x="3115" y="7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commentAuthors" Target="commentAuthors.xml"/><Relationship Id="rId5" Type="http://schemas.openxmlformats.org/officeDocument/2006/relationships/slide" Target="slides/slide1.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notesMaster" Target="notesMasters/notesMaster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tableStyles" Target="tableStyles.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handoutMaster" Target="handoutMasters/handoutMaster1.xml"/></Relationships>
</file>

<file path=ppt/charts/_rels/chart1.xml.rels><?xml version="1.0" encoding="UTF-8" standalone="yes"?>
<Relationships xmlns="http://schemas.openxmlformats.org/package/2006/relationships"><Relationship Id="rId1" Type="http://schemas.openxmlformats.org/officeDocument/2006/relationships/package" Target="../embeddings/Hoja_de_c_lculo_de_Microsoft_Excel.xlsx"/></Relationships>
</file>

<file path=ppt/charts/_rels/chart10.xml.rels><?xml version="1.0" encoding="UTF-8" standalone="yes"?>
<Relationships xmlns="http://schemas.openxmlformats.org/package/2006/relationships"><Relationship Id="rId1" Type="http://schemas.openxmlformats.org/officeDocument/2006/relationships/package" Target="../embeddings/Hoja_de_c_lculo_de_Microsoft_Excel9.xlsx"/></Relationships>
</file>

<file path=ppt/charts/_rels/chart11.xml.rels><?xml version="1.0" encoding="UTF-8" standalone="yes"?>
<Relationships xmlns="http://schemas.openxmlformats.org/package/2006/relationships"><Relationship Id="rId1" Type="http://schemas.openxmlformats.org/officeDocument/2006/relationships/package" Target="../embeddings/Hoja_de_c_lculo_de_Microsoft_Excel10.xlsx"/></Relationships>
</file>

<file path=ppt/charts/_rels/chart12.xml.rels><?xml version="1.0" encoding="UTF-8" standalone="yes"?>
<Relationships xmlns="http://schemas.openxmlformats.org/package/2006/relationships"><Relationship Id="rId1" Type="http://schemas.openxmlformats.org/officeDocument/2006/relationships/package" Target="../embeddings/Hoja_de_c_lculo_de_Microsoft_Excel11.xlsx"/></Relationships>
</file>

<file path=ppt/charts/_rels/chart13.xml.rels><?xml version="1.0" encoding="UTF-8" standalone="yes"?>
<Relationships xmlns="http://schemas.openxmlformats.org/package/2006/relationships"><Relationship Id="rId1" Type="http://schemas.openxmlformats.org/officeDocument/2006/relationships/package" Target="../embeddings/Hoja_de_c_lculo_de_Microsoft_Excel12.xlsx"/></Relationships>
</file>

<file path=ppt/charts/_rels/chart14.xml.rels><?xml version="1.0" encoding="UTF-8" standalone="yes"?>
<Relationships xmlns="http://schemas.openxmlformats.org/package/2006/relationships"><Relationship Id="rId3" Type="http://schemas.openxmlformats.org/officeDocument/2006/relationships/package" Target="../embeddings/Hoja_de_c_lculo_de_Microsoft_Excel13.xlsx"/><Relationship Id="rId2" Type="http://schemas.microsoft.com/office/2011/relationships/chartColorStyle" Target="colors9.xml"/><Relationship Id="rId1" Type="http://schemas.microsoft.com/office/2011/relationships/chartStyle" Target="style9.xml"/></Relationships>
</file>

<file path=ppt/charts/_rels/chart15.xml.rels><?xml version="1.0" encoding="UTF-8" standalone="yes"?>
<Relationships xmlns="http://schemas.openxmlformats.org/package/2006/relationships"><Relationship Id="rId3" Type="http://schemas.openxmlformats.org/officeDocument/2006/relationships/package" Target="../embeddings/Hoja_de_c_lculo_de_Microsoft_Excel14.xlsx"/><Relationship Id="rId2" Type="http://schemas.microsoft.com/office/2011/relationships/chartColorStyle" Target="colors10.xml"/><Relationship Id="rId1" Type="http://schemas.microsoft.com/office/2011/relationships/chartStyle" Target="style10.xml"/></Relationships>
</file>

<file path=ppt/charts/_rels/chart2.xml.rels><?xml version="1.0" encoding="UTF-8" standalone="yes"?>
<Relationships xmlns="http://schemas.openxmlformats.org/package/2006/relationships"><Relationship Id="rId3" Type="http://schemas.openxmlformats.org/officeDocument/2006/relationships/package" Target="../embeddings/Hoja_de_c_lculo_de_Microsoft_Excel1.xlsx"/><Relationship Id="rId2" Type="http://schemas.microsoft.com/office/2011/relationships/chartColorStyle" Target="colors1.xml"/><Relationship Id="rId1" Type="http://schemas.microsoft.com/office/2011/relationships/chartStyle" Target="style1.xml"/></Relationships>
</file>

<file path=ppt/charts/_rels/chart3.xml.rels><?xml version="1.0" encoding="UTF-8" standalone="yes"?>
<Relationships xmlns="http://schemas.openxmlformats.org/package/2006/relationships"><Relationship Id="rId3" Type="http://schemas.openxmlformats.org/officeDocument/2006/relationships/package" Target="../embeddings/Hoja_de_c_lculo_de_Microsoft_Excel2.xlsx"/><Relationship Id="rId2" Type="http://schemas.microsoft.com/office/2011/relationships/chartColorStyle" Target="colors2.xml"/><Relationship Id="rId1" Type="http://schemas.microsoft.com/office/2011/relationships/chartStyle" Target="style2.xml"/></Relationships>
</file>

<file path=ppt/charts/_rels/chart4.xml.rels><?xml version="1.0" encoding="UTF-8" standalone="yes"?>
<Relationships xmlns="http://schemas.openxmlformats.org/package/2006/relationships"><Relationship Id="rId3" Type="http://schemas.openxmlformats.org/officeDocument/2006/relationships/package" Target="../embeddings/Hoja_de_c_lculo_de_Microsoft_Excel3.xlsx"/><Relationship Id="rId2" Type="http://schemas.microsoft.com/office/2011/relationships/chartColorStyle" Target="colors3.xml"/><Relationship Id="rId1" Type="http://schemas.microsoft.com/office/2011/relationships/chartStyle" Target="style3.xml"/></Relationships>
</file>

<file path=ppt/charts/_rels/chart5.xml.rels><?xml version="1.0" encoding="UTF-8" standalone="yes"?>
<Relationships xmlns="http://schemas.openxmlformats.org/package/2006/relationships"><Relationship Id="rId3" Type="http://schemas.openxmlformats.org/officeDocument/2006/relationships/package" Target="../embeddings/Hoja_de_c_lculo_de_Microsoft_Excel4.xlsx"/><Relationship Id="rId2" Type="http://schemas.microsoft.com/office/2011/relationships/chartColorStyle" Target="colors4.xml"/><Relationship Id="rId1" Type="http://schemas.microsoft.com/office/2011/relationships/chartStyle" Target="style4.xml"/></Relationships>
</file>

<file path=ppt/charts/_rels/chart6.xml.rels><?xml version="1.0" encoding="UTF-8" standalone="yes"?>
<Relationships xmlns="http://schemas.openxmlformats.org/package/2006/relationships"><Relationship Id="rId3" Type="http://schemas.openxmlformats.org/officeDocument/2006/relationships/package" Target="../embeddings/Hoja_de_c_lculo_de_Microsoft_Excel5.xlsx"/><Relationship Id="rId2" Type="http://schemas.microsoft.com/office/2011/relationships/chartColorStyle" Target="colors5.xml"/><Relationship Id="rId1" Type="http://schemas.microsoft.com/office/2011/relationships/chartStyle" Target="style5.xml"/></Relationships>
</file>

<file path=ppt/charts/_rels/chart7.xml.rels><?xml version="1.0" encoding="UTF-8" standalone="yes"?>
<Relationships xmlns="http://schemas.openxmlformats.org/package/2006/relationships"><Relationship Id="rId3" Type="http://schemas.openxmlformats.org/officeDocument/2006/relationships/package" Target="../embeddings/Hoja_de_c_lculo_de_Microsoft_Excel6.xlsx"/><Relationship Id="rId2" Type="http://schemas.microsoft.com/office/2011/relationships/chartColorStyle" Target="colors6.xml"/><Relationship Id="rId1" Type="http://schemas.microsoft.com/office/2011/relationships/chartStyle" Target="style6.xml"/></Relationships>
</file>

<file path=ppt/charts/_rels/chart8.xml.rels><?xml version="1.0" encoding="UTF-8" standalone="yes"?>
<Relationships xmlns="http://schemas.openxmlformats.org/package/2006/relationships"><Relationship Id="rId3" Type="http://schemas.openxmlformats.org/officeDocument/2006/relationships/package" Target="../embeddings/Hoja_de_c_lculo_de_Microsoft_Excel7.xlsx"/><Relationship Id="rId2" Type="http://schemas.microsoft.com/office/2011/relationships/chartColorStyle" Target="colors7.xml"/><Relationship Id="rId1" Type="http://schemas.microsoft.com/office/2011/relationships/chartStyle" Target="style7.xml"/></Relationships>
</file>

<file path=ppt/charts/_rels/chart9.xml.rels><?xml version="1.0" encoding="UTF-8" standalone="yes"?>
<Relationships xmlns="http://schemas.openxmlformats.org/package/2006/relationships"><Relationship Id="rId3" Type="http://schemas.openxmlformats.org/officeDocument/2006/relationships/package" Target="../embeddings/Hoja_de_c_lculo_de_Microsoft_Excel8.xlsx"/><Relationship Id="rId2" Type="http://schemas.microsoft.com/office/2011/relationships/chartColorStyle" Target="colors8.xml"/><Relationship Id="rId1" Type="http://schemas.microsoft.com/office/2011/relationships/chartStyle" Target="style8.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1.57099031991077E-2"/>
          <c:y val="0.34954928771416638"/>
          <c:w val="0.97243580993517897"/>
          <c:h val="0.44373506416102154"/>
        </c:manualLayout>
      </c:layout>
      <c:lineChart>
        <c:grouping val="standard"/>
        <c:varyColors val="0"/>
        <c:ser>
          <c:idx val="0"/>
          <c:order val="0"/>
          <c:tx>
            <c:strRef>
              <c:f>Hoja1!$B$1</c:f>
              <c:strCache>
                <c:ptCount val="1"/>
                <c:pt idx="0">
                  <c:v>Aprueba</c:v>
                </c:pt>
              </c:strCache>
            </c:strRef>
          </c:tx>
          <c:spPr>
            <a:ln>
              <a:solidFill>
                <a:schemeClr val="accent1"/>
              </a:solidFill>
            </a:ln>
          </c:spPr>
          <c:marker>
            <c:symbol val="circle"/>
            <c:size val="7"/>
            <c:spPr>
              <a:solidFill>
                <a:schemeClr val="accent1"/>
              </a:solidFill>
              <a:ln w="38100">
                <a:solidFill>
                  <a:schemeClr val="accent1"/>
                </a:solidFill>
              </a:ln>
            </c:spPr>
          </c:marker>
          <c:dLbls>
            <c:dLbl>
              <c:idx val="0"/>
              <c:layout>
                <c:manualLayout>
                  <c:x val="-4.1858763350626854E-2"/>
                  <c:y val="3.6308542488825805E-2"/>
                </c:manualLayout>
              </c:layout>
              <c:dLblPos val="r"/>
              <c:showLegendKey val="0"/>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0-D6C1-4179-8DD3-2EED4AC7E66E}"/>
                </c:ext>
              </c:extLst>
            </c:dLbl>
            <c:dLbl>
              <c:idx val="1"/>
              <c:layout>
                <c:manualLayout>
                  <c:x val="-3.1613936404962489E-2"/>
                  <c:y val="4.0430736030094672E-2"/>
                </c:manualLayout>
              </c:layout>
              <c:dLblPos val="r"/>
              <c:showLegendKey val="0"/>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0-B46E-40F3-BFED-DB4E3B41B71A}"/>
                </c:ext>
              </c:extLst>
            </c:dLbl>
            <c:dLbl>
              <c:idx val="2"/>
              <c:layout>
                <c:manualLayout>
                  <c:x val="-3.8847794574364256E-2"/>
                  <c:y val="3.7521090581084549E-2"/>
                </c:manualLayout>
              </c:layout>
              <c:dLblPos val="r"/>
              <c:showLegendKey val="0"/>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0-520E-4DA7-B0CD-CDF5D0170783}"/>
                </c:ext>
              </c:extLst>
            </c:dLbl>
            <c:spPr>
              <a:noFill/>
              <a:ln>
                <a:noFill/>
              </a:ln>
              <a:effectLst/>
            </c:spPr>
            <c:txPr>
              <a:bodyPr wrap="square" lIns="38100" tIns="19050" rIns="38100" bIns="19050" anchor="ctr">
                <a:spAutoFit/>
              </a:bodyPr>
              <a:lstStyle/>
              <a:p>
                <a:pPr>
                  <a:defRPr sz="1600" b="0">
                    <a:latin typeface="Corbel" panose="020B0503020204020204" pitchFamily="34" charset="0"/>
                  </a:defRPr>
                </a:pPr>
                <a:endParaRPr lang="es-PE"/>
              </a:p>
            </c:txPr>
            <c:dLblPos val="t"/>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numRef>
              <c:f>Hoja1!$A$2:$A$6</c:f>
              <c:numCache>
                <c:formatCode>mmm\-yy</c:formatCode>
                <c:ptCount val="5"/>
                <c:pt idx="0">
                  <c:v>44409</c:v>
                </c:pt>
                <c:pt idx="1">
                  <c:v>44440</c:v>
                </c:pt>
                <c:pt idx="2">
                  <c:v>44470</c:v>
                </c:pt>
                <c:pt idx="3">
                  <c:v>44501</c:v>
                </c:pt>
                <c:pt idx="4">
                  <c:v>44531</c:v>
                </c:pt>
              </c:numCache>
            </c:numRef>
          </c:cat>
          <c:val>
            <c:numRef>
              <c:f>Hoja1!$B$2:$B$6</c:f>
              <c:numCache>
                <c:formatCode>0%</c:formatCode>
                <c:ptCount val="5"/>
                <c:pt idx="0">
                  <c:v>0.38</c:v>
                </c:pt>
                <c:pt idx="1">
                  <c:v>0.40100000000000002</c:v>
                </c:pt>
                <c:pt idx="2">
                  <c:v>0.35399999999999998</c:v>
                </c:pt>
                <c:pt idx="3">
                  <c:v>0.25</c:v>
                </c:pt>
                <c:pt idx="4">
                  <c:v>0.28399999999999997</c:v>
                </c:pt>
              </c:numCache>
            </c:numRef>
          </c:val>
          <c:smooth val="0"/>
          <c:extLst>
            <c:ext xmlns:c16="http://schemas.microsoft.com/office/drawing/2014/chart" uri="{C3380CC4-5D6E-409C-BE32-E72D297353CC}">
              <c16:uniqueId val="{0000000D-D0C6-4C10-B134-1D40F3AA0116}"/>
            </c:ext>
          </c:extLst>
        </c:ser>
        <c:ser>
          <c:idx val="1"/>
          <c:order val="1"/>
          <c:tx>
            <c:strRef>
              <c:f>Hoja1!$C$1</c:f>
              <c:strCache>
                <c:ptCount val="1"/>
                <c:pt idx="0">
                  <c:v>Desaprueba</c:v>
                </c:pt>
              </c:strCache>
            </c:strRef>
          </c:tx>
          <c:spPr>
            <a:ln>
              <a:solidFill>
                <a:srgbClr val="DC291E"/>
              </a:solidFill>
            </a:ln>
          </c:spPr>
          <c:marker>
            <c:symbol val="circle"/>
            <c:size val="7"/>
            <c:spPr>
              <a:solidFill>
                <a:srgbClr val="DC291E"/>
              </a:solidFill>
              <a:ln w="38100">
                <a:solidFill>
                  <a:srgbClr val="DC291E"/>
                </a:solidFill>
              </a:ln>
            </c:spPr>
          </c:marker>
          <c:dLbls>
            <c:dLbl>
              <c:idx val="0"/>
              <c:layout>
                <c:manualLayout>
                  <c:x val="-2.6131673756387447E-2"/>
                  <c:y val="-6.8399119650250265E-2"/>
                </c:manualLayout>
              </c:layout>
              <c:dLblPos val="r"/>
              <c:showLegendKey val="0"/>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0-06EA-48F7-89F3-72F4E19A2BFB}"/>
                </c:ext>
              </c:extLst>
            </c:dLbl>
            <c:spPr>
              <a:noFill/>
              <a:ln>
                <a:noFill/>
              </a:ln>
              <a:effectLst/>
            </c:spPr>
            <c:txPr>
              <a:bodyPr wrap="square" lIns="38100" tIns="19050" rIns="38100" bIns="19050" anchor="ctr">
                <a:spAutoFit/>
              </a:bodyPr>
              <a:lstStyle/>
              <a:p>
                <a:pPr>
                  <a:defRPr sz="1600">
                    <a:latin typeface="Corbel" panose="020B0503020204020204" pitchFamily="34" charset="0"/>
                  </a:defRPr>
                </a:pPr>
                <a:endParaRPr lang="es-PE"/>
              </a:p>
            </c:txPr>
            <c:dLblPos val="t"/>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numRef>
              <c:f>Hoja1!$A$2:$A$6</c:f>
              <c:numCache>
                <c:formatCode>mmm\-yy</c:formatCode>
                <c:ptCount val="5"/>
                <c:pt idx="0">
                  <c:v>44409</c:v>
                </c:pt>
                <c:pt idx="1">
                  <c:v>44440</c:v>
                </c:pt>
                <c:pt idx="2">
                  <c:v>44470</c:v>
                </c:pt>
                <c:pt idx="3">
                  <c:v>44501</c:v>
                </c:pt>
                <c:pt idx="4">
                  <c:v>44531</c:v>
                </c:pt>
              </c:numCache>
            </c:numRef>
          </c:cat>
          <c:val>
            <c:numRef>
              <c:f>Hoja1!$C$2:$C$6</c:f>
              <c:numCache>
                <c:formatCode>0%</c:formatCode>
                <c:ptCount val="5"/>
                <c:pt idx="0">
                  <c:v>0.46</c:v>
                </c:pt>
                <c:pt idx="1">
                  <c:v>0.42</c:v>
                </c:pt>
                <c:pt idx="2">
                  <c:v>0.47899999999999998</c:v>
                </c:pt>
                <c:pt idx="3">
                  <c:v>0.65</c:v>
                </c:pt>
                <c:pt idx="4">
                  <c:v>0.6</c:v>
                </c:pt>
              </c:numCache>
            </c:numRef>
          </c:val>
          <c:smooth val="0"/>
          <c:extLst>
            <c:ext xmlns:c16="http://schemas.microsoft.com/office/drawing/2014/chart" uri="{C3380CC4-5D6E-409C-BE32-E72D297353CC}">
              <c16:uniqueId val="{0000001C-D0C6-4C10-B134-1D40F3AA0116}"/>
            </c:ext>
          </c:extLst>
        </c:ser>
        <c:ser>
          <c:idx val="2"/>
          <c:order val="2"/>
          <c:tx>
            <c:strRef>
              <c:f>Hoja1!$D$1</c:f>
              <c:strCache>
                <c:ptCount val="1"/>
                <c:pt idx="0">
                  <c:v>NS/NP</c:v>
                </c:pt>
              </c:strCache>
            </c:strRef>
          </c:tx>
          <c:marker>
            <c:symbol val="circle"/>
            <c:size val="9"/>
          </c:marker>
          <c:dLbls>
            <c:dLbl>
              <c:idx val="0"/>
              <c:layout>
                <c:manualLayout>
                  <c:x val="-3.2170714030726966E-2"/>
                  <c:y val="4.9206879475194219E-2"/>
                </c:manualLayout>
              </c:layout>
              <c:showLegendKey val="0"/>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1-520E-4DA7-B0CD-CDF5D0170783}"/>
                </c:ext>
              </c:extLst>
            </c:dLbl>
            <c:dLbl>
              <c:idx val="1"/>
              <c:layout>
                <c:manualLayout>
                  <c:x val="-2.3854836842505386E-2"/>
                  <c:y val="5.3979431711343499E-2"/>
                </c:manualLayout>
              </c:layout>
              <c:showLegendKey val="0"/>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1-03ED-4B19-90CC-53467F8CC74E}"/>
                </c:ext>
              </c:extLst>
            </c:dLbl>
            <c:dLbl>
              <c:idx val="2"/>
              <c:layout>
                <c:manualLayout>
                  <c:x val="-3.3898978670928614E-2"/>
                  <c:y val="5.3656309309007527E-2"/>
                </c:manualLayout>
              </c:layout>
              <c:showLegendKey val="0"/>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0-8707-4A78-A8A5-056E31293541}"/>
                </c:ext>
              </c:extLst>
            </c:dLbl>
            <c:dLbl>
              <c:idx val="3"/>
              <c:layout>
                <c:manualLayout>
                  <c:x val="-4.7046989679080262E-2"/>
                  <c:y val="2.8789030246049736E-2"/>
                </c:manualLayout>
              </c:layout>
              <c:showLegendKey val="0"/>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0-A3AA-4C83-8049-C20DABD8B92E}"/>
                </c:ext>
              </c:extLst>
            </c:dLbl>
            <c:dLbl>
              <c:idx val="4"/>
              <c:layout>
                <c:manualLayout>
                  <c:x val="-2.9058434801784865E-2"/>
                  <c:y val="3.9584916588318565E-2"/>
                </c:manualLayout>
              </c:layout>
              <c:showLegendKey val="0"/>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1-A3AA-4C83-8049-C20DABD8B92E}"/>
                </c:ext>
              </c:extLst>
            </c:dLbl>
            <c:spPr>
              <a:noFill/>
              <a:ln>
                <a:noFill/>
              </a:ln>
              <a:effectLst/>
            </c:spPr>
            <c:txPr>
              <a:bodyPr wrap="square" lIns="38100" tIns="19050" rIns="38100" bIns="19050" anchor="ctr" anchorCtr="0">
                <a:spAutoFit/>
              </a:bodyPr>
              <a:lstStyle/>
              <a:p>
                <a:pPr algn="ctr">
                  <a:defRPr lang="es-PE" sz="1600" b="0" i="0" u="none" strike="noStrike" kern="1200" baseline="0">
                    <a:solidFill>
                      <a:schemeClr val="tx1"/>
                    </a:solidFill>
                    <a:latin typeface="Corbel" panose="020B0503020204020204" pitchFamily="34" charset="0"/>
                    <a:ea typeface="+mn-ea"/>
                    <a:cs typeface="+mn-cs"/>
                  </a:defRPr>
                </a:pPr>
                <a:endParaRPr lang="es-PE"/>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Hoja1!$A$2:$A$6</c:f>
              <c:numCache>
                <c:formatCode>mmm\-yy</c:formatCode>
                <c:ptCount val="5"/>
                <c:pt idx="0">
                  <c:v>44409</c:v>
                </c:pt>
                <c:pt idx="1">
                  <c:v>44440</c:v>
                </c:pt>
                <c:pt idx="2">
                  <c:v>44470</c:v>
                </c:pt>
                <c:pt idx="3">
                  <c:v>44501</c:v>
                </c:pt>
                <c:pt idx="4">
                  <c:v>44531</c:v>
                </c:pt>
              </c:numCache>
            </c:numRef>
          </c:cat>
          <c:val>
            <c:numRef>
              <c:f>Hoja1!$D$2:$D$6</c:f>
              <c:numCache>
                <c:formatCode>0%</c:formatCode>
                <c:ptCount val="5"/>
                <c:pt idx="0">
                  <c:v>0.16</c:v>
                </c:pt>
                <c:pt idx="1">
                  <c:v>0.17800000000000002</c:v>
                </c:pt>
                <c:pt idx="2">
                  <c:v>0.16699999999999998</c:v>
                </c:pt>
                <c:pt idx="3">
                  <c:v>0.1</c:v>
                </c:pt>
                <c:pt idx="4">
                  <c:v>0.11599999999999999</c:v>
                </c:pt>
              </c:numCache>
            </c:numRef>
          </c:val>
          <c:smooth val="0"/>
          <c:extLst>
            <c:ext xmlns:c16="http://schemas.microsoft.com/office/drawing/2014/chart" uri="{C3380CC4-5D6E-409C-BE32-E72D297353CC}">
              <c16:uniqueId val="{00000002-03ED-4B19-90CC-53467F8CC74E}"/>
            </c:ext>
          </c:extLst>
        </c:ser>
        <c:dLbls>
          <c:showLegendKey val="0"/>
          <c:showVal val="0"/>
          <c:showCatName val="0"/>
          <c:showSerName val="0"/>
          <c:showPercent val="0"/>
          <c:showBubbleSize val="0"/>
        </c:dLbls>
        <c:marker val="1"/>
        <c:smooth val="0"/>
        <c:axId val="414597512"/>
        <c:axId val="414576344"/>
      </c:lineChart>
      <c:catAx>
        <c:axId val="414597512"/>
        <c:scaling>
          <c:orientation val="minMax"/>
        </c:scaling>
        <c:delete val="0"/>
        <c:axPos val="b"/>
        <c:numFmt formatCode="mmm\-yy" sourceLinked="1"/>
        <c:majorTickMark val="out"/>
        <c:minorTickMark val="none"/>
        <c:tickLblPos val="nextTo"/>
        <c:spPr>
          <a:noFill/>
        </c:spPr>
        <c:txPr>
          <a:bodyPr/>
          <a:lstStyle/>
          <a:p>
            <a:pPr>
              <a:defRPr sz="1600">
                <a:latin typeface="Corbel" panose="020B0503020204020204" pitchFamily="34" charset="0"/>
              </a:defRPr>
            </a:pPr>
            <a:endParaRPr lang="es-PE"/>
          </a:p>
        </c:txPr>
        <c:crossAx val="414576344"/>
        <c:crosses val="autoZero"/>
        <c:auto val="0"/>
        <c:lblAlgn val="ctr"/>
        <c:lblOffset val="100"/>
        <c:noMultiLvlLbl val="0"/>
      </c:catAx>
      <c:valAx>
        <c:axId val="414576344"/>
        <c:scaling>
          <c:orientation val="minMax"/>
        </c:scaling>
        <c:delete val="1"/>
        <c:axPos val="l"/>
        <c:numFmt formatCode="0%" sourceLinked="1"/>
        <c:majorTickMark val="out"/>
        <c:minorTickMark val="none"/>
        <c:tickLblPos val="none"/>
        <c:crossAx val="414597512"/>
        <c:crosses val="autoZero"/>
        <c:crossBetween val="between"/>
      </c:valAx>
    </c:plotArea>
    <c:legend>
      <c:legendPos val="t"/>
      <c:layout>
        <c:manualLayout>
          <c:xMode val="edge"/>
          <c:yMode val="edge"/>
          <c:x val="0.18799420563739325"/>
          <c:y val="6.6941862593585602E-2"/>
          <c:w val="0.52334704418008715"/>
          <c:h val="0.12685817157848628"/>
        </c:manualLayout>
      </c:layout>
      <c:overlay val="0"/>
      <c:txPr>
        <a:bodyPr/>
        <a:lstStyle/>
        <a:p>
          <a:pPr>
            <a:defRPr sz="1600">
              <a:latin typeface="Corbel" panose="020B0503020204020204" pitchFamily="34" charset="0"/>
            </a:defRPr>
          </a:pPr>
          <a:endParaRPr lang="es-PE"/>
        </a:p>
      </c:txPr>
    </c:legend>
    <c:plotVisOnly val="1"/>
    <c:dispBlanksAs val="gap"/>
    <c:showDLblsOverMax val="0"/>
  </c:chart>
  <c:txPr>
    <a:bodyPr/>
    <a:lstStyle/>
    <a:p>
      <a:pPr>
        <a:defRPr sz="1400">
          <a:latin typeface="+mn-lt"/>
        </a:defRPr>
      </a:pPr>
      <a:endParaRPr lang="es-PE"/>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1.57099031991077E-2"/>
          <c:y val="0.34954928771416638"/>
          <c:w val="0.97243580993517897"/>
          <c:h val="0.44373506416102154"/>
        </c:manualLayout>
      </c:layout>
      <c:lineChart>
        <c:grouping val="standard"/>
        <c:varyColors val="0"/>
        <c:ser>
          <c:idx val="0"/>
          <c:order val="0"/>
          <c:tx>
            <c:strRef>
              <c:f>Hoja1!$B$1</c:f>
              <c:strCache>
                <c:ptCount val="1"/>
                <c:pt idx="0">
                  <c:v>Aprueba</c:v>
                </c:pt>
              </c:strCache>
            </c:strRef>
          </c:tx>
          <c:spPr>
            <a:ln>
              <a:solidFill>
                <a:schemeClr val="accent1"/>
              </a:solidFill>
            </a:ln>
          </c:spPr>
          <c:marker>
            <c:symbol val="circle"/>
            <c:size val="7"/>
            <c:spPr>
              <a:solidFill>
                <a:schemeClr val="accent1"/>
              </a:solidFill>
              <a:ln w="38100">
                <a:solidFill>
                  <a:schemeClr val="accent1"/>
                </a:solidFill>
              </a:ln>
            </c:spPr>
          </c:marker>
          <c:dLbls>
            <c:dLbl>
              <c:idx val="0"/>
              <c:layout>
                <c:manualLayout>
                  <c:x val="-6.9492850741164028E-2"/>
                  <c:y val="2.2190716492796615E-2"/>
                </c:manualLayout>
              </c:layout>
              <c:dLblPos val="r"/>
              <c:showLegendKey val="0"/>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0-A30A-4EFB-8667-60804037B5D6}"/>
                </c:ext>
              </c:extLst>
            </c:dLbl>
            <c:spPr>
              <a:noFill/>
              <a:ln>
                <a:noFill/>
              </a:ln>
              <a:effectLst/>
            </c:spPr>
            <c:txPr>
              <a:bodyPr wrap="square" lIns="38100" tIns="19050" rIns="38100" bIns="19050" anchor="ctr">
                <a:spAutoFit/>
              </a:bodyPr>
              <a:lstStyle/>
              <a:p>
                <a:pPr>
                  <a:defRPr sz="1600" b="0">
                    <a:latin typeface="Corbel" panose="020B0503020204020204" pitchFamily="34" charset="0"/>
                  </a:defRPr>
                </a:pPr>
                <a:endParaRPr lang="es-PE"/>
              </a:p>
            </c:txPr>
            <c:dLblPos val="t"/>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numRef>
              <c:f>Hoja1!$A$2:$A$6</c:f>
              <c:numCache>
                <c:formatCode>mmm\-yy</c:formatCode>
                <c:ptCount val="3"/>
                <c:pt idx="0">
                  <c:v>44470</c:v>
                </c:pt>
                <c:pt idx="1">
                  <c:v>44501</c:v>
                </c:pt>
                <c:pt idx="2">
                  <c:v>44531</c:v>
                </c:pt>
              </c:numCache>
            </c:numRef>
          </c:cat>
          <c:val>
            <c:numRef>
              <c:f>Hoja1!$B$2:$B$6</c:f>
              <c:numCache>
                <c:formatCode>0%</c:formatCode>
                <c:ptCount val="3"/>
                <c:pt idx="0">
                  <c:v>0.43</c:v>
                </c:pt>
                <c:pt idx="1">
                  <c:v>0.25</c:v>
                </c:pt>
                <c:pt idx="2">
                  <c:v>0.25</c:v>
                </c:pt>
              </c:numCache>
            </c:numRef>
          </c:val>
          <c:smooth val="0"/>
          <c:extLst>
            <c:ext xmlns:c16="http://schemas.microsoft.com/office/drawing/2014/chart" uri="{C3380CC4-5D6E-409C-BE32-E72D297353CC}">
              <c16:uniqueId val="{00000002-A30A-4EFB-8667-60804037B5D6}"/>
            </c:ext>
          </c:extLst>
        </c:ser>
        <c:ser>
          <c:idx val="1"/>
          <c:order val="1"/>
          <c:tx>
            <c:strRef>
              <c:f>Hoja1!$C$1</c:f>
              <c:strCache>
                <c:ptCount val="1"/>
                <c:pt idx="0">
                  <c:v>Desaprueba</c:v>
                </c:pt>
              </c:strCache>
            </c:strRef>
          </c:tx>
          <c:spPr>
            <a:ln>
              <a:solidFill>
                <a:srgbClr val="DC291E"/>
              </a:solidFill>
            </a:ln>
          </c:spPr>
          <c:marker>
            <c:symbol val="circle"/>
            <c:size val="7"/>
            <c:spPr>
              <a:solidFill>
                <a:srgbClr val="DC291E"/>
              </a:solidFill>
              <a:ln w="38100">
                <a:solidFill>
                  <a:srgbClr val="DC291E"/>
                </a:solidFill>
              </a:ln>
            </c:spPr>
          </c:marker>
          <c:dLbls>
            <c:dLbl>
              <c:idx val="0"/>
              <c:layout>
                <c:manualLayout>
                  <c:x val="-7.1394925573718071E-2"/>
                  <c:y val="-4.8922905419739912E-2"/>
                </c:manualLayout>
              </c:layout>
              <c:dLblPos val="r"/>
              <c:showLegendKey val="0"/>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3-A30A-4EFB-8667-60804037B5D6}"/>
                </c:ext>
              </c:extLst>
            </c:dLbl>
            <c:spPr>
              <a:noFill/>
              <a:ln>
                <a:noFill/>
              </a:ln>
              <a:effectLst/>
            </c:spPr>
            <c:txPr>
              <a:bodyPr wrap="square" lIns="38100" tIns="19050" rIns="38100" bIns="19050" anchor="ctr">
                <a:spAutoFit/>
              </a:bodyPr>
              <a:lstStyle/>
              <a:p>
                <a:pPr>
                  <a:defRPr sz="1600">
                    <a:latin typeface="Corbel" panose="020B0503020204020204" pitchFamily="34" charset="0"/>
                  </a:defRPr>
                </a:pPr>
                <a:endParaRPr lang="es-PE"/>
              </a:p>
            </c:txPr>
            <c:dLblPos val="t"/>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numRef>
              <c:f>Hoja1!$A$2:$A$6</c:f>
              <c:numCache>
                <c:formatCode>mmm\-yy</c:formatCode>
                <c:ptCount val="3"/>
                <c:pt idx="0">
                  <c:v>44470</c:v>
                </c:pt>
                <c:pt idx="1">
                  <c:v>44501</c:v>
                </c:pt>
                <c:pt idx="2">
                  <c:v>44531</c:v>
                </c:pt>
              </c:numCache>
            </c:numRef>
          </c:cat>
          <c:val>
            <c:numRef>
              <c:f>Hoja1!$C$2:$C$6</c:f>
              <c:numCache>
                <c:formatCode>0%</c:formatCode>
                <c:ptCount val="3"/>
                <c:pt idx="0">
                  <c:v>0.49</c:v>
                </c:pt>
                <c:pt idx="1">
                  <c:v>0.68</c:v>
                </c:pt>
                <c:pt idx="2">
                  <c:v>0.67</c:v>
                </c:pt>
              </c:numCache>
            </c:numRef>
          </c:val>
          <c:smooth val="0"/>
          <c:extLst>
            <c:ext xmlns:c16="http://schemas.microsoft.com/office/drawing/2014/chart" uri="{C3380CC4-5D6E-409C-BE32-E72D297353CC}">
              <c16:uniqueId val="{00000004-A30A-4EFB-8667-60804037B5D6}"/>
            </c:ext>
          </c:extLst>
        </c:ser>
        <c:ser>
          <c:idx val="2"/>
          <c:order val="2"/>
          <c:tx>
            <c:strRef>
              <c:f>Hoja1!$D$1</c:f>
              <c:strCache>
                <c:ptCount val="1"/>
                <c:pt idx="0">
                  <c:v>NS/NP</c:v>
                </c:pt>
              </c:strCache>
            </c:strRef>
          </c:tx>
          <c:marker>
            <c:symbol val="circle"/>
            <c:size val="9"/>
          </c:marker>
          <c:dLbls>
            <c:dLbl>
              <c:idx val="0"/>
              <c:layout>
                <c:manualLayout>
                  <c:x val="-5.8092466719405447E-2"/>
                  <c:y val="-3.0660748176575874E-2"/>
                </c:manualLayout>
              </c:layout>
              <c:showLegendKey val="0"/>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5-A30A-4EFB-8667-60804037B5D6}"/>
                </c:ext>
              </c:extLst>
            </c:dLbl>
            <c:dLbl>
              <c:idx val="1"/>
              <c:layout>
                <c:manualLayout>
                  <c:x val="-2.4193446992157759E-2"/>
                  <c:y val="-4.2158528742791773E-2"/>
                </c:manualLayout>
              </c:layout>
              <c:showLegendKey val="0"/>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1-D8A5-42C3-B80B-3AB2E157B072}"/>
                </c:ext>
              </c:extLst>
            </c:dLbl>
            <c:spPr>
              <a:noFill/>
              <a:ln>
                <a:noFill/>
              </a:ln>
              <a:effectLst/>
            </c:spPr>
            <c:txPr>
              <a:bodyPr wrap="square" lIns="38100" tIns="19050" rIns="38100" bIns="19050" anchor="ctr" anchorCtr="0">
                <a:spAutoFit/>
              </a:bodyPr>
              <a:lstStyle/>
              <a:p>
                <a:pPr algn="ctr">
                  <a:defRPr lang="es-PE" sz="1600" b="0" i="0" u="none" strike="noStrike" kern="1200" baseline="0">
                    <a:solidFill>
                      <a:schemeClr val="tx1"/>
                    </a:solidFill>
                    <a:latin typeface="Corbel" panose="020B0503020204020204" pitchFamily="34" charset="0"/>
                    <a:ea typeface="+mn-ea"/>
                    <a:cs typeface="+mn-cs"/>
                  </a:defRPr>
                </a:pPr>
                <a:endParaRPr lang="es-PE"/>
              </a:p>
            </c:txPr>
            <c:showLegendKey val="0"/>
            <c:showVal val="1"/>
            <c:showCatName val="0"/>
            <c:showSerName val="0"/>
            <c:showPercent val="0"/>
            <c:showBubbleSize val="0"/>
            <c:showLeaderLines val="0"/>
            <c:extLst>
              <c:ext xmlns:c15="http://schemas.microsoft.com/office/drawing/2012/chart" uri="{CE6537A1-D6FC-4f65-9D91-7224C49458BB}">
                <c15:layout/>
                <c15:showLeaderLines val="1"/>
              </c:ext>
            </c:extLst>
          </c:dLbls>
          <c:cat>
            <c:numRef>
              <c:f>Hoja1!$A$2:$A$6</c:f>
              <c:numCache>
                <c:formatCode>mmm\-yy</c:formatCode>
                <c:ptCount val="3"/>
                <c:pt idx="0">
                  <c:v>44470</c:v>
                </c:pt>
                <c:pt idx="1">
                  <c:v>44501</c:v>
                </c:pt>
                <c:pt idx="2">
                  <c:v>44531</c:v>
                </c:pt>
              </c:numCache>
            </c:numRef>
          </c:cat>
          <c:val>
            <c:numRef>
              <c:f>Hoja1!$D$2:$D$6</c:f>
              <c:numCache>
                <c:formatCode>0%</c:formatCode>
                <c:ptCount val="3"/>
                <c:pt idx="0">
                  <c:v>0.08</c:v>
                </c:pt>
                <c:pt idx="1">
                  <c:v>7.0000000000000007E-2</c:v>
                </c:pt>
                <c:pt idx="2">
                  <c:v>0.08</c:v>
                </c:pt>
              </c:numCache>
            </c:numRef>
          </c:val>
          <c:smooth val="0"/>
          <c:extLst>
            <c:ext xmlns:c16="http://schemas.microsoft.com/office/drawing/2014/chart" uri="{C3380CC4-5D6E-409C-BE32-E72D297353CC}">
              <c16:uniqueId val="{00000008-A30A-4EFB-8667-60804037B5D6}"/>
            </c:ext>
          </c:extLst>
        </c:ser>
        <c:dLbls>
          <c:showLegendKey val="0"/>
          <c:showVal val="0"/>
          <c:showCatName val="0"/>
          <c:showSerName val="0"/>
          <c:showPercent val="0"/>
          <c:showBubbleSize val="0"/>
        </c:dLbls>
        <c:marker val="1"/>
        <c:smooth val="0"/>
        <c:axId val="414582224"/>
        <c:axId val="414584968"/>
      </c:lineChart>
      <c:catAx>
        <c:axId val="414582224"/>
        <c:scaling>
          <c:orientation val="minMax"/>
        </c:scaling>
        <c:delete val="0"/>
        <c:axPos val="b"/>
        <c:numFmt formatCode="mmm\-yy" sourceLinked="1"/>
        <c:majorTickMark val="out"/>
        <c:minorTickMark val="none"/>
        <c:tickLblPos val="nextTo"/>
        <c:spPr>
          <a:noFill/>
        </c:spPr>
        <c:txPr>
          <a:bodyPr/>
          <a:lstStyle/>
          <a:p>
            <a:pPr>
              <a:defRPr sz="1600">
                <a:latin typeface="Corbel" panose="020B0503020204020204" pitchFamily="34" charset="0"/>
              </a:defRPr>
            </a:pPr>
            <a:endParaRPr lang="es-PE"/>
          </a:p>
        </c:txPr>
        <c:crossAx val="414584968"/>
        <c:crosses val="autoZero"/>
        <c:auto val="0"/>
        <c:lblAlgn val="ctr"/>
        <c:lblOffset val="100"/>
        <c:noMultiLvlLbl val="0"/>
      </c:catAx>
      <c:valAx>
        <c:axId val="414584968"/>
        <c:scaling>
          <c:orientation val="minMax"/>
        </c:scaling>
        <c:delete val="1"/>
        <c:axPos val="l"/>
        <c:numFmt formatCode="0%" sourceLinked="1"/>
        <c:majorTickMark val="out"/>
        <c:minorTickMark val="none"/>
        <c:tickLblPos val="none"/>
        <c:crossAx val="414582224"/>
        <c:crosses val="autoZero"/>
        <c:crossBetween val="between"/>
      </c:valAx>
    </c:plotArea>
    <c:legend>
      <c:legendPos val="t"/>
      <c:layout>
        <c:manualLayout>
          <c:xMode val="edge"/>
          <c:yMode val="edge"/>
          <c:x val="0.2292992676053047"/>
          <c:y val="2.0159705271109815E-2"/>
          <c:w val="0.54333211455933705"/>
          <c:h val="0.12685817157848628"/>
        </c:manualLayout>
      </c:layout>
      <c:overlay val="0"/>
      <c:txPr>
        <a:bodyPr/>
        <a:lstStyle/>
        <a:p>
          <a:pPr>
            <a:defRPr sz="1600">
              <a:latin typeface="Corbel" panose="020B0503020204020204" pitchFamily="34" charset="0"/>
            </a:defRPr>
          </a:pPr>
          <a:endParaRPr lang="es-PE"/>
        </a:p>
      </c:txPr>
    </c:legend>
    <c:plotVisOnly val="1"/>
    <c:dispBlanksAs val="gap"/>
    <c:showDLblsOverMax val="0"/>
  </c:chart>
  <c:txPr>
    <a:bodyPr/>
    <a:lstStyle/>
    <a:p>
      <a:pPr>
        <a:defRPr sz="1400">
          <a:latin typeface="+mn-lt"/>
        </a:defRPr>
      </a:pPr>
      <a:endParaRPr lang="es-PE"/>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1.57099031991077E-2"/>
          <c:y val="0.34954928771416638"/>
          <c:w val="0.97243580993517897"/>
          <c:h val="0.44373506416102154"/>
        </c:manualLayout>
      </c:layout>
      <c:lineChart>
        <c:grouping val="standard"/>
        <c:varyColors val="0"/>
        <c:ser>
          <c:idx val="0"/>
          <c:order val="0"/>
          <c:tx>
            <c:strRef>
              <c:f>Hoja1!$B$1</c:f>
              <c:strCache>
                <c:ptCount val="1"/>
                <c:pt idx="0">
                  <c:v>Aprueba</c:v>
                </c:pt>
              </c:strCache>
            </c:strRef>
          </c:tx>
          <c:spPr>
            <a:ln>
              <a:solidFill>
                <a:schemeClr val="accent1"/>
              </a:solidFill>
            </a:ln>
          </c:spPr>
          <c:marker>
            <c:symbol val="circle"/>
            <c:size val="7"/>
            <c:spPr>
              <a:solidFill>
                <a:schemeClr val="accent1"/>
              </a:solidFill>
              <a:ln w="38100">
                <a:solidFill>
                  <a:schemeClr val="accent1"/>
                </a:solidFill>
              </a:ln>
            </c:spPr>
          </c:marker>
          <c:dLbls>
            <c:dLbl>
              <c:idx val="0"/>
              <c:layout>
                <c:manualLayout>
                  <c:x val="-4.3686507282862545E-2"/>
                  <c:y val="-5.0628560426570678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60C1-496E-AE8F-BCDADA5F8208}"/>
                </c:ext>
              </c:extLst>
            </c:dLbl>
            <c:spPr>
              <a:noFill/>
              <a:ln>
                <a:noFill/>
              </a:ln>
              <a:effectLst/>
            </c:spPr>
            <c:txPr>
              <a:bodyPr wrap="square" lIns="38100" tIns="19050" rIns="38100" bIns="19050" anchor="ctr">
                <a:spAutoFit/>
              </a:bodyPr>
              <a:lstStyle/>
              <a:p>
                <a:pPr>
                  <a:defRPr sz="1600" b="0">
                    <a:latin typeface="Corbel" panose="020B0503020204020204" pitchFamily="34" charset="0"/>
                  </a:defRPr>
                </a:pPr>
                <a:endParaRPr lang="es-PE"/>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numRef>
              <c:f>Hoja1!$A$2:$A$5</c:f>
              <c:numCache>
                <c:formatCode>mmm\-yy</c:formatCode>
                <c:ptCount val="2"/>
                <c:pt idx="0">
                  <c:v>44501</c:v>
                </c:pt>
                <c:pt idx="1">
                  <c:v>44531</c:v>
                </c:pt>
              </c:numCache>
            </c:numRef>
          </c:cat>
          <c:val>
            <c:numRef>
              <c:f>Hoja1!$B$2:$B$5</c:f>
              <c:numCache>
                <c:formatCode>0%</c:formatCode>
                <c:ptCount val="2"/>
                <c:pt idx="0">
                  <c:v>0.28999999999999998</c:v>
                </c:pt>
                <c:pt idx="1">
                  <c:v>0.27</c:v>
                </c:pt>
              </c:numCache>
            </c:numRef>
          </c:val>
          <c:smooth val="0"/>
          <c:extLst>
            <c:ext xmlns:c16="http://schemas.microsoft.com/office/drawing/2014/chart" uri="{C3380CC4-5D6E-409C-BE32-E72D297353CC}">
              <c16:uniqueId val="{00000001-60C1-496E-AE8F-BCDADA5F8208}"/>
            </c:ext>
          </c:extLst>
        </c:ser>
        <c:ser>
          <c:idx val="1"/>
          <c:order val="1"/>
          <c:tx>
            <c:strRef>
              <c:f>Hoja1!$C$1</c:f>
              <c:strCache>
                <c:ptCount val="1"/>
                <c:pt idx="0">
                  <c:v>Desaprueba</c:v>
                </c:pt>
              </c:strCache>
            </c:strRef>
          </c:tx>
          <c:spPr>
            <a:ln>
              <a:solidFill>
                <a:srgbClr val="DC291E"/>
              </a:solidFill>
            </a:ln>
          </c:spPr>
          <c:marker>
            <c:symbol val="circle"/>
            <c:size val="7"/>
            <c:spPr>
              <a:solidFill>
                <a:srgbClr val="DC291E"/>
              </a:solidFill>
              <a:ln w="38100">
                <a:solidFill>
                  <a:srgbClr val="DC291E"/>
                </a:solidFill>
              </a:ln>
            </c:spPr>
          </c:marker>
          <c:dLbls>
            <c:dLbl>
              <c:idx val="0"/>
              <c:layout>
                <c:manualLayout>
                  <c:x val="-7.1394925573718071E-2"/>
                  <c:y val="-4.8922905419739912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60C1-496E-AE8F-BCDADA5F8208}"/>
                </c:ext>
              </c:extLst>
            </c:dLbl>
            <c:spPr>
              <a:noFill/>
              <a:ln>
                <a:noFill/>
              </a:ln>
              <a:effectLst/>
            </c:spPr>
            <c:txPr>
              <a:bodyPr wrap="square" lIns="38100" tIns="19050" rIns="38100" bIns="19050" anchor="ctr">
                <a:spAutoFit/>
              </a:bodyPr>
              <a:lstStyle/>
              <a:p>
                <a:pPr>
                  <a:defRPr sz="1600">
                    <a:latin typeface="Corbel" panose="020B0503020204020204" pitchFamily="34" charset="0"/>
                  </a:defRPr>
                </a:pPr>
                <a:endParaRPr lang="es-PE"/>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numRef>
              <c:f>Hoja1!$A$2:$A$5</c:f>
              <c:numCache>
                <c:formatCode>mmm\-yy</c:formatCode>
                <c:ptCount val="2"/>
                <c:pt idx="0">
                  <c:v>44501</c:v>
                </c:pt>
                <c:pt idx="1">
                  <c:v>44531</c:v>
                </c:pt>
              </c:numCache>
            </c:numRef>
          </c:cat>
          <c:val>
            <c:numRef>
              <c:f>Hoja1!$C$2:$C$5</c:f>
              <c:numCache>
                <c:formatCode>0%</c:formatCode>
                <c:ptCount val="2"/>
                <c:pt idx="0">
                  <c:v>0.59</c:v>
                </c:pt>
                <c:pt idx="1">
                  <c:v>0.62</c:v>
                </c:pt>
              </c:numCache>
            </c:numRef>
          </c:val>
          <c:smooth val="0"/>
          <c:extLst>
            <c:ext xmlns:c16="http://schemas.microsoft.com/office/drawing/2014/chart" uri="{C3380CC4-5D6E-409C-BE32-E72D297353CC}">
              <c16:uniqueId val="{00000003-60C1-496E-AE8F-BCDADA5F8208}"/>
            </c:ext>
          </c:extLst>
        </c:ser>
        <c:ser>
          <c:idx val="2"/>
          <c:order val="2"/>
          <c:tx>
            <c:strRef>
              <c:f>Hoja1!$D$1</c:f>
              <c:strCache>
                <c:ptCount val="1"/>
                <c:pt idx="0">
                  <c:v>NS/NP</c:v>
                </c:pt>
              </c:strCache>
            </c:strRef>
          </c:tx>
          <c:marker>
            <c:symbol val="circle"/>
            <c:size val="9"/>
          </c:marker>
          <c:dLbls>
            <c:dLbl>
              <c:idx val="0"/>
              <c:layout>
                <c:manualLayout>
                  <c:x val="-7.2608534914699999E-2"/>
                  <c:y val="1.9162967610359832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60C1-496E-AE8F-BCDADA5F8208}"/>
                </c:ext>
              </c:extLst>
            </c:dLbl>
            <c:spPr>
              <a:noFill/>
              <a:ln>
                <a:noFill/>
              </a:ln>
              <a:effectLst/>
            </c:spPr>
            <c:txPr>
              <a:bodyPr wrap="square" lIns="38100" tIns="19050" rIns="38100" bIns="19050" anchor="ctr" anchorCtr="0">
                <a:spAutoFit/>
              </a:bodyPr>
              <a:lstStyle/>
              <a:p>
                <a:pPr algn="ctr">
                  <a:defRPr lang="es-PE" sz="1600" b="0" i="0" u="none" strike="noStrike" kern="1200" baseline="0">
                    <a:solidFill>
                      <a:schemeClr val="tx1"/>
                    </a:solidFill>
                    <a:latin typeface="Corbel" panose="020B0503020204020204" pitchFamily="34" charset="0"/>
                    <a:ea typeface="+mn-ea"/>
                    <a:cs typeface="+mn-cs"/>
                  </a:defRPr>
                </a:pPr>
                <a:endParaRPr lang="es-PE"/>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Hoja1!$A$2:$A$5</c:f>
              <c:numCache>
                <c:formatCode>mmm\-yy</c:formatCode>
                <c:ptCount val="2"/>
                <c:pt idx="0">
                  <c:v>44501</c:v>
                </c:pt>
                <c:pt idx="1">
                  <c:v>44531</c:v>
                </c:pt>
              </c:numCache>
            </c:numRef>
          </c:cat>
          <c:val>
            <c:numRef>
              <c:f>Hoja1!$D$2:$D$5</c:f>
              <c:numCache>
                <c:formatCode>0%</c:formatCode>
                <c:ptCount val="2"/>
                <c:pt idx="0">
                  <c:v>0.12</c:v>
                </c:pt>
                <c:pt idx="1">
                  <c:v>0.11</c:v>
                </c:pt>
              </c:numCache>
            </c:numRef>
          </c:val>
          <c:smooth val="0"/>
          <c:extLst>
            <c:ext xmlns:c16="http://schemas.microsoft.com/office/drawing/2014/chart" uri="{C3380CC4-5D6E-409C-BE32-E72D297353CC}">
              <c16:uniqueId val="{00000005-60C1-496E-AE8F-BCDADA5F8208}"/>
            </c:ext>
          </c:extLst>
        </c:ser>
        <c:dLbls>
          <c:showLegendKey val="0"/>
          <c:showVal val="0"/>
          <c:showCatName val="0"/>
          <c:showSerName val="0"/>
          <c:showPercent val="0"/>
          <c:showBubbleSize val="0"/>
        </c:dLbls>
        <c:marker val="1"/>
        <c:smooth val="0"/>
        <c:axId val="383798168"/>
        <c:axId val="383788368"/>
      </c:lineChart>
      <c:catAx>
        <c:axId val="383798168"/>
        <c:scaling>
          <c:orientation val="minMax"/>
        </c:scaling>
        <c:delete val="0"/>
        <c:axPos val="b"/>
        <c:numFmt formatCode="mmm\-yy" sourceLinked="1"/>
        <c:majorTickMark val="out"/>
        <c:minorTickMark val="none"/>
        <c:tickLblPos val="nextTo"/>
        <c:spPr>
          <a:noFill/>
        </c:spPr>
        <c:txPr>
          <a:bodyPr/>
          <a:lstStyle/>
          <a:p>
            <a:pPr>
              <a:defRPr sz="1600">
                <a:latin typeface="Corbel" panose="020B0503020204020204" pitchFamily="34" charset="0"/>
              </a:defRPr>
            </a:pPr>
            <a:endParaRPr lang="es-PE"/>
          </a:p>
        </c:txPr>
        <c:crossAx val="383788368"/>
        <c:crosses val="autoZero"/>
        <c:auto val="0"/>
        <c:lblAlgn val="ctr"/>
        <c:lblOffset val="100"/>
        <c:noMultiLvlLbl val="0"/>
      </c:catAx>
      <c:valAx>
        <c:axId val="383788368"/>
        <c:scaling>
          <c:orientation val="minMax"/>
        </c:scaling>
        <c:delete val="1"/>
        <c:axPos val="l"/>
        <c:numFmt formatCode="0%" sourceLinked="1"/>
        <c:majorTickMark val="out"/>
        <c:minorTickMark val="none"/>
        <c:tickLblPos val="none"/>
        <c:crossAx val="383798168"/>
        <c:crosses val="autoZero"/>
        <c:crossBetween val="between"/>
      </c:valAx>
    </c:plotArea>
    <c:legend>
      <c:legendPos val="t"/>
      <c:layout>
        <c:manualLayout>
          <c:xMode val="edge"/>
          <c:yMode val="edge"/>
          <c:x val="0.2292992676053047"/>
          <c:y val="2.0159705271109815E-2"/>
          <c:w val="0.54333211455933705"/>
          <c:h val="0.12685817157848628"/>
        </c:manualLayout>
      </c:layout>
      <c:overlay val="0"/>
      <c:txPr>
        <a:bodyPr/>
        <a:lstStyle/>
        <a:p>
          <a:pPr>
            <a:defRPr sz="1600">
              <a:latin typeface="Corbel" panose="020B0503020204020204" pitchFamily="34" charset="0"/>
            </a:defRPr>
          </a:pPr>
          <a:endParaRPr lang="es-PE"/>
        </a:p>
      </c:txPr>
    </c:legend>
    <c:plotVisOnly val="1"/>
    <c:dispBlanksAs val="gap"/>
    <c:showDLblsOverMax val="0"/>
  </c:chart>
  <c:txPr>
    <a:bodyPr/>
    <a:lstStyle/>
    <a:p>
      <a:pPr>
        <a:defRPr sz="1400">
          <a:latin typeface="+mn-lt"/>
        </a:defRPr>
      </a:pPr>
      <a:endParaRPr lang="es-PE"/>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1.57099031991077E-2"/>
          <c:y val="0.34954928771416638"/>
          <c:w val="0.97243580993517897"/>
          <c:h val="0.44373506416102154"/>
        </c:manualLayout>
      </c:layout>
      <c:lineChart>
        <c:grouping val="standard"/>
        <c:varyColors val="0"/>
        <c:ser>
          <c:idx val="0"/>
          <c:order val="0"/>
          <c:tx>
            <c:strRef>
              <c:f>Hoja1!$B$1</c:f>
              <c:strCache>
                <c:ptCount val="1"/>
                <c:pt idx="0">
                  <c:v>Aprueba</c:v>
                </c:pt>
              </c:strCache>
            </c:strRef>
          </c:tx>
          <c:spPr>
            <a:ln>
              <a:solidFill>
                <a:schemeClr val="accent1"/>
              </a:solidFill>
            </a:ln>
          </c:spPr>
          <c:marker>
            <c:symbol val="circle"/>
            <c:size val="7"/>
            <c:spPr>
              <a:solidFill>
                <a:schemeClr val="accent1"/>
              </a:solidFill>
              <a:ln w="38100">
                <a:solidFill>
                  <a:schemeClr val="accent1"/>
                </a:solidFill>
              </a:ln>
            </c:spPr>
          </c:marker>
          <c:dLbls>
            <c:dLbl>
              <c:idx val="0"/>
              <c:layout>
                <c:manualLayout>
                  <c:x val="-2.2503969693802431E-2"/>
                  <c:y val="-5.9506295562973356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B46E-40F3-BFED-DB4E3B41B71A}"/>
                </c:ext>
              </c:extLst>
            </c:dLbl>
            <c:dLbl>
              <c:idx val="2"/>
              <c:layout>
                <c:manualLayout>
                  <c:x val="-2.4331749689136432E-2"/>
                  <c:y val="-4.6795966904498783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38FF-442B-B412-3FEB1F9782FB}"/>
                </c:ext>
              </c:extLst>
            </c:dLbl>
            <c:spPr>
              <a:noFill/>
              <a:ln>
                <a:noFill/>
              </a:ln>
              <a:effectLst/>
            </c:spPr>
            <c:txPr>
              <a:bodyPr wrap="square" lIns="38100" tIns="19050" rIns="38100" bIns="19050" anchor="ctr">
                <a:spAutoFit/>
              </a:bodyPr>
              <a:lstStyle/>
              <a:p>
                <a:pPr>
                  <a:defRPr sz="1600" b="0">
                    <a:latin typeface="Corbel" panose="020B0503020204020204" pitchFamily="34" charset="0"/>
                  </a:defRPr>
                </a:pPr>
                <a:endParaRPr lang="es-PE"/>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numRef>
              <c:f>Hoja1!$A$2:$A$6</c:f>
              <c:numCache>
                <c:formatCode>mmm\-yy</c:formatCode>
                <c:ptCount val="5"/>
                <c:pt idx="0">
                  <c:v>44409</c:v>
                </c:pt>
                <c:pt idx="1">
                  <c:v>44440</c:v>
                </c:pt>
                <c:pt idx="2">
                  <c:v>44470</c:v>
                </c:pt>
                <c:pt idx="3">
                  <c:v>44501</c:v>
                </c:pt>
                <c:pt idx="4">
                  <c:v>44531</c:v>
                </c:pt>
              </c:numCache>
            </c:numRef>
          </c:cat>
          <c:val>
            <c:numRef>
              <c:f>Hoja1!$B$2:$B$6</c:f>
              <c:numCache>
                <c:formatCode>0%</c:formatCode>
                <c:ptCount val="5"/>
                <c:pt idx="0">
                  <c:v>0.31</c:v>
                </c:pt>
                <c:pt idx="1">
                  <c:v>0.32</c:v>
                </c:pt>
                <c:pt idx="2">
                  <c:v>0.21</c:v>
                </c:pt>
                <c:pt idx="3">
                  <c:v>0.21</c:v>
                </c:pt>
                <c:pt idx="4">
                  <c:v>0.18</c:v>
                </c:pt>
              </c:numCache>
            </c:numRef>
          </c:val>
          <c:smooth val="0"/>
          <c:extLst>
            <c:ext xmlns:c16="http://schemas.microsoft.com/office/drawing/2014/chart" uri="{C3380CC4-5D6E-409C-BE32-E72D297353CC}">
              <c16:uniqueId val="{0000000D-D0C6-4C10-B134-1D40F3AA0116}"/>
            </c:ext>
          </c:extLst>
        </c:ser>
        <c:ser>
          <c:idx val="1"/>
          <c:order val="1"/>
          <c:tx>
            <c:strRef>
              <c:f>Hoja1!$C$1</c:f>
              <c:strCache>
                <c:ptCount val="1"/>
                <c:pt idx="0">
                  <c:v>Desaprueba</c:v>
                </c:pt>
              </c:strCache>
            </c:strRef>
          </c:tx>
          <c:spPr>
            <a:ln>
              <a:solidFill>
                <a:srgbClr val="DC291E"/>
              </a:solidFill>
            </a:ln>
          </c:spPr>
          <c:marker>
            <c:symbol val="circle"/>
            <c:size val="7"/>
            <c:spPr>
              <a:solidFill>
                <a:srgbClr val="DC291E"/>
              </a:solidFill>
              <a:ln w="38100">
                <a:solidFill>
                  <a:srgbClr val="DC291E"/>
                </a:solidFill>
              </a:ln>
            </c:spPr>
          </c:marker>
          <c:dLbls>
            <c:dLbl>
              <c:idx val="0"/>
              <c:layout>
                <c:manualLayout>
                  <c:x val="-2.6131673756387447E-2"/>
                  <c:y val="-6.8399119650250265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06EA-48F7-89F3-72F4E19A2BFB}"/>
                </c:ext>
              </c:extLst>
            </c:dLbl>
            <c:spPr>
              <a:noFill/>
              <a:ln>
                <a:noFill/>
              </a:ln>
              <a:effectLst/>
            </c:spPr>
            <c:txPr>
              <a:bodyPr wrap="square" lIns="38100" tIns="19050" rIns="38100" bIns="19050" anchor="ctr">
                <a:spAutoFit/>
              </a:bodyPr>
              <a:lstStyle/>
              <a:p>
                <a:pPr>
                  <a:defRPr sz="1600">
                    <a:latin typeface="Corbel" panose="020B0503020204020204" pitchFamily="34" charset="0"/>
                  </a:defRPr>
                </a:pPr>
                <a:endParaRPr lang="es-PE"/>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numRef>
              <c:f>Hoja1!$A$2:$A$6</c:f>
              <c:numCache>
                <c:formatCode>mmm\-yy</c:formatCode>
                <c:ptCount val="5"/>
                <c:pt idx="0">
                  <c:v>44409</c:v>
                </c:pt>
                <c:pt idx="1">
                  <c:v>44440</c:v>
                </c:pt>
                <c:pt idx="2">
                  <c:v>44470</c:v>
                </c:pt>
                <c:pt idx="3">
                  <c:v>44501</c:v>
                </c:pt>
                <c:pt idx="4">
                  <c:v>44531</c:v>
                </c:pt>
              </c:numCache>
            </c:numRef>
          </c:cat>
          <c:val>
            <c:numRef>
              <c:f>Hoja1!$C$2:$C$6</c:f>
              <c:numCache>
                <c:formatCode>0%</c:formatCode>
                <c:ptCount val="5"/>
                <c:pt idx="0">
                  <c:v>0.61</c:v>
                </c:pt>
                <c:pt idx="1">
                  <c:v>0.61</c:v>
                </c:pt>
                <c:pt idx="2">
                  <c:v>0.75</c:v>
                </c:pt>
                <c:pt idx="3">
                  <c:v>0.75</c:v>
                </c:pt>
                <c:pt idx="4">
                  <c:v>0.78</c:v>
                </c:pt>
              </c:numCache>
            </c:numRef>
          </c:val>
          <c:smooth val="0"/>
          <c:extLst>
            <c:ext xmlns:c16="http://schemas.microsoft.com/office/drawing/2014/chart" uri="{C3380CC4-5D6E-409C-BE32-E72D297353CC}">
              <c16:uniqueId val="{0000001C-D0C6-4C10-B134-1D40F3AA0116}"/>
            </c:ext>
          </c:extLst>
        </c:ser>
        <c:ser>
          <c:idx val="2"/>
          <c:order val="2"/>
          <c:tx>
            <c:strRef>
              <c:f>Hoja1!$D$1</c:f>
              <c:strCache>
                <c:ptCount val="1"/>
                <c:pt idx="0">
                  <c:v>NS/NP</c:v>
                </c:pt>
              </c:strCache>
            </c:strRef>
          </c:tx>
          <c:marker>
            <c:symbol val="circle"/>
            <c:size val="9"/>
          </c:marker>
          <c:dLbls>
            <c:dLbl>
              <c:idx val="0"/>
              <c:layout>
                <c:manualLayout>
                  <c:x val="-2.0644887389733493E-2"/>
                  <c:y val="-3.6472026670919436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03ED-4B19-90CC-53467F8CC74E}"/>
                </c:ext>
              </c:extLst>
            </c:dLbl>
            <c:dLbl>
              <c:idx val="1"/>
              <c:layout>
                <c:manualLayout>
                  <c:x val="-1.8229462173830192E-2"/>
                  <c:y val="-4.4011573599434993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E591-4708-9625-FA7A20E66DCB}"/>
                </c:ext>
              </c:extLst>
            </c:dLbl>
            <c:dLbl>
              <c:idx val="2"/>
              <c:layout>
                <c:manualLayout>
                  <c:x val="-1.131846920123398E-2"/>
                  <c:y val="-3.8325935220719802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38FF-442B-B412-3FEB1F9782FB}"/>
                </c:ext>
              </c:extLst>
            </c:dLbl>
            <c:dLbl>
              <c:idx val="3"/>
              <c:layout>
                <c:manualLayout>
                  <c:x val="-1.0607681751410589E-2"/>
                  <c:y val="-3.8326030219954198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A237-4400-817A-51857AE4D976}"/>
                </c:ext>
              </c:extLst>
            </c:dLbl>
            <c:dLbl>
              <c:idx val="4"/>
              <c:layout>
                <c:manualLayout>
                  <c:x val="-6.0615324293773684E-3"/>
                  <c:y val="-1.6074443659707824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0CAE-49AE-80A6-97CC62A7F1FD}"/>
                </c:ext>
              </c:extLst>
            </c:dLbl>
            <c:spPr>
              <a:noFill/>
              <a:ln>
                <a:noFill/>
              </a:ln>
              <a:effectLst/>
            </c:spPr>
            <c:txPr>
              <a:bodyPr wrap="square" lIns="38100" tIns="19050" rIns="38100" bIns="19050" anchor="ctr" anchorCtr="0">
                <a:spAutoFit/>
              </a:bodyPr>
              <a:lstStyle/>
              <a:p>
                <a:pPr algn="ctr">
                  <a:defRPr lang="es-PE" sz="1600" b="0" i="0" u="none" strike="noStrike" kern="1200" baseline="0">
                    <a:solidFill>
                      <a:schemeClr val="tx1"/>
                    </a:solidFill>
                    <a:latin typeface="Corbel" panose="020B0503020204020204" pitchFamily="34" charset="0"/>
                    <a:ea typeface="+mn-ea"/>
                    <a:cs typeface="+mn-cs"/>
                  </a:defRPr>
                </a:pPr>
                <a:endParaRPr lang="es-PE"/>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Hoja1!$A$2:$A$6</c:f>
              <c:numCache>
                <c:formatCode>mmm\-yy</c:formatCode>
                <c:ptCount val="5"/>
                <c:pt idx="0">
                  <c:v>44409</c:v>
                </c:pt>
                <c:pt idx="1">
                  <c:v>44440</c:v>
                </c:pt>
                <c:pt idx="2">
                  <c:v>44470</c:v>
                </c:pt>
                <c:pt idx="3">
                  <c:v>44501</c:v>
                </c:pt>
                <c:pt idx="4">
                  <c:v>44531</c:v>
                </c:pt>
              </c:numCache>
            </c:numRef>
          </c:cat>
          <c:val>
            <c:numRef>
              <c:f>Hoja1!$D$2:$D$6</c:f>
              <c:numCache>
                <c:formatCode>0%</c:formatCode>
                <c:ptCount val="5"/>
                <c:pt idx="0">
                  <c:v>0.08</c:v>
                </c:pt>
                <c:pt idx="1">
                  <c:v>7.0000000000000007E-2</c:v>
                </c:pt>
                <c:pt idx="2">
                  <c:v>0.04</c:v>
                </c:pt>
                <c:pt idx="3">
                  <c:v>0.04</c:v>
                </c:pt>
                <c:pt idx="4">
                  <c:v>0.04</c:v>
                </c:pt>
              </c:numCache>
            </c:numRef>
          </c:val>
          <c:smooth val="0"/>
          <c:extLst>
            <c:ext xmlns:c16="http://schemas.microsoft.com/office/drawing/2014/chart" uri="{C3380CC4-5D6E-409C-BE32-E72D297353CC}">
              <c16:uniqueId val="{00000002-03ED-4B19-90CC-53467F8CC74E}"/>
            </c:ext>
          </c:extLst>
        </c:ser>
        <c:dLbls>
          <c:showLegendKey val="0"/>
          <c:showVal val="0"/>
          <c:showCatName val="0"/>
          <c:showSerName val="0"/>
          <c:showPercent val="0"/>
          <c:showBubbleSize val="0"/>
        </c:dLbls>
        <c:marker val="1"/>
        <c:smooth val="0"/>
        <c:axId val="428110024"/>
        <c:axId val="428106888"/>
      </c:lineChart>
      <c:catAx>
        <c:axId val="428110024"/>
        <c:scaling>
          <c:orientation val="minMax"/>
        </c:scaling>
        <c:delete val="0"/>
        <c:axPos val="b"/>
        <c:numFmt formatCode="mmm\-yy" sourceLinked="1"/>
        <c:majorTickMark val="out"/>
        <c:minorTickMark val="none"/>
        <c:tickLblPos val="nextTo"/>
        <c:spPr>
          <a:noFill/>
        </c:spPr>
        <c:txPr>
          <a:bodyPr/>
          <a:lstStyle/>
          <a:p>
            <a:pPr>
              <a:defRPr sz="1600">
                <a:latin typeface="Corbel" panose="020B0503020204020204" pitchFamily="34" charset="0"/>
              </a:defRPr>
            </a:pPr>
            <a:endParaRPr lang="es-PE"/>
          </a:p>
        </c:txPr>
        <c:crossAx val="428106888"/>
        <c:crosses val="autoZero"/>
        <c:auto val="0"/>
        <c:lblAlgn val="ctr"/>
        <c:lblOffset val="100"/>
        <c:noMultiLvlLbl val="0"/>
      </c:catAx>
      <c:valAx>
        <c:axId val="428106888"/>
        <c:scaling>
          <c:orientation val="minMax"/>
        </c:scaling>
        <c:delete val="1"/>
        <c:axPos val="l"/>
        <c:numFmt formatCode="0%" sourceLinked="1"/>
        <c:majorTickMark val="out"/>
        <c:minorTickMark val="none"/>
        <c:tickLblPos val="none"/>
        <c:crossAx val="428110024"/>
        <c:crosses val="autoZero"/>
        <c:crossBetween val="between"/>
      </c:valAx>
    </c:plotArea>
    <c:legend>
      <c:legendPos val="t"/>
      <c:layout>
        <c:manualLayout>
          <c:xMode val="edge"/>
          <c:yMode val="edge"/>
          <c:x val="0.2292992676053047"/>
          <c:y val="2.0159705271109815E-2"/>
          <c:w val="0.54333211455933705"/>
          <c:h val="0.12685817157848628"/>
        </c:manualLayout>
      </c:layout>
      <c:overlay val="0"/>
      <c:txPr>
        <a:bodyPr/>
        <a:lstStyle/>
        <a:p>
          <a:pPr>
            <a:defRPr sz="1600">
              <a:latin typeface="Corbel" panose="020B0503020204020204" pitchFamily="34" charset="0"/>
            </a:defRPr>
          </a:pPr>
          <a:endParaRPr lang="es-PE"/>
        </a:p>
      </c:txPr>
    </c:legend>
    <c:plotVisOnly val="1"/>
    <c:dispBlanksAs val="gap"/>
    <c:showDLblsOverMax val="0"/>
  </c:chart>
  <c:txPr>
    <a:bodyPr/>
    <a:lstStyle/>
    <a:p>
      <a:pPr>
        <a:defRPr sz="1400">
          <a:latin typeface="+mn-lt"/>
        </a:defRPr>
      </a:pPr>
      <a:endParaRPr lang="es-PE"/>
    </a:p>
  </c:txPr>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1.57099031991077E-2"/>
          <c:y val="0.34954928771416638"/>
          <c:w val="0.97243580993517897"/>
          <c:h val="0.44373506416102154"/>
        </c:manualLayout>
      </c:layout>
      <c:lineChart>
        <c:grouping val="standard"/>
        <c:varyColors val="0"/>
        <c:ser>
          <c:idx val="0"/>
          <c:order val="0"/>
          <c:tx>
            <c:strRef>
              <c:f>Hoja1!$B$1</c:f>
              <c:strCache>
                <c:ptCount val="1"/>
                <c:pt idx="0">
                  <c:v>Aprueba</c:v>
                </c:pt>
              </c:strCache>
            </c:strRef>
          </c:tx>
          <c:spPr>
            <a:ln>
              <a:solidFill>
                <a:schemeClr val="accent1"/>
              </a:solidFill>
            </a:ln>
          </c:spPr>
          <c:marker>
            <c:symbol val="circle"/>
            <c:size val="7"/>
            <c:spPr>
              <a:solidFill>
                <a:schemeClr val="accent1"/>
              </a:solidFill>
              <a:ln w="38100">
                <a:solidFill>
                  <a:schemeClr val="accent1"/>
                </a:solidFill>
              </a:ln>
            </c:spPr>
          </c:marker>
          <c:dLbls>
            <c:dLbl>
              <c:idx val="0"/>
              <c:layout>
                <c:manualLayout>
                  <c:x val="-2.2503969693802431E-2"/>
                  <c:y val="-5.9506295562973356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B46E-40F3-BFED-DB4E3B41B71A}"/>
                </c:ext>
              </c:extLst>
            </c:dLbl>
            <c:dLbl>
              <c:idx val="2"/>
              <c:layout>
                <c:manualLayout>
                  <c:x val="-3.8847817884431014E-2"/>
                  <c:y val="-5.4461153948642711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835A-4066-BDA2-1730A89EF467}"/>
                </c:ext>
              </c:extLst>
            </c:dLbl>
            <c:spPr>
              <a:noFill/>
              <a:ln>
                <a:noFill/>
              </a:ln>
              <a:effectLst/>
            </c:spPr>
            <c:txPr>
              <a:bodyPr wrap="square" lIns="38100" tIns="19050" rIns="38100" bIns="19050" anchor="ctr">
                <a:spAutoFit/>
              </a:bodyPr>
              <a:lstStyle/>
              <a:p>
                <a:pPr>
                  <a:defRPr sz="1600" b="0">
                    <a:latin typeface="Corbel" panose="020B0503020204020204" pitchFamily="34" charset="0"/>
                  </a:defRPr>
                </a:pPr>
                <a:endParaRPr lang="es-PE"/>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numRef>
              <c:f>Hoja1!$A$2:$A$6</c:f>
              <c:numCache>
                <c:formatCode>mmm\-yy</c:formatCode>
                <c:ptCount val="5"/>
                <c:pt idx="0">
                  <c:v>44409</c:v>
                </c:pt>
                <c:pt idx="1">
                  <c:v>44440</c:v>
                </c:pt>
                <c:pt idx="2">
                  <c:v>44470</c:v>
                </c:pt>
                <c:pt idx="3">
                  <c:v>44501</c:v>
                </c:pt>
                <c:pt idx="4">
                  <c:v>44531</c:v>
                </c:pt>
              </c:numCache>
            </c:numRef>
          </c:cat>
          <c:val>
            <c:numRef>
              <c:f>Hoja1!$B$2:$B$6</c:f>
              <c:numCache>
                <c:formatCode>0%</c:formatCode>
                <c:ptCount val="5"/>
                <c:pt idx="0">
                  <c:v>0.34</c:v>
                </c:pt>
                <c:pt idx="1">
                  <c:v>0.34</c:v>
                </c:pt>
                <c:pt idx="2">
                  <c:v>0.28000000000000003</c:v>
                </c:pt>
                <c:pt idx="3">
                  <c:v>0.31</c:v>
                </c:pt>
                <c:pt idx="4">
                  <c:v>0.23</c:v>
                </c:pt>
              </c:numCache>
            </c:numRef>
          </c:val>
          <c:smooth val="0"/>
          <c:extLst>
            <c:ext xmlns:c16="http://schemas.microsoft.com/office/drawing/2014/chart" uri="{C3380CC4-5D6E-409C-BE32-E72D297353CC}">
              <c16:uniqueId val="{0000000D-D0C6-4C10-B134-1D40F3AA0116}"/>
            </c:ext>
          </c:extLst>
        </c:ser>
        <c:ser>
          <c:idx val="1"/>
          <c:order val="1"/>
          <c:tx>
            <c:strRef>
              <c:f>Hoja1!$C$1</c:f>
              <c:strCache>
                <c:ptCount val="1"/>
                <c:pt idx="0">
                  <c:v>Desaprueba</c:v>
                </c:pt>
              </c:strCache>
            </c:strRef>
          </c:tx>
          <c:spPr>
            <a:ln>
              <a:solidFill>
                <a:srgbClr val="DC291E"/>
              </a:solidFill>
            </a:ln>
          </c:spPr>
          <c:marker>
            <c:symbol val="circle"/>
            <c:size val="7"/>
            <c:spPr>
              <a:solidFill>
                <a:srgbClr val="DC291E"/>
              </a:solidFill>
              <a:ln w="38100">
                <a:solidFill>
                  <a:srgbClr val="DC291E"/>
                </a:solidFill>
              </a:ln>
            </c:spPr>
          </c:marker>
          <c:dLbls>
            <c:dLbl>
              <c:idx val="0"/>
              <c:layout>
                <c:manualLayout>
                  <c:x val="-2.6131673756387447E-2"/>
                  <c:y val="-6.8399119650250265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06EA-48F7-89F3-72F4E19A2BFB}"/>
                </c:ext>
              </c:extLst>
            </c:dLbl>
            <c:spPr>
              <a:noFill/>
              <a:ln>
                <a:noFill/>
              </a:ln>
              <a:effectLst/>
            </c:spPr>
            <c:txPr>
              <a:bodyPr wrap="square" lIns="38100" tIns="19050" rIns="38100" bIns="19050" anchor="ctr">
                <a:spAutoFit/>
              </a:bodyPr>
              <a:lstStyle/>
              <a:p>
                <a:pPr>
                  <a:defRPr sz="1600">
                    <a:latin typeface="Corbel" panose="020B0503020204020204" pitchFamily="34" charset="0"/>
                  </a:defRPr>
                </a:pPr>
                <a:endParaRPr lang="es-PE"/>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numRef>
              <c:f>Hoja1!$A$2:$A$6</c:f>
              <c:numCache>
                <c:formatCode>mmm\-yy</c:formatCode>
                <c:ptCount val="5"/>
                <c:pt idx="0">
                  <c:v>44409</c:v>
                </c:pt>
                <c:pt idx="1">
                  <c:v>44440</c:v>
                </c:pt>
                <c:pt idx="2">
                  <c:v>44470</c:v>
                </c:pt>
                <c:pt idx="3">
                  <c:v>44501</c:v>
                </c:pt>
                <c:pt idx="4">
                  <c:v>44531</c:v>
                </c:pt>
              </c:numCache>
            </c:numRef>
          </c:cat>
          <c:val>
            <c:numRef>
              <c:f>Hoja1!$C$2:$C$6</c:f>
              <c:numCache>
                <c:formatCode>0%</c:formatCode>
                <c:ptCount val="5"/>
                <c:pt idx="0">
                  <c:v>0.54</c:v>
                </c:pt>
                <c:pt idx="1">
                  <c:v>0.56000000000000005</c:v>
                </c:pt>
                <c:pt idx="2">
                  <c:v>0.57999999999999996</c:v>
                </c:pt>
                <c:pt idx="3">
                  <c:v>0.61</c:v>
                </c:pt>
                <c:pt idx="4">
                  <c:v>0.68</c:v>
                </c:pt>
              </c:numCache>
            </c:numRef>
          </c:val>
          <c:smooth val="0"/>
          <c:extLst>
            <c:ext xmlns:c16="http://schemas.microsoft.com/office/drawing/2014/chart" uri="{C3380CC4-5D6E-409C-BE32-E72D297353CC}">
              <c16:uniqueId val="{0000001C-D0C6-4C10-B134-1D40F3AA0116}"/>
            </c:ext>
          </c:extLst>
        </c:ser>
        <c:ser>
          <c:idx val="2"/>
          <c:order val="2"/>
          <c:tx>
            <c:strRef>
              <c:f>Hoja1!$D$1</c:f>
              <c:strCache>
                <c:ptCount val="1"/>
                <c:pt idx="0">
                  <c:v>NS/NP</c:v>
                </c:pt>
              </c:strCache>
            </c:strRef>
          </c:tx>
          <c:marker>
            <c:symbol val="circle"/>
            <c:size val="9"/>
          </c:marker>
          <c:dLbls>
            <c:dLbl>
              <c:idx val="0"/>
              <c:layout>
                <c:manualLayout>
                  <c:x val="-4.0592540061744696E-2"/>
                  <c:y val="-5.0440552098676913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03ED-4B19-90CC-53467F8CC74E}"/>
                </c:ext>
              </c:extLst>
            </c:dLbl>
            <c:dLbl>
              <c:idx val="1"/>
              <c:layout>
                <c:manualLayout>
                  <c:x val="-4.3548204585883751E-2"/>
                  <c:y val="-5.7488902831079568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DF28-45E6-8446-A620C82F3210}"/>
                </c:ext>
              </c:extLst>
            </c:dLbl>
            <c:dLbl>
              <c:idx val="2"/>
              <c:layout>
                <c:manualLayout>
                  <c:x val="-4.5189294990254793E-2"/>
                  <c:y val="3.4493341698647699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35A-4066-BDA2-1730A89EF467}"/>
                </c:ext>
              </c:extLst>
            </c:dLbl>
            <c:dLbl>
              <c:idx val="3"/>
              <c:layout>
                <c:manualLayout>
                  <c:x val="-1.4516068195294584E-2"/>
                  <c:y val="-4.5991122264863599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7FAB-4187-9199-C1BD90C30793}"/>
                </c:ext>
              </c:extLst>
            </c:dLbl>
            <c:spPr>
              <a:noFill/>
              <a:ln>
                <a:noFill/>
              </a:ln>
              <a:effectLst/>
            </c:spPr>
            <c:txPr>
              <a:bodyPr wrap="square" lIns="38100" tIns="19050" rIns="38100" bIns="19050" anchor="ctr" anchorCtr="0">
                <a:spAutoFit/>
              </a:bodyPr>
              <a:lstStyle/>
              <a:p>
                <a:pPr algn="ctr">
                  <a:defRPr lang="es-PE" sz="1600" b="0" i="0" u="none" strike="noStrike" kern="1200" baseline="0">
                    <a:solidFill>
                      <a:schemeClr val="tx1"/>
                    </a:solidFill>
                    <a:latin typeface="Corbel" panose="020B0503020204020204" pitchFamily="34" charset="0"/>
                    <a:ea typeface="+mn-ea"/>
                    <a:cs typeface="+mn-cs"/>
                  </a:defRPr>
                </a:pPr>
                <a:endParaRPr lang="es-PE"/>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Hoja1!$A$2:$A$6</c:f>
              <c:numCache>
                <c:formatCode>mmm\-yy</c:formatCode>
                <c:ptCount val="5"/>
                <c:pt idx="0">
                  <c:v>44409</c:v>
                </c:pt>
                <c:pt idx="1">
                  <c:v>44440</c:v>
                </c:pt>
                <c:pt idx="2">
                  <c:v>44470</c:v>
                </c:pt>
                <c:pt idx="3">
                  <c:v>44501</c:v>
                </c:pt>
                <c:pt idx="4">
                  <c:v>44531</c:v>
                </c:pt>
              </c:numCache>
            </c:numRef>
          </c:cat>
          <c:val>
            <c:numRef>
              <c:f>Hoja1!$D$2:$D$6</c:f>
              <c:numCache>
                <c:formatCode>0%</c:formatCode>
                <c:ptCount val="5"/>
                <c:pt idx="0">
                  <c:v>0.12</c:v>
                </c:pt>
                <c:pt idx="1">
                  <c:v>0.1</c:v>
                </c:pt>
                <c:pt idx="2">
                  <c:v>0.14000000000000001</c:v>
                </c:pt>
                <c:pt idx="3">
                  <c:v>0.08</c:v>
                </c:pt>
                <c:pt idx="4">
                  <c:v>0.09</c:v>
                </c:pt>
              </c:numCache>
            </c:numRef>
          </c:val>
          <c:smooth val="0"/>
          <c:extLst>
            <c:ext xmlns:c16="http://schemas.microsoft.com/office/drawing/2014/chart" uri="{C3380CC4-5D6E-409C-BE32-E72D297353CC}">
              <c16:uniqueId val="{00000002-03ED-4B19-90CC-53467F8CC74E}"/>
            </c:ext>
          </c:extLst>
        </c:ser>
        <c:dLbls>
          <c:showLegendKey val="0"/>
          <c:showVal val="0"/>
          <c:showCatName val="0"/>
          <c:showSerName val="0"/>
          <c:showPercent val="0"/>
          <c:showBubbleSize val="0"/>
        </c:dLbls>
        <c:marker val="1"/>
        <c:smooth val="0"/>
        <c:axId val="390492336"/>
        <c:axId val="390492728"/>
      </c:lineChart>
      <c:catAx>
        <c:axId val="390492336"/>
        <c:scaling>
          <c:orientation val="minMax"/>
        </c:scaling>
        <c:delete val="0"/>
        <c:axPos val="b"/>
        <c:numFmt formatCode="mmm\-yy" sourceLinked="1"/>
        <c:majorTickMark val="out"/>
        <c:minorTickMark val="none"/>
        <c:tickLblPos val="nextTo"/>
        <c:spPr>
          <a:noFill/>
        </c:spPr>
        <c:txPr>
          <a:bodyPr/>
          <a:lstStyle/>
          <a:p>
            <a:pPr>
              <a:defRPr sz="1600">
                <a:latin typeface="Corbel" panose="020B0503020204020204" pitchFamily="34" charset="0"/>
              </a:defRPr>
            </a:pPr>
            <a:endParaRPr lang="es-PE"/>
          </a:p>
        </c:txPr>
        <c:crossAx val="390492728"/>
        <c:crosses val="autoZero"/>
        <c:auto val="0"/>
        <c:lblAlgn val="ctr"/>
        <c:lblOffset val="100"/>
        <c:noMultiLvlLbl val="0"/>
      </c:catAx>
      <c:valAx>
        <c:axId val="390492728"/>
        <c:scaling>
          <c:orientation val="minMax"/>
        </c:scaling>
        <c:delete val="1"/>
        <c:axPos val="l"/>
        <c:numFmt formatCode="0%" sourceLinked="1"/>
        <c:majorTickMark val="out"/>
        <c:minorTickMark val="none"/>
        <c:tickLblPos val="none"/>
        <c:crossAx val="390492336"/>
        <c:crosses val="autoZero"/>
        <c:crossBetween val="between"/>
      </c:valAx>
    </c:plotArea>
    <c:legend>
      <c:legendPos val="t"/>
      <c:layout>
        <c:manualLayout>
          <c:xMode val="edge"/>
          <c:yMode val="edge"/>
          <c:x val="0.2292992676053047"/>
          <c:y val="1.2494556660972097E-2"/>
          <c:w val="0.54333211455933705"/>
          <c:h val="0.12685817157848628"/>
        </c:manualLayout>
      </c:layout>
      <c:overlay val="0"/>
      <c:txPr>
        <a:bodyPr/>
        <a:lstStyle/>
        <a:p>
          <a:pPr>
            <a:defRPr sz="1600">
              <a:latin typeface="Corbel" panose="020B0503020204020204" pitchFamily="34" charset="0"/>
            </a:defRPr>
          </a:pPr>
          <a:endParaRPr lang="es-PE"/>
        </a:p>
      </c:txPr>
    </c:legend>
    <c:plotVisOnly val="1"/>
    <c:dispBlanksAs val="gap"/>
    <c:showDLblsOverMax val="0"/>
  </c:chart>
  <c:txPr>
    <a:bodyPr/>
    <a:lstStyle/>
    <a:p>
      <a:pPr>
        <a:defRPr sz="1400">
          <a:latin typeface="+mn-lt"/>
        </a:defRPr>
      </a:pPr>
      <a:endParaRPr lang="es-PE"/>
    </a:p>
  </c:txPr>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1.2184234699235175E-2"/>
          <c:y val="9.9750465157609519E-2"/>
          <c:w val="0.97563153060152963"/>
          <c:h val="0.59537505615311159"/>
        </c:manualLayout>
      </c:layout>
      <c:barChart>
        <c:barDir val="col"/>
        <c:grouping val="clustered"/>
        <c:varyColors val="0"/>
        <c:ser>
          <c:idx val="0"/>
          <c:order val="0"/>
          <c:tx>
            <c:strRef>
              <c:f>Hoja1!$B$1</c:f>
              <c:strCache>
                <c:ptCount val="1"/>
                <c:pt idx="0">
                  <c:v>Serie 1</c:v>
                </c:pt>
              </c:strCache>
            </c:strRef>
          </c:tx>
          <c:spPr>
            <a:solidFill>
              <a:schemeClr val="accent1"/>
            </a:solidFill>
            <a:ln>
              <a:noFill/>
            </a:ln>
            <a:effectLst/>
          </c:spPr>
          <c:invertIfNegative val="0"/>
          <c:dPt>
            <c:idx val="0"/>
            <c:invertIfNegative val="0"/>
            <c:bubble3D val="0"/>
            <c:spPr>
              <a:solidFill>
                <a:schemeClr val="tx2"/>
              </a:solidFill>
              <a:ln>
                <a:noFill/>
              </a:ln>
              <a:effectLst/>
            </c:spPr>
            <c:extLst>
              <c:ext xmlns:c16="http://schemas.microsoft.com/office/drawing/2014/chart" uri="{C3380CC4-5D6E-409C-BE32-E72D297353CC}">
                <c16:uniqueId val="{00000001-DBE4-4A06-AA5B-C91DCF51847B}"/>
              </c:ext>
            </c:extLst>
          </c:dPt>
          <c:dPt>
            <c:idx val="1"/>
            <c:invertIfNegative val="0"/>
            <c:bubble3D val="0"/>
            <c:spPr>
              <a:solidFill>
                <a:schemeClr val="accent1"/>
              </a:solidFill>
              <a:ln>
                <a:noFill/>
              </a:ln>
              <a:effectLst/>
            </c:spPr>
            <c:extLst>
              <c:ext xmlns:c16="http://schemas.microsoft.com/office/drawing/2014/chart" uri="{C3380CC4-5D6E-409C-BE32-E72D297353CC}">
                <c16:uniqueId val="{00000002-DBE4-4A06-AA5B-C91DCF51847B}"/>
              </c:ext>
            </c:extLst>
          </c:dPt>
          <c:dPt>
            <c:idx val="2"/>
            <c:invertIfNegative val="0"/>
            <c:bubble3D val="0"/>
            <c:spPr>
              <a:solidFill>
                <a:schemeClr val="accent6">
                  <a:lumMod val="60000"/>
                  <a:lumOff val="40000"/>
                </a:schemeClr>
              </a:solidFill>
              <a:ln>
                <a:noFill/>
              </a:ln>
              <a:effectLst/>
            </c:spPr>
            <c:extLst>
              <c:ext xmlns:c16="http://schemas.microsoft.com/office/drawing/2014/chart" uri="{C3380CC4-5D6E-409C-BE32-E72D297353CC}">
                <c16:uniqueId val="{00000003-DBE4-4A06-AA5B-C91DCF51847B}"/>
              </c:ext>
            </c:extLst>
          </c:dPt>
          <c:dPt>
            <c:idx val="3"/>
            <c:invertIfNegative val="0"/>
            <c:bubble3D val="0"/>
            <c:spPr>
              <a:solidFill>
                <a:srgbClr val="F6AF95"/>
              </a:solidFill>
              <a:ln>
                <a:noFill/>
              </a:ln>
              <a:effectLst/>
            </c:spPr>
            <c:extLst>
              <c:ext xmlns:c16="http://schemas.microsoft.com/office/drawing/2014/chart" uri="{C3380CC4-5D6E-409C-BE32-E72D297353CC}">
                <c16:uniqueId val="{00000004-DBE4-4A06-AA5B-C91DCF51847B}"/>
              </c:ext>
            </c:extLst>
          </c:dPt>
          <c:dPt>
            <c:idx val="4"/>
            <c:invertIfNegative val="0"/>
            <c:bubble3D val="0"/>
            <c:spPr>
              <a:solidFill>
                <a:srgbClr val="9B1F23"/>
              </a:solidFill>
              <a:ln>
                <a:noFill/>
              </a:ln>
              <a:effectLst/>
            </c:spPr>
            <c:extLst>
              <c:ext xmlns:c16="http://schemas.microsoft.com/office/drawing/2014/chart" uri="{C3380CC4-5D6E-409C-BE32-E72D297353CC}">
                <c16:uniqueId val="{00000009-6885-4054-A3D4-43FF4EFC7F6F}"/>
              </c:ext>
            </c:extLst>
          </c:dPt>
          <c:dLbls>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chemeClr val="tx1"/>
                    </a:solidFill>
                    <a:latin typeface="Corbel" panose="020B0503020204020204" pitchFamily="34" charset="0"/>
                    <a:ea typeface="+mn-ea"/>
                    <a:cs typeface="+mn-cs"/>
                  </a:defRPr>
                </a:pPr>
                <a:endParaRPr lang="es-PE"/>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Hoja1!$A$2:$A$6</c:f>
              <c:strCache>
                <c:ptCount val="5"/>
                <c:pt idx="0">
                  <c:v>Muy bueno</c:v>
                </c:pt>
                <c:pt idx="1">
                  <c:v>Bueno</c:v>
                </c:pt>
                <c:pt idx="2">
                  <c:v>Regular</c:v>
                </c:pt>
                <c:pt idx="3">
                  <c:v>Malo</c:v>
                </c:pt>
                <c:pt idx="4">
                  <c:v>Muy malo</c:v>
                </c:pt>
              </c:strCache>
            </c:strRef>
          </c:cat>
          <c:val>
            <c:numRef>
              <c:f>Hoja1!$B$2:$B$6</c:f>
              <c:numCache>
                <c:formatCode>0%</c:formatCode>
                <c:ptCount val="5"/>
                <c:pt idx="0">
                  <c:v>0.02</c:v>
                </c:pt>
                <c:pt idx="1">
                  <c:v>0.105</c:v>
                </c:pt>
                <c:pt idx="2">
                  <c:v>0.49399999999999999</c:v>
                </c:pt>
                <c:pt idx="3">
                  <c:v>0.23100000000000001</c:v>
                </c:pt>
                <c:pt idx="4">
                  <c:v>0.14499999999999999</c:v>
                </c:pt>
              </c:numCache>
            </c:numRef>
          </c:val>
          <c:extLst>
            <c:ext xmlns:c16="http://schemas.microsoft.com/office/drawing/2014/chart" uri="{C3380CC4-5D6E-409C-BE32-E72D297353CC}">
              <c16:uniqueId val="{00000000-4B0D-48E5-B58B-3731F886B57F}"/>
            </c:ext>
          </c:extLst>
        </c:ser>
        <c:dLbls>
          <c:dLblPos val="outEnd"/>
          <c:showLegendKey val="0"/>
          <c:showVal val="1"/>
          <c:showCatName val="0"/>
          <c:showSerName val="0"/>
          <c:showPercent val="0"/>
          <c:showBubbleSize val="0"/>
        </c:dLbls>
        <c:gapWidth val="219"/>
        <c:overlap val="-27"/>
        <c:axId val="414574776"/>
        <c:axId val="414575560"/>
      </c:barChart>
      <c:catAx>
        <c:axId val="414574776"/>
        <c:scaling>
          <c:orientation val="maxMin"/>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0" i="0" u="none" strike="noStrike" kern="1200" baseline="0">
                <a:solidFill>
                  <a:schemeClr val="tx1"/>
                </a:solidFill>
                <a:latin typeface="Corbel" panose="020B0503020204020204" pitchFamily="34" charset="0"/>
                <a:ea typeface="+mn-ea"/>
                <a:cs typeface="+mn-cs"/>
              </a:defRPr>
            </a:pPr>
            <a:endParaRPr lang="es-PE"/>
          </a:p>
        </c:txPr>
        <c:crossAx val="414575560"/>
        <c:crosses val="autoZero"/>
        <c:auto val="1"/>
        <c:lblAlgn val="ctr"/>
        <c:lblOffset val="100"/>
        <c:noMultiLvlLbl val="0"/>
      </c:catAx>
      <c:valAx>
        <c:axId val="414575560"/>
        <c:scaling>
          <c:orientation val="minMax"/>
        </c:scaling>
        <c:delete val="1"/>
        <c:axPos val="r"/>
        <c:numFmt formatCode="0%" sourceLinked="1"/>
        <c:majorTickMark val="none"/>
        <c:minorTickMark val="none"/>
        <c:tickLblPos val="nextTo"/>
        <c:crossAx val="414574776"/>
        <c:crosses val="autoZero"/>
        <c:crossBetween val="between"/>
      </c:valAx>
      <c:spPr>
        <a:noFill/>
        <a:ln>
          <a:noFill/>
        </a:ln>
        <a:effectLst/>
      </c:spPr>
    </c:plotArea>
    <c:plotVisOnly val="1"/>
    <c:dispBlanksAs val="gap"/>
    <c:showDLblsOverMax val="0"/>
  </c:chart>
  <c:spPr>
    <a:noFill/>
    <a:ln>
      <a:noFill/>
    </a:ln>
    <a:effectLst/>
  </c:spPr>
  <c:txPr>
    <a:bodyPr/>
    <a:lstStyle/>
    <a:p>
      <a:pPr>
        <a:defRPr sz="1400">
          <a:latin typeface="Corbel" panose="020B0503020204020204" pitchFamily="34" charset="0"/>
        </a:defRPr>
      </a:pPr>
      <a:endParaRPr lang="es-PE"/>
    </a:p>
  </c:txPr>
  <c:externalData r:id="rId3">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1.2184234699235175E-2"/>
          <c:y val="9.9750465157609519E-2"/>
          <c:w val="0.97563153060152963"/>
          <c:h val="0.59537505615311159"/>
        </c:manualLayout>
      </c:layout>
      <c:barChart>
        <c:barDir val="col"/>
        <c:grouping val="clustered"/>
        <c:varyColors val="0"/>
        <c:ser>
          <c:idx val="0"/>
          <c:order val="0"/>
          <c:tx>
            <c:strRef>
              <c:f>Hoja1!$B$1</c:f>
              <c:strCache>
                <c:ptCount val="1"/>
                <c:pt idx="0">
                  <c:v>Serie 1</c:v>
                </c:pt>
              </c:strCache>
            </c:strRef>
          </c:tx>
          <c:spPr>
            <a:solidFill>
              <a:schemeClr val="accent1"/>
            </a:solidFill>
            <a:ln>
              <a:noFill/>
            </a:ln>
            <a:effectLst/>
          </c:spPr>
          <c:invertIfNegative val="0"/>
          <c:dPt>
            <c:idx val="0"/>
            <c:invertIfNegative val="0"/>
            <c:bubble3D val="0"/>
            <c:spPr>
              <a:solidFill>
                <a:schemeClr val="tx2"/>
              </a:solidFill>
              <a:ln>
                <a:noFill/>
              </a:ln>
              <a:effectLst/>
            </c:spPr>
            <c:extLst>
              <c:ext xmlns:c16="http://schemas.microsoft.com/office/drawing/2014/chart" uri="{C3380CC4-5D6E-409C-BE32-E72D297353CC}">
                <c16:uniqueId val="{00000001-DBE4-4A06-AA5B-C91DCF51847B}"/>
              </c:ext>
            </c:extLst>
          </c:dPt>
          <c:dPt>
            <c:idx val="1"/>
            <c:invertIfNegative val="0"/>
            <c:bubble3D val="0"/>
            <c:spPr>
              <a:solidFill>
                <a:schemeClr val="accent1"/>
              </a:solidFill>
              <a:ln>
                <a:noFill/>
              </a:ln>
              <a:effectLst/>
            </c:spPr>
            <c:extLst>
              <c:ext xmlns:c16="http://schemas.microsoft.com/office/drawing/2014/chart" uri="{C3380CC4-5D6E-409C-BE32-E72D297353CC}">
                <c16:uniqueId val="{00000002-DBE4-4A06-AA5B-C91DCF51847B}"/>
              </c:ext>
            </c:extLst>
          </c:dPt>
          <c:dPt>
            <c:idx val="2"/>
            <c:invertIfNegative val="0"/>
            <c:bubble3D val="0"/>
            <c:spPr>
              <a:solidFill>
                <a:schemeClr val="accent6">
                  <a:lumMod val="60000"/>
                  <a:lumOff val="40000"/>
                </a:schemeClr>
              </a:solidFill>
              <a:ln>
                <a:noFill/>
              </a:ln>
              <a:effectLst/>
            </c:spPr>
            <c:extLst>
              <c:ext xmlns:c16="http://schemas.microsoft.com/office/drawing/2014/chart" uri="{C3380CC4-5D6E-409C-BE32-E72D297353CC}">
                <c16:uniqueId val="{00000003-DBE4-4A06-AA5B-C91DCF51847B}"/>
              </c:ext>
            </c:extLst>
          </c:dPt>
          <c:dPt>
            <c:idx val="3"/>
            <c:invertIfNegative val="0"/>
            <c:bubble3D val="0"/>
            <c:spPr>
              <a:solidFill>
                <a:srgbClr val="F6AF95"/>
              </a:solidFill>
              <a:ln>
                <a:noFill/>
              </a:ln>
              <a:effectLst/>
            </c:spPr>
            <c:extLst>
              <c:ext xmlns:c16="http://schemas.microsoft.com/office/drawing/2014/chart" uri="{C3380CC4-5D6E-409C-BE32-E72D297353CC}">
                <c16:uniqueId val="{00000004-DBE4-4A06-AA5B-C91DCF51847B}"/>
              </c:ext>
            </c:extLst>
          </c:dPt>
          <c:dPt>
            <c:idx val="4"/>
            <c:invertIfNegative val="0"/>
            <c:bubble3D val="0"/>
            <c:spPr>
              <a:solidFill>
                <a:srgbClr val="9B1F23"/>
              </a:solidFill>
              <a:ln>
                <a:noFill/>
              </a:ln>
              <a:effectLst/>
            </c:spPr>
            <c:extLst>
              <c:ext xmlns:c16="http://schemas.microsoft.com/office/drawing/2014/chart" uri="{C3380CC4-5D6E-409C-BE32-E72D297353CC}">
                <c16:uniqueId val="{00000009-8F02-47E2-984A-7BF58572D4F0}"/>
              </c:ext>
            </c:extLst>
          </c:dPt>
          <c:dPt>
            <c:idx val="5"/>
            <c:invertIfNegative val="0"/>
            <c:bubble3D val="0"/>
            <c:spPr>
              <a:solidFill>
                <a:schemeClr val="tx1">
                  <a:lumMod val="50000"/>
                  <a:lumOff val="50000"/>
                </a:schemeClr>
              </a:solidFill>
              <a:ln>
                <a:noFill/>
              </a:ln>
              <a:effectLst/>
            </c:spPr>
            <c:extLst>
              <c:ext xmlns:c16="http://schemas.microsoft.com/office/drawing/2014/chart" uri="{C3380CC4-5D6E-409C-BE32-E72D297353CC}">
                <c16:uniqueId val="{0000000B-8F02-47E2-984A-7BF58572D4F0}"/>
              </c:ext>
            </c:extLst>
          </c:dPt>
          <c:dLbls>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chemeClr val="tx1"/>
                    </a:solidFill>
                    <a:latin typeface="Corbel" panose="020B0503020204020204" pitchFamily="34" charset="0"/>
                    <a:ea typeface="+mn-ea"/>
                    <a:cs typeface="+mn-cs"/>
                  </a:defRPr>
                </a:pPr>
                <a:endParaRPr lang="es-PE"/>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Hoja1!$A$2:$A$7</c:f>
              <c:strCache>
                <c:ptCount val="6"/>
                <c:pt idx="0">
                  <c:v>Muy bueno</c:v>
                </c:pt>
                <c:pt idx="1">
                  <c:v>Bueno</c:v>
                </c:pt>
                <c:pt idx="2">
                  <c:v>Regular</c:v>
                </c:pt>
                <c:pt idx="3">
                  <c:v>Malo</c:v>
                </c:pt>
                <c:pt idx="4">
                  <c:v>Muy malo</c:v>
                </c:pt>
                <c:pt idx="5">
                  <c:v>NS/NP</c:v>
                </c:pt>
              </c:strCache>
            </c:strRef>
          </c:cat>
          <c:val>
            <c:numRef>
              <c:f>Hoja1!$B$2:$B$7</c:f>
              <c:numCache>
                <c:formatCode>0%</c:formatCode>
                <c:ptCount val="6"/>
                <c:pt idx="0">
                  <c:v>0.10099999999999999</c:v>
                </c:pt>
                <c:pt idx="1">
                  <c:v>0.3</c:v>
                </c:pt>
                <c:pt idx="2">
                  <c:v>0.35200000000000004</c:v>
                </c:pt>
                <c:pt idx="3">
                  <c:v>0.10099999999999999</c:v>
                </c:pt>
                <c:pt idx="4">
                  <c:v>4.5999999999999999E-2</c:v>
                </c:pt>
                <c:pt idx="5">
                  <c:v>0.1</c:v>
                </c:pt>
              </c:numCache>
            </c:numRef>
          </c:val>
          <c:extLst>
            <c:ext xmlns:c16="http://schemas.microsoft.com/office/drawing/2014/chart" uri="{C3380CC4-5D6E-409C-BE32-E72D297353CC}">
              <c16:uniqueId val="{00000000-4B0D-48E5-B58B-3731F886B57F}"/>
            </c:ext>
          </c:extLst>
        </c:ser>
        <c:dLbls>
          <c:dLblPos val="outEnd"/>
          <c:showLegendKey val="0"/>
          <c:showVal val="1"/>
          <c:showCatName val="0"/>
          <c:showSerName val="0"/>
          <c:showPercent val="0"/>
          <c:showBubbleSize val="0"/>
        </c:dLbls>
        <c:gapWidth val="219"/>
        <c:overlap val="-27"/>
        <c:axId val="386548456"/>
        <c:axId val="386549240"/>
      </c:barChart>
      <c:catAx>
        <c:axId val="38654845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0" i="0" u="none" strike="noStrike" kern="1200" baseline="0">
                <a:solidFill>
                  <a:schemeClr val="tx1"/>
                </a:solidFill>
                <a:latin typeface="Corbel" panose="020B0503020204020204" pitchFamily="34" charset="0"/>
                <a:ea typeface="+mn-ea"/>
                <a:cs typeface="+mn-cs"/>
              </a:defRPr>
            </a:pPr>
            <a:endParaRPr lang="es-PE"/>
          </a:p>
        </c:txPr>
        <c:crossAx val="386549240"/>
        <c:crosses val="autoZero"/>
        <c:auto val="1"/>
        <c:lblAlgn val="ctr"/>
        <c:lblOffset val="100"/>
        <c:noMultiLvlLbl val="0"/>
      </c:catAx>
      <c:valAx>
        <c:axId val="386549240"/>
        <c:scaling>
          <c:orientation val="minMax"/>
        </c:scaling>
        <c:delete val="1"/>
        <c:axPos val="l"/>
        <c:numFmt formatCode="0%" sourceLinked="1"/>
        <c:majorTickMark val="none"/>
        <c:minorTickMark val="none"/>
        <c:tickLblPos val="nextTo"/>
        <c:crossAx val="386548456"/>
        <c:crosses val="autoZero"/>
        <c:crossBetween val="between"/>
      </c:valAx>
      <c:spPr>
        <a:noFill/>
        <a:ln>
          <a:noFill/>
        </a:ln>
        <a:effectLst/>
      </c:spPr>
    </c:plotArea>
    <c:plotVisOnly val="1"/>
    <c:dispBlanksAs val="gap"/>
    <c:showDLblsOverMax val="0"/>
  </c:chart>
  <c:spPr>
    <a:noFill/>
    <a:ln>
      <a:noFill/>
    </a:ln>
    <a:effectLst/>
  </c:spPr>
  <c:txPr>
    <a:bodyPr/>
    <a:lstStyle/>
    <a:p>
      <a:pPr>
        <a:defRPr sz="1400">
          <a:latin typeface="Corbel" panose="020B0503020204020204" pitchFamily="34" charset="0"/>
        </a:defRPr>
      </a:pPr>
      <a:endParaRPr lang="es-PE"/>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43482969935238608"/>
          <c:y val="0.10647389938123995"/>
          <c:w val="0.53703310239407964"/>
          <c:h val="0.86418634796316596"/>
        </c:manualLayout>
      </c:layout>
      <c:barChart>
        <c:barDir val="bar"/>
        <c:grouping val="percentStacked"/>
        <c:varyColors val="0"/>
        <c:ser>
          <c:idx val="0"/>
          <c:order val="0"/>
          <c:tx>
            <c:strRef>
              <c:f>Sheet1!$B$1</c:f>
              <c:strCache>
                <c:ptCount val="1"/>
                <c:pt idx="0">
                  <c:v>Mucho</c:v>
                </c:pt>
              </c:strCache>
            </c:strRef>
          </c:tx>
          <c:spPr>
            <a:solidFill>
              <a:srgbClr val="264283"/>
            </a:solidFill>
            <a:ln>
              <a:noFill/>
            </a:ln>
            <a:effectLst/>
          </c:spPr>
          <c:invertIfNegative val="0"/>
          <c:dLbls>
            <c:dLbl>
              <c:idx val="0"/>
              <c:layout>
                <c:manualLayout>
                  <c:x val="9.5101068754421311E-3"/>
                  <c:y val="2.6672502414175521E-3"/>
                </c:manualLayout>
              </c:layout>
              <c:dLblPos val="ctr"/>
              <c:showLegendKey val="0"/>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0-EE2E-4EA4-AEEC-8452C48DA4F1}"/>
                </c:ext>
              </c:extLst>
            </c:dLbl>
            <c:dLbl>
              <c:idx val="1"/>
              <c:layout>
                <c:manualLayout>
                  <c:x val="1.4355326238734898E-2"/>
                  <c:y val="4.9659221516685603E-5"/>
                </c:manualLayout>
              </c:layout>
              <c:dLblPos val="ctr"/>
              <c:showLegendKey val="0"/>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1-EE2E-4EA4-AEEC-8452C48DA4F1}"/>
                </c:ext>
              </c:extLst>
            </c:dLbl>
            <c:dLbl>
              <c:idx val="2"/>
              <c:layout>
                <c:manualLayout>
                  <c:x val="8.3213435160119399E-3"/>
                  <c:y val="0"/>
                </c:manualLayout>
              </c:layout>
              <c:dLblPos val="ctr"/>
              <c:showLegendKey val="0"/>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2-EE2E-4EA4-AEEC-8452C48DA4F1}"/>
                </c:ext>
              </c:extLst>
            </c:dLbl>
            <c:dLbl>
              <c:idx val="4"/>
              <c:layout>
                <c:manualLayout>
                  <c:x val="8.3213435160118532E-3"/>
                  <c:y val="-4.8899022873638625E-17"/>
                </c:manualLayout>
              </c:layout>
              <c:dLblPos val="ctr"/>
              <c:showLegendKey val="0"/>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0-27CC-44E0-95BE-2D33C28A5F0D}"/>
                </c:ext>
              </c:extLst>
            </c:dLbl>
            <c:spPr>
              <a:noFill/>
              <a:ln>
                <a:noFill/>
              </a:ln>
              <a:effectLst/>
            </c:spPr>
            <c:txPr>
              <a:bodyPr rot="0" spcFirstLastPara="1" vertOverflow="ellipsis" vert="horz" wrap="square" anchor="ctr" anchorCtr="1"/>
              <a:lstStyle/>
              <a:p>
                <a:pPr>
                  <a:defRPr sz="1400" b="1" i="0" u="none" strike="noStrike" kern="1200" baseline="0">
                    <a:solidFill>
                      <a:schemeClr val="bg1"/>
                    </a:solidFill>
                    <a:latin typeface="Corbel" panose="020B0503020204020204" pitchFamily="34" charset="0"/>
                    <a:ea typeface="+mn-ea"/>
                    <a:cs typeface="+mn-cs"/>
                  </a:defRPr>
                </a:pPr>
                <a:endParaRPr lang="es-PE"/>
              </a:p>
            </c:tx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Sheet1!$A$2:$A$9</c:f>
              <c:strCache>
                <c:ptCount val="8"/>
                <c:pt idx="0">
                  <c:v>SET Se preocupa por los que menos tienen</c:v>
                </c:pt>
                <c:pt idx="1">
                  <c:v>DIC Se preocupa por los que menos tienen</c:v>
                </c:pt>
                <c:pt idx="2">
                  <c:v>SET Representa a gente como usted</c:v>
                </c:pt>
                <c:pt idx="3">
                  <c:v>DIC Representa a gente como usted</c:v>
                </c:pt>
                <c:pt idx="4">
                  <c:v>SET Tiene capacidad para gobernar</c:v>
                </c:pt>
                <c:pt idx="5">
                  <c:v>DIC Tiene capacidad para gobernar</c:v>
                </c:pt>
                <c:pt idx="6">
                  <c:v>SET Le inspira confianza</c:v>
                </c:pt>
                <c:pt idx="7">
                  <c:v>DIC Le inspira confianza</c:v>
                </c:pt>
              </c:strCache>
            </c:strRef>
          </c:cat>
          <c:val>
            <c:numRef>
              <c:f>Sheet1!$B$2:$B$9</c:f>
              <c:numCache>
                <c:formatCode>0%</c:formatCode>
                <c:ptCount val="8"/>
                <c:pt idx="0">
                  <c:v>0.27</c:v>
                </c:pt>
                <c:pt idx="1">
                  <c:v>0.188</c:v>
                </c:pt>
                <c:pt idx="2">
                  <c:v>0.27</c:v>
                </c:pt>
                <c:pt idx="3">
                  <c:v>0.185</c:v>
                </c:pt>
                <c:pt idx="4">
                  <c:v>0.18</c:v>
                </c:pt>
                <c:pt idx="5">
                  <c:v>0.122</c:v>
                </c:pt>
                <c:pt idx="6">
                  <c:v>0.21</c:v>
                </c:pt>
                <c:pt idx="7">
                  <c:v>0.14899999999999999</c:v>
                </c:pt>
              </c:numCache>
            </c:numRef>
          </c:val>
          <c:extLst>
            <c:ext xmlns:c16="http://schemas.microsoft.com/office/drawing/2014/chart" uri="{C3380CC4-5D6E-409C-BE32-E72D297353CC}">
              <c16:uniqueId val="{00000000-5FC8-4294-B677-8908F6579955}"/>
            </c:ext>
          </c:extLst>
        </c:ser>
        <c:ser>
          <c:idx val="1"/>
          <c:order val="1"/>
          <c:tx>
            <c:strRef>
              <c:f>Sheet1!$C$1</c:f>
              <c:strCache>
                <c:ptCount val="1"/>
                <c:pt idx="0">
                  <c:v>Algo</c:v>
                </c:pt>
              </c:strCache>
            </c:strRef>
          </c:tx>
          <c:spPr>
            <a:solidFill>
              <a:srgbClr val="007DC3"/>
            </a:solidFill>
            <a:ln>
              <a:noFill/>
            </a:ln>
            <a:effectLst/>
          </c:spPr>
          <c:invertIfNegative val="0"/>
          <c:dLbls>
            <c:spPr>
              <a:noFill/>
              <a:ln>
                <a:noFill/>
              </a:ln>
              <a:effectLst/>
            </c:spPr>
            <c:txPr>
              <a:bodyPr rot="0" spcFirstLastPara="1" vertOverflow="ellipsis" vert="horz" wrap="square" anchor="ctr" anchorCtr="1"/>
              <a:lstStyle/>
              <a:p>
                <a:pPr>
                  <a:defRPr sz="1400" b="1" i="0" u="none" strike="noStrike" kern="1200" baseline="0">
                    <a:solidFill>
                      <a:schemeClr val="bg1"/>
                    </a:solidFill>
                    <a:latin typeface="Corbel" panose="020B0503020204020204" pitchFamily="34" charset="0"/>
                    <a:ea typeface="+mn-ea"/>
                    <a:cs typeface="+mn-cs"/>
                  </a:defRPr>
                </a:pPr>
                <a:endParaRPr lang="es-PE"/>
              </a:p>
            </c:tx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Sheet1!$A$2:$A$9</c:f>
              <c:strCache>
                <c:ptCount val="8"/>
                <c:pt idx="0">
                  <c:v>SET Se preocupa por los que menos tienen</c:v>
                </c:pt>
                <c:pt idx="1">
                  <c:v>DIC Se preocupa por los que menos tienen</c:v>
                </c:pt>
                <c:pt idx="2">
                  <c:v>SET Representa a gente como usted</c:v>
                </c:pt>
                <c:pt idx="3">
                  <c:v>DIC Representa a gente como usted</c:v>
                </c:pt>
                <c:pt idx="4">
                  <c:v>SET Tiene capacidad para gobernar</c:v>
                </c:pt>
                <c:pt idx="5">
                  <c:v>DIC Tiene capacidad para gobernar</c:v>
                </c:pt>
                <c:pt idx="6">
                  <c:v>SET Le inspira confianza</c:v>
                </c:pt>
                <c:pt idx="7">
                  <c:v>DIC Le inspira confianza</c:v>
                </c:pt>
              </c:strCache>
            </c:strRef>
          </c:cat>
          <c:val>
            <c:numRef>
              <c:f>Sheet1!$C$2:$C$9</c:f>
              <c:numCache>
                <c:formatCode>0%</c:formatCode>
                <c:ptCount val="8"/>
                <c:pt idx="0">
                  <c:v>0.26</c:v>
                </c:pt>
                <c:pt idx="1">
                  <c:v>0.23399999999999999</c:v>
                </c:pt>
                <c:pt idx="2">
                  <c:v>0.24</c:v>
                </c:pt>
                <c:pt idx="3">
                  <c:v>0.20399999999999999</c:v>
                </c:pt>
                <c:pt idx="4">
                  <c:v>0.28000000000000003</c:v>
                </c:pt>
                <c:pt idx="5">
                  <c:v>0.23199999999999998</c:v>
                </c:pt>
                <c:pt idx="6">
                  <c:v>0.23</c:v>
                </c:pt>
                <c:pt idx="7">
                  <c:v>0.20399999999999999</c:v>
                </c:pt>
              </c:numCache>
            </c:numRef>
          </c:val>
          <c:extLst>
            <c:ext xmlns:c16="http://schemas.microsoft.com/office/drawing/2014/chart" uri="{C3380CC4-5D6E-409C-BE32-E72D297353CC}">
              <c16:uniqueId val="{00000001-5FC8-4294-B677-8908F6579955}"/>
            </c:ext>
          </c:extLst>
        </c:ser>
        <c:ser>
          <c:idx val="2"/>
          <c:order val="2"/>
          <c:tx>
            <c:strRef>
              <c:f>Sheet1!$D$1</c:f>
              <c:strCache>
                <c:ptCount val="1"/>
                <c:pt idx="0">
                  <c:v>Poco</c:v>
                </c:pt>
              </c:strCache>
            </c:strRef>
          </c:tx>
          <c:spPr>
            <a:solidFill>
              <a:srgbClr val="9B1F23"/>
            </a:solidFill>
            <a:ln>
              <a:noFill/>
            </a:ln>
            <a:effectLst/>
          </c:spPr>
          <c:invertIfNegative val="0"/>
          <c:dLbls>
            <c:dLbl>
              <c:idx val="2"/>
              <c:layout>
                <c:manualLayout>
                  <c:x val="-3.7014789302785085E-3"/>
                  <c:y val="2.6837111202634347E-3"/>
                </c:manualLayout>
              </c:layout>
              <c:dLblPos val="ctr"/>
              <c:showLegendKey val="0"/>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7-27CC-44E0-95BE-2D33C28A5F0D}"/>
                </c:ext>
              </c:extLst>
            </c:dLbl>
            <c:spPr>
              <a:noFill/>
              <a:ln>
                <a:noFill/>
              </a:ln>
              <a:effectLst/>
            </c:spPr>
            <c:txPr>
              <a:bodyPr rot="0" spcFirstLastPara="1" vertOverflow="ellipsis" vert="horz" wrap="square" anchor="ctr" anchorCtr="1"/>
              <a:lstStyle/>
              <a:p>
                <a:pPr>
                  <a:defRPr sz="1400" b="1" i="0" u="none" strike="noStrike" kern="1200" baseline="0">
                    <a:solidFill>
                      <a:schemeClr val="bg1"/>
                    </a:solidFill>
                    <a:latin typeface="Corbel" panose="020B0503020204020204" pitchFamily="34" charset="0"/>
                    <a:ea typeface="+mn-ea"/>
                    <a:cs typeface="+mn-cs"/>
                  </a:defRPr>
                </a:pPr>
                <a:endParaRPr lang="es-PE"/>
              </a:p>
            </c:tx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Sheet1!$A$2:$A$9</c:f>
              <c:strCache>
                <c:ptCount val="8"/>
                <c:pt idx="0">
                  <c:v>SET Se preocupa por los que menos tienen</c:v>
                </c:pt>
                <c:pt idx="1">
                  <c:v>DIC Se preocupa por los que menos tienen</c:v>
                </c:pt>
                <c:pt idx="2">
                  <c:v>SET Representa a gente como usted</c:v>
                </c:pt>
                <c:pt idx="3">
                  <c:v>DIC Representa a gente como usted</c:v>
                </c:pt>
                <c:pt idx="4">
                  <c:v>SET Tiene capacidad para gobernar</c:v>
                </c:pt>
                <c:pt idx="5">
                  <c:v>DIC Tiene capacidad para gobernar</c:v>
                </c:pt>
                <c:pt idx="6">
                  <c:v>SET Le inspira confianza</c:v>
                </c:pt>
                <c:pt idx="7">
                  <c:v>DIC Le inspira confianza</c:v>
                </c:pt>
              </c:strCache>
            </c:strRef>
          </c:cat>
          <c:val>
            <c:numRef>
              <c:f>Sheet1!$D$2:$D$9</c:f>
              <c:numCache>
                <c:formatCode>0%</c:formatCode>
                <c:ptCount val="8"/>
                <c:pt idx="0">
                  <c:v>0.23</c:v>
                </c:pt>
                <c:pt idx="1">
                  <c:v>0.22699999999999998</c:v>
                </c:pt>
                <c:pt idx="2">
                  <c:v>0.19</c:v>
                </c:pt>
                <c:pt idx="3">
                  <c:v>0.21199999999999999</c:v>
                </c:pt>
                <c:pt idx="4">
                  <c:v>0.25</c:v>
                </c:pt>
                <c:pt idx="5">
                  <c:v>0.26</c:v>
                </c:pt>
                <c:pt idx="6">
                  <c:v>0.24</c:v>
                </c:pt>
                <c:pt idx="7">
                  <c:v>0.23199999999999998</c:v>
                </c:pt>
              </c:numCache>
            </c:numRef>
          </c:val>
          <c:extLst>
            <c:ext xmlns:c16="http://schemas.microsoft.com/office/drawing/2014/chart" uri="{C3380CC4-5D6E-409C-BE32-E72D297353CC}">
              <c16:uniqueId val="{00000002-5FC8-4294-B677-8908F6579955}"/>
            </c:ext>
          </c:extLst>
        </c:ser>
        <c:ser>
          <c:idx val="3"/>
          <c:order val="3"/>
          <c:tx>
            <c:strRef>
              <c:f>Sheet1!$E$1</c:f>
              <c:strCache>
                <c:ptCount val="1"/>
                <c:pt idx="0">
                  <c:v>Nada</c:v>
                </c:pt>
              </c:strCache>
            </c:strRef>
          </c:tx>
          <c:spPr>
            <a:solidFill>
              <a:srgbClr val="DC291E"/>
            </a:solidFill>
            <a:ln>
              <a:noFill/>
            </a:ln>
            <a:effectLst/>
          </c:spPr>
          <c:invertIfNegative val="0"/>
          <c:dLbls>
            <c:spPr>
              <a:noFill/>
              <a:ln>
                <a:noFill/>
              </a:ln>
              <a:effectLst/>
            </c:spPr>
            <c:txPr>
              <a:bodyPr rot="0" spcFirstLastPara="1" vertOverflow="ellipsis" vert="horz" wrap="square" anchor="ctr" anchorCtr="1"/>
              <a:lstStyle/>
              <a:p>
                <a:pPr>
                  <a:defRPr sz="1400" b="1" i="0" u="none" strike="noStrike" kern="1200" baseline="0">
                    <a:solidFill>
                      <a:schemeClr val="bg1"/>
                    </a:solidFill>
                    <a:latin typeface="Corbel" panose="020B0503020204020204" pitchFamily="34" charset="0"/>
                    <a:ea typeface="+mn-ea"/>
                    <a:cs typeface="+mn-cs"/>
                  </a:defRPr>
                </a:pPr>
                <a:endParaRPr lang="es-PE"/>
              </a:p>
            </c:tx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Sheet1!$A$2:$A$9</c:f>
              <c:strCache>
                <c:ptCount val="8"/>
                <c:pt idx="0">
                  <c:v>SET Se preocupa por los que menos tienen</c:v>
                </c:pt>
                <c:pt idx="1">
                  <c:v>DIC Se preocupa por los que menos tienen</c:v>
                </c:pt>
                <c:pt idx="2">
                  <c:v>SET Representa a gente como usted</c:v>
                </c:pt>
                <c:pt idx="3">
                  <c:v>DIC Representa a gente como usted</c:v>
                </c:pt>
                <c:pt idx="4">
                  <c:v>SET Tiene capacidad para gobernar</c:v>
                </c:pt>
                <c:pt idx="5">
                  <c:v>DIC Tiene capacidad para gobernar</c:v>
                </c:pt>
                <c:pt idx="6">
                  <c:v>SET Le inspira confianza</c:v>
                </c:pt>
                <c:pt idx="7">
                  <c:v>DIC Le inspira confianza</c:v>
                </c:pt>
              </c:strCache>
            </c:strRef>
          </c:cat>
          <c:val>
            <c:numRef>
              <c:f>Sheet1!$E$2:$E$9</c:f>
              <c:numCache>
                <c:formatCode>0%</c:formatCode>
                <c:ptCount val="8"/>
                <c:pt idx="0">
                  <c:v>0.21</c:v>
                </c:pt>
                <c:pt idx="1">
                  <c:v>0.313</c:v>
                </c:pt>
                <c:pt idx="2">
                  <c:v>0.28000000000000003</c:v>
                </c:pt>
                <c:pt idx="3">
                  <c:v>0.373</c:v>
                </c:pt>
                <c:pt idx="4">
                  <c:v>0.26</c:v>
                </c:pt>
                <c:pt idx="5">
                  <c:v>0.35600000000000004</c:v>
                </c:pt>
                <c:pt idx="6">
                  <c:v>0.3</c:v>
                </c:pt>
                <c:pt idx="7">
                  <c:v>0.39600000000000002</c:v>
                </c:pt>
              </c:numCache>
            </c:numRef>
          </c:val>
          <c:extLst>
            <c:ext xmlns:c16="http://schemas.microsoft.com/office/drawing/2014/chart" uri="{C3380CC4-5D6E-409C-BE32-E72D297353CC}">
              <c16:uniqueId val="{00000004-5FC8-4294-B677-8908F6579955}"/>
            </c:ext>
          </c:extLst>
        </c:ser>
        <c:ser>
          <c:idx val="4"/>
          <c:order val="4"/>
          <c:tx>
            <c:strRef>
              <c:f>Sheet1!$F$1</c:f>
              <c:strCache>
                <c:ptCount val="1"/>
                <c:pt idx="0">
                  <c:v>NS/NP </c:v>
                </c:pt>
              </c:strCache>
            </c:strRef>
          </c:tx>
          <c:spPr>
            <a:solidFill>
              <a:schemeClr val="bg1">
                <a:lumMod val="50000"/>
              </a:schemeClr>
            </a:solidFill>
            <a:ln>
              <a:noFill/>
            </a:ln>
            <a:effectLst/>
          </c:spPr>
          <c:invertIfNegative val="0"/>
          <c:dLbls>
            <c:dLbl>
              <c:idx val="0"/>
              <c:layout>
                <c:manualLayout>
                  <c:x val="2.3442699891763317E-2"/>
                  <c:y val="2.1131583624121534E-7"/>
                </c:manualLayout>
              </c:layout>
              <c:dLblPos val="ctr"/>
              <c:showLegendKey val="0"/>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2-27CC-44E0-95BE-2D33C28A5F0D}"/>
                </c:ext>
              </c:extLst>
            </c:dLbl>
            <c:dLbl>
              <c:idx val="1"/>
              <c:layout>
                <c:manualLayout>
                  <c:x val="2.2947032030810891E-2"/>
                  <c:y val="2.7006163871627319E-3"/>
                </c:manualLayout>
              </c:layout>
              <c:dLblPos val="ctr"/>
              <c:showLegendKey val="0"/>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5-EE2E-4EA4-AEEC-8452C48DA4F1}"/>
                </c:ext>
              </c:extLst>
            </c:dLbl>
            <c:dLbl>
              <c:idx val="2"/>
              <c:layout>
                <c:manualLayout>
                  <c:x val="1.8011726790439848E-2"/>
                  <c:y val="-2.7162537590445326E-3"/>
                </c:manualLayout>
              </c:layout>
              <c:dLblPos val="ctr"/>
              <c:showLegendKey val="0"/>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6-EE2E-4EA4-AEEC-8452C48DA4F1}"/>
                </c:ext>
              </c:extLst>
            </c:dLbl>
            <c:dLbl>
              <c:idx val="3"/>
              <c:layout>
                <c:manualLayout>
                  <c:x val="1.9741220961484899E-2"/>
                  <c:y val="2.1131583624121534E-7"/>
                </c:manualLayout>
              </c:layout>
              <c:dLblPos val="ctr"/>
              <c:showLegendKey val="0"/>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3-27CC-44E0-95BE-2D33C28A5F0D}"/>
                </c:ext>
              </c:extLst>
            </c:dLbl>
            <c:dLbl>
              <c:idx val="4"/>
              <c:layout>
                <c:manualLayout>
                  <c:x val="2.0524457789198928E-2"/>
                  <c:y val="-4.9025274007961956E-5"/>
                </c:manualLayout>
              </c:layout>
              <c:dLblPos val="ctr"/>
              <c:showLegendKey val="0"/>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1-27CC-44E0-95BE-2D33C28A5F0D}"/>
                </c:ext>
              </c:extLst>
            </c:dLbl>
            <c:dLbl>
              <c:idx val="5"/>
              <c:layout>
                <c:manualLayout>
                  <c:x val="2.2208873581670511E-2"/>
                  <c:y val="5.3676335563631111E-3"/>
                </c:manualLayout>
              </c:layout>
              <c:dLblPos val="ctr"/>
              <c:showLegendKey val="0"/>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4-27CC-44E0-95BE-2D33C28A5F0D}"/>
                </c:ext>
              </c:extLst>
            </c:dLbl>
            <c:dLbl>
              <c:idx val="6"/>
              <c:layout>
                <c:manualLayout>
                  <c:x val="1.7273568341299103E-2"/>
                  <c:y val="2.1131583624121534E-7"/>
                </c:manualLayout>
              </c:layout>
              <c:dLblPos val="ctr"/>
              <c:showLegendKey val="0"/>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5-27CC-44E0-95BE-2D33C28A5F0D}"/>
                </c:ext>
              </c:extLst>
            </c:dLbl>
            <c:dLbl>
              <c:idx val="7"/>
              <c:layout>
                <c:manualLayout>
                  <c:x val="1.7273568341299284E-2"/>
                  <c:y val="2.1131583624121534E-7"/>
                </c:manualLayout>
              </c:layout>
              <c:dLblPos val="ctr"/>
              <c:showLegendKey val="0"/>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6-27CC-44E0-95BE-2D33C28A5F0D}"/>
                </c:ext>
              </c:extLst>
            </c:dLbl>
            <c:spPr>
              <a:noFill/>
              <a:ln>
                <a:noFill/>
              </a:ln>
              <a:effectLst/>
            </c:spPr>
            <c:txPr>
              <a:bodyPr rot="0" spcFirstLastPara="1" vertOverflow="ellipsis" vert="horz" wrap="square" anchor="ctr" anchorCtr="1"/>
              <a:lstStyle/>
              <a:p>
                <a:pPr>
                  <a:defRPr sz="1400" b="0" i="0" u="none" strike="noStrike" kern="1200" baseline="0">
                    <a:solidFill>
                      <a:schemeClr val="tx1"/>
                    </a:solidFill>
                    <a:latin typeface="Corbel" panose="020B0503020204020204" pitchFamily="34" charset="0"/>
                    <a:ea typeface="+mn-ea"/>
                    <a:cs typeface="+mn-cs"/>
                  </a:defRPr>
                </a:pPr>
                <a:endParaRPr lang="es-PE"/>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Sheet1!$A$2:$A$9</c:f>
              <c:strCache>
                <c:ptCount val="8"/>
                <c:pt idx="0">
                  <c:v>SET Se preocupa por los que menos tienen</c:v>
                </c:pt>
                <c:pt idx="1">
                  <c:v>DIC Se preocupa por los que menos tienen</c:v>
                </c:pt>
                <c:pt idx="2">
                  <c:v>SET Representa a gente como usted</c:v>
                </c:pt>
                <c:pt idx="3">
                  <c:v>DIC Representa a gente como usted</c:v>
                </c:pt>
                <c:pt idx="4">
                  <c:v>SET Tiene capacidad para gobernar</c:v>
                </c:pt>
                <c:pt idx="5">
                  <c:v>DIC Tiene capacidad para gobernar</c:v>
                </c:pt>
                <c:pt idx="6">
                  <c:v>SET Le inspira confianza</c:v>
                </c:pt>
                <c:pt idx="7">
                  <c:v>DIC Le inspira confianza</c:v>
                </c:pt>
              </c:strCache>
            </c:strRef>
          </c:cat>
          <c:val>
            <c:numRef>
              <c:f>Sheet1!$F$2:$F$9</c:f>
              <c:numCache>
                <c:formatCode>0%</c:formatCode>
                <c:ptCount val="8"/>
                <c:pt idx="0">
                  <c:v>3.4000000000000002E-2</c:v>
                </c:pt>
                <c:pt idx="1">
                  <c:v>3.7999999999999999E-2</c:v>
                </c:pt>
                <c:pt idx="2">
                  <c:v>0.02</c:v>
                </c:pt>
                <c:pt idx="3">
                  <c:v>2.5000000000000001E-2</c:v>
                </c:pt>
                <c:pt idx="4">
                  <c:v>0.03</c:v>
                </c:pt>
                <c:pt idx="5">
                  <c:v>3.4000000000000002E-2</c:v>
                </c:pt>
                <c:pt idx="6">
                  <c:v>0.02</c:v>
                </c:pt>
                <c:pt idx="7">
                  <c:v>1.9E-2</c:v>
                </c:pt>
              </c:numCache>
            </c:numRef>
          </c:val>
          <c:extLst>
            <c:ext xmlns:c16="http://schemas.microsoft.com/office/drawing/2014/chart" uri="{C3380CC4-5D6E-409C-BE32-E72D297353CC}">
              <c16:uniqueId val="{00000005-5FC8-4294-B677-8908F6579955}"/>
            </c:ext>
          </c:extLst>
        </c:ser>
        <c:dLbls>
          <c:dLblPos val="ctr"/>
          <c:showLegendKey val="0"/>
          <c:showVal val="1"/>
          <c:showCatName val="0"/>
          <c:showSerName val="0"/>
          <c:showPercent val="0"/>
          <c:showBubbleSize val="0"/>
        </c:dLbls>
        <c:gapWidth val="150"/>
        <c:overlap val="100"/>
        <c:axId val="383799736"/>
        <c:axId val="383787976"/>
      </c:barChart>
      <c:catAx>
        <c:axId val="383799736"/>
        <c:scaling>
          <c:orientation val="maxMin"/>
        </c:scaling>
        <c:delete val="1"/>
        <c:axPos val="l"/>
        <c:numFmt formatCode="General" sourceLinked="1"/>
        <c:majorTickMark val="none"/>
        <c:minorTickMark val="none"/>
        <c:tickLblPos val="nextTo"/>
        <c:crossAx val="383787976"/>
        <c:crosses val="autoZero"/>
        <c:auto val="1"/>
        <c:lblAlgn val="ctr"/>
        <c:lblOffset val="100"/>
        <c:noMultiLvlLbl val="0"/>
      </c:catAx>
      <c:valAx>
        <c:axId val="383787976"/>
        <c:scaling>
          <c:orientation val="minMax"/>
        </c:scaling>
        <c:delete val="1"/>
        <c:axPos val="t"/>
        <c:numFmt formatCode="0%" sourceLinked="1"/>
        <c:majorTickMark val="none"/>
        <c:minorTickMark val="none"/>
        <c:tickLblPos val="nextTo"/>
        <c:crossAx val="383799736"/>
        <c:crosses val="autoZero"/>
        <c:crossBetween val="between"/>
      </c:valAx>
      <c:spPr>
        <a:noFill/>
        <a:ln>
          <a:noFill/>
        </a:ln>
        <a:effectLst/>
      </c:spPr>
    </c:plotArea>
    <c:legend>
      <c:legendPos val="t"/>
      <c:layout>
        <c:manualLayout>
          <c:xMode val="edge"/>
          <c:yMode val="edge"/>
          <c:x val="0.47141480968836291"/>
          <c:y val="1.7508323394279643E-2"/>
          <c:w val="0.46805497538044122"/>
          <c:h val="6.1130645277139899E-2"/>
        </c:manualLayout>
      </c:layout>
      <c:overlay val="0"/>
      <c:spPr>
        <a:noFill/>
        <a:ln>
          <a:noFill/>
        </a:ln>
        <a:effectLst/>
      </c:spPr>
      <c:txPr>
        <a:bodyPr rot="0" spcFirstLastPara="1" vertOverflow="ellipsis" vert="horz" wrap="square" anchor="ctr" anchorCtr="1"/>
        <a:lstStyle/>
        <a:p>
          <a:pPr>
            <a:defRPr sz="1400" b="0" i="0" u="none" strike="noStrike" kern="1200" baseline="0">
              <a:solidFill>
                <a:schemeClr val="tx1"/>
              </a:solidFill>
              <a:latin typeface="Corbel" panose="020B0503020204020204" pitchFamily="34" charset="0"/>
              <a:ea typeface="+mn-ea"/>
              <a:cs typeface="+mn-cs"/>
            </a:defRPr>
          </a:pPr>
          <a:endParaRPr lang="es-PE"/>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400">
          <a:solidFill>
            <a:schemeClr val="tx1"/>
          </a:solidFill>
          <a:latin typeface="Corbel" panose="020B0503020204020204" pitchFamily="34" charset="0"/>
        </a:defRPr>
      </a:pPr>
      <a:endParaRPr lang="es-PE"/>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2.7003779255059368E-2"/>
          <c:w val="0.99208965566178786"/>
          <c:h val="0.80049604086865966"/>
        </c:manualLayout>
      </c:layout>
      <c:barChart>
        <c:barDir val="col"/>
        <c:grouping val="clustered"/>
        <c:varyColors val="0"/>
        <c:ser>
          <c:idx val="0"/>
          <c:order val="0"/>
          <c:tx>
            <c:strRef>
              <c:f>Hoja1!$B$1</c:f>
              <c:strCache>
                <c:ptCount val="1"/>
                <c:pt idx="0">
                  <c:v>Sep 21</c:v>
                </c:pt>
              </c:strCache>
            </c:strRef>
          </c:tx>
          <c:spPr>
            <a:solidFill>
              <a:schemeClr val="accent1"/>
            </a:solidFill>
            <a:ln>
              <a:noFill/>
            </a:ln>
            <a:effectLst/>
          </c:spPr>
          <c:invertIfNegative val="0"/>
          <c:dPt>
            <c:idx val="0"/>
            <c:invertIfNegative val="0"/>
            <c:bubble3D val="0"/>
            <c:spPr>
              <a:solidFill>
                <a:schemeClr val="accent1"/>
              </a:solidFill>
              <a:ln>
                <a:noFill/>
              </a:ln>
              <a:effectLst/>
            </c:spPr>
            <c:extLst>
              <c:ext xmlns:c16="http://schemas.microsoft.com/office/drawing/2014/chart" uri="{C3380CC4-5D6E-409C-BE32-E72D297353CC}">
                <c16:uniqueId val="{00000001-250F-431C-874A-94A4479952DF}"/>
              </c:ext>
            </c:extLst>
          </c:dPt>
          <c:dPt>
            <c:idx val="1"/>
            <c:invertIfNegative val="0"/>
            <c:bubble3D val="0"/>
            <c:spPr>
              <a:solidFill>
                <a:schemeClr val="accent1"/>
              </a:solidFill>
              <a:ln>
                <a:noFill/>
              </a:ln>
              <a:effectLst/>
            </c:spPr>
            <c:extLst>
              <c:ext xmlns:c16="http://schemas.microsoft.com/office/drawing/2014/chart" uri="{C3380CC4-5D6E-409C-BE32-E72D297353CC}">
                <c16:uniqueId val="{00000002-250F-431C-874A-94A4479952DF}"/>
              </c:ext>
            </c:extLst>
          </c:dPt>
          <c:dPt>
            <c:idx val="2"/>
            <c:invertIfNegative val="0"/>
            <c:bubble3D val="0"/>
            <c:spPr>
              <a:solidFill>
                <a:schemeClr val="accent1"/>
              </a:solidFill>
              <a:ln>
                <a:noFill/>
              </a:ln>
              <a:effectLst/>
            </c:spPr>
            <c:extLst>
              <c:ext xmlns:c16="http://schemas.microsoft.com/office/drawing/2014/chart" uri="{C3380CC4-5D6E-409C-BE32-E72D297353CC}">
                <c16:uniqueId val="{00000003-250F-431C-874A-94A4479952DF}"/>
              </c:ext>
            </c:extLst>
          </c:dPt>
          <c:dLbls>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solidFill>
                    <a:latin typeface="Corbel" panose="020B0503020204020204" pitchFamily="34" charset="0"/>
                    <a:ea typeface="+mn-ea"/>
                    <a:cs typeface="+mn-cs"/>
                  </a:defRPr>
                </a:pPr>
                <a:endParaRPr lang="es-PE"/>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shade val="95000"/>
                          <a:satMod val="105000"/>
                        </a:schemeClr>
                      </a:solidFill>
                      <a:prstDash val="solid"/>
                      <a:round/>
                    </a:ln>
                    <a:effectLst/>
                  </c:spPr>
                </c15:leaderLines>
              </c:ext>
            </c:extLst>
          </c:dLbls>
          <c:cat>
            <c:strRef>
              <c:f>Hoja1!$A$2:$A$5</c:f>
              <c:strCache>
                <c:ptCount val="4"/>
                <c:pt idx="0">
                  <c:v>Se preocupa por los que menos tienen</c:v>
                </c:pt>
                <c:pt idx="1">
                  <c:v>Representa a gente como usted</c:v>
                </c:pt>
                <c:pt idx="2">
                  <c:v>Tiene capacidad para gobernar</c:v>
                </c:pt>
                <c:pt idx="3">
                  <c:v>Le inspira confianza</c:v>
                </c:pt>
              </c:strCache>
            </c:strRef>
          </c:cat>
          <c:val>
            <c:numRef>
              <c:f>Hoja1!$B$2:$B$5</c:f>
              <c:numCache>
                <c:formatCode>0%</c:formatCode>
                <c:ptCount val="4"/>
                <c:pt idx="0">
                  <c:v>0.53</c:v>
                </c:pt>
                <c:pt idx="1">
                  <c:v>0.51</c:v>
                </c:pt>
                <c:pt idx="2">
                  <c:v>0.46</c:v>
                </c:pt>
                <c:pt idx="3">
                  <c:v>0.44</c:v>
                </c:pt>
              </c:numCache>
            </c:numRef>
          </c:val>
          <c:extLst>
            <c:ext xmlns:c16="http://schemas.microsoft.com/office/drawing/2014/chart" uri="{C3380CC4-5D6E-409C-BE32-E72D297353CC}">
              <c16:uniqueId val="{00000001-D4EC-4FCB-9E41-29C4836C2A78}"/>
            </c:ext>
          </c:extLst>
        </c:ser>
        <c:ser>
          <c:idx val="1"/>
          <c:order val="1"/>
          <c:tx>
            <c:strRef>
              <c:f>Hoja1!$C$1</c:f>
              <c:strCache>
                <c:ptCount val="1"/>
                <c:pt idx="0">
                  <c:v>Dic-21</c:v>
                </c:pt>
              </c:strCache>
            </c:strRef>
          </c:tx>
          <c:spPr>
            <a:solidFill>
              <a:srgbClr val="E55A0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solidFill>
                    <a:latin typeface="Corbel" panose="020B0503020204020204" pitchFamily="34" charset="0"/>
                    <a:ea typeface="+mn-ea"/>
                    <a:cs typeface="+mn-cs"/>
                  </a:defRPr>
                </a:pPr>
                <a:endParaRPr lang="es-PE"/>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shade val="95000"/>
                          <a:satMod val="105000"/>
                        </a:schemeClr>
                      </a:solidFill>
                      <a:prstDash val="solid"/>
                      <a:round/>
                    </a:ln>
                    <a:effectLst/>
                  </c:spPr>
                </c15:leaderLines>
              </c:ext>
            </c:extLst>
          </c:dLbls>
          <c:cat>
            <c:strRef>
              <c:f>Hoja1!$A$2:$A$5</c:f>
              <c:strCache>
                <c:ptCount val="4"/>
                <c:pt idx="0">
                  <c:v>Se preocupa por los que menos tienen</c:v>
                </c:pt>
                <c:pt idx="1">
                  <c:v>Representa a gente como usted</c:v>
                </c:pt>
                <c:pt idx="2">
                  <c:v>Tiene capacidad para gobernar</c:v>
                </c:pt>
                <c:pt idx="3">
                  <c:v>Le inspira confianza</c:v>
                </c:pt>
              </c:strCache>
            </c:strRef>
          </c:cat>
          <c:val>
            <c:numRef>
              <c:f>Hoja1!$C$2:$C$5</c:f>
              <c:numCache>
                <c:formatCode>0%</c:formatCode>
                <c:ptCount val="4"/>
                <c:pt idx="0">
                  <c:v>0.42200000000000004</c:v>
                </c:pt>
                <c:pt idx="1">
                  <c:v>0.39</c:v>
                </c:pt>
                <c:pt idx="2">
                  <c:v>0.35299999999999998</c:v>
                </c:pt>
                <c:pt idx="3">
                  <c:v>0.35299999999999998</c:v>
                </c:pt>
              </c:numCache>
            </c:numRef>
          </c:val>
          <c:extLst>
            <c:ext xmlns:c16="http://schemas.microsoft.com/office/drawing/2014/chart" uri="{C3380CC4-5D6E-409C-BE32-E72D297353CC}">
              <c16:uniqueId val="{00000007-6430-4B07-A4A1-0B315F577EE5}"/>
            </c:ext>
          </c:extLst>
        </c:ser>
        <c:dLbls>
          <c:dLblPos val="outEnd"/>
          <c:showLegendKey val="0"/>
          <c:showVal val="1"/>
          <c:showCatName val="0"/>
          <c:showSerName val="0"/>
          <c:showPercent val="0"/>
          <c:showBubbleSize val="0"/>
        </c:dLbls>
        <c:gapWidth val="220"/>
        <c:overlap val="-10"/>
        <c:axId val="383801304"/>
        <c:axId val="383804832"/>
      </c:barChart>
      <c:catAx>
        <c:axId val="383801304"/>
        <c:scaling>
          <c:orientation val="minMax"/>
        </c:scaling>
        <c:delete val="0"/>
        <c:axPos val="b"/>
        <c:numFmt formatCode="General" sourceLinked="1"/>
        <c:majorTickMark val="out"/>
        <c:minorTickMark val="none"/>
        <c:tickLblPos val="nextTo"/>
        <c:spPr>
          <a:noFill/>
          <a:ln w="9525" cap="flat" cmpd="sng" algn="ctr">
            <a:solidFill>
              <a:schemeClr val="tx1">
                <a:tint val="75000"/>
                <a:shade val="95000"/>
                <a:satMod val="105000"/>
              </a:schemeClr>
            </a:solidFill>
            <a:prstDash val="solid"/>
            <a:round/>
          </a:ln>
          <a:effectLst/>
        </c:spPr>
        <c:txPr>
          <a:bodyPr rot="-60000000" spcFirstLastPara="1" vertOverflow="ellipsis" vert="horz" wrap="square" anchor="ctr" anchorCtr="1"/>
          <a:lstStyle/>
          <a:p>
            <a:pPr>
              <a:defRPr sz="1400" b="0" i="0" u="none" strike="noStrike" kern="1200" baseline="0">
                <a:solidFill>
                  <a:schemeClr val="tx1"/>
                </a:solidFill>
                <a:latin typeface="Corbel" panose="020B0503020204020204" pitchFamily="34" charset="0"/>
                <a:ea typeface="+mn-ea"/>
                <a:cs typeface="+mn-cs"/>
              </a:defRPr>
            </a:pPr>
            <a:endParaRPr lang="es-PE"/>
          </a:p>
        </c:txPr>
        <c:crossAx val="383804832"/>
        <c:crosses val="autoZero"/>
        <c:auto val="0"/>
        <c:lblAlgn val="ctr"/>
        <c:lblOffset val="100"/>
        <c:noMultiLvlLbl val="0"/>
      </c:catAx>
      <c:valAx>
        <c:axId val="383804832"/>
        <c:scaling>
          <c:orientation val="minMax"/>
          <c:max val="1"/>
        </c:scaling>
        <c:delete val="1"/>
        <c:axPos val="l"/>
        <c:numFmt formatCode="0%" sourceLinked="1"/>
        <c:majorTickMark val="out"/>
        <c:minorTickMark val="none"/>
        <c:tickLblPos val="nextTo"/>
        <c:crossAx val="383801304"/>
        <c:crosses val="autoZero"/>
        <c:crossBetween val="between"/>
      </c:valAx>
      <c:spPr>
        <a:noFill/>
        <a:ln>
          <a:noFill/>
        </a:ln>
        <a:effectLst/>
      </c:spPr>
    </c:plotArea>
    <c:legend>
      <c:legendPos val="t"/>
      <c:layout>
        <c:manualLayout>
          <c:xMode val="edge"/>
          <c:yMode val="edge"/>
          <c:x val="0.77612017321886262"/>
          <c:y val="3.9618547808646425E-2"/>
          <c:w val="0.15951599725845167"/>
          <c:h val="6.079642194154504E-2"/>
        </c:manualLayout>
      </c:layout>
      <c:overlay val="0"/>
      <c:spPr>
        <a:noFill/>
        <a:ln>
          <a:noFill/>
        </a:ln>
        <a:effectLst/>
      </c:spPr>
      <c:txPr>
        <a:bodyPr rot="0" spcFirstLastPara="1" vertOverflow="ellipsis" vert="horz" wrap="square" anchor="ctr" anchorCtr="1"/>
        <a:lstStyle/>
        <a:p>
          <a:pPr>
            <a:defRPr sz="1400" b="0" i="0" u="none" strike="noStrike" kern="1200" baseline="0">
              <a:solidFill>
                <a:schemeClr val="tx1"/>
              </a:solidFill>
              <a:latin typeface="Corbel" panose="020B0503020204020204" pitchFamily="34" charset="0"/>
              <a:ea typeface="+mn-ea"/>
              <a:cs typeface="+mn-cs"/>
            </a:defRPr>
          </a:pPr>
          <a:endParaRPr lang="es-PE"/>
        </a:p>
      </c:txPr>
    </c:legend>
    <c:plotVisOnly val="1"/>
    <c:dispBlanksAs val="gap"/>
    <c:showDLblsOverMax val="0"/>
  </c:chart>
  <c:spPr>
    <a:noFill/>
    <a:ln w="9525" cap="flat" cmpd="sng" algn="ctr">
      <a:noFill/>
      <a:prstDash val="solid"/>
    </a:ln>
    <a:effectLst/>
  </c:spPr>
  <c:txPr>
    <a:bodyPr/>
    <a:lstStyle/>
    <a:p>
      <a:pPr>
        <a:defRPr sz="1400">
          <a:latin typeface="+mn-lt"/>
        </a:defRPr>
      </a:pPr>
      <a:endParaRPr lang="es-PE"/>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5.151950412778443E-2"/>
          <c:w val="0.99208965566178786"/>
          <c:h val="0.80049604086865966"/>
        </c:manualLayout>
      </c:layout>
      <c:barChart>
        <c:barDir val="col"/>
        <c:grouping val="clustered"/>
        <c:varyColors val="0"/>
        <c:ser>
          <c:idx val="0"/>
          <c:order val="0"/>
          <c:tx>
            <c:strRef>
              <c:f>Hoja1!$B$1</c:f>
              <c:strCache>
                <c:ptCount val="1"/>
                <c:pt idx="0">
                  <c:v>Sep 21</c:v>
                </c:pt>
              </c:strCache>
            </c:strRef>
          </c:tx>
          <c:spPr>
            <a:solidFill>
              <a:schemeClr val="accent1"/>
            </a:solidFill>
            <a:ln>
              <a:noFill/>
            </a:ln>
            <a:effectLst/>
          </c:spPr>
          <c:invertIfNegative val="0"/>
          <c:dPt>
            <c:idx val="0"/>
            <c:invertIfNegative val="0"/>
            <c:bubble3D val="0"/>
            <c:spPr>
              <a:solidFill>
                <a:schemeClr val="accent1"/>
              </a:solidFill>
              <a:ln>
                <a:noFill/>
              </a:ln>
              <a:effectLst/>
            </c:spPr>
            <c:extLst>
              <c:ext xmlns:c16="http://schemas.microsoft.com/office/drawing/2014/chart" uri="{C3380CC4-5D6E-409C-BE32-E72D297353CC}">
                <c16:uniqueId val="{00000001-250F-431C-874A-94A4479952DF}"/>
              </c:ext>
            </c:extLst>
          </c:dPt>
          <c:dPt>
            <c:idx val="1"/>
            <c:invertIfNegative val="0"/>
            <c:bubble3D val="0"/>
            <c:spPr>
              <a:solidFill>
                <a:schemeClr val="accent1"/>
              </a:solidFill>
              <a:ln>
                <a:noFill/>
              </a:ln>
              <a:effectLst/>
            </c:spPr>
            <c:extLst>
              <c:ext xmlns:c16="http://schemas.microsoft.com/office/drawing/2014/chart" uri="{C3380CC4-5D6E-409C-BE32-E72D297353CC}">
                <c16:uniqueId val="{00000002-250F-431C-874A-94A4479952DF}"/>
              </c:ext>
            </c:extLst>
          </c:dPt>
          <c:dPt>
            <c:idx val="2"/>
            <c:invertIfNegative val="0"/>
            <c:bubble3D val="0"/>
            <c:spPr>
              <a:solidFill>
                <a:schemeClr val="accent1"/>
              </a:solidFill>
              <a:ln>
                <a:noFill/>
              </a:ln>
              <a:effectLst/>
            </c:spPr>
            <c:extLst>
              <c:ext xmlns:c16="http://schemas.microsoft.com/office/drawing/2014/chart" uri="{C3380CC4-5D6E-409C-BE32-E72D297353CC}">
                <c16:uniqueId val="{00000003-250F-431C-874A-94A4479952DF}"/>
              </c:ext>
            </c:extLst>
          </c:dPt>
          <c:dLbls>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solidFill>
                    <a:latin typeface="Corbel" panose="020B0503020204020204" pitchFamily="34" charset="0"/>
                    <a:ea typeface="+mn-ea"/>
                    <a:cs typeface="+mn-cs"/>
                  </a:defRPr>
                </a:pPr>
                <a:endParaRPr lang="es-PE"/>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shade val="95000"/>
                          <a:satMod val="105000"/>
                        </a:schemeClr>
                      </a:solidFill>
                      <a:prstDash val="solid"/>
                      <a:round/>
                    </a:ln>
                    <a:effectLst/>
                  </c:spPr>
                </c15:leaderLines>
              </c:ext>
            </c:extLst>
          </c:dLbls>
          <c:cat>
            <c:strRef>
              <c:f>Hoja1!$A$2:$A$5</c:f>
              <c:strCache>
                <c:ptCount val="4"/>
                <c:pt idx="0">
                  <c:v>Se preocupa por los que menos tienen</c:v>
                </c:pt>
                <c:pt idx="1">
                  <c:v>Representa a gente como usted</c:v>
                </c:pt>
                <c:pt idx="2">
                  <c:v>Tiene capacidad para gobernar</c:v>
                </c:pt>
                <c:pt idx="3">
                  <c:v>Le inspira confianza</c:v>
                </c:pt>
              </c:strCache>
            </c:strRef>
          </c:cat>
          <c:val>
            <c:numRef>
              <c:f>Hoja1!$B$2:$B$5</c:f>
              <c:numCache>
                <c:formatCode>0%</c:formatCode>
                <c:ptCount val="4"/>
                <c:pt idx="0">
                  <c:v>0.43</c:v>
                </c:pt>
                <c:pt idx="1">
                  <c:v>0.47</c:v>
                </c:pt>
                <c:pt idx="2">
                  <c:v>0.51</c:v>
                </c:pt>
                <c:pt idx="3">
                  <c:v>0.54</c:v>
                </c:pt>
              </c:numCache>
            </c:numRef>
          </c:val>
          <c:extLst>
            <c:ext xmlns:c16="http://schemas.microsoft.com/office/drawing/2014/chart" uri="{C3380CC4-5D6E-409C-BE32-E72D297353CC}">
              <c16:uniqueId val="{00000001-D4EC-4FCB-9E41-29C4836C2A78}"/>
            </c:ext>
          </c:extLst>
        </c:ser>
        <c:ser>
          <c:idx val="1"/>
          <c:order val="1"/>
          <c:tx>
            <c:strRef>
              <c:f>Hoja1!$C$1</c:f>
              <c:strCache>
                <c:ptCount val="1"/>
                <c:pt idx="0">
                  <c:v>Dic-21</c:v>
                </c:pt>
              </c:strCache>
            </c:strRef>
          </c:tx>
          <c:spPr>
            <a:solidFill>
              <a:srgbClr val="E55A0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solidFill>
                    <a:latin typeface="Corbel" panose="020B0503020204020204" pitchFamily="34" charset="0"/>
                    <a:ea typeface="+mn-ea"/>
                    <a:cs typeface="+mn-cs"/>
                  </a:defRPr>
                </a:pPr>
                <a:endParaRPr lang="es-PE"/>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shade val="95000"/>
                          <a:satMod val="105000"/>
                        </a:schemeClr>
                      </a:solidFill>
                      <a:prstDash val="solid"/>
                      <a:round/>
                    </a:ln>
                    <a:effectLst/>
                  </c:spPr>
                </c15:leaderLines>
              </c:ext>
            </c:extLst>
          </c:dLbls>
          <c:cat>
            <c:strRef>
              <c:f>Hoja1!$A$2:$A$5</c:f>
              <c:strCache>
                <c:ptCount val="4"/>
                <c:pt idx="0">
                  <c:v>Se preocupa por los que menos tienen</c:v>
                </c:pt>
                <c:pt idx="1">
                  <c:v>Representa a gente como usted</c:v>
                </c:pt>
                <c:pt idx="2">
                  <c:v>Tiene capacidad para gobernar</c:v>
                </c:pt>
                <c:pt idx="3">
                  <c:v>Le inspira confianza</c:v>
                </c:pt>
              </c:strCache>
            </c:strRef>
          </c:cat>
          <c:val>
            <c:numRef>
              <c:f>Hoja1!$C$2:$C$5</c:f>
              <c:numCache>
                <c:formatCode>0%</c:formatCode>
                <c:ptCount val="4"/>
                <c:pt idx="0">
                  <c:v>0.54</c:v>
                </c:pt>
                <c:pt idx="1">
                  <c:v>0.58499999999999996</c:v>
                </c:pt>
                <c:pt idx="2">
                  <c:v>0.61099999999999999</c:v>
                </c:pt>
                <c:pt idx="3">
                  <c:v>0.628</c:v>
                </c:pt>
              </c:numCache>
            </c:numRef>
          </c:val>
          <c:extLst>
            <c:ext xmlns:c16="http://schemas.microsoft.com/office/drawing/2014/chart" uri="{C3380CC4-5D6E-409C-BE32-E72D297353CC}">
              <c16:uniqueId val="{00000007-6430-4B07-A4A1-0B315F577EE5}"/>
            </c:ext>
          </c:extLst>
        </c:ser>
        <c:dLbls>
          <c:dLblPos val="outEnd"/>
          <c:showLegendKey val="0"/>
          <c:showVal val="1"/>
          <c:showCatName val="0"/>
          <c:showSerName val="0"/>
          <c:showPercent val="0"/>
          <c:showBubbleSize val="0"/>
        </c:dLbls>
        <c:gapWidth val="220"/>
        <c:overlap val="-10"/>
        <c:axId val="383806008"/>
        <c:axId val="383801696"/>
      </c:barChart>
      <c:catAx>
        <c:axId val="383806008"/>
        <c:scaling>
          <c:orientation val="minMax"/>
        </c:scaling>
        <c:delete val="0"/>
        <c:axPos val="b"/>
        <c:numFmt formatCode="General" sourceLinked="1"/>
        <c:majorTickMark val="out"/>
        <c:minorTickMark val="none"/>
        <c:tickLblPos val="nextTo"/>
        <c:spPr>
          <a:noFill/>
          <a:ln w="9525" cap="flat" cmpd="sng" algn="ctr">
            <a:solidFill>
              <a:schemeClr val="tx1">
                <a:tint val="75000"/>
                <a:shade val="95000"/>
                <a:satMod val="105000"/>
              </a:schemeClr>
            </a:solidFill>
            <a:prstDash val="solid"/>
            <a:round/>
          </a:ln>
          <a:effectLst/>
        </c:spPr>
        <c:txPr>
          <a:bodyPr rot="-60000000" spcFirstLastPara="1" vertOverflow="ellipsis" vert="horz" wrap="square" anchor="ctr" anchorCtr="1"/>
          <a:lstStyle/>
          <a:p>
            <a:pPr>
              <a:defRPr sz="1400" b="0" i="0" u="none" strike="noStrike" kern="1200" baseline="0">
                <a:solidFill>
                  <a:schemeClr val="tx1"/>
                </a:solidFill>
                <a:latin typeface="Corbel" panose="020B0503020204020204" pitchFamily="34" charset="0"/>
                <a:ea typeface="+mn-ea"/>
                <a:cs typeface="+mn-cs"/>
              </a:defRPr>
            </a:pPr>
            <a:endParaRPr lang="es-PE"/>
          </a:p>
        </c:txPr>
        <c:crossAx val="383801696"/>
        <c:crosses val="autoZero"/>
        <c:auto val="0"/>
        <c:lblAlgn val="ctr"/>
        <c:lblOffset val="100"/>
        <c:noMultiLvlLbl val="0"/>
      </c:catAx>
      <c:valAx>
        <c:axId val="383801696"/>
        <c:scaling>
          <c:orientation val="minMax"/>
          <c:max val="1"/>
        </c:scaling>
        <c:delete val="1"/>
        <c:axPos val="l"/>
        <c:numFmt formatCode="0%" sourceLinked="1"/>
        <c:majorTickMark val="out"/>
        <c:minorTickMark val="none"/>
        <c:tickLblPos val="nextTo"/>
        <c:crossAx val="383806008"/>
        <c:crosses val="autoZero"/>
        <c:crossBetween val="between"/>
      </c:valAx>
      <c:spPr>
        <a:noFill/>
        <a:ln>
          <a:noFill/>
        </a:ln>
        <a:effectLst/>
      </c:spPr>
    </c:plotArea>
    <c:plotVisOnly val="1"/>
    <c:dispBlanksAs val="gap"/>
    <c:showDLblsOverMax val="0"/>
  </c:chart>
  <c:spPr>
    <a:noFill/>
    <a:ln w="9525" cap="flat" cmpd="sng" algn="ctr">
      <a:noFill/>
      <a:prstDash val="solid"/>
    </a:ln>
    <a:effectLst/>
  </c:spPr>
  <c:txPr>
    <a:bodyPr/>
    <a:lstStyle/>
    <a:p>
      <a:pPr>
        <a:defRPr sz="1400">
          <a:latin typeface="+mn-lt"/>
        </a:defRPr>
      </a:pPr>
      <a:endParaRPr lang="es-PE"/>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2.7839831818981663E-2"/>
          <c:w val="0.99208965566178786"/>
          <c:h val="0.82417555525256869"/>
        </c:manualLayout>
      </c:layout>
      <c:barChart>
        <c:barDir val="col"/>
        <c:grouping val="clustered"/>
        <c:varyColors val="0"/>
        <c:ser>
          <c:idx val="0"/>
          <c:order val="0"/>
          <c:tx>
            <c:strRef>
              <c:f>Hoja1!$B$1</c:f>
              <c:strCache>
                <c:ptCount val="1"/>
                <c:pt idx="0">
                  <c:v>Dic-21</c:v>
                </c:pt>
              </c:strCache>
            </c:strRef>
          </c:tx>
          <c:spPr>
            <a:solidFill>
              <a:schemeClr val="accent6"/>
            </a:solidFill>
            <a:ln>
              <a:noFill/>
            </a:ln>
            <a:effectLst/>
          </c:spPr>
          <c:invertIfNegative val="0"/>
          <c:dPt>
            <c:idx val="0"/>
            <c:invertIfNegative val="0"/>
            <c:bubble3D val="0"/>
            <c:spPr>
              <a:solidFill>
                <a:srgbClr val="389DD7"/>
              </a:solidFill>
              <a:ln>
                <a:noFill/>
              </a:ln>
              <a:effectLst/>
            </c:spPr>
            <c:extLst>
              <c:ext xmlns:c16="http://schemas.microsoft.com/office/drawing/2014/chart" uri="{C3380CC4-5D6E-409C-BE32-E72D297353CC}">
                <c16:uniqueId val="{00000001-250F-431C-874A-94A4479952DF}"/>
              </c:ext>
            </c:extLst>
          </c:dPt>
          <c:dPt>
            <c:idx val="1"/>
            <c:invertIfNegative val="0"/>
            <c:bubble3D val="0"/>
            <c:spPr>
              <a:solidFill>
                <a:srgbClr val="9B1F23"/>
              </a:solidFill>
              <a:ln>
                <a:noFill/>
              </a:ln>
              <a:effectLst/>
            </c:spPr>
            <c:extLst>
              <c:ext xmlns:c16="http://schemas.microsoft.com/office/drawing/2014/chart" uri="{C3380CC4-5D6E-409C-BE32-E72D297353CC}">
                <c16:uniqueId val="{00000002-250F-431C-874A-94A4479952DF}"/>
              </c:ext>
            </c:extLst>
          </c:dPt>
          <c:dPt>
            <c:idx val="2"/>
            <c:invertIfNegative val="0"/>
            <c:bubble3D val="0"/>
            <c:spPr>
              <a:solidFill>
                <a:srgbClr val="C1BB00"/>
              </a:solidFill>
              <a:ln>
                <a:noFill/>
              </a:ln>
              <a:effectLst/>
            </c:spPr>
            <c:extLst>
              <c:ext xmlns:c16="http://schemas.microsoft.com/office/drawing/2014/chart" uri="{C3380CC4-5D6E-409C-BE32-E72D297353CC}">
                <c16:uniqueId val="{00000003-250F-431C-874A-94A4479952DF}"/>
              </c:ext>
            </c:extLst>
          </c:dPt>
          <c:dPt>
            <c:idx val="3"/>
            <c:invertIfNegative val="0"/>
            <c:bubble3D val="0"/>
            <c:spPr>
              <a:solidFill>
                <a:schemeClr val="bg1">
                  <a:lumMod val="65000"/>
                </a:schemeClr>
              </a:solidFill>
              <a:ln>
                <a:noFill/>
              </a:ln>
              <a:effectLst/>
            </c:spPr>
            <c:extLst>
              <c:ext xmlns:c16="http://schemas.microsoft.com/office/drawing/2014/chart" uri="{C3380CC4-5D6E-409C-BE32-E72D297353CC}">
                <c16:uniqueId val="{00000006-E59E-4724-8AA1-C266FF7C5F11}"/>
              </c:ext>
            </c:extLst>
          </c:dPt>
          <c:dLbls>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chemeClr val="tx1"/>
                    </a:solidFill>
                    <a:latin typeface="Corbel" panose="020B0503020204020204" pitchFamily="34" charset="0"/>
                    <a:ea typeface="+mn-ea"/>
                    <a:cs typeface="+mn-cs"/>
                  </a:defRPr>
                </a:pPr>
                <a:endParaRPr lang="es-PE"/>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shade val="95000"/>
                          <a:satMod val="105000"/>
                        </a:schemeClr>
                      </a:solidFill>
                      <a:prstDash val="solid"/>
                      <a:round/>
                    </a:ln>
                    <a:effectLst/>
                  </c:spPr>
                </c15:leaderLines>
              </c:ext>
            </c:extLst>
          </c:dLbls>
          <c:cat>
            <c:strRef>
              <c:f>Hoja1!$A$2:$A$28</c:f>
              <c:strCache>
                <c:ptCount val="4"/>
                <c:pt idx="0">
                  <c:v>Menos corrupto</c:v>
                </c:pt>
                <c:pt idx="1">
                  <c:v>Igual de corrupto</c:v>
                </c:pt>
                <c:pt idx="2">
                  <c:v>Más corrupto</c:v>
                </c:pt>
                <c:pt idx="3">
                  <c:v>NS/NP </c:v>
                </c:pt>
              </c:strCache>
            </c:strRef>
          </c:cat>
          <c:val>
            <c:numRef>
              <c:f>Hoja1!$B$2:$B$28</c:f>
              <c:numCache>
                <c:formatCode>0%</c:formatCode>
                <c:ptCount val="4"/>
                <c:pt idx="0">
                  <c:v>0.39</c:v>
                </c:pt>
                <c:pt idx="1">
                  <c:v>0.33</c:v>
                </c:pt>
                <c:pt idx="2">
                  <c:v>0.21</c:v>
                </c:pt>
                <c:pt idx="3">
                  <c:v>7.0000000000000007E-2</c:v>
                </c:pt>
              </c:numCache>
            </c:numRef>
          </c:val>
          <c:extLst>
            <c:ext xmlns:c16="http://schemas.microsoft.com/office/drawing/2014/chart" uri="{C3380CC4-5D6E-409C-BE32-E72D297353CC}">
              <c16:uniqueId val="{00000001-D4EC-4FCB-9E41-29C4836C2A78}"/>
            </c:ext>
          </c:extLst>
        </c:ser>
        <c:dLbls>
          <c:dLblPos val="outEnd"/>
          <c:showLegendKey val="0"/>
          <c:showVal val="1"/>
          <c:showCatName val="0"/>
          <c:showSerName val="0"/>
          <c:showPercent val="0"/>
          <c:showBubbleSize val="0"/>
        </c:dLbls>
        <c:gapWidth val="150"/>
        <c:overlap val="-1"/>
        <c:axId val="383778176"/>
        <c:axId val="383784056"/>
      </c:barChart>
      <c:catAx>
        <c:axId val="383778176"/>
        <c:scaling>
          <c:orientation val="minMax"/>
        </c:scaling>
        <c:delete val="0"/>
        <c:axPos val="b"/>
        <c:numFmt formatCode="General" sourceLinked="1"/>
        <c:majorTickMark val="out"/>
        <c:minorTickMark val="none"/>
        <c:tickLblPos val="nextTo"/>
        <c:spPr>
          <a:noFill/>
          <a:ln w="9525" cap="flat" cmpd="sng" algn="ctr">
            <a:solidFill>
              <a:schemeClr val="tx1">
                <a:tint val="75000"/>
                <a:shade val="95000"/>
                <a:satMod val="105000"/>
              </a:schemeClr>
            </a:solidFill>
            <a:prstDash val="solid"/>
            <a:round/>
          </a:ln>
          <a:effectLst/>
        </c:spPr>
        <c:txPr>
          <a:bodyPr rot="-60000000" spcFirstLastPara="1" vertOverflow="ellipsis" vert="horz" wrap="square" anchor="ctr" anchorCtr="1"/>
          <a:lstStyle/>
          <a:p>
            <a:pPr>
              <a:defRPr sz="1600" b="0" i="0" u="none" strike="noStrike" kern="1200" baseline="0">
                <a:solidFill>
                  <a:schemeClr val="tx1"/>
                </a:solidFill>
                <a:latin typeface="Corbel" panose="020B0503020204020204" pitchFamily="34" charset="0"/>
                <a:ea typeface="+mn-ea"/>
                <a:cs typeface="+mn-cs"/>
              </a:defRPr>
            </a:pPr>
            <a:endParaRPr lang="es-PE"/>
          </a:p>
        </c:txPr>
        <c:crossAx val="383784056"/>
        <c:crosses val="autoZero"/>
        <c:auto val="0"/>
        <c:lblAlgn val="ctr"/>
        <c:lblOffset val="100"/>
        <c:noMultiLvlLbl val="0"/>
      </c:catAx>
      <c:valAx>
        <c:axId val="383784056"/>
        <c:scaling>
          <c:orientation val="minMax"/>
          <c:max val="1"/>
        </c:scaling>
        <c:delete val="1"/>
        <c:axPos val="l"/>
        <c:numFmt formatCode="0%" sourceLinked="1"/>
        <c:majorTickMark val="out"/>
        <c:minorTickMark val="none"/>
        <c:tickLblPos val="nextTo"/>
        <c:crossAx val="383778176"/>
        <c:crosses val="autoZero"/>
        <c:crossBetween val="between"/>
      </c:valAx>
      <c:spPr>
        <a:noFill/>
        <a:ln>
          <a:noFill/>
        </a:ln>
        <a:effectLst/>
      </c:spPr>
    </c:plotArea>
    <c:plotVisOnly val="1"/>
    <c:dispBlanksAs val="gap"/>
    <c:showDLblsOverMax val="0"/>
  </c:chart>
  <c:spPr>
    <a:noFill/>
    <a:ln w="9525" cap="flat" cmpd="sng" algn="ctr">
      <a:noFill/>
      <a:prstDash val="solid"/>
    </a:ln>
    <a:effectLst/>
  </c:spPr>
  <c:txPr>
    <a:bodyPr/>
    <a:lstStyle/>
    <a:p>
      <a:pPr>
        <a:defRPr sz="1400">
          <a:latin typeface="+mn-lt"/>
        </a:defRPr>
      </a:pPr>
      <a:endParaRPr lang="es-PE"/>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1.7560731913676134E-2"/>
          <c:w val="0.99208965566178786"/>
          <c:h val="0.83445485613542669"/>
        </c:manualLayout>
      </c:layout>
      <c:barChart>
        <c:barDir val="col"/>
        <c:grouping val="clustered"/>
        <c:varyColors val="0"/>
        <c:ser>
          <c:idx val="0"/>
          <c:order val="0"/>
          <c:tx>
            <c:strRef>
              <c:f>Hoja1!$B$1</c:f>
              <c:strCache>
                <c:ptCount val="1"/>
                <c:pt idx="0">
                  <c:v>Al país en general</c:v>
                </c:pt>
              </c:strCache>
            </c:strRef>
          </c:tx>
          <c:spPr>
            <a:solidFill>
              <a:schemeClr val="accent1"/>
            </a:solidFill>
            <a:ln>
              <a:noFill/>
            </a:ln>
            <a:effectLst/>
          </c:spPr>
          <c:invertIfNegative val="0"/>
          <c:dPt>
            <c:idx val="0"/>
            <c:invertIfNegative val="0"/>
            <c:bubble3D val="0"/>
            <c:spPr>
              <a:solidFill>
                <a:schemeClr val="accent1"/>
              </a:solidFill>
              <a:ln>
                <a:noFill/>
              </a:ln>
              <a:effectLst/>
            </c:spPr>
            <c:extLst>
              <c:ext xmlns:c16="http://schemas.microsoft.com/office/drawing/2014/chart" uri="{C3380CC4-5D6E-409C-BE32-E72D297353CC}">
                <c16:uniqueId val="{00000001-250F-431C-874A-94A4479952DF}"/>
              </c:ext>
            </c:extLst>
          </c:dPt>
          <c:dPt>
            <c:idx val="1"/>
            <c:invertIfNegative val="0"/>
            <c:bubble3D val="0"/>
            <c:spPr>
              <a:solidFill>
                <a:schemeClr val="accent1"/>
              </a:solidFill>
              <a:ln>
                <a:noFill/>
              </a:ln>
              <a:effectLst/>
            </c:spPr>
            <c:extLst>
              <c:ext xmlns:c16="http://schemas.microsoft.com/office/drawing/2014/chart" uri="{C3380CC4-5D6E-409C-BE32-E72D297353CC}">
                <c16:uniqueId val="{00000002-250F-431C-874A-94A4479952DF}"/>
              </c:ext>
            </c:extLst>
          </c:dPt>
          <c:dPt>
            <c:idx val="2"/>
            <c:invertIfNegative val="0"/>
            <c:bubble3D val="0"/>
            <c:spPr>
              <a:solidFill>
                <a:schemeClr val="accent1"/>
              </a:solidFill>
              <a:ln>
                <a:noFill/>
              </a:ln>
              <a:effectLst/>
            </c:spPr>
            <c:extLst>
              <c:ext xmlns:c16="http://schemas.microsoft.com/office/drawing/2014/chart" uri="{C3380CC4-5D6E-409C-BE32-E72D297353CC}">
                <c16:uniqueId val="{00000003-250F-431C-874A-94A4479952DF}"/>
              </c:ext>
            </c:extLst>
          </c:dPt>
          <c:dLbls>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chemeClr val="tx1"/>
                    </a:solidFill>
                    <a:latin typeface="Corbel" panose="020B0503020204020204" pitchFamily="34" charset="0"/>
                    <a:ea typeface="+mn-ea"/>
                    <a:cs typeface="+mn-cs"/>
                  </a:defRPr>
                </a:pPr>
                <a:endParaRPr lang="es-PE"/>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shade val="95000"/>
                          <a:satMod val="105000"/>
                        </a:schemeClr>
                      </a:solidFill>
                      <a:prstDash val="solid"/>
                      <a:round/>
                    </a:ln>
                    <a:effectLst/>
                  </c:spPr>
                </c15:leaderLines>
              </c:ext>
            </c:extLst>
          </c:dLbls>
          <c:cat>
            <c:strRef>
              <c:f>Hoja1!$A$2:$A$29</c:f>
              <c:strCache>
                <c:ptCount val="5"/>
                <c:pt idx="0">
                  <c:v>Mucho</c:v>
                </c:pt>
                <c:pt idx="1">
                  <c:v>Algo</c:v>
                </c:pt>
                <c:pt idx="2">
                  <c:v>Poco</c:v>
                </c:pt>
                <c:pt idx="3">
                  <c:v>Nada</c:v>
                </c:pt>
                <c:pt idx="4">
                  <c:v>NS/NP</c:v>
                </c:pt>
              </c:strCache>
            </c:strRef>
          </c:cat>
          <c:val>
            <c:numRef>
              <c:f>Hoja1!$B$2:$B$29</c:f>
              <c:numCache>
                <c:formatCode>0%</c:formatCode>
                <c:ptCount val="5"/>
                <c:pt idx="0">
                  <c:v>0.7</c:v>
                </c:pt>
                <c:pt idx="1">
                  <c:v>0.12</c:v>
                </c:pt>
                <c:pt idx="2">
                  <c:v>0.1</c:v>
                </c:pt>
                <c:pt idx="3">
                  <c:v>0.06</c:v>
                </c:pt>
                <c:pt idx="4">
                  <c:v>0.02</c:v>
                </c:pt>
              </c:numCache>
            </c:numRef>
          </c:val>
          <c:extLst>
            <c:ext xmlns:c16="http://schemas.microsoft.com/office/drawing/2014/chart" uri="{C3380CC4-5D6E-409C-BE32-E72D297353CC}">
              <c16:uniqueId val="{00000001-D4EC-4FCB-9E41-29C4836C2A78}"/>
            </c:ext>
          </c:extLst>
        </c:ser>
        <c:ser>
          <c:idx val="1"/>
          <c:order val="1"/>
          <c:tx>
            <c:strRef>
              <c:f>Hoja1!$C$1</c:f>
              <c:strCache>
                <c:ptCount val="1"/>
                <c:pt idx="0">
                  <c:v>A usted personalmente</c:v>
                </c:pt>
              </c:strCache>
            </c:strRef>
          </c:tx>
          <c:spPr>
            <a:solidFill>
              <a:srgbClr val="E55A0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chemeClr val="tx1"/>
                    </a:solidFill>
                    <a:latin typeface="Corbel" panose="020B0503020204020204" pitchFamily="34" charset="0"/>
                    <a:ea typeface="+mn-ea"/>
                    <a:cs typeface="+mn-cs"/>
                  </a:defRPr>
                </a:pPr>
                <a:endParaRPr lang="es-PE"/>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shade val="95000"/>
                          <a:satMod val="105000"/>
                        </a:schemeClr>
                      </a:solidFill>
                      <a:prstDash val="solid"/>
                      <a:round/>
                    </a:ln>
                    <a:effectLst/>
                  </c:spPr>
                </c15:leaderLines>
              </c:ext>
            </c:extLst>
          </c:dLbls>
          <c:cat>
            <c:strRef>
              <c:f>Hoja1!$A$2:$A$29</c:f>
              <c:strCache>
                <c:ptCount val="5"/>
                <c:pt idx="0">
                  <c:v>Mucho</c:v>
                </c:pt>
                <c:pt idx="1">
                  <c:v>Algo</c:v>
                </c:pt>
                <c:pt idx="2">
                  <c:v>Poco</c:v>
                </c:pt>
                <c:pt idx="3">
                  <c:v>Nada</c:v>
                </c:pt>
                <c:pt idx="4">
                  <c:v>NS/NP</c:v>
                </c:pt>
              </c:strCache>
            </c:strRef>
          </c:cat>
          <c:val>
            <c:numRef>
              <c:f>Hoja1!$C$2:$C$29</c:f>
              <c:numCache>
                <c:formatCode>0%</c:formatCode>
                <c:ptCount val="5"/>
                <c:pt idx="0">
                  <c:v>0.48</c:v>
                </c:pt>
                <c:pt idx="1">
                  <c:v>0.2</c:v>
                </c:pt>
                <c:pt idx="2">
                  <c:v>0.15</c:v>
                </c:pt>
                <c:pt idx="3">
                  <c:v>0.15</c:v>
                </c:pt>
                <c:pt idx="4">
                  <c:v>0.02</c:v>
                </c:pt>
              </c:numCache>
            </c:numRef>
          </c:val>
          <c:extLst>
            <c:ext xmlns:c16="http://schemas.microsoft.com/office/drawing/2014/chart" uri="{C3380CC4-5D6E-409C-BE32-E72D297353CC}">
              <c16:uniqueId val="{00000007-6430-4B07-A4A1-0B315F577EE5}"/>
            </c:ext>
          </c:extLst>
        </c:ser>
        <c:dLbls>
          <c:dLblPos val="outEnd"/>
          <c:showLegendKey val="0"/>
          <c:showVal val="1"/>
          <c:showCatName val="0"/>
          <c:showSerName val="0"/>
          <c:showPercent val="0"/>
          <c:showBubbleSize val="0"/>
        </c:dLbls>
        <c:gapWidth val="150"/>
        <c:overlap val="-1"/>
        <c:axId val="428130016"/>
        <c:axId val="428124136"/>
      </c:barChart>
      <c:catAx>
        <c:axId val="428130016"/>
        <c:scaling>
          <c:orientation val="minMax"/>
        </c:scaling>
        <c:delete val="0"/>
        <c:axPos val="b"/>
        <c:numFmt formatCode="General" sourceLinked="1"/>
        <c:majorTickMark val="out"/>
        <c:minorTickMark val="none"/>
        <c:tickLblPos val="nextTo"/>
        <c:spPr>
          <a:noFill/>
          <a:ln w="9525" cap="flat" cmpd="sng" algn="ctr">
            <a:solidFill>
              <a:schemeClr val="tx1">
                <a:tint val="75000"/>
                <a:shade val="95000"/>
                <a:satMod val="105000"/>
              </a:schemeClr>
            </a:solidFill>
            <a:prstDash val="solid"/>
            <a:round/>
          </a:ln>
          <a:effectLst/>
        </c:spPr>
        <c:txPr>
          <a:bodyPr rot="-60000000" spcFirstLastPara="1" vertOverflow="ellipsis" vert="horz" wrap="square" anchor="ctr" anchorCtr="1"/>
          <a:lstStyle/>
          <a:p>
            <a:pPr>
              <a:defRPr sz="1600" b="0" i="0" u="none" strike="noStrike" kern="1200" baseline="0">
                <a:solidFill>
                  <a:schemeClr val="tx1"/>
                </a:solidFill>
                <a:latin typeface="Corbel" panose="020B0503020204020204" pitchFamily="34" charset="0"/>
                <a:ea typeface="+mn-ea"/>
                <a:cs typeface="+mn-cs"/>
              </a:defRPr>
            </a:pPr>
            <a:endParaRPr lang="es-PE"/>
          </a:p>
        </c:txPr>
        <c:crossAx val="428124136"/>
        <c:crosses val="autoZero"/>
        <c:auto val="0"/>
        <c:lblAlgn val="ctr"/>
        <c:lblOffset val="100"/>
        <c:noMultiLvlLbl val="0"/>
      </c:catAx>
      <c:valAx>
        <c:axId val="428124136"/>
        <c:scaling>
          <c:orientation val="minMax"/>
          <c:max val="1"/>
        </c:scaling>
        <c:delete val="1"/>
        <c:axPos val="l"/>
        <c:numFmt formatCode="0%" sourceLinked="1"/>
        <c:majorTickMark val="out"/>
        <c:minorTickMark val="none"/>
        <c:tickLblPos val="nextTo"/>
        <c:crossAx val="428130016"/>
        <c:crosses val="autoZero"/>
        <c:crossBetween val="between"/>
      </c:valAx>
      <c:spPr>
        <a:noFill/>
        <a:ln>
          <a:noFill/>
        </a:ln>
        <a:effectLst/>
      </c:spPr>
    </c:plotArea>
    <c:legend>
      <c:legendPos val="t"/>
      <c:layout>
        <c:manualLayout>
          <c:xMode val="edge"/>
          <c:yMode val="edge"/>
          <c:x val="1.5820320535115482E-2"/>
          <c:y val="0.12371625015153877"/>
          <c:w val="0.96719041823889851"/>
          <c:h val="6.079642194154504E-2"/>
        </c:manualLayout>
      </c:layout>
      <c:overlay val="0"/>
      <c:spPr>
        <a:noFill/>
        <a:ln>
          <a:noFill/>
        </a:ln>
        <a:effectLst/>
      </c:spPr>
      <c:txPr>
        <a:bodyPr rot="0" spcFirstLastPara="1" vertOverflow="ellipsis" vert="horz" wrap="square" anchor="ctr" anchorCtr="1"/>
        <a:lstStyle/>
        <a:p>
          <a:pPr>
            <a:defRPr sz="1600" b="0" i="0" u="none" strike="noStrike" kern="1200" baseline="0">
              <a:solidFill>
                <a:schemeClr val="tx1"/>
              </a:solidFill>
              <a:latin typeface="Corbel" panose="020B0503020204020204" pitchFamily="34" charset="0"/>
              <a:ea typeface="+mn-ea"/>
              <a:cs typeface="+mn-cs"/>
            </a:defRPr>
          </a:pPr>
          <a:endParaRPr lang="es-PE"/>
        </a:p>
      </c:txPr>
    </c:legend>
    <c:plotVisOnly val="1"/>
    <c:dispBlanksAs val="gap"/>
    <c:showDLblsOverMax val="0"/>
  </c:chart>
  <c:spPr>
    <a:noFill/>
    <a:ln w="9525" cap="flat" cmpd="sng" algn="ctr">
      <a:noFill/>
      <a:prstDash val="solid"/>
    </a:ln>
    <a:effectLst/>
  </c:spPr>
  <c:txPr>
    <a:bodyPr/>
    <a:lstStyle/>
    <a:p>
      <a:pPr>
        <a:defRPr sz="1400">
          <a:latin typeface="+mn-lt"/>
        </a:defRPr>
      </a:pPr>
      <a:endParaRPr lang="es-PE"/>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1.2242540340616391E-3"/>
          <c:y val="3.0686105643044612E-2"/>
          <c:w val="0.99208965566178786"/>
          <c:h val="0.82132935531496065"/>
        </c:manualLayout>
      </c:layout>
      <c:barChart>
        <c:barDir val="col"/>
        <c:grouping val="clustered"/>
        <c:varyColors val="0"/>
        <c:ser>
          <c:idx val="0"/>
          <c:order val="0"/>
          <c:tx>
            <c:strRef>
              <c:f>Hoja1!$B$1</c:f>
              <c:strCache>
                <c:ptCount val="1"/>
                <c:pt idx="0">
                  <c:v>Dic-21</c:v>
                </c:pt>
              </c:strCache>
            </c:strRef>
          </c:tx>
          <c:spPr>
            <a:solidFill>
              <a:schemeClr val="accent6"/>
            </a:solidFill>
            <a:ln>
              <a:noFill/>
            </a:ln>
            <a:effectLst/>
          </c:spPr>
          <c:invertIfNegative val="0"/>
          <c:dPt>
            <c:idx val="0"/>
            <c:invertIfNegative val="0"/>
            <c:bubble3D val="0"/>
            <c:spPr>
              <a:solidFill>
                <a:schemeClr val="accent1"/>
              </a:solidFill>
              <a:ln>
                <a:noFill/>
              </a:ln>
              <a:effectLst/>
            </c:spPr>
            <c:extLst>
              <c:ext xmlns:c16="http://schemas.microsoft.com/office/drawing/2014/chart" uri="{C3380CC4-5D6E-409C-BE32-E72D297353CC}">
                <c16:uniqueId val="{00000001-250F-431C-874A-94A4479952DF}"/>
              </c:ext>
            </c:extLst>
          </c:dPt>
          <c:dPt>
            <c:idx val="1"/>
            <c:invertIfNegative val="0"/>
            <c:bubble3D val="0"/>
            <c:spPr>
              <a:solidFill>
                <a:srgbClr val="9B1F23"/>
              </a:solidFill>
              <a:ln>
                <a:noFill/>
              </a:ln>
              <a:effectLst/>
            </c:spPr>
            <c:extLst>
              <c:ext xmlns:c16="http://schemas.microsoft.com/office/drawing/2014/chart" uri="{C3380CC4-5D6E-409C-BE32-E72D297353CC}">
                <c16:uniqueId val="{00000002-250F-431C-874A-94A4479952DF}"/>
              </c:ext>
            </c:extLst>
          </c:dPt>
          <c:dPt>
            <c:idx val="2"/>
            <c:invertIfNegative val="0"/>
            <c:bubble3D val="0"/>
            <c:spPr>
              <a:solidFill>
                <a:srgbClr val="C1BB00"/>
              </a:solidFill>
              <a:ln>
                <a:noFill/>
              </a:ln>
              <a:effectLst/>
            </c:spPr>
            <c:extLst>
              <c:ext xmlns:c16="http://schemas.microsoft.com/office/drawing/2014/chart" uri="{C3380CC4-5D6E-409C-BE32-E72D297353CC}">
                <c16:uniqueId val="{00000003-250F-431C-874A-94A4479952DF}"/>
              </c:ext>
            </c:extLst>
          </c:dPt>
          <c:dPt>
            <c:idx val="3"/>
            <c:invertIfNegative val="0"/>
            <c:bubble3D val="0"/>
            <c:spPr>
              <a:solidFill>
                <a:schemeClr val="bg1">
                  <a:lumMod val="65000"/>
                </a:schemeClr>
              </a:solidFill>
              <a:ln>
                <a:noFill/>
              </a:ln>
              <a:effectLst/>
            </c:spPr>
            <c:extLst>
              <c:ext xmlns:c16="http://schemas.microsoft.com/office/drawing/2014/chart" uri="{C3380CC4-5D6E-409C-BE32-E72D297353CC}">
                <c16:uniqueId val="{00000007-2986-49AF-8CA3-44E9BDA4CECF}"/>
              </c:ext>
            </c:extLst>
          </c:dPt>
          <c:dLbls>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chemeClr val="tx1"/>
                    </a:solidFill>
                    <a:latin typeface="Corbel" panose="020B0503020204020204" pitchFamily="34" charset="0"/>
                    <a:ea typeface="+mn-ea"/>
                    <a:cs typeface="+mn-cs"/>
                  </a:defRPr>
                </a:pPr>
                <a:endParaRPr lang="es-P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shade val="95000"/>
                          <a:satMod val="105000"/>
                        </a:schemeClr>
                      </a:solidFill>
                      <a:prstDash val="solid"/>
                      <a:round/>
                    </a:ln>
                    <a:effectLst/>
                  </c:spPr>
                </c15:leaderLines>
              </c:ext>
            </c:extLst>
          </c:dLbls>
          <c:cat>
            <c:strRef>
              <c:f>Hoja1!$A$2:$A$28</c:f>
              <c:strCache>
                <c:ptCount val="4"/>
                <c:pt idx="0">
                  <c:v>Por el presidente Pedro Castillo</c:v>
                </c:pt>
                <c:pt idx="1">
                  <c:v>Por el Congreso de la República</c:v>
                </c:pt>
                <c:pt idx="2">
                  <c:v>Por ninguno/por nadie</c:v>
                </c:pt>
                <c:pt idx="3">
                  <c:v>NS/NP </c:v>
                </c:pt>
              </c:strCache>
            </c:strRef>
          </c:cat>
          <c:val>
            <c:numRef>
              <c:f>Hoja1!$B$2:$B$28</c:f>
              <c:numCache>
                <c:formatCode>0%</c:formatCode>
                <c:ptCount val="4"/>
                <c:pt idx="0">
                  <c:v>0.43</c:v>
                </c:pt>
                <c:pt idx="1">
                  <c:v>0.312</c:v>
                </c:pt>
                <c:pt idx="2">
                  <c:v>0.23699999999999999</c:v>
                </c:pt>
                <c:pt idx="3">
                  <c:v>2.2000000000000002E-2</c:v>
                </c:pt>
              </c:numCache>
            </c:numRef>
          </c:val>
          <c:extLst>
            <c:ext xmlns:c16="http://schemas.microsoft.com/office/drawing/2014/chart" uri="{C3380CC4-5D6E-409C-BE32-E72D297353CC}">
              <c16:uniqueId val="{00000001-D4EC-4FCB-9E41-29C4836C2A78}"/>
            </c:ext>
          </c:extLst>
        </c:ser>
        <c:dLbls>
          <c:dLblPos val="outEnd"/>
          <c:showLegendKey val="0"/>
          <c:showVal val="1"/>
          <c:showCatName val="0"/>
          <c:showSerName val="0"/>
          <c:showPercent val="0"/>
          <c:showBubbleSize val="0"/>
        </c:dLbls>
        <c:gapWidth val="150"/>
        <c:overlap val="-1"/>
        <c:axId val="428105320"/>
        <c:axId val="428101008"/>
      </c:barChart>
      <c:catAx>
        <c:axId val="428105320"/>
        <c:scaling>
          <c:orientation val="minMax"/>
        </c:scaling>
        <c:delete val="0"/>
        <c:axPos val="b"/>
        <c:numFmt formatCode="General" sourceLinked="1"/>
        <c:majorTickMark val="out"/>
        <c:minorTickMark val="none"/>
        <c:tickLblPos val="nextTo"/>
        <c:spPr>
          <a:noFill/>
          <a:ln w="9525" cap="flat" cmpd="sng" algn="ctr">
            <a:solidFill>
              <a:schemeClr val="tx1">
                <a:tint val="75000"/>
                <a:shade val="95000"/>
                <a:satMod val="105000"/>
              </a:schemeClr>
            </a:solidFill>
            <a:prstDash val="solid"/>
            <a:round/>
          </a:ln>
          <a:effectLst/>
        </c:spPr>
        <c:txPr>
          <a:bodyPr rot="-60000000" spcFirstLastPara="1" vertOverflow="ellipsis" vert="horz" wrap="square" anchor="ctr" anchorCtr="1"/>
          <a:lstStyle/>
          <a:p>
            <a:pPr>
              <a:defRPr sz="1600" b="0" i="0" u="none" strike="noStrike" kern="1200" baseline="0">
                <a:solidFill>
                  <a:schemeClr val="tx1"/>
                </a:solidFill>
                <a:latin typeface="Corbel" panose="020B0503020204020204" pitchFamily="34" charset="0"/>
                <a:ea typeface="+mn-ea"/>
                <a:cs typeface="+mn-cs"/>
              </a:defRPr>
            </a:pPr>
            <a:endParaRPr lang="es-PE"/>
          </a:p>
        </c:txPr>
        <c:crossAx val="428101008"/>
        <c:crosses val="autoZero"/>
        <c:auto val="0"/>
        <c:lblAlgn val="ctr"/>
        <c:lblOffset val="100"/>
        <c:noMultiLvlLbl val="0"/>
      </c:catAx>
      <c:valAx>
        <c:axId val="428101008"/>
        <c:scaling>
          <c:orientation val="minMax"/>
          <c:max val="1"/>
        </c:scaling>
        <c:delete val="1"/>
        <c:axPos val="l"/>
        <c:numFmt formatCode="0%" sourceLinked="1"/>
        <c:majorTickMark val="out"/>
        <c:minorTickMark val="none"/>
        <c:tickLblPos val="nextTo"/>
        <c:crossAx val="428105320"/>
        <c:crosses val="autoZero"/>
        <c:crossBetween val="between"/>
      </c:valAx>
      <c:spPr>
        <a:noFill/>
        <a:ln>
          <a:noFill/>
        </a:ln>
        <a:effectLst/>
      </c:spPr>
    </c:plotArea>
    <c:plotVisOnly val="1"/>
    <c:dispBlanksAs val="gap"/>
    <c:showDLblsOverMax val="0"/>
  </c:chart>
  <c:spPr>
    <a:noFill/>
    <a:ln w="9525" cap="flat" cmpd="sng" algn="ctr">
      <a:noFill/>
      <a:prstDash val="solid"/>
    </a:ln>
    <a:effectLst/>
  </c:spPr>
  <c:txPr>
    <a:bodyPr/>
    <a:lstStyle/>
    <a:p>
      <a:pPr>
        <a:defRPr sz="1400">
          <a:latin typeface="+mn-lt"/>
        </a:defRPr>
      </a:pPr>
      <a:endParaRPr lang="es-PE"/>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0.99208965566178786"/>
          <c:h val="0.89967252580683077"/>
        </c:manualLayout>
      </c:layout>
      <c:barChart>
        <c:barDir val="col"/>
        <c:grouping val="clustered"/>
        <c:varyColors val="0"/>
        <c:ser>
          <c:idx val="0"/>
          <c:order val="0"/>
          <c:tx>
            <c:strRef>
              <c:f>Hoja1!$B$1</c:f>
              <c:strCache>
                <c:ptCount val="1"/>
                <c:pt idx="0">
                  <c:v>Nov-21</c:v>
                </c:pt>
              </c:strCache>
            </c:strRef>
          </c:tx>
          <c:spPr>
            <a:solidFill>
              <a:schemeClr val="accent1"/>
            </a:solidFill>
            <a:ln>
              <a:noFill/>
            </a:ln>
            <a:effectLst/>
          </c:spPr>
          <c:invertIfNegative val="0"/>
          <c:dPt>
            <c:idx val="0"/>
            <c:invertIfNegative val="0"/>
            <c:bubble3D val="0"/>
            <c:spPr>
              <a:solidFill>
                <a:schemeClr val="accent1"/>
              </a:solidFill>
              <a:ln>
                <a:noFill/>
              </a:ln>
              <a:effectLst/>
            </c:spPr>
            <c:extLst>
              <c:ext xmlns:c16="http://schemas.microsoft.com/office/drawing/2014/chart" uri="{C3380CC4-5D6E-409C-BE32-E72D297353CC}">
                <c16:uniqueId val="{00000001-250F-431C-874A-94A4479952DF}"/>
              </c:ext>
            </c:extLst>
          </c:dPt>
          <c:dPt>
            <c:idx val="1"/>
            <c:invertIfNegative val="0"/>
            <c:bubble3D val="0"/>
            <c:spPr>
              <a:solidFill>
                <a:schemeClr val="accent1"/>
              </a:solidFill>
              <a:ln>
                <a:noFill/>
              </a:ln>
              <a:effectLst/>
            </c:spPr>
            <c:extLst>
              <c:ext xmlns:c16="http://schemas.microsoft.com/office/drawing/2014/chart" uri="{C3380CC4-5D6E-409C-BE32-E72D297353CC}">
                <c16:uniqueId val="{00000002-250F-431C-874A-94A4479952DF}"/>
              </c:ext>
            </c:extLst>
          </c:dPt>
          <c:dPt>
            <c:idx val="2"/>
            <c:invertIfNegative val="0"/>
            <c:bubble3D val="0"/>
            <c:spPr>
              <a:solidFill>
                <a:schemeClr val="accent1"/>
              </a:solidFill>
              <a:ln>
                <a:noFill/>
              </a:ln>
              <a:effectLst/>
            </c:spPr>
            <c:extLst>
              <c:ext xmlns:c16="http://schemas.microsoft.com/office/drawing/2014/chart" uri="{C3380CC4-5D6E-409C-BE32-E72D297353CC}">
                <c16:uniqueId val="{00000003-250F-431C-874A-94A4479952DF}"/>
              </c:ext>
            </c:extLst>
          </c:dPt>
          <c:dLbls>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chemeClr val="tx1"/>
                    </a:solidFill>
                    <a:latin typeface="Corbel" panose="020B0503020204020204" pitchFamily="34" charset="0"/>
                    <a:ea typeface="+mn-ea"/>
                    <a:cs typeface="+mn-cs"/>
                  </a:defRPr>
                </a:pPr>
                <a:endParaRPr lang="es-P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shade val="95000"/>
                          <a:satMod val="105000"/>
                        </a:schemeClr>
                      </a:solidFill>
                      <a:prstDash val="solid"/>
                      <a:round/>
                    </a:ln>
                    <a:effectLst/>
                  </c:spPr>
                </c15:leaderLines>
              </c:ext>
            </c:extLst>
          </c:dLbls>
          <c:cat>
            <c:strRef>
              <c:f>Hoja1!$A$2:$A$27</c:f>
              <c:strCache>
                <c:ptCount val="3"/>
                <c:pt idx="0">
                  <c:v>No terminará su gobierno</c:v>
                </c:pt>
                <c:pt idx="1">
                  <c:v>Durará cinco años como presidente</c:v>
                </c:pt>
                <c:pt idx="2">
                  <c:v>NS/NP </c:v>
                </c:pt>
              </c:strCache>
            </c:strRef>
          </c:cat>
          <c:val>
            <c:numRef>
              <c:f>Hoja1!$B$2:$B$27</c:f>
              <c:numCache>
                <c:formatCode>0%</c:formatCode>
                <c:ptCount val="3"/>
                <c:pt idx="0">
                  <c:v>0.624</c:v>
                </c:pt>
                <c:pt idx="1">
                  <c:v>0.30599999999999999</c:v>
                </c:pt>
                <c:pt idx="2">
                  <c:v>7.0000000000000007E-2</c:v>
                </c:pt>
              </c:numCache>
            </c:numRef>
          </c:val>
          <c:extLst>
            <c:ext xmlns:c16="http://schemas.microsoft.com/office/drawing/2014/chart" uri="{C3380CC4-5D6E-409C-BE32-E72D297353CC}">
              <c16:uniqueId val="{00000001-D4EC-4FCB-9E41-29C4836C2A78}"/>
            </c:ext>
          </c:extLst>
        </c:ser>
        <c:ser>
          <c:idx val="1"/>
          <c:order val="1"/>
          <c:tx>
            <c:strRef>
              <c:f>Hoja1!$C$1</c:f>
              <c:strCache>
                <c:ptCount val="1"/>
                <c:pt idx="0">
                  <c:v>Dic-21</c:v>
                </c:pt>
              </c:strCache>
            </c:strRef>
          </c:tx>
          <c:spPr>
            <a:solidFill>
              <a:srgbClr val="E55A0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solidFill>
                    <a:latin typeface="Corbel" panose="020B0503020204020204" pitchFamily="34" charset="0"/>
                    <a:ea typeface="+mn-ea"/>
                    <a:cs typeface="+mn-cs"/>
                  </a:defRPr>
                </a:pPr>
                <a:endParaRPr lang="es-P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shade val="95000"/>
                          <a:satMod val="105000"/>
                        </a:schemeClr>
                      </a:solidFill>
                      <a:prstDash val="solid"/>
                      <a:round/>
                    </a:ln>
                    <a:effectLst/>
                  </c:spPr>
                </c15:leaderLines>
              </c:ext>
            </c:extLst>
          </c:dLbls>
          <c:cat>
            <c:strRef>
              <c:f>Hoja1!$A$2:$A$27</c:f>
              <c:strCache>
                <c:ptCount val="3"/>
                <c:pt idx="0">
                  <c:v>No terminará su gobierno</c:v>
                </c:pt>
                <c:pt idx="1">
                  <c:v>Durará cinco años como presidente</c:v>
                </c:pt>
                <c:pt idx="2">
                  <c:v>NS/NP </c:v>
                </c:pt>
              </c:strCache>
            </c:strRef>
          </c:cat>
          <c:val>
            <c:numRef>
              <c:f>Hoja1!$C$2:$C$27</c:f>
              <c:numCache>
                <c:formatCode>0%</c:formatCode>
                <c:ptCount val="3"/>
                <c:pt idx="0">
                  <c:v>0.57999999999999996</c:v>
                </c:pt>
                <c:pt idx="1">
                  <c:v>0.33</c:v>
                </c:pt>
                <c:pt idx="2">
                  <c:v>0.09</c:v>
                </c:pt>
              </c:numCache>
            </c:numRef>
          </c:val>
          <c:extLst>
            <c:ext xmlns:c16="http://schemas.microsoft.com/office/drawing/2014/chart" uri="{C3380CC4-5D6E-409C-BE32-E72D297353CC}">
              <c16:uniqueId val="{00000007-6430-4B07-A4A1-0B315F577EE5}"/>
            </c:ext>
          </c:extLst>
        </c:ser>
        <c:dLbls>
          <c:dLblPos val="outEnd"/>
          <c:showLegendKey val="0"/>
          <c:showVal val="1"/>
          <c:showCatName val="0"/>
          <c:showSerName val="0"/>
          <c:showPercent val="0"/>
          <c:showBubbleSize val="0"/>
        </c:dLbls>
        <c:gapWidth val="200"/>
        <c:overlap val="-20"/>
        <c:axId val="428098656"/>
        <c:axId val="428104536"/>
      </c:barChart>
      <c:catAx>
        <c:axId val="428098656"/>
        <c:scaling>
          <c:orientation val="minMax"/>
        </c:scaling>
        <c:delete val="0"/>
        <c:axPos val="b"/>
        <c:numFmt formatCode="General" sourceLinked="1"/>
        <c:majorTickMark val="out"/>
        <c:minorTickMark val="none"/>
        <c:tickLblPos val="nextTo"/>
        <c:spPr>
          <a:noFill/>
          <a:ln w="9525" cap="flat" cmpd="sng" algn="ctr">
            <a:solidFill>
              <a:schemeClr val="tx1">
                <a:tint val="75000"/>
                <a:shade val="95000"/>
                <a:satMod val="105000"/>
              </a:schemeClr>
            </a:solidFill>
            <a:prstDash val="solid"/>
            <a:round/>
          </a:ln>
          <a:effectLst/>
        </c:spPr>
        <c:txPr>
          <a:bodyPr rot="-60000000" spcFirstLastPara="1" vertOverflow="ellipsis" vert="horz" wrap="square" anchor="ctr" anchorCtr="1"/>
          <a:lstStyle/>
          <a:p>
            <a:pPr>
              <a:defRPr sz="1600" b="0" i="0" u="none" strike="noStrike" kern="1200" baseline="0">
                <a:solidFill>
                  <a:schemeClr val="tx1"/>
                </a:solidFill>
                <a:latin typeface="Corbel" panose="020B0503020204020204" pitchFamily="34" charset="0"/>
                <a:ea typeface="+mn-ea"/>
                <a:cs typeface="+mn-cs"/>
              </a:defRPr>
            </a:pPr>
            <a:endParaRPr lang="es-PE"/>
          </a:p>
        </c:txPr>
        <c:crossAx val="428104536"/>
        <c:crosses val="autoZero"/>
        <c:auto val="0"/>
        <c:lblAlgn val="ctr"/>
        <c:lblOffset val="100"/>
        <c:noMultiLvlLbl val="0"/>
      </c:catAx>
      <c:valAx>
        <c:axId val="428104536"/>
        <c:scaling>
          <c:orientation val="minMax"/>
          <c:max val="1"/>
        </c:scaling>
        <c:delete val="1"/>
        <c:axPos val="l"/>
        <c:numFmt formatCode="0%" sourceLinked="1"/>
        <c:majorTickMark val="out"/>
        <c:minorTickMark val="none"/>
        <c:tickLblPos val="nextTo"/>
        <c:crossAx val="428098656"/>
        <c:crosses val="autoZero"/>
        <c:crossBetween val="between"/>
      </c:valAx>
      <c:spPr>
        <a:noFill/>
        <a:ln>
          <a:noFill/>
        </a:ln>
        <a:effectLst/>
      </c:spPr>
    </c:plotArea>
    <c:legend>
      <c:legendPos val="t"/>
      <c:layout>
        <c:manualLayout>
          <c:xMode val="edge"/>
          <c:yMode val="edge"/>
          <c:x val="0.822325892860019"/>
          <c:y val="1.9809273904323212E-2"/>
          <c:w val="0.16436375857663513"/>
          <c:h val="6.9112557095206639E-2"/>
        </c:manualLayout>
      </c:layout>
      <c:overlay val="0"/>
      <c:spPr>
        <a:noFill/>
        <a:ln>
          <a:noFill/>
        </a:ln>
        <a:effectLst/>
      </c:spPr>
      <c:txPr>
        <a:bodyPr rot="0" spcFirstLastPara="1" vertOverflow="ellipsis" vert="horz" wrap="square" anchor="ctr" anchorCtr="1"/>
        <a:lstStyle/>
        <a:p>
          <a:pPr>
            <a:defRPr sz="1400" b="0" i="0" u="none" strike="noStrike" kern="1200" baseline="0">
              <a:solidFill>
                <a:schemeClr val="tx1"/>
              </a:solidFill>
              <a:latin typeface="Corbel" panose="020B0503020204020204" pitchFamily="34" charset="0"/>
              <a:ea typeface="+mn-ea"/>
              <a:cs typeface="+mn-cs"/>
            </a:defRPr>
          </a:pPr>
          <a:endParaRPr lang="es-PE"/>
        </a:p>
      </c:txPr>
    </c:legend>
    <c:plotVisOnly val="1"/>
    <c:dispBlanksAs val="gap"/>
    <c:showDLblsOverMax val="0"/>
  </c:chart>
  <c:spPr>
    <a:noFill/>
    <a:ln w="9525" cap="flat" cmpd="sng" algn="ctr">
      <a:noFill/>
      <a:prstDash val="solid"/>
    </a:ln>
    <a:effectLst/>
  </c:spPr>
  <c:txPr>
    <a:bodyPr/>
    <a:lstStyle/>
    <a:p>
      <a:pPr>
        <a:defRPr sz="1400">
          <a:latin typeface="+mn-lt"/>
        </a:defRPr>
      </a:pPr>
      <a:endParaRPr lang="es-PE"/>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5.151950412778443E-2"/>
          <c:w val="0.99208965566178786"/>
          <c:h val="0.80049604086865966"/>
        </c:manualLayout>
      </c:layout>
      <c:barChart>
        <c:barDir val="col"/>
        <c:grouping val="clustered"/>
        <c:varyColors val="0"/>
        <c:ser>
          <c:idx val="0"/>
          <c:order val="0"/>
          <c:tx>
            <c:strRef>
              <c:f>Hoja1!$B$1</c:f>
              <c:strCache>
                <c:ptCount val="1"/>
                <c:pt idx="0">
                  <c:v>Dic-21</c:v>
                </c:pt>
              </c:strCache>
            </c:strRef>
          </c:tx>
          <c:spPr>
            <a:solidFill>
              <a:schemeClr val="accent6"/>
            </a:solidFill>
            <a:ln>
              <a:noFill/>
            </a:ln>
            <a:effectLst/>
          </c:spPr>
          <c:invertIfNegative val="0"/>
          <c:dPt>
            <c:idx val="0"/>
            <c:invertIfNegative val="0"/>
            <c:bubble3D val="0"/>
            <c:spPr>
              <a:solidFill>
                <a:srgbClr val="A2AD00"/>
              </a:solidFill>
              <a:ln>
                <a:noFill/>
              </a:ln>
              <a:effectLst/>
            </c:spPr>
            <c:extLst>
              <c:ext xmlns:c16="http://schemas.microsoft.com/office/drawing/2014/chart" uri="{C3380CC4-5D6E-409C-BE32-E72D297353CC}">
                <c16:uniqueId val="{00000001-250F-431C-874A-94A4479952DF}"/>
              </c:ext>
            </c:extLst>
          </c:dPt>
          <c:dPt>
            <c:idx val="1"/>
            <c:invertIfNegative val="0"/>
            <c:bubble3D val="0"/>
            <c:spPr>
              <a:solidFill>
                <a:schemeClr val="accent1"/>
              </a:solidFill>
              <a:ln>
                <a:noFill/>
              </a:ln>
              <a:effectLst/>
            </c:spPr>
            <c:extLst>
              <c:ext xmlns:c16="http://schemas.microsoft.com/office/drawing/2014/chart" uri="{C3380CC4-5D6E-409C-BE32-E72D297353CC}">
                <c16:uniqueId val="{00000002-250F-431C-874A-94A4479952DF}"/>
              </c:ext>
            </c:extLst>
          </c:dPt>
          <c:dPt>
            <c:idx val="2"/>
            <c:invertIfNegative val="0"/>
            <c:bubble3D val="0"/>
            <c:spPr>
              <a:solidFill>
                <a:srgbClr val="9B1F23"/>
              </a:solidFill>
              <a:ln>
                <a:noFill/>
              </a:ln>
              <a:effectLst/>
            </c:spPr>
            <c:extLst>
              <c:ext xmlns:c16="http://schemas.microsoft.com/office/drawing/2014/chart" uri="{C3380CC4-5D6E-409C-BE32-E72D297353CC}">
                <c16:uniqueId val="{00000003-250F-431C-874A-94A4479952DF}"/>
              </c:ext>
            </c:extLst>
          </c:dPt>
          <c:dPt>
            <c:idx val="3"/>
            <c:invertIfNegative val="0"/>
            <c:bubble3D val="0"/>
            <c:spPr>
              <a:solidFill>
                <a:schemeClr val="bg1">
                  <a:lumMod val="50000"/>
                </a:schemeClr>
              </a:solidFill>
              <a:ln>
                <a:noFill/>
              </a:ln>
              <a:effectLst/>
            </c:spPr>
            <c:extLst>
              <c:ext xmlns:c16="http://schemas.microsoft.com/office/drawing/2014/chart" uri="{C3380CC4-5D6E-409C-BE32-E72D297353CC}">
                <c16:uniqueId val="{00000007-81AF-48E3-AC70-4C34E5A4140C}"/>
              </c:ext>
            </c:extLst>
          </c:dPt>
          <c:dLbls>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chemeClr val="tx1"/>
                    </a:solidFill>
                    <a:latin typeface="Corbel" panose="020B0503020204020204" pitchFamily="34" charset="0"/>
                    <a:ea typeface="+mn-ea"/>
                    <a:cs typeface="+mn-cs"/>
                  </a:defRPr>
                </a:pPr>
                <a:endParaRPr lang="es-P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shade val="95000"/>
                          <a:satMod val="105000"/>
                        </a:schemeClr>
                      </a:solidFill>
                      <a:prstDash val="solid"/>
                      <a:round/>
                    </a:ln>
                    <a:effectLst/>
                  </c:spPr>
                </c15:leaderLines>
              </c:ext>
            </c:extLst>
          </c:dLbls>
          <c:cat>
            <c:strRef>
              <c:f>Hoja1!$A$2:$A$28</c:f>
              <c:strCache>
                <c:ptCount val="4"/>
                <c:pt idx="0">
                  <c:v>Por su incapacidad para gobernar</c:v>
                </c:pt>
                <c:pt idx="1">
                  <c:v>Porque no lo dejan gobernar</c:v>
                </c:pt>
                <c:pt idx="2">
                  <c:v>Otros*</c:v>
                </c:pt>
                <c:pt idx="3">
                  <c:v>NS/NP </c:v>
                </c:pt>
              </c:strCache>
            </c:strRef>
          </c:cat>
          <c:val>
            <c:numRef>
              <c:f>Hoja1!$B$2:$B$28</c:f>
              <c:numCache>
                <c:formatCode>0%</c:formatCode>
                <c:ptCount val="4"/>
                <c:pt idx="0">
                  <c:v>0.68700000000000006</c:v>
                </c:pt>
                <c:pt idx="1">
                  <c:v>0.40100000000000002</c:v>
                </c:pt>
                <c:pt idx="2">
                  <c:v>2.8000000000000001E-2</c:v>
                </c:pt>
                <c:pt idx="3">
                  <c:v>4.0000000000000001E-3</c:v>
                </c:pt>
              </c:numCache>
            </c:numRef>
          </c:val>
          <c:extLst>
            <c:ext xmlns:c16="http://schemas.microsoft.com/office/drawing/2014/chart" uri="{C3380CC4-5D6E-409C-BE32-E72D297353CC}">
              <c16:uniqueId val="{00000001-D4EC-4FCB-9E41-29C4836C2A78}"/>
            </c:ext>
          </c:extLst>
        </c:ser>
        <c:dLbls>
          <c:dLblPos val="outEnd"/>
          <c:showLegendKey val="0"/>
          <c:showVal val="1"/>
          <c:showCatName val="0"/>
          <c:showSerName val="0"/>
          <c:showPercent val="0"/>
          <c:showBubbleSize val="0"/>
        </c:dLbls>
        <c:gapWidth val="150"/>
        <c:overlap val="-1"/>
        <c:axId val="428099048"/>
        <c:axId val="428106496"/>
      </c:barChart>
      <c:catAx>
        <c:axId val="428099048"/>
        <c:scaling>
          <c:orientation val="minMax"/>
        </c:scaling>
        <c:delete val="0"/>
        <c:axPos val="b"/>
        <c:numFmt formatCode="General" sourceLinked="1"/>
        <c:majorTickMark val="out"/>
        <c:minorTickMark val="none"/>
        <c:tickLblPos val="nextTo"/>
        <c:spPr>
          <a:noFill/>
          <a:ln w="9525" cap="flat" cmpd="sng" algn="ctr">
            <a:solidFill>
              <a:schemeClr val="tx1">
                <a:tint val="75000"/>
                <a:shade val="95000"/>
                <a:satMod val="105000"/>
              </a:schemeClr>
            </a:solidFill>
            <a:prstDash val="solid"/>
            <a:round/>
          </a:ln>
          <a:effectLst/>
        </c:spPr>
        <c:txPr>
          <a:bodyPr rot="-60000000" spcFirstLastPara="1" vertOverflow="ellipsis" vert="horz" wrap="square" anchor="ctr" anchorCtr="1"/>
          <a:lstStyle/>
          <a:p>
            <a:pPr>
              <a:defRPr sz="1600" b="0" i="0" u="none" strike="noStrike" kern="1200" baseline="0">
                <a:solidFill>
                  <a:schemeClr val="tx1"/>
                </a:solidFill>
                <a:latin typeface="Corbel" panose="020B0503020204020204" pitchFamily="34" charset="0"/>
                <a:ea typeface="+mn-ea"/>
                <a:cs typeface="+mn-cs"/>
              </a:defRPr>
            </a:pPr>
            <a:endParaRPr lang="es-PE"/>
          </a:p>
        </c:txPr>
        <c:crossAx val="428106496"/>
        <c:crosses val="autoZero"/>
        <c:auto val="0"/>
        <c:lblAlgn val="ctr"/>
        <c:lblOffset val="100"/>
        <c:noMultiLvlLbl val="0"/>
      </c:catAx>
      <c:valAx>
        <c:axId val="428106496"/>
        <c:scaling>
          <c:orientation val="minMax"/>
          <c:max val="1"/>
        </c:scaling>
        <c:delete val="1"/>
        <c:axPos val="l"/>
        <c:numFmt formatCode="0%" sourceLinked="1"/>
        <c:majorTickMark val="out"/>
        <c:minorTickMark val="none"/>
        <c:tickLblPos val="nextTo"/>
        <c:crossAx val="428099048"/>
        <c:crosses val="autoZero"/>
        <c:crossBetween val="between"/>
      </c:valAx>
      <c:spPr>
        <a:noFill/>
        <a:ln>
          <a:noFill/>
        </a:ln>
        <a:effectLst/>
      </c:spPr>
    </c:plotArea>
    <c:plotVisOnly val="1"/>
    <c:dispBlanksAs val="gap"/>
    <c:showDLblsOverMax val="0"/>
  </c:chart>
  <c:spPr>
    <a:noFill/>
    <a:ln w="9525" cap="flat" cmpd="sng" algn="ctr">
      <a:noFill/>
      <a:prstDash val="solid"/>
    </a:ln>
    <a:effectLst/>
  </c:spPr>
  <c:txPr>
    <a:bodyPr/>
    <a:lstStyle/>
    <a:p>
      <a:pPr>
        <a:defRPr sz="1400">
          <a:latin typeface="+mn-lt"/>
        </a:defRPr>
      </a:pPr>
      <a:endParaRPr lang="es-PE"/>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102">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95000"/>
      </a:schem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5000"/>
      </a:schem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3.xml><?xml version="1.0" encoding="utf-8"?>
<cs:chartStyle xmlns:cs="http://schemas.microsoft.com/office/drawing/2012/chartStyle" xmlns:a="http://schemas.openxmlformats.org/drawingml/2006/main" id="102">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95000"/>
      </a:schem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5000"/>
      </a:schem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4.xml><?xml version="1.0" encoding="utf-8"?>
<cs:chartStyle xmlns:cs="http://schemas.microsoft.com/office/drawing/2012/chartStyle" xmlns:a="http://schemas.openxmlformats.org/drawingml/2006/main" id="102">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95000"/>
      </a:schem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5000"/>
      </a:schem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5.xml><?xml version="1.0" encoding="utf-8"?>
<cs:chartStyle xmlns:cs="http://schemas.microsoft.com/office/drawing/2012/chartStyle" xmlns:a="http://schemas.openxmlformats.org/drawingml/2006/main" id="102">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95000"/>
      </a:schem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5000"/>
      </a:schem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6.xml><?xml version="1.0" encoding="utf-8"?>
<cs:chartStyle xmlns:cs="http://schemas.microsoft.com/office/drawing/2012/chartStyle" xmlns:a="http://schemas.openxmlformats.org/drawingml/2006/main" id="102">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95000"/>
      </a:schem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5000"/>
      </a:schem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7.xml><?xml version="1.0" encoding="utf-8"?>
<cs:chartStyle xmlns:cs="http://schemas.microsoft.com/office/drawing/2012/chartStyle" xmlns:a="http://schemas.openxmlformats.org/drawingml/2006/main" id="102">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95000"/>
      </a:schem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5000"/>
      </a:schem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8.xml><?xml version="1.0" encoding="utf-8"?>
<cs:chartStyle xmlns:cs="http://schemas.microsoft.com/office/drawing/2012/chartStyle" xmlns:a="http://schemas.openxmlformats.org/drawingml/2006/main" id="102">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95000"/>
      </a:schem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5000"/>
      </a:schem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29837" cy="498852"/>
          </a:xfrm>
          <a:prstGeom prst="rect">
            <a:avLst/>
          </a:prstGeom>
        </p:spPr>
        <p:txBody>
          <a:bodyPr vert="horz" lIns="91440" tIns="45720" rIns="91440" bIns="45720" rtlCol="0"/>
          <a:lstStyle>
            <a:lvl1pPr algn="l">
              <a:defRPr sz="1200"/>
            </a:lvl1pPr>
          </a:lstStyle>
          <a:p>
            <a:endParaRPr lang="es-PE"/>
          </a:p>
        </p:txBody>
      </p:sp>
      <p:sp>
        <p:nvSpPr>
          <p:cNvPr id="3" name="Marcador de fecha 2"/>
          <p:cNvSpPr>
            <a:spLocks noGrp="1"/>
          </p:cNvSpPr>
          <p:nvPr>
            <p:ph type="dt" sz="quarter" idx="1"/>
          </p:nvPr>
        </p:nvSpPr>
        <p:spPr>
          <a:xfrm>
            <a:off x="3829761" y="0"/>
            <a:ext cx="2929837" cy="498852"/>
          </a:xfrm>
          <a:prstGeom prst="rect">
            <a:avLst/>
          </a:prstGeom>
        </p:spPr>
        <p:txBody>
          <a:bodyPr vert="horz" lIns="91440" tIns="45720" rIns="91440" bIns="45720" rtlCol="0"/>
          <a:lstStyle>
            <a:lvl1pPr algn="r">
              <a:defRPr sz="1200"/>
            </a:lvl1pPr>
          </a:lstStyle>
          <a:p>
            <a:fld id="{C677858E-9A15-4CB6-B875-01152EF9B81F}" type="datetimeFigureOut">
              <a:rPr lang="es-PE" smtClean="0"/>
              <a:t>17/12/2021</a:t>
            </a:fld>
            <a:endParaRPr lang="es-PE"/>
          </a:p>
        </p:txBody>
      </p:sp>
      <p:sp>
        <p:nvSpPr>
          <p:cNvPr id="4" name="Marcador de pie de página 3"/>
          <p:cNvSpPr>
            <a:spLocks noGrp="1"/>
          </p:cNvSpPr>
          <p:nvPr>
            <p:ph type="ftr" sz="quarter" idx="2"/>
          </p:nvPr>
        </p:nvSpPr>
        <p:spPr>
          <a:xfrm>
            <a:off x="0" y="9443662"/>
            <a:ext cx="2929837" cy="498851"/>
          </a:xfrm>
          <a:prstGeom prst="rect">
            <a:avLst/>
          </a:prstGeom>
        </p:spPr>
        <p:txBody>
          <a:bodyPr vert="horz" lIns="91440" tIns="45720" rIns="91440" bIns="45720" rtlCol="0" anchor="b"/>
          <a:lstStyle>
            <a:lvl1pPr algn="l">
              <a:defRPr sz="1200"/>
            </a:lvl1pPr>
          </a:lstStyle>
          <a:p>
            <a:endParaRPr lang="es-PE"/>
          </a:p>
        </p:txBody>
      </p:sp>
      <p:sp>
        <p:nvSpPr>
          <p:cNvPr id="5" name="Marcador de número de diapositiva 4"/>
          <p:cNvSpPr>
            <a:spLocks noGrp="1"/>
          </p:cNvSpPr>
          <p:nvPr>
            <p:ph type="sldNum" sz="quarter" idx="3"/>
          </p:nvPr>
        </p:nvSpPr>
        <p:spPr>
          <a:xfrm>
            <a:off x="3829761" y="9443662"/>
            <a:ext cx="2929837" cy="498851"/>
          </a:xfrm>
          <a:prstGeom prst="rect">
            <a:avLst/>
          </a:prstGeom>
        </p:spPr>
        <p:txBody>
          <a:bodyPr vert="horz" lIns="91440" tIns="45720" rIns="91440" bIns="45720" rtlCol="0" anchor="b"/>
          <a:lstStyle>
            <a:lvl1pPr algn="r">
              <a:defRPr sz="1200"/>
            </a:lvl1pPr>
          </a:lstStyle>
          <a:p>
            <a:fld id="{DC36F383-DF1A-4AE6-8D38-872F6505F4C3}" type="slidenum">
              <a:rPr lang="es-PE" smtClean="0"/>
              <a:t>‹Nº›</a:t>
            </a:fld>
            <a:endParaRPr lang="es-PE"/>
          </a:p>
        </p:txBody>
      </p:sp>
    </p:spTree>
    <p:extLst>
      <p:ext uri="{BB962C8B-B14F-4D97-AF65-F5344CB8AC3E}">
        <p14:creationId xmlns:p14="http://schemas.microsoft.com/office/powerpoint/2010/main" val="28918183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29837" cy="498852"/>
          </a:xfrm>
          <a:prstGeom prst="rect">
            <a:avLst/>
          </a:prstGeom>
        </p:spPr>
        <p:txBody>
          <a:bodyPr vert="horz" lIns="91440" tIns="45720" rIns="91440" bIns="45720" rtlCol="0"/>
          <a:lstStyle>
            <a:lvl1pPr algn="l">
              <a:defRPr sz="1200"/>
            </a:lvl1pPr>
          </a:lstStyle>
          <a:p>
            <a:endParaRPr lang="es-PE"/>
          </a:p>
        </p:txBody>
      </p:sp>
      <p:sp>
        <p:nvSpPr>
          <p:cNvPr id="3" name="Marcador de fecha 2"/>
          <p:cNvSpPr>
            <a:spLocks noGrp="1"/>
          </p:cNvSpPr>
          <p:nvPr>
            <p:ph type="dt" idx="1"/>
          </p:nvPr>
        </p:nvSpPr>
        <p:spPr>
          <a:xfrm>
            <a:off x="3829761" y="0"/>
            <a:ext cx="2929837" cy="498852"/>
          </a:xfrm>
          <a:prstGeom prst="rect">
            <a:avLst/>
          </a:prstGeom>
        </p:spPr>
        <p:txBody>
          <a:bodyPr vert="horz" lIns="91440" tIns="45720" rIns="91440" bIns="45720" rtlCol="0"/>
          <a:lstStyle>
            <a:lvl1pPr algn="r">
              <a:defRPr sz="1200"/>
            </a:lvl1pPr>
          </a:lstStyle>
          <a:p>
            <a:fld id="{8DF961A7-5D15-4096-9A45-693ADB9E083A}" type="datetimeFigureOut">
              <a:rPr lang="es-PE" smtClean="0"/>
              <a:t>17/12/2021</a:t>
            </a:fld>
            <a:endParaRPr lang="es-PE"/>
          </a:p>
        </p:txBody>
      </p:sp>
      <p:sp>
        <p:nvSpPr>
          <p:cNvPr id="4" name="Marcador de imagen de diapositiva 3"/>
          <p:cNvSpPr>
            <a:spLocks noGrp="1" noRot="1" noChangeAspect="1"/>
          </p:cNvSpPr>
          <p:nvPr>
            <p:ph type="sldImg" idx="2"/>
          </p:nvPr>
        </p:nvSpPr>
        <p:spPr>
          <a:xfrm>
            <a:off x="398463" y="1243013"/>
            <a:ext cx="5964237" cy="3355975"/>
          </a:xfrm>
          <a:prstGeom prst="rect">
            <a:avLst/>
          </a:prstGeom>
          <a:noFill/>
          <a:ln w="12700">
            <a:solidFill>
              <a:prstClr val="black"/>
            </a:solidFill>
          </a:ln>
        </p:spPr>
        <p:txBody>
          <a:bodyPr vert="horz" lIns="91440" tIns="45720" rIns="91440" bIns="45720" rtlCol="0" anchor="ctr"/>
          <a:lstStyle/>
          <a:p>
            <a:endParaRPr lang="es-PE"/>
          </a:p>
        </p:txBody>
      </p:sp>
      <p:sp>
        <p:nvSpPr>
          <p:cNvPr id="5" name="Marcador de notas 4"/>
          <p:cNvSpPr>
            <a:spLocks noGrp="1"/>
          </p:cNvSpPr>
          <p:nvPr>
            <p:ph type="body" sz="quarter" idx="3"/>
          </p:nvPr>
        </p:nvSpPr>
        <p:spPr>
          <a:xfrm>
            <a:off x="676117" y="4784835"/>
            <a:ext cx="5408930" cy="3914864"/>
          </a:xfrm>
          <a:prstGeom prst="rect">
            <a:avLst/>
          </a:prstGeom>
        </p:spPr>
        <p:txBody>
          <a:bodyPr vert="horz" lIns="91440" tIns="45720" rIns="91440" bIns="45720" rtlCol="0"/>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6" name="Marcador de pie de página 5"/>
          <p:cNvSpPr>
            <a:spLocks noGrp="1"/>
          </p:cNvSpPr>
          <p:nvPr>
            <p:ph type="ftr" sz="quarter" idx="4"/>
          </p:nvPr>
        </p:nvSpPr>
        <p:spPr>
          <a:xfrm>
            <a:off x="0" y="9443662"/>
            <a:ext cx="2929837" cy="498851"/>
          </a:xfrm>
          <a:prstGeom prst="rect">
            <a:avLst/>
          </a:prstGeom>
        </p:spPr>
        <p:txBody>
          <a:bodyPr vert="horz" lIns="91440" tIns="45720" rIns="91440" bIns="45720" rtlCol="0" anchor="b"/>
          <a:lstStyle>
            <a:lvl1pPr algn="l">
              <a:defRPr sz="1200"/>
            </a:lvl1pPr>
          </a:lstStyle>
          <a:p>
            <a:endParaRPr lang="es-PE"/>
          </a:p>
        </p:txBody>
      </p:sp>
      <p:sp>
        <p:nvSpPr>
          <p:cNvPr id="7" name="Marcador de número de diapositiva 6"/>
          <p:cNvSpPr>
            <a:spLocks noGrp="1"/>
          </p:cNvSpPr>
          <p:nvPr>
            <p:ph type="sldNum" sz="quarter" idx="5"/>
          </p:nvPr>
        </p:nvSpPr>
        <p:spPr>
          <a:xfrm>
            <a:off x="3829761" y="9443662"/>
            <a:ext cx="2929837" cy="498851"/>
          </a:xfrm>
          <a:prstGeom prst="rect">
            <a:avLst/>
          </a:prstGeom>
        </p:spPr>
        <p:txBody>
          <a:bodyPr vert="horz" lIns="91440" tIns="45720" rIns="91440" bIns="45720" rtlCol="0" anchor="b"/>
          <a:lstStyle>
            <a:lvl1pPr algn="r">
              <a:defRPr sz="1200"/>
            </a:lvl1pPr>
          </a:lstStyle>
          <a:p>
            <a:fld id="{23DA237B-E9E3-4EDF-8E2E-042A7196A3EE}" type="slidenum">
              <a:rPr lang="es-PE" smtClean="0"/>
              <a:t>‹Nº›</a:t>
            </a:fld>
            <a:endParaRPr lang="es-PE"/>
          </a:p>
        </p:txBody>
      </p:sp>
    </p:spTree>
    <p:extLst>
      <p:ext uri="{BB962C8B-B14F-4D97-AF65-F5344CB8AC3E}">
        <p14:creationId xmlns:p14="http://schemas.microsoft.com/office/powerpoint/2010/main" val="16441019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4950" y="815975"/>
            <a:ext cx="7261225" cy="4084638"/>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EEECE1"/>
                </a:solidFill>
                <a:effectLst/>
                <a:uLnTx/>
                <a:uFillTx/>
                <a:latin typeface="Calibri"/>
                <a:ea typeface="+mn-ea"/>
                <a:cs typeface="+mn-cs"/>
              </a:rPr>
              <a:t>Page </a:t>
            </a:r>
            <a:fld id="{631115FC-FCCC-412E-8B45-85A3F482063D}" type="slidenum">
              <a:rPr kumimoji="0" lang="en-US" sz="800" b="0" i="0" u="none" strike="noStrike" kern="1200" cap="none" spc="0" normalizeH="0" baseline="0" noProof="0">
                <a:ln>
                  <a:noFill/>
                </a:ln>
                <a:solidFill>
                  <a:srgbClr val="EEECE1"/>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800" b="0" i="0" u="none" strike="noStrike" kern="1200" cap="none" spc="0" normalizeH="0" baseline="0" noProof="0" dirty="0">
              <a:ln>
                <a:noFill/>
              </a:ln>
              <a:solidFill>
                <a:srgbClr val="EEECE1"/>
              </a:solidFill>
              <a:effectLst/>
              <a:uLnTx/>
              <a:uFillTx/>
              <a:latin typeface="Calibri"/>
              <a:ea typeface="+mn-ea"/>
              <a:cs typeface="+mn-cs"/>
            </a:endParaRPr>
          </a:p>
        </p:txBody>
      </p:sp>
    </p:spTree>
    <p:extLst>
      <p:ext uri="{BB962C8B-B14F-4D97-AF65-F5344CB8AC3E}">
        <p14:creationId xmlns:p14="http://schemas.microsoft.com/office/powerpoint/2010/main" val="41118575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2A3BCAF4-0212-4423-80DA-A482C019B50C}" type="slidenum">
              <a:rPr lang="es-PE" smtClean="0"/>
              <a:t>11</a:t>
            </a:fld>
            <a:endParaRPr lang="es-PE"/>
          </a:p>
        </p:txBody>
      </p:sp>
    </p:spTree>
    <p:extLst>
      <p:ext uri="{BB962C8B-B14F-4D97-AF65-F5344CB8AC3E}">
        <p14:creationId xmlns:p14="http://schemas.microsoft.com/office/powerpoint/2010/main" val="42255658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46063" y="809625"/>
            <a:ext cx="7192963" cy="40465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sz="800" dirty="0">
                <a:solidFill>
                  <a:srgbClr val="EEECE1"/>
                </a:solidFill>
              </a:rPr>
              <a:t>Page </a:t>
            </a:r>
            <a:fld id="{631115FC-FCCC-412E-8B45-85A3F482063D}" type="slidenum">
              <a:rPr lang="en-US" sz="800">
                <a:solidFill>
                  <a:srgbClr val="EEECE1"/>
                </a:solidFill>
              </a:rPr>
              <a:pPr/>
              <a:t>12</a:t>
            </a:fld>
            <a:endParaRPr lang="en-US" sz="800" dirty="0">
              <a:solidFill>
                <a:srgbClr val="EEECE1"/>
              </a:solidFill>
            </a:endParaRPr>
          </a:p>
        </p:txBody>
      </p:sp>
    </p:spTree>
    <p:extLst>
      <p:ext uri="{BB962C8B-B14F-4D97-AF65-F5344CB8AC3E}">
        <p14:creationId xmlns:p14="http://schemas.microsoft.com/office/powerpoint/2010/main" val="19486143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2A3BCAF4-0212-4423-80DA-A482C019B50C}" type="slidenum">
              <a:rPr lang="es-PE" smtClean="0"/>
              <a:t>13</a:t>
            </a:fld>
            <a:endParaRPr lang="es-PE"/>
          </a:p>
        </p:txBody>
      </p:sp>
    </p:spTree>
    <p:extLst>
      <p:ext uri="{BB962C8B-B14F-4D97-AF65-F5344CB8AC3E}">
        <p14:creationId xmlns:p14="http://schemas.microsoft.com/office/powerpoint/2010/main" val="30186515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4950" y="815975"/>
            <a:ext cx="7261225" cy="4084638"/>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EEECE1"/>
                </a:solidFill>
                <a:effectLst/>
                <a:uLnTx/>
                <a:uFillTx/>
                <a:latin typeface="Calibri"/>
                <a:ea typeface="+mn-ea"/>
                <a:cs typeface="+mn-cs"/>
              </a:rPr>
              <a:t>Page </a:t>
            </a:r>
            <a:fld id="{631115FC-FCCC-412E-8B45-85A3F482063D}" type="slidenum">
              <a:rPr kumimoji="0" lang="en-US" sz="800" b="0" i="0" u="none" strike="noStrike" kern="1200" cap="none" spc="0" normalizeH="0" baseline="0" noProof="0">
                <a:ln>
                  <a:noFill/>
                </a:ln>
                <a:solidFill>
                  <a:srgbClr val="EEECE1"/>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800" b="0" i="0" u="none" strike="noStrike" kern="1200" cap="none" spc="0" normalizeH="0" baseline="0" noProof="0" dirty="0">
              <a:ln>
                <a:noFill/>
              </a:ln>
              <a:solidFill>
                <a:srgbClr val="EEECE1"/>
              </a:solidFill>
              <a:effectLst/>
              <a:uLnTx/>
              <a:uFillTx/>
              <a:latin typeface="Calibri"/>
              <a:ea typeface="+mn-ea"/>
              <a:cs typeface="+mn-cs"/>
            </a:endParaRPr>
          </a:p>
        </p:txBody>
      </p:sp>
    </p:spTree>
    <p:extLst>
      <p:ext uri="{BB962C8B-B14F-4D97-AF65-F5344CB8AC3E}">
        <p14:creationId xmlns:p14="http://schemas.microsoft.com/office/powerpoint/2010/main" val="30360511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46063" y="809625"/>
            <a:ext cx="7192963" cy="40465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sz="800" dirty="0">
                <a:solidFill>
                  <a:srgbClr val="EEECE1"/>
                </a:solidFill>
              </a:rPr>
              <a:t>Page </a:t>
            </a:r>
            <a:fld id="{631115FC-FCCC-412E-8B45-85A3F482063D}" type="slidenum">
              <a:rPr lang="en-US" sz="800">
                <a:solidFill>
                  <a:srgbClr val="EEECE1"/>
                </a:solidFill>
              </a:rPr>
              <a:pPr/>
              <a:t>15</a:t>
            </a:fld>
            <a:endParaRPr lang="en-US" sz="800" dirty="0">
              <a:solidFill>
                <a:srgbClr val="EEECE1"/>
              </a:solidFill>
            </a:endParaRPr>
          </a:p>
        </p:txBody>
      </p:sp>
    </p:spTree>
    <p:extLst>
      <p:ext uri="{BB962C8B-B14F-4D97-AF65-F5344CB8AC3E}">
        <p14:creationId xmlns:p14="http://schemas.microsoft.com/office/powerpoint/2010/main" val="19198739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2A3BCAF4-0212-4423-80DA-A482C019B50C}" type="slidenum">
              <a:rPr lang="es-PE" smtClean="0"/>
              <a:t>16</a:t>
            </a:fld>
            <a:endParaRPr lang="es-PE"/>
          </a:p>
        </p:txBody>
      </p:sp>
    </p:spTree>
    <p:extLst>
      <p:ext uri="{BB962C8B-B14F-4D97-AF65-F5344CB8AC3E}">
        <p14:creationId xmlns:p14="http://schemas.microsoft.com/office/powerpoint/2010/main" val="33957267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46063" y="809625"/>
            <a:ext cx="7192963" cy="40465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sz="800" dirty="0">
                <a:solidFill>
                  <a:srgbClr val="EEECE1"/>
                </a:solidFill>
              </a:rPr>
              <a:t>Page </a:t>
            </a:r>
            <a:fld id="{631115FC-FCCC-412E-8B45-85A3F482063D}" type="slidenum">
              <a:rPr lang="en-US" sz="800">
                <a:solidFill>
                  <a:srgbClr val="EEECE1"/>
                </a:solidFill>
              </a:rPr>
              <a:pPr/>
              <a:t>17</a:t>
            </a:fld>
            <a:endParaRPr lang="en-US" sz="800" dirty="0">
              <a:solidFill>
                <a:srgbClr val="EEECE1"/>
              </a:solidFill>
            </a:endParaRPr>
          </a:p>
        </p:txBody>
      </p:sp>
    </p:spTree>
    <p:extLst>
      <p:ext uri="{BB962C8B-B14F-4D97-AF65-F5344CB8AC3E}">
        <p14:creationId xmlns:p14="http://schemas.microsoft.com/office/powerpoint/2010/main" val="375049373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2A3BCAF4-0212-4423-80DA-A482C019B50C}" type="slidenum">
              <a:rPr lang="es-PE" smtClean="0"/>
              <a:t>18</a:t>
            </a:fld>
            <a:endParaRPr lang="es-PE"/>
          </a:p>
        </p:txBody>
      </p:sp>
    </p:spTree>
    <p:extLst>
      <p:ext uri="{BB962C8B-B14F-4D97-AF65-F5344CB8AC3E}">
        <p14:creationId xmlns:p14="http://schemas.microsoft.com/office/powerpoint/2010/main" val="225240920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46063" y="809625"/>
            <a:ext cx="7192963" cy="40465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sz="800" dirty="0">
                <a:solidFill>
                  <a:srgbClr val="EEECE1"/>
                </a:solidFill>
              </a:rPr>
              <a:t>Page </a:t>
            </a:r>
            <a:fld id="{631115FC-FCCC-412E-8B45-85A3F482063D}" type="slidenum">
              <a:rPr lang="en-US" sz="800">
                <a:solidFill>
                  <a:srgbClr val="EEECE1"/>
                </a:solidFill>
              </a:rPr>
              <a:pPr/>
              <a:t>19</a:t>
            </a:fld>
            <a:endParaRPr lang="en-US" sz="800" dirty="0">
              <a:solidFill>
                <a:srgbClr val="EEECE1"/>
              </a:solidFill>
            </a:endParaRPr>
          </a:p>
        </p:txBody>
      </p:sp>
    </p:spTree>
    <p:extLst>
      <p:ext uri="{BB962C8B-B14F-4D97-AF65-F5344CB8AC3E}">
        <p14:creationId xmlns:p14="http://schemas.microsoft.com/office/powerpoint/2010/main" val="361434936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2A3BCAF4-0212-4423-80DA-A482C019B50C}" type="slidenum">
              <a:rPr lang="es-PE" smtClean="0"/>
              <a:t>20</a:t>
            </a:fld>
            <a:endParaRPr lang="es-PE"/>
          </a:p>
        </p:txBody>
      </p:sp>
    </p:spTree>
    <p:extLst>
      <p:ext uri="{BB962C8B-B14F-4D97-AF65-F5344CB8AC3E}">
        <p14:creationId xmlns:p14="http://schemas.microsoft.com/office/powerpoint/2010/main" val="13388243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09563" y="809625"/>
            <a:ext cx="7188201" cy="40449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sz="800" dirty="0">
                <a:solidFill>
                  <a:schemeClr val="bg2"/>
                </a:solidFill>
              </a:rPr>
              <a:t>Page </a:t>
            </a:r>
            <a:fld id="{631115FC-FCCC-412E-8B45-85A3F482063D}" type="slidenum">
              <a:rPr lang="en-US" sz="800">
                <a:solidFill>
                  <a:schemeClr val="bg2"/>
                </a:solidFill>
              </a:rPr>
              <a:pPr/>
              <a:t>3</a:t>
            </a:fld>
            <a:endParaRPr lang="en-US" sz="800" dirty="0">
              <a:solidFill>
                <a:schemeClr val="bg2"/>
              </a:solidFill>
            </a:endParaRPr>
          </a:p>
        </p:txBody>
      </p:sp>
    </p:spTree>
    <p:extLst>
      <p:ext uri="{BB962C8B-B14F-4D97-AF65-F5344CB8AC3E}">
        <p14:creationId xmlns:p14="http://schemas.microsoft.com/office/powerpoint/2010/main" val="253044441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46063" y="809625"/>
            <a:ext cx="7192963" cy="40465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sz="800" dirty="0">
                <a:solidFill>
                  <a:srgbClr val="EEECE1"/>
                </a:solidFill>
              </a:rPr>
              <a:t>Page </a:t>
            </a:r>
            <a:fld id="{631115FC-FCCC-412E-8B45-85A3F482063D}" type="slidenum">
              <a:rPr lang="en-US" sz="800">
                <a:solidFill>
                  <a:srgbClr val="EEECE1"/>
                </a:solidFill>
              </a:rPr>
              <a:pPr/>
              <a:t>21</a:t>
            </a:fld>
            <a:endParaRPr lang="en-US" sz="800" dirty="0">
              <a:solidFill>
                <a:srgbClr val="EEECE1"/>
              </a:solidFill>
            </a:endParaRPr>
          </a:p>
        </p:txBody>
      </p:sp>
    </p:spTree>
    <p:extLst>
      <p:ext uri="{BB962C8B-B14F-4D97-AF65-F5344CB8AC3E}">
        <p14:creationId xmlns:p14="http://schemas.microsoft.com/office/powerpoint/2010/main" val="7125613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2A3BCAF4-0212-4423-80DA-A482C019B50C}" type="slidenum">
              <a:rPr lang="es-PE" smtClean="0"/>
              <a:t>22</a:t>
            </a:fld>
            <a:endParaRPr lang="es-PE"/>
          </a:p>
        </p:txBody>
      </p:sp>
    </p:spTree>
    <p:extLst>
      <p:ext uri="{BB962C8B-B14F-4D97-AF65-F5344CB8AC3E}">
        <p14:creationId xmlns:p14="http://schemas.microsoft.com/office/powerpoint/2010/main" val="105184468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4950" y="815975"/>
            <a:ext cx="7261225" cy="4084638"/>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EEECE1"/>
                </a:solidFill>
                <a:effectLst/>
                <a:uLnTx/>
                <a:uFillTx/>
                <a:latin typeface="Calibri"/>
                <a:ea typeface="+mn-ea"/>
                <a:cs typeface="+mn-cs"/>
              </a:rPr>
              <a:t>Page </a:t>
            </a:r>
            <a:fld id="{631115FC-FCCC-412E-8B45-85A3F482063D}" type="slidenum">
              <a:rPr kumimoji="0" lang="en-US" sz="800" b="0" i="0" u="none" strike="noStrike" kern="1200" cap="none" spc="0" normalizeH="0" baseline="0" noProof="0">
                <a:ln>
                  <a:noFill/>
                </a:ln>
                <a:solidFill>
                  <a:srgbClr val="EEECE1"/>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800" b="0" i="0" u="none" strike="noStrike" kern="1200" cap="none" spc="0" normalizeH="0" baseline="0" noProof="0" dirty="0">
              <a:ln>
                <a:noFill/>
              </a:ln>
              <a:solidFill>
                <a:srgbClr val="EEECE1"/>
              </a:solidFill>
              <a:effectLst/>
              <a:uLnTx/>
              <a:uFillTx/>
              <a:latin typeface="Calibri"/>
              <a:ea typeface="+mn-ea"/>
              <a:cs typeface="+mn-cs"/>
            </a:endParaRPr>
          </a:p>
        </p:txBody>
      </p:sp>
    </p:spTree>
    <p:extLst>
      <p:ext uri="{BB962C8B-B14F-4D97-AF65-F5344CB8AC3E}">
        <p14:creationId xmlns:p14="http://schemas.microsoft.com/office/powerpoint/2010/main" val="13081103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2A3BCAF4-0212-4423-80DA-A482C019B50C}" type="slidenum">
              <a:rPr lang="es-PE" smtClean="0"/>
              <a:t>24</a:t>
            </a:fld>
            <a:endParaRPr lang="es-PE"/>
          </a:p>
        </p:txBody>
      </p:sp>
    </p:spTree>
    <p:extLst>
      <p:ext uri="{BB962C8B-B14F-4D97-AF65-F5344CB8AC3E}">
        <p14:creationId xmlns:p14="http://schemas.microsoft.com/office/powerpoint/2010/main" val="217544655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2A3BCAF4-0212-4423-80DA-A482C019B50C}" type="slidenum">
              <a:rPr lang="es-PE" smtClean="0"/>
              <a:t>25</a:t>
            </a:fld>
            <a:endParaRPr lang="es-PE"/>
          </a:p>
        </p:txBody>
      </p:sp>
    </p:spTree>
    <p:extLst>
      <p:ext uri="{BB962C8B-B14F-4D97-AF65-F5344CB8AC3E}">
        <p14:creationId xmlns:p14="http://schemas.microsoft.com/office/powerpoint/2010/main" val="26832165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2A3BCAF4-0212-4423-80DA-A482C019B50C}" type="slidenum">
              <a:rPr lang="es-PE" smtClean="0"/>
              <a:t>26</a:t>
            </a:fld>
            <a:endParaRPr lang="es-PE"/>
          </a:p>
        </p:txBody>
      </p:sp>
    </p:spTree>
    <p:extLst>
      <p:ext uri="{BB962C8B-B14F-4D97-AF65-F5344CB8AC3E}">
        <p14:creationId xmlns:p14="http://schemas.microsoft.com/office/powerpoint/2010/main" val="385105632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2A3BCAF4-0212-4423-80DA-A482C019B50C}" type="slidenum">
              <a:rPr lang="es-PE" smtClean="0"/>
              <a:t>27</a:t>
            </a:fld>
            <a:endParaRPr lang="es-PE"/>
          </a:p>
        </p:txBody>
      </p:sp>
    </p:spTree>
    <p:extLst>
      <p:ext uri="{BB962C8B-B14F-4D97-AF65-F5344CB8AC3E}">
        <p14:creationId xmlns:p14="http://schemas.microsoft.com/office/powerpoint/2010/main" val="225433567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4950" y="815975"/>
            <a:ext cx="7261225" cy="4084638"/>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EEECE1"/>
                </a:solidFill>
                <a:effectLst/>
                <a:uLnTx/>
                <a:uFillTx/>
                <a:latin typeface="Calibri"/>
                <a:ea typeface="+mn-ea"/>
                <a:cs typeface="+mn-cs"/>
              </a:rPr>
              <a:t>Page </a:t>
            </a:r>
            <a:fld id="{631115FC-FCCC-412E-8B45-85A3F482063D}" type="slidenum">
              <a:rPr kumimoji="0" lang="en-US" sz="800" b="0" i="0" u="none" strike="noStrike" kern="1200" cap="none" spc="0" normalizeH="0" baseline="0" noProof="0">
                <a:ln>
                  <a:noFill/>
                </a:ln>
                <a:solidFill>
                  <a:srgbClr val="EEECE1"/>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US" sz="800" b="0" i="0" u="none" strike="noStrike" kern="1200" cap="none" spc="0" normalizeH="0" baseline="0" noProof="0" dirty="0">
              <a:ln>
                <a:noFill/>
              </a:ln>
              <a:solidFill>
                <a:srgbClr val="EEECE1"/>
              </a:solidFill>
              <a:effectLst/>
              <a:uLnTx/>
              <a:uFillTx/>
              <a:latin typeface="Calibri"/>
              <a:ea typeface="+mn-ea"/>
              <a:cs typeface="+mn-cs"/>
            </a:endParaRPr>
          </a:p>
        </p:txBody>
      </p:sp>
    </p:spTree>
    <p:extLst>
      <p:ext uri="{BB962C8B-B14F-4D97-AF65-F5344CB8AC3E}">
        <p14:creationId xmlns:p14="http://schemas.microsoft.com/office/powerpoint/2010/main" val="340231982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2A3BCAF4-0212-4423-80DA-A482C019B50C}" type="slidenum">
              <a:rPr lang="es-PE" smtClean="0"/>
              <a:t>29</a:t>
            </a:fld>
            <a:endParaRPr lang="es-PE"/>
          </a:p>
        </p:txBody>
      </p:sp>
    </p:spTree>
    <p:extLst>
      <p:ext uri="{BB962C8B-B14F-4D97-AF65-F5344CB8AC3E}">
        <p14:creationId xmlns:p14="http://schemas.microsoft.com/office/powerpoint/2010/main" val="99866172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2A3BCAF4-0212-4423-80DA-A482C019B50C}" type="slidenum">
              <a:rPr lang="es-PE" smtClean="0"/>
              <a:t>30</a:t>
            </a:fld>
            <a:endParaRPr lang="es-PE"/>
          </a:p>
        </p:txBody>
      </p:sp>
    </p:spTree>
    <p:extLst>
      <p:ext uri="{BB962C8B-B14F-4D97-AF65-F5344CB8AC3E}">
        <p14:creationId xmlns:p14="http://schemas.microsoft.com/office/powerpoint/2010/main" val="455114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46063" y="809625"/>
            <a:ext cx="7192963" cy="40465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sz="800" dirty="0">
                <a:solidFill>
                  <a:srgbClr val="EEECE1"/>
                </a:solidFill>
              </a:rPr>
              <a:t>Page </a:t>
            </a:r>
            <a:fld id="{631115FC-FCCC-412E-8B45-85A3F482063D}" type="slidenum">
              <a:rPr lang="en-US" sz="800">
                <a:solidFill>
                  <a:srgbClr val="EEECE1"/>
                </a:solidFill>
              </a:rPr>
              <a:pPr/>
              <a:t>4</a:t>
            </a:fld>
            <a:endParaRPr lang="en-US" sz="800" dirty="0">
              <a:solidFill>
                <a:srgbClr val="EEECE1"/>
              </a:solidFill>
            </a:endParaRPr>
          </a:p>
        </p:txBody>
      </p:sp>
    </p:spTree>
    <p:extLst>
      <p:ext uri="{BB962C8B-B14F-4D97-AF65-F5344CB8AC3E}">
        <p14:creationId xmlns:p14="http://schemas.microsoft.com/office/powerpoint/2010/main" val="253792129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2A3BCAF4-0212-4423-80DA-A482C019B50C}" type="slidenum">
              <a:rPr lang="es-PE" smtClean="0"/>
              <a:t>31</a:t>
            </a:fld>
            <a:endParaRPr lang="es-PE"/>
          </a:p>
        </p:txBody>
      </p:sp>
    </p:spTree>
    <p:extLst>
      <p:ext uri="{BB962C8B-B14F-4D97-AF65-F5344CB8AC3E}">
        <p14:creationId xmlns:p14="http://schemas.microsoft.com/office/powerpoint/2010/main" val="413684981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2A3BCAF4-0212-4423-80DA-A482C019B50C}" type="slidenum">
              <a:rPr lang="es-PE" smtClean="0"/>
              <a:t>32</a:t>
            </a:fld>
            <a:endParaRPr lang="es-PE"/>
          </a:p>
        </p:txBody>
      </p:sp>
    </p:spTree>
    <p:extLst>
      <p:ext uri="{BB962C8B-B14F-4D97-AF65-F5344CB8AC3E}">
        <p14:creationId xmlns:p14="http://schemas.microsoft.com/office/powerpoint/2010/main" val="344084356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4950" y="815975"/>
            <a:ext cx="7261225" cy="4084638"/>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EEECE1"/>
                </a:solidFill>
                <a:effectLst/>
                <a:uLnTx/>
                <a:uFillTx/>
                <a:latin typeface="Calibri"/>
                <a:ea typeface="+mn-ea"/>
                <a:cs typeface="+mn-cs"/>
              </a:rPr>
              <a:t>Page </a:t>
            </a:r>
            <a:fld id="{631115FC-FCCC-412E-8B45-85A3F482063D}" type="slidenum">
              <a:rPr kumimoji="0" lang="en-US" sz="800" b="0" i="0" u="none" strike="noStrike" kern="1200" cap="none" spc="0" normalizeH="0" baseline="0" noProof="0">
                <a:ln>
                  <a:noFill/>
                </a:ln>
                <a:solidFill>
                  <a:srgbClr val="EEECE1"/>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en-US" sz="800" b="0" i="0" u="none" strike="noStrike" kern="1200" cap="none" spc="0" normalizeH="0" baseline="0" noProof="0" dirty="0">
              <a:ln>
                <a:noFill/>
              </a:ln>
              <a:solidFill>
                <a:srgbClr val="EEECE1"/>
              </a:solidFill>
              <a:effectLst/>
              <a:uLnTx/>
              <a:uFillTx/>
              <a:latin typeface="Calibri"/>
              <a:ea typeface="+mn-ea"/>
              <a:cs typeface="+mn-cs"/>
            </a:endParaRPr>
          </a:p>
        </p:txBody>
      </p:sp>
    </p:spTree>
    <p:extLst>
      <p:ext uri="{BB962C8B-B14F-4D97-AF65-F5344CB8AC3E}">
        <p14:creationId xmlns:p14="http://schemas.microsoft.com/office/powerpoint/2010/main" val="427654268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2A3BCAF4-0212-4423-80DA-A482C019B50C}" type="slidenum">
              <a:rPr lang="es-PE" smtClean="0"/>
              <a:t>34</a:t>
            </a:fld>
            <a:endParaRPr lang="es-PE"/>
          </a:p>
        </p:txBody>
      </p:sp>
    </p:spTree>
    <p:extLst>
      <p:ext uri="{BB962C8B-B14F-4D97-AF65-F5344CB8AC3E}">
        <p14:creationId xmlns:p14="http://schemas.microsoft.com/office/powerpoint/2010/main" val="177472019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2A3BCAF4-0212-4423-80DA-A482C019B50C}" type="slidenum">
              <a:rPr lang="es-PE" smtClean="0"/>
              <a:t>35</a:t>
            </a:fld>
            <a:endParaRPr lang="es-PE"/>
          </a:p>
        </p:txBody>
      </p:sp>
    </p:spTree>
    <p:extLst>
      <p:ext uri="{BB962C8B-B14F-4D97-AF65-F5344CB8AC3E}">
        <p14:creationId xmlns:p14="http://schemas.microsoft.com/office/powerpoint/2010/main" val="28851075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2A3BCAF4-0212-4423-80DA-A482C019B50C}" type="slidenum">
              <a:rPr lang="es-PE" smtClean="0"/>
              <a:t>36</a:t>
            </a:fld>
            <a:endParaRPr lang="es-PE"/>
          </a:p>
        </p:txBody>
      </p:sp>
    </p:spTree>
    <p:extLst>
      <p:ext uri="{BB962C8B-B14F-4D97-AF65-F5344CB8AC3E}">
        <p14:creationId xmlns:p14="http://schemas.microsoft.com/office/powerpoint/2010/main" val="340873695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2A3BCAF4-0212-4423-80DA-A482C019B50C}" type="slidenum">
              <a:rPr lang="es-PE" smtClean="0"/>
              <a:t>37</a:t>
            </a:fld>
            <a:endParaRPr lang="es-PE"/>
          </a:p>
        </p:txBody>
      </p:sp>
    </p:spTree>
    <p:extLst>
      <p:ext uri="{BB962C8B-B14F-4D97-AF65-F5344CB8AC3E}">
        <p14:creationId xmlns:p14="http://schemas.microsoft.com/office/powerpoint/2010/main" val="191166811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09563" y="809625"/>
            <a:ext cx="7188201" cy="40449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sz="800" dirty="0">
                <a:solidFill>
                  <a:schemeClr val="bg2"/>
                </a:solidFill>
              </a:rPr>
              <a:t>Page </a:t>
            </a:r>
            <a:fld id="{631115FC-FCCC-412E-8B45-85A3F482063D}" type="slidenum">
              <a:rPr lang="en-US" sz="800">
                <a:solidFill>
                  <a:schemeClr val="bg2"/>
                </a:solidFill>
              </a:rPr>
              <a:pPr/>
              <a:t>38</a:t>
            </a:fld>
            <a:endParaRPr lang="en-US" sz="800" dirty="0">
              <a:solidFill>
                <a:schemeClr val="bg2"/>
              </a:solidFill>
            </a:endParaRPr>
          </a:p>
        </p:txBody>
      </p:sp>
    </p:spTree>
    <p:extLst>
      <p:ext uri="{BB962C8B-B14F-4D97-AF65-F5344CB8AC3E}">
        <p14:creationId xmlns:p14="http://schemas.microsoft.com/office/powerpoint/2010/main" val="401286476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txBox="1">
            <a:spLocks noGrp="1" noChangeArrowheads="1"/>
          </p:cNvSpPr>
          <p:nvPr/>
        </p:nvSpPr>
        <p:spPr bwMode="auto">
          <a:xfrm>
            <a:off x="3721359" y="10253825"/>
            <a:ext cx="2847300" cy="539675"/>
          </a:xfrm>
          <a:prstGeom prst="rect">
            <a:avLst/>
          </a:prstGeom>
          <a:noFill/>
          <a:ln w="9525">
            <a:noFill/>
            <a:miter lim="800000"/>
            <a:headEnd/>
            <a:tailEnd/>
          </a:ln>
        </p:spPr>
        <p:txBody>
          <a:bodyPr lIns="92504" tIns="46252" rIns="92504" bIns="46252" anchor="b"/>
          <a:lstStyle/>
          <a:p>
            <a:pPr marL="0" marR="0" lvl="0" indent="0" algn="r" defTabSz="925226" rtl="0" eaLnBrk="0" fontAlgn="auto" latinLnBrk="0" hangingPunct="0">
              <a:lnSpc>
                <a:spcPct val="100000"/>
              </a:lnSpc>
              <a:spcBef>
                <a:spcPts val="0"/>
              </a:spcBef>
              <a:spcAft>
                <a:spcPts val="0"/>
              </a:spcAft>
              <a:buClrTx/>
              <a:buSzTx/>
              <a:buFontTx/>
              <a:buNone/>
              <a:tabLst/>
              <a:defRPr/>
            </a:pPr>
            <a:fld id="{3FC82279-A093-4200-BD0B-F58EC8032BE0}" type="slidenum">
              <a:rPr kumimoji="0" lang="en-GB"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25226" rtl="0" eaLnBrk="0" fontAlgn="auto" latinLnBrk="0" hangingPunct="0">
                <a:lnSpc>
                  <a:spcPct val="100000"/>
                </a:lnSpc>
                <a:spcBef>
                  <a:spcPts val="0"/>
                </a:spcBef>
                <a:spcAft>
                  <a:spcPts val="0"/>
                </a:spcAft>
                <a:buClrTx/>
                <a:buSzTx/>
                <a:buFontTx/>
                <a:buNone/>
                <a:tabLst/>
                <a:defRPr/>
              </a:pPr>
              <a:t>46</a:t>
            </a:fld>
            <a:endParaRPr kumimoji="0" lang="en-GB"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8435" name="Rectangle 1026"/>
          <p:cNvSpPr>
            <a:spLocks noGrp="1" noRot="1" noChangeAspect="1" noChangeArrowheads="1" noTextEdit="1"/>
          </p:cNvSpPr>
          <p:nvPr>
            <p:ph type="sldImg"/>
          </p:nvPr>
        </p:nvSpPr>
        <p:spPr>
          <a:xfrm>
            <a:off x="-309563" y="809625"/>
            <a:ext cx="7188201" cy="4044950"/>
          </a:xfrm>
          <a:ln/>
        </p:spPr>
      </p:sp>
      <p:sp>
        <p:nvSpPr>
          <p:cNvPr id="18436" name="Rectangle 1027"/>
          <p:cNvSpPr>
            <a:spLocks noGrp="1" noChangeArrowheads="1"/>
          </p:cNvSpPr>
          <p:nvPr>
            <p:ph type="body" idx="1"/>
          </p:nvPr>
        </p:nvSpPr>
        <p:spPr>
          <a:noFill/>
          <a:ln/>
        </p:spPr>
        <p:txBody>
          <a:bodyPr/>
          <a:lstStyle/>
          <a:p>
            <a:endParaRPr lang="pt-BR">
              <a:latin typeface="Times"/>
            </a:endParaRPr>
          </a:p>
        </p:txBody>
      </p:sp>
    </p:spTree>
    <p:extLst>
      <p:ext uri="{BB962C8B-B14F-4D97-AF65-F5344CB8AC3E}">
        <p14:creationId xmlns:p14="http://schemas.microsoft.com/office/powerpoint/2010/main" val="38506775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46063" y="809625"/>
            <a:ext cx="7192963" cy="40465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sz="800" dirty="0">
                <a:solidFill>
                  <a:srgbClr val="EEECE1"/>
                </a:solidFill>
              </a:rPr>
              <a:t>Page </a:t>
            </a:r>
            <a:fld id="{631115FC-FCCC-412E-8B45-85A3F482063D}" type="slidenum">
              <a:rPr lang="en-US" sz="800">
                <a:solidFill>
                  <a:srgbClr val="EEECE1"/>
                </a:solidFill>
              </a:rPr>
              <a:pPr/>
              <a:t>5</a:t>
            </a:fld>
            <a:endParaRPr lang="en-US" sz="800" dirty="0">
              <a:solidFill>
                <a:srgbClr val="EEECE1"/>
              </a:solidFill>
            </a:endParaRPr>
          </a:p>
        </p:txBody>
      </p:sp>
    </p:spTree>
    <p:extLst>
      <p:ext uri="{BB962C8B-B14F-4D97-AF65-F5344CB8AC3E}">
        <p14:creationId xmlns:p14="http://schemas.microsoft.com/office/powerpoint/2010/main" val="14662958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46063" y="809625"/>
            <a:ext cx="7192963" cy="40465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sz="800" dirty="0">
                <a:solidFill>
                  <a:srgbClr val="EEECE1"/>
                </a:solidFill>
              </a:rPr>
              <a:t>Page </a:t>
            </a:r>
            <a:fld id="{631115FC-FCCC-412E-8B45-85A3F482063D}" type="slidenum">
              <a:rPr lang="en-US" sz="800">
                <a:solidFill>
                  <a:srgbClr val="EEECE1"/>
                </a:solidFill>
              </a:rPr>
              <a:pPr/>
              <a:t>6</a:t>
            </a:fld>
            <a:endParaRPr lang="en-US" sz="800" dirty="0">
              <a:solidFill>
                <a:srgbClr val="EEECE1"/>
              </a:solidFill>
            </a:endParaRPr>
          </a:p>
        </p:txBody>
      </p:sp>
    </p:spTree>
    <p:extLst>
      <p:ext uri="{BB962C8B-B14F-4D97-AF65-F5344CB8AC3E}">
        <p14:creationId xmlns:p14="http://schemas.microsoft.com/office/powerpoint/2010/main" val="4118694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09563" y="809625"/>
            <a:ext cx="7188201" cy="40449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sz="800" dirty="0">
                <a:solidFill>
                  <a:schemeClr val="bg2"/>
                </a:solidFill>
              </a:rPr>
              <a:t>Page </a:t>
            </a:r>
            <a:fld id="{631115FC-FCCC-412E-8B45-85A3F482063D}" type="slidenum">
              <a:rPr lang="en-US" sz="800">
                <a:solidFill>
                  <a:schemeClr val="bg2"/>
                </a:solidFill>
              </a:rPr>
              <a:pPr/>
              <a:t>7</a:t>
            </a:fld>
            <a:endParaRPr lang="en-US" sz="800" dirty="0">
              <a:solidFill>
                <a:schemeClr val="bg2"/>
              </a:solidFill>
            </a:endParaRPr>
          </a:p>
        </p:txBody>
      </p:sp>
    </p:spTree>
    <p:extLst>
      <p:ext uri="{BB962C8B-B14F-4D97-AF65-F5344CB8AC3E}">
        <p14:creationId xmlns:p14="http://schemas.microsoft.com/office/powerpoint/2010/main" val="8119414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2A3BCAF4-0212-4423-80DA-A482C019B50C}" type="slidenum">
              <a:rPr lang="es-PE" smtClean="0"/>
              <a:t>8</a:t>
            </a:fld>
            <a:endParaRPr lang="es-PE"/>
          </a:p>
        </p:txBody>
      </p:sp>
    </p:spTree>
    <p:extLst>
      <p:ext uri="{BB962C8B-B14F-4D97-AF65-F5344CB8AC3E}">
        <p14:creationId xmlns:p14="http://schemas.microsoft.com/office/powerpoint/2010/main" val="21004882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2A3BCAF4-0212-4423-80DA-A482C019B50C}" type="slidenum">
              <a:rPr lang="es-PE" smtClean="0"/>
              <a:t>9</a:t>
            </a:fld>
            <a:endParaRPr lang="es-PE"/>
          </a:p>
        </p:txBody>
      </p:sp>
    </p:spTree>
    <p:extLst>
      <p:ext uri="{BB962C8B-B14F-4D97-AF65-F5344CB8AC3E}">
        <p14:creationId xmlns:p14="http://schemas.microsoft.com/office/powerpoint/2010/main" val="19752500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2A3BCAF4-0212-4423-80DA-A482C019B50C}" type="slidenum">
              <a:rPr lang="es-PE" smtClean="0"/>
              <a:t>10</a:t>
            </a:fld>
            <a:endParaRPr lang="es-PE"/>
          </a:p>
        </p:txBody>
      </p:sp>
    </p:spTree>
    <p:extLst>
      <p:ext uri="{BB962C8B-B14F-4D97-AF65-F5344CB8AC3E}">
        <p14:creationId xmlns:p14="http://schemas.microsoft.com/office/powerpoint/2010/main" val="37434285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xml"/><Relationship Id="rId1" Type="http://schemas.openxmlformats.org/officeDocument/2006/relationships/vmlDrawing" Target="../drawings/vmlDrawing3.vml"/><Relationship Id="rId5" Type="http://schemas.openxmlformats.org/officeDocument/2006/relationships/image" Target="../media/image1.emf"/><Relationship Id="rId4" Type="http://schemas.openxmlformats.org/officeDocument/2006/relationships/oleObject" Target="../embeddings/oleObject3.bin"/></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6.xml"/><Relationship Id="rId1" Type="http://schemas.openxmlformats.org/officeDocument/2006/relationships/vmlDrawing" Target="../drawings/vmlDrawing4.vml"/><Relationship Id="rId5" Type="http://schemas.openxmlformats.org/officeDocument/2006/relationships/image" Target="../media/image5.emf"/><Relationship Id="rId4" Type="http://schemas.openxmlformats.org/officeDocument/2006/relationships/oleObject" Target="../embeddings/oleObject4.bin"/></Relationships>
</file>

<file path=ppt/slideLayouts/_rels/slideLayout2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xml"/><Relationship Id="rId1" Type="http://schemas.openxmlformats.org/officeDocument/2006/relationships/vmlDrawing" Target="../drawings/vmlDrawing5.vml"/><Relationship Id="rId5" Type="http://schemas.openxmlformats.org/officeDocument/2006/relationships/image" Target="../media/image5.emf"/><Relationship Id="rId4" Type="http://schemas.openxmlformats.org/officeDocument/2006/relationships/oleObject" Target="../embeddings/oleObject5.bin"/></Relationships>
</file>

<file path=ppt/slideLayouts/_rels/slideLayout2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8.xml"/><Relationship Id="rId1" Type="http://schemas.openxmlformats.org/officeDocument/2006/relationships/vmlDrawing" Target="../drawings/vmlDrawing6.vml"/><Relationship Id="rId5" Type="http://schemas.openxmlformats.org/officeDocument/2006/relationships/image" Target="../media/image5.emf"/><Relationship Id="rId4" Type="http://schemas.openxmlformats.org/officeDocument/2006/relationships/oleObject" Target="../embeddings/oleObject6.bin"/></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vmlDrawing" Target="../drawings/vmlDrawing2.vml"/><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elfolie">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431800" y="2372784"/>
            <a:ext cx="11328401" cy="1344257"/>
          </a:xfrm>
        </p:spPr>
        <p:txBody>
          <a:bodyPr anchor="b"/>
          <a:lstStyle>
            <a:lvl1pPr>
              <a:defRPr sz="4800" b="0" cap="none" baseline="0">
                <a:solidFill>
                  <a:schemeClr val="tx2"/>
                </a:solidFill>
                <a:latin typeface="Arial" pitchFamily="34" charset="0"/>
              </a:defRPr>
            </a:lvl1pPr>
          </a:lstStyle>
          <a:p>
            <a:r>
              <a:rPr lang="en-US" dirty="0"/>
              <a:t>Click to add title of presentation</a:t>
            </a:r>
          </a:p>
        </p:txBody>
      </p:sp>
      <p:sp>
        <p:nvSpPr>
          <p:cNvPr id="3" name="Subtitle 2"/>
          <p:cNvSpPr>
            <a:spLocks noGrp="1"/>
          </p:cNvSpPr>
          <p:nvPr>
            <p:ph type="subTitle" idx="1" hasCustomPrompt="1"/>
          </p:nvPr>
        </p:nvSpPr>
        <p:spPr bwMode="gray">
          <a:xfrm>
            <a:off x="431799" y="3813054"/>
            <a:ext cx="11328403" cy="1535764"/>
          </a:xfrm>
        </p:spPr>
        <p:txBody>
          <a:bodyPr/>
          <a:lstStyle>
            <a:lvl1pPr marL="0" indent="0" algn="l">
              <a:spcBef>
                <a:spcPts val="800"/>
              </a:spcBef>
              <a:spcAft>
                <a:spcPts val="0"/>
              </a:spcAft>
              <a:buNone/>
              <a:defRPr sz="2667" baseline="0">
                <a:solidFill>
                  <a:schemeClr val="tx2"/>
                </a:solidFill>
              </a:defRPr>
            </a:lvl1pPr>
            <a:lvl2pPr marL="0" indent="0" algn="l">
              <a:spcBef>
                <a:spcPts val="800"/>
              </a:spcBef>
              <a:spcAft>
                <a:spcPts val="0"/>
              </a:spcAft>
              <a:buNone/>
              <a:defRPr sz="2667">
                <a:solidFill>
                  <a:schemeClr val="tx2"/>
                </a:solidFill>
              </a:defRPr>
            </a:lvl2pPr>
            <a:lvl3pPr marL="0" indent="0" algn="l">
              <a:spcBef>
                <a:spcPts val="800"/>
              </a:spcBef>
              <a:spcAft>
                <a:spcPts val="0"/>
              </a:spcAft>
              <a:buNone/>
              <a:defRPr sz="2667">
                <a:solidFill>
                  <a:schemeClr val="tx2"/>
                </a:solidFill>
              </a:defRPr>
            </a:lvl3pPr>
            <a:lvl4pPr marL="0" indent="0" algn="l">
              <a:spcBef>
                <a:spcPts val="800"/>
              </a:spcBef>
              <a:spcAft>
                <a:spcPts val="0"/>
              </a:spcAft>
              <a:buNone/>
              <a:defRPr sz="2667">
                <a:solidFill>
                  <a:schemeClr val="tx2"/>
                </a:solidFill>
              </a:defRPr>
            </a:lvl4pPr>
            <a:lvl5pPr marL="0" indent="0" algn="l">
              <a:spcBef>
                <a:spcPts val="800"/>
              </a:spcBef>
              <a:spcAft>
                <a:spcPts val="0"/>
              </a:spcAft>
              <a:buNone/>
              <a:defRPr sz="2667">
                <a:solidFill>
                  <a:schemeClr val="tx2"/>
                </a:solidFill>
              </a:defRPr>
            </a:lvl5pPr>
            <a:lvl6pPr marL="0" indent="0" algn="l">
              <a:spcBef>
                <a:spcPts val="800"/>
              </a:spcBef>
              <a:spcAft>
                <a:spcPts val="0"/>
              </a:spcAft>
              <a:buNone/>
              <a:defRPr sz="2667">
                <a:solidFill>
                  <a:schemeClr val="tx2"/>
                </a:solidFill>
              </a:defRPr>
            </a:lvl6pPr>
            <a:lvl7pPr marL="0" indent="0" algn="l">
              <a:spcBef>
                <a:spcPts val="800"/>
              </a:spcBef>
              <a:spcAft>
                <a:spcPts val="0"/>
              </a:spcAft>
              <a:buNone/>
              <a:defRPr sz="2667">
                <a:solidFill>
                  <a:schemeClr val="tx2"/>
                </a:solidFill>
              </a:defRPr>
            </a:lvl7pPr>
            <a:lvl8pPr marL="0" indent="0" algn="l">
              <a:spcAft>
                <a:spcPts val="0"/>
              </a:spcAft>
              <a:buNone/>
              <a:defRPr sz="2667">
                <a:solidFill>
                  <a:schemeClr val="tx2"/>
                </a:solidFill>
              </a:defRPr>
            </a:lvl8pPr>
            <a:lvl9pPr marL="0" indent="0" algn="l">
              <a:spcBef>
                <a:spcPts val="800"/>
              </a:spcBef>
              <a:spcAft>
                <a:spcPts val="0"/>
              </a:spcAft>
              <a:buNone/>
              <a:defRPr sz="2667">
                <a:solidFill>
                  <a:schemeClr val="tx2"/>
                </a:solidFill>
              </a:defRPr>
            </a:lvl9pPr>
          </a:lstStyle>
          <a:p>
            <a:pPr lvl="0"/>
            <a:r>
              <a:rPr lang="en-US" noProof="0" dirty="0"/>
              <a:t>Click to add subtitle of presentation</a:t>
            </a:r>
          </a:p>
        </p:txBody>
      </p:sp>
      <p:sp>
        <p:nvSpPr>
          <p:cNvPr id="4" name="Rechteck 3"/>
          <p:cNvSpPr/>
          <p:nvPr/>
        </p:nvSpPr>
        <p:spPr bwMode="gray">
          <a:xfrm>
            <a:off x="0" y="6570171"/>
            <a:ext cx="12192000" cy="287829"/>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marL="0" indent="0" algn="ctr">
              <a:buFont typeface="Courier New" pitchFamily="49" charset="0"/>
              <a:buNone/>
            </a:pPr>
            <a:endParaRPr lang="en-US" sz="2133">
              <a:solidFill>
                <a:schemeClr val="tx1"/>
              </a:solidFill>
              <a:latin typeface="Arial" pitchFamily="34" charset="0"/>
            </a:endParaRPr>
          </a:p>
        </p:txBody>
      </p:sp>
      <p:sp>
        <p:nvSpPr>
          <p:cNvPr id="6" name="Text Placeholder 10"/>
          <p:cNvSpPr>
            <a:spLocks noGrp="1"/>
          </p:cNvSpPr>
          <p:nvPr>
            <p:ph type="body" sz="quarter" idx="10" hasCustomPrompt="1"/>
          </p:nvPr>
        </p:nvSpPr>
        <p:spPr bwMode="gray">
          <a:xfrm>
            <a:off x="431800" y="6117413"/>
            <a:ext cx="11328400" cy="288000"/>
          </a:xfrm>
        </p:spPr>
        <p:txBody>
          <a:bodyPr tIns="0" anchor="b" anchorCtr="0"/>
          <a:lstStyle>
            <a:lvl1pPr marL="0" indent="0">
              <a:lnSpc>
                <a:spcPct val="100000"/>
              </a:lnSpc>
              <a:spcBef>
                <a:spcPts val="0"/>
              </a:spcBef>
              <a:spcAft>
                <a:spcPts val="0"/>
              </a:spcAft>
              <a:buFontTx/>
              <a:buNone/>
              <a:defRPr sz="1600">
                <a:solidFill>
                  <a:schemeClr val="tx2"/>
                </a:solidFill>
              </a:defRPr>
            </a:lvl1pPr>
            <a:lvl2pPr marL="0" indent="0">
              <a:lnSpc>
                <a:spcPct val="100000"/>
              </a:lnSpc>
              <a:spcBef>
                <a:spcPts val="0"/>
              </a:spcBef>
              <a:spcAft>
                <a:spcPts val="0"/>
              </a:spcAft>
              <a:buFontTx/>
              <a:buNone/>
              <a:defRPr sz="1600">
                <a:solidFill>
                  <a:schemeClr val="tx2"/>
                </a:solidFill>
              </a:defRPr>
            </a:lvl2pPr>
            <a:lvl3pPr marL="0" indent="0">
              <a:lnSpc>
                <a:spcPct val="100000"/>
              </a:lnSpc>
              <a:spcBef>
                <a:spcPts val="0"/>
              </a:spcBef>
              <a:spcAft>
                <a:spcPts val="0"/>
              </a:spcAft>
              <a:buFontTx/>
              <a:buNone/>
              <a:defRPr sz="1600">
                <a:solidFill>
                  <a:schemeClr val="tx2"/>
                </a:solidFill>
              </a:defRPr>
            </a:lvl3pPr>
            <a:lvl4pPr marL="0" indent="0">
              <a:lnSpc>
                <a:spcPct val="100000"/>
              </a:lnSpc>
              <a:spcBef>
                <a:spcPts val="0"/>
              </a:spcBef>
              <a:spcAft>
                <a:spcPts val="0"/>
              </a:spcAft>
              <a:buFontTx/>
              <a:buNone/>
              <a:defRPr sz="1600">
                <a:solidFill>
                  <a:schemeClr val="tx2"/>
                </a:solidFill>
              </a:defRPr>
            </a:lvl4pPr>
            <a:lvl5pPr marL="0" indent="0">
              <a:lnSpc>
                <a:spcPct val="100000"/>
              </a:lnSpc>
              <a:spcBef>
                <a:spcPts val="0"/>
              </a:spcBef>
              <a:spcAft>
                <a:spcPts val="0"/>
              </a:spcAft>
              <a:buFontTx/>
              <a:buNone/>
              <a:defRPr sz="1600">
                <a:solidFill>
                  <a:schemeClr val="tx2"/>
                </a:solidFill>
              </a:defRPr>
            </a:lvl5pPr>
            <a:lvl6pPr marL="0" indent="0">
              <a:lnSpc>
                <a:spcPct val="100000"/>
              </a:lnSpc>
              <a:spcBef>
                <a:spcPts val="0"/>
              </a:spcBef>
              <a:spcAft>
                <a:spcPts val="0"/>
              </a:spcAft>
              <a:buFontTx/>
              <a:buNone/>
              <a:defRPr sz="1600">
                <a:solidFill>
                  <a:schemeClr val="tx2"/>
                </a:solidFill>
              </a:defRPr>
            </a:lvl6pPr>
            <a:lvl7pPr marL="0" indent="0">
              <a:lnSpc>
                <a:spcPct val="100000"/>
              </a:lnSpc>
              <a:spcBef>
                <a:spcPts val="0"/>
              </a:spcBef>
              <a:spcAft>
                <a:spcPts val="0"/>
              </a:spcAft>
              <a:buFontTx/>
              <a:buNone/>
              <a:defRPr sz="1600">
                <a:solidFill>
                  <a:schemeClr val="tx2"/>
                </a:solidFill>
              </a:defRPr>
            </a:lvl7pPr>
            <a:lvl8pPr marL="0" indent="0">
              <a:lnSpc>
                <a:spcPct val="100000"/>
              </a:lnSpc>
              <a:spcBef>
                <a:spcPts val="0"/>
              </a:spcBef>
              <a:spcAft>
                <a:spcPts val="0"/>
              </a:spcAft>
              <a:buFontTx/>
              <a:buNone/>
              <a:defRPr sz="1600">
                <a:solidFill>
                  <a:schemeClr val="bg1"/>
                </a:solidFill>
              </a:defRPr>
            </a:lvl8pPr>
            <a:lvl9pPr marL="0" indent="0">
              <a:lnSpc>
                <a:spcPct val="100000"/>
              </a:lnSpc>
              <a:spcBef>
                <a:spcPts val="0"/>
              </a:spcBef>
              <a:spcAft>
                <a:spcPts val="0"/>
              </a:spcAft>
              <a:buFontTx/>
              <a:buNone/>
              <a:defRPr sz="1600">
                <a:solidFill>
                  <a:schemeClr val="tx2"/>
                </a:solidFill>
              </a:defRPr>
            </a:lvl9pPr>
          </a:lstStyle>
          <a:p>
            <a:pPr lvl="0"/>
            <a:r>
              <a:rPr lang="en-US" noProof="0" dirty="0"/>
              <a:t>Click to add additional text, e.g. author, location, date</a:t>
            </a:r>
          </a:p>
        </p:txBody>
      </p:sp>
      <p:sp>
        <p:nvSpPr>
          <p:cNvPr id="7" name="Rechteck 3"/>
          <p:cNvSpPr/>
          <p:nvPr userDrawn="1"/>
        </p:nvSpPr>
        <p:spPr bwMode="gray">
          <a:xfrm>
            <a:off x="0" y="6597650"/>
            <a:ext cx="12192000" cy="26035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err="1">
              <a:solidFill>
                <a:srgbClr val="000000"/>
              </a:solidFill>
            </a:endParaRPr>
          </a:p>
        </p:txBody>
      </p:sp>
    </p:spTree>
    <p:extLst>
      <p:ext uri="{BB962C8B-B14F-4D97-AF65-F5344CB8AC3E}">
        <p14:creationId xmlns:p14="http://schemas.microsoft.com/office/powerpoint/2010/main" val="22895142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hree contents">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p>
            <a:r>
              <a:rPr lang="en-US" dirty="0"/>
              <a:t>Click to add headline</a:t>
            </a:r>
          </a:p>
        </p:txBody>
      </p:sp>
      <p:sp>
        <p:nvSpPr>
          <p:cNvPr id="7" name="Textplatzhalter 2"/>
          <p:cNvSpPr>
            <a:spLocks noGrp="1"/>
          </p:cNvSpPr>
          <p:nvPr>
            <p:ph type="body" sz="quarter" idx="11" hasCustomPrompt="1"/>
          </p:nvPr>
        </p:nvSpPr>
        <p:spPr bwMode="gray">
          <a:xfrm>
            <a:off x="431214" y="1220694"/>
            <a:ext cx="11329573" cy="384055"/>
          </a:xfrm>
        </p:spPr>
        <p:txBody>
          <a:bodyPr>
            <a:noAutofit/>
          </a:bodyPr>
          <a:lstStyle>
            <a:lvl1pPr marL="0" indent="0">
              <a:lnSpc>
                <a:spcPct val="100000"/>
              </a:lnSpc>
              <a:spcBef>
                <a:spcPts val="800"/>
              </a:spcBef>
              <a:buFont typeface="Arial" panose="020B0604020202020204" pitchFamily="34" charset="0"/>
              <a:buNone/>
              <a:defRPr lang="en-GB" sz="2400" kern="1200" noProof="0" smtClean="0">
                <a:solidFill>
                  <a:schemeClr val="tx2"/>
                </a:solidFill>
                <a:latin typeface="Arial" pitchFamily="34" charset="0"/>
                <a:ea typeface="+mn-ea"/>
                <a:cs typeface="Arial" pitchFamily="34" charset="0"/>
              </a:defRPr>
            </a:lvl1pPr>
            <a:lvl2pPr marL="0" indent="0">
              <a:lnSpc>
                <a:spcPct val="100000"/>
              </a:lnSpc>
              <a:spcBef>
                <a:spcPts val="800"/>
              </a:spcBef>
              <a:buFont typeface="Arial" panose="020B0604020202020204" pitchFamily="34" charset="0"/>
              <a:buNone/>
              <a:defRPr lang="en-GB" sz="2400" kern="1200" noProof="0" smtClean="0">
                <a:solidFill>
                  <a:schemeClr val="tx2"/>
                </a:solidFill>
                <a:latin typeface="Arial" pitchFamily="34" charset="0"/>
                <a:ea typeface="+mn-ea"/>
                <a:cs typeface="Arial" pitchFamily="34" charset="0"/>
              </a:defRPr>
            </a:lvl2pPr>
            <a:lvl3pPr marL="0" indent="0">
              <a:lnSpc>
                <a:spcPct val="100000"/>
              </a:lnSpc>
              <a:spcBef>
                <a:spcPts val="800"/>
              </a:spcBef>
              <a:buFont typeface="Arial" panose="020B0604020202020204" pitchFamily="34" charset="0"/>
              <a:buNone/>
              <a:defRPr lang="en-GB" sz="2400" kern="1200" noProof="0" smtClean="0">
                <a:solidFill>
                  <a:schemeClr val="tx2"/>
                </a:solidFill>
                <a:latin typeface="Arial" pitchFamily="34" charset="0"/>
                <a:ea typeface="+mn-ea"/>
                <a:cs typeface="Arial" pitchFamily="34" charset="0"/>
              </a:defRPr>
            </a:lvl3pPr>
            <a:lvl4pPr marL="0" indent="0">
              <a:lnSpc>
                <a:spcPct val="100000"/>
              </a:lnSpc>
              <a:spcBef>
                <a:spcPts val="800"/>
              </a:spcBef>
              <a:buFont typeface="Arial" panose="020B0604020202020204" pitchFamily="34" charset="0"/>
              <a:buNone/>
              <a:defRPr lang="en-GB" sz="2400" kern="1200" noProof="0" smtClean="0">
                <a:solidFill>
                  <a:schemeClr val="tx2"/>
                </a:solidFill>
                <a:latin typeface="Arial" pitchFamily="34" charset="0"/>
                <a:ea typeface="+mn-ea"/>
                <a:cs typeface="Arial" pitchFamily="34" charset="0"/>
              </a:defRPr>
            </a:lvl4pPr>
            <a:lvl5pPr marL="0" indent="0">
              <a:lnSpc>
                <a:spcPct val="100000"/>
              </a:lnSpc>
              <a:spcBef>
                <a:spcPts val="800"/>
              </a:spcBef>
              <a:buFont typeface="Arial" panose="020B0604020202020204" pitchFamily="34" charset="0"/>
              <a:buNone/>
              <a:defRPr lang="en-GB" sz="2400" kern="1200" noProof="0" smtClean="0">
                <a:solidFill>
                  <a:schemeClr val="tx2"/>
                </a:solidFill>
                <a:latin typeface="Arial" pitchFamily="34" charset="0"/>
                <a:ea typeface="+mn-ea"/>
                <a:cs typeface="Arial" pitchFamily="34" charset="0"/>
              </a:defRPr>
            </a:lvl5pPr>
            <a:lvl6pPr marL="0" indent="0">
              <a:lnSpc>
                <a:spcPct val="100000"/>
              </a:lnSpc>
              <a:spcBef>
                <a:spcPts val="800"/>
              </a:spcBef>
              <a:buNone/>
              <a:defRPr lang="en-GB" sz="2400" kern="1200" noProof="0" smtClean="0">
                <a:solidFill>
                  <a:schemeClr val="tx2"/>
                </a:solidFill>
                <a:latin typeface="Arial" pitchFamily="34" charset="0"/>
                <a:ea typeface="+mn-ea"/>
                <a:cs typeface="Arial" pitchFamily="34" charset="0"/>
              </a:defRPr>
            </a:lvl6pPr>
            <a:lvl7pPr marL="0" indent="0">
              <a:lnSpc>
                <a:spcPct val="100000"/>
              </a:lnSpc>
              <a:spcBef>
                <a:spcPts val="800"/>
              </a:spcBef>
              <a:buNone/>
              <a:defRPr lang="en-GB" sz="2400" kern="1200" noProof="0" smtClean="0">
                <a:solidFill>
                  <a:schemeClr val="tx2"/>
                </a:solidFill>
                <a:latin typeface="Arial" pitchFamily="34" charset="0"/>
                <a:ea typeface="+mn-ea"/>
                <a:cs typeface="Arial" pitchFamily="34" charset="0"/>
              </a:defRPr>
            </a:lvl7pPr>
            <a:lvl8pPr marL="0" indent="0">
              <a:lnSpc>
                <a:spcPct val="100000"/>
              </a:lnSpc>
              <a:spcBef>
                <a:spcPts val="800"/>
              </a:spcBef>
              <a:buNone/>
              <a:defRPr lang="en-GB" sz="2400" kern="1200" noProof="0" smtClean="0">
                <a:solidFill>
                  <a:schemeClr val="tx2"/>
                </a:solidFill>
                <a:latin typeface="Arial" pitchFamily="34" charset="0"/>
                <a:ea typeface="+mn-ea"/>
                <a:cs typeface="Arial" pitchFamily="34" charset="0"/>
              </a:defRPr>
            </a:lvl8pPr>
            <a:lvl9pPr marL="0" indent="0">
              <a:lnSpc>
                <a:spcPct val="100000"/>
              </a:lnSpc>
              <a:spcBef>
                <a:spcPts val="800"/>
              </a:spcBef>
              <a:buNone/>
              <a:defRPr lang="de-DE" sz="2400" kern="1200" noProof="0" smtClean="0">
                <a:solidFill>
                  <a:schemeClr val="tx2"/>
                </a:solidFill>
                <a:latin typeface="Arial" pitchFamily="34" charset="0"/>
                <a:ea typeface="+mn-ea"/>
                <a:cs typeface="Arial" pitchFamily="34" charset="0"/>
              </a:defRPr>
            </a:lvl9pPr>
          </a:lstStyle>
          <a:p>
            <a:pPr lvl="0"/>
            <a:r>
              <a:rPr lang="en-US" dirty="0"/>
              <a:t>Click to add </a:t>
            </a:r>
            <a:r>
              <a:rPr lang="en-US" dirty="0" err="1"/>
              <a:t>subheadline</a:t>
            </a:r>
            <a:endParaRPr lang="en-US" dirty="0"/>
          </a:p>
        </p:txBody>
      </p:sp>
      <p:sp>
        <p:nvSpPr>
          <p:cNvPr id="8" name="Textplatzhalter 3"/>
          <p:cNvSpPr>
            <a:spLocks noGrp="1"/>
          </p:cNvSpPr>
          <p:nvPr>
            <p:ph type="body" sz="quarter" idx="12" hasCustomPrompt="1"/>
          </p:nvPr>
        </p:nvSpPr>
        <p:spPr bwMode="gray">
          <a:xfrm>
            <a:off x="431371" y="6404736"/>
            <a:ext cx="11328400" cy="192616"/>
          </a:xfrm>
        </p:spPr>
        <p:txBody>
          <a:bodyPr tIns="0" bIns="36000" anchor="b" anchorCtr="0">
            <a:noAutofit/>
          </a:bodyPr>
          <a:lstStyle>
            <a:lvl1pPr marL="0" marR="0" indent="0" algn="l" defTabSz="1219170" rtl="0" eaLnBrk="1" fontAlgn="auto" latinLnBrk="0" hangingPunct="1">
              <a:lnSpc>
                <a:spcPct val="100000"/>
              </a:lnSpc>
              <a:spcBef>
                <a:spcPts val="0"/>
              </a:spcBef>
              <a:spcAft>
                <a:spcPts val="0"/>
              </a:spcAft>
              <a:buClrTx/>
              <a:buSzTx/>
              <a:buFont typeface="Arial" pitchFamily="34" charset="0"/>
              <a:buNone/>
              <a:tabLst/>
              <a:defRPr lang="de-DE" sz="1067" kern="1200" baseline="0" noProof="0" smtClean="0">
                <a:solidFill>
                  <a:schemeClr val="bg2"/>
                </a:solidFill>
                <a:latin typeface="Arial" pitchFamily="34" charset="0"/>
                <a:ea typeface="+mn-ea"/>
                <a:cs typeface="Arial" pitchFamily="34" charset="0"/>
              </a:defRPr>
            </a:lvl1pPr>
            <a:lvl2pPr marL="0" indent="0">
              <a:lnSpc>
                <a:spcPct val="100000"/>
              </a:lnSpc>
              <a:spcBef>
                <a:spcPts val="0"/>
              </a:spcBef>
              <a:buFont typeface="Arial" panose="020B0604020202020204" pitchFamily="34" charset="0"/>
              <a:buNone/>
              <a:defRPr lang="de-DE" sz="1067" kern="1200" baseline="0" noProof="0" smtClean="0">
                <a:solidFill>
                  <a:schemeClr val="bg2"/>
                </a:solidFill>
                <a:latin typeface="Arial" pitchFamily="34" charset="0"/>
                <a:ea typeface="+mn-ea"/>
                <a:cs typeface="Arial" pitchFamily="34" charset="0"/>
              </a:defRPr>
            </a:lvl2pPr>
            <a:lvl3pPr marL="0" indent="0">
              <a:lnSpc>
                <a:spcPct val="100000"/>
              </a:lnSpc>
              <a:spcBef>
                <a:spcPts val="0"/>
              </a:spcBef>
              <a:buNone/>
              <a:defRPr lang="de-DE" sz="1067" kern="1200" baseline="0" noProof="0" smtClean="0">
                <a:solidFill>
                  <a:schemeClr val="bg2"/>
                </a:solidFill>
                <a:latin typeface="Arial" pitchFamily="34" charset="0"/>
                <a:ea typeface="+mn-ea"/>
                <a:cs typeface="Arial" pitchFamily="34" charset="0"/>
              </a:defRPr>
            </a:lvl3pPr>
            <a:lvl4pPr marL="0" indent="0">
              <a:lnSpc>
                <a:spcPct val="100000"/>
              </a:lnSpc>
              <a:spcBef>
                <a:spcPts val="0"/>
              </a:spcBef>
              <a:buNone/>
              <a:defRPr lang="de-DE" sz="1067" kern="1200" baseline="0" noProof="0" smtClean="0">
                <a:solidFill>
                  <a:schemeClr val="bg2"/>
                </a:solidFill>
                <a:latin typeface="Arial" pitchFamily="34" charset="0"/>
                <a:ea typeface="+mn-ea"/>
                <a:cs typeface="Arial" pitchFamily="34" charset="0"/>
              </a:defRPr>
            </a:lvl4pPr>
            <a:lvl5pPr marL="0" indent="0">
              <a:lnSpc>
                <a:spcPct val="100000"/>
              </a:lnSpc>
              <a:spcBef>
                <a:spcPts val="0"/>
              </a:spcBef>
              <a:buNone/>
              <a:defRPr lang="de-DE" sz="1067" kern="1200" baseline="0" noProof="0" smtClean="0">
                <a:solidFill>
                  <a:schemeClr val="bg2"/>
                </a:solidFill>
                <a:latin typeface="Arial" pitchFamily="34" charset="0"/>
                <a:ea typeface="+mn-ea"/>
                <a:cs typeface="Arial" pitchFamily="34" charset="0"/>
              </a:defRPr>
            </a:lvl5pPr>
            <a:lvl6pPr marL="0" indent="0">
              <a:lnSpc>
                <a:spcPct val="100000"/>
              </a:lnSpc>
              <a:spcBef>
                <a:spcPts val="0"/>
              </a:spcBef>
              <a:buNone/>
              <a:defRPr lang="de-DE" sz="1067" kern="1200" baseline="0" noProof="0" smtClean="0">
                <a:solidFill>
                  <a:schemeClr val="bg2"/>
                </a:solidFill>
                <a:latin typeface="Arial" pitchFamily="34" charset="0"/>
                <a:ea typeface="+mn-ea"/>
                <a:cs typeface="Arial" pitchFamily="34" charset="0"/>
              </a:defRPr>
            </a:lvl6pPr>
            <a:lvl7pPr marL="0" indent="0">
              <a:lnSpc>
                <a:spcPct val="100000"/>
              </a:lnSpc>
              <a:spcBef>
                <a:spcPts val="0"/>
              </a:spcBef>
              <a:buNone/>
              <a:defRPr lang="de-DE" sz="1067" kern="1200" baseline="0" noProof="0" dirty="0" smtClean="0">
                <a:solidFill>
                  <a:schemeClr val="bg2"/>
                </a:solidFill>
                <a:latin typeface="Arial" pitchFamily="34" charset="0"/>
                <a:ea typeface="+mn-ea"/>
                <a:cs typeface="Arial" pitchFamily="34" charset="0"/>
              </a:defRPr>
            </a:lvl7pPr>
            <a:lvl8pPr marL="0" indent="0">
              <a:lnSpc>
                <a:spcPct val="100000"/>
              </a:lnSpc>
              <a:spcBef>
                <a:spcPts val="0"/>
              </a:spcBef>
              <a:buNone/>
              <a:defRPr lang="de-DE" sz="1067" kern="1200" baseline="0" noProof="0" smtClean="0">
                <a:solidFill>
                  <a:schemeClr val="bg2"/>
                </a:solidFill>
                <a:latin typeface="Arial" pitchFamily="34" charset="0"/>
                <a:ea typeface="+mn-ea"/>
                <a:cs typeface="Arial" pitchFamily="34" charset="0"/>
              </a:defRPr>
            </a:lvl8pPr>
            <a:lvl9pPr marL="0" indent="0">
              <a:lnSpc>
                <a:spcPct val="100000"/>
              </a:lnSpc>
              <a:spcBef>
                <a:spcPts val="0"/>
              </a:spcBef>
              <a:buNone/>
              <a:defRPr lang="de-DE" sz="1067" kern="1200" baseline="0" noProof="0" smtClean="0">
                <a:solidFill>
                  <a:schemeClr val="bg2"/>
                </a:solidFill>
                <a:latin typeface="Arial" pitchFamily="34" charset="0"/>
                <a:ea typeface="+mn-ea"/>
                <a:cs typeface="Arial" pitchFamily="34" charset="0"/>
              </a:defRPr>
            </a:lvl9pPr>
          </a:lstStyle>
          <a:p>
            <a:pPr lvl="0"/>
            <a:r>
              <a:rPr lang="en-US" dirty="0"/>
              <a:t>Click to add source information</a:t>
            </a:r>
          </a:p>
        </p:txBody>
      </p:sp>
      <p:sp>
        <p:nvSpPr>
          <p:cNvPr id="4" name="Content Placeholder 3"/>
          <p:cNvSpPr>
            <a:spLocks noGrp="1"/>
          </p:cNvSpPr>
          <p:nvPr>
            <p:ph sz="quarter" idx="13" hasCustomPrompt="1"/>
          </p:nvPr>
        </p:nvSpPr>
        <p:spPr bwMode="gray">
          <a:xfrm>
            <a:off x="431214" y="1700760"/>
            <a:ext cx="3647604" cy="4609024"/>
          </a:xfrm>
        </p:spPr>
        <p:txBody>
          <a:bodyPr/>
          <a:lstStyle/>
          <a:p>
            <a:pPr lvl="0"/>
            <a:r>
              <a:rPr lang="en-US" noProof="0" dirty="0"/>
              <a:t>Click to add text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1" name="Content Placeholder 10"/>
          <p:cNvSpPr>
            <a:spLocks noGrp="1"/>
          </p:cNvSpPr>
          <p:nvPr>
            <p:ph sz="quarter" idx="14" hasCustomPrompt="1"/>
          </p:nvPr>
        </p:nvSpPr>
        <p:spPr bwMode="gray">
          <a:xfrm>
            <a:off x="4271746" y="1701800"/>
            <a:ext cx="3648508" cy="4607984"/>
          </a:xfrm>
        </p:spPr>
        <p:txBody>
          <a:bodyPr/>
          <a:lstStyle/>
          <a:p>
            <a:pPr lvl="0"/>
            <a:r>
              <a:rPr lang="en-US" noProof="0" dirty="0"/>
              <a:t>Click to add text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3" name="Content Placeholder 12"/>
          <p:cNvSpPr>
            <a:spLocks noGrp="1"/>
          </p:cNvSpPr>
          <p:nvPr>
            <p:ph sz="quarter" idx="15" hasCustomPrompt="1"/>
          </p:nvPr>
        </p:nvSpPr>
        <p:spPr bwMode="gray">
          <a:xfrm>
            <a:off x="8112280" y="1701800"/>
            <a:ext cx="3648507" cy="4607984"/>
          </a:xfrm>
        </p:spPr>
        <p:txBody>
          <a:bodyPr/>
          <a:lstStyle/>
          <a:p>
            <a:pPr lvl="0"/>
            <a:r>
              <a:rPr lang="en-US" noProof="0" dirty="0"/>
              <a:t>Click to add text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8519727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Four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2118" y="2118"/>
          <a:ext cx="2116" cy="2116"/>
        </p:xfrm>
        <a:graphic>
          <a:graphicData uri="http://schemas.openxmlformats.org/presentationml/2006/ole">
            <mc:AlternateContent xmlns:mc="http://schemas.openxmlformats.org/markup-compatibility/2006">
              <mc:Choice xmlns:v="urn:schemas-microsoft-com:vml" Requires="v">
                <p:oleObj spid="_x0000_s3234" name="Diapositiva de think-cell" r:id="rId4" imgW="353" imgH="353" progId="TCLayout.ActiveDocument.1">
                  <p:embed/>
                </p:oleObj>
              </mc:Choice>
              <mc:Fallback>
                <p:oleObj name="Diapositiva de think-cell" r:id="rId4" imgW="353" imgH="353" progId="TCLayout.ActiveDocument.1">
                  <p:embed/>
                  <p:pic>
                    <p:nvPicPr>
                      <p:cNvPr id="5" name="Object 4" hidden="1"/>
                      <p:cNvPicPr/>
                      <p:nvPr/>
                    </p:nvPicPr>
                    <p:blipFill>
                      <a:blip r:embed="rId5"/>
                      <a:stretch>
                        <a:fillRect/>
                      </a:stretch>
                    </p:blipFill>
                    <p:spPr>
                      <a:xfrm>
                        <a:off x="2118" y="2118"/>
                        <a:ext cx="2116" cy="2116"/>
                      </a:xfrm>
                      <a:prstGeom prst="rect">
                        <a:avLst/>
                      </a:prstGeom>
                    </p:spPr>
                  </p:pic>
                </p:oleObj>
              </mc:Fallback>
            </mc:AlternateContent>
          </a:graphicData>
        </a:graphic>
      </p:graphicFrame>
      <p:sp>
        <p:nvSpPr>
          <p:cNvPr id="4" name="Content Placeholder 3"/>
          <p:cNvSpPr>
            <a:spLocks noGrp="1"/>
          </p:cNvSpPr>
          <p:nvPr>
            <p:ph sz="quarter" idx="16" hasCustomPrompt="1"/>
          </p:nvPr>
        </p:nvSpPr>
        <p:spPr bwMode="gray">
          <a:xfrm>
            <a:off x="431215" y="1700760"/>
            <a:ext cx="2688373" cy="4609024"/>
          </a:xfrm>
        </p:spPr>
        <p:txBody>
          <a:bodyPr/>
          <a:lstStyle/>
          <a:p>
            <a:pPr lvl="0"/>
            <a:r>
              <a:rPr lang="en-US" noProof="0" dirty="0"/>
              <a:t>Click to add text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2" name="Content Placeholder 3"/>
          <p:cNvSpPr>
            <a:spLocks noGrp="1"/>
          </p:cNvSpPr>
          <p:nvPr>
            <p:ph sz="quarter" idx="17" hasCustomPrompt="1"/>
          </p:nvPr>
        </p:nvSpPr>
        <p:spPr bwMode="gray">
          <a:xfrm>
            <a:off x="3311615" y="1700760"/>
            <a:ext cx="2688372" cy="4607984"/>
          </a:xfrm>
        </p:spPr>
        <p:txBody>
          <a:bodyPr/>
          <a:lstStyle/>
          <a:p>
            <a:pPr lvl="0"/>
            <a:r>
              <a:rPr lang="en-US" noProof="0" dirty="0"/>
              <a:t>Click to add text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3" name="Content Placeholder 3"/>
          <p:cNvSpPr>
            <a:spLocks noGrp="1"/>
          </p:cNvSpPr>
          <p:nvPr>
            <p:ph sz="quarter" idx="18" hasCustomPrompt="1"/>
          </p:nvPr>
        </p:nvSpPr>
        <p:spPr bwMode="gray">
          <a:xfrm>
            <a:off x="6192014" y="1700760"/>
            <a:ext cx="2688373" cy="4606944"/>
          </a:xfrm>
        </p:spPr>
        <p:txBody>
          <a:bodyPr/>
          <a:lstStyle/>
          <a:p>
            <a:pPr lvl="0"/>
            <a:r>
              <a:rPr lang="en-US" noProof="0" dirty="0"/>
              <a:t>Click to add text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4" name="Content Placeholder 3"/>
          <p:cNvSpPr>
            <a:spLocks noGrp="1"/>
          </p:cNvSpPr>
          <p:nvPr>
            <p:ph sz="quarter" idx="19" hasCustomPrompt="1"/>
          </p:nvPr>
        </p:nvSpPr>
        <p:spPr bwMode="gray">
          <a:xfrm>
            <a:off x="9072414" y="1700760"/>
            <a:ext cx="2688373" cy="4605904"/>
          </a:xfrm>
        </p:spPr>
        <p:txBody>
          <a:bodyPr/>
          <a:lstStyle/>
          <a:p>
            <a:pPr lvl="0"/>
            <a:r>
              <a:rPr lang="en-US" noProof="0" dirty="0"/>
              <a:t>Click to add text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1"/>
          <p:cNvSpPr>
            <a:spLocks noGrp="1"/>
          </p:cNvSpPr>
          <p:nvPr>
            <p:ph type="title" hasCustomPrompt="1"/>
          </p:nvPr>
        </p:nvSpPr>
        <p:spPr bwMode="gray"/>
        <p:txBody>
          <a:bodyPr/>
          <a:lstStyle/>
          <a:p>
            <a:r>
              <a:rPr lang="en-US" dirty="0"/>
              <a:t>Click to add headline</a:t>
            </a:r>
          </a:p>
        </p:txBody>
      </p:sp>
      <p:sp>
        <p:nvSpPr>
          <p:cNvPr id="7" name="Textplatzhalter 2"/>
          <p:cNvSpPr>
            <a:spLocks noGrp="1"/>
          </p:cNvSpPr>
          <p:nvPr>
            <p:ph type="body" sz="quarter" idx="11" hasCustomPrompt="1"/>
          </p:nvPr>
        </p:nvSpPr>
        <p:spPr bwMode="gray">
          <a:xfrm>
            <a:off x="431213" y="1220755"/>
            <a:ext cx="11328987" cy="384340"/>
          </a:xfrm>
        </p:spPr>
        <p:txBody>
          <a:bodyPr>
            <a:noAutofit/>
          </a:bodyPr>
          <a:lstStyle>
            <a:lvl1pPr marL="0" indent="0">
              <a:lnSpc>
                <a:spcPct val="100000"/>
              </a:lnSpc>
              <a:spcBef>
                <a:spcPts val="800"/>
              </a:spcBef>
              <a:buFont typeface="Arial" panose="020B0604020202020204" pitchFamily="34" charset="0"/>
              <a:buNone/>
              <a:defRPr lang="en-GB" sz="2400" kern="1200" noProof="0" smtClean="0">
                <a:solidFill>
                  <a:schemeClr val="tx2"/>
                </a:solidFill>
                <a:latin typeface="Arial" pitchFamily="34" charset="0"/>
                <a:ea typeface="+mn-ea"/>
                <a:cs typeface="Arial" pitchFamily="34" charset="0"/>
              </a:defRPr>
            </a:lvl1pPr>
            <a:lvl2pPr marL="0" indent="0">
              <a:lnSpc>
                <a:spcPct val="100000"/>
              </a:lnSpc>
              <a:spcBef>
                <a:spcPts val="800"/>
              </a:spcBef>
              <a:buFont typeface="Arial" panose="020B0604020202020204" pitchFamily="34" charset="0"/>
              <a:buNone/>
              <a:defRPr lang="en-GB" sz="2400" kern="1200" noProof="0" smtClean="0">
                <a:solidFill>
                  <a:schemeClr val="tx2"/>
                </a:solidFill>
                <a:latin typeface="Arial" pitchFamily="34" charset="0"/>
                <a:ea typeface="+mn-ea"/>
                <a:cs typeface="Arial" pitchFamily="34" charset="0"/>
              </a:defRPr>
            </a:lvl2pPr>
            <a:lvl3pPr marL="0" indent="0">
              <a:lnSpc>
                <a:spcPct val="100000"/>
              </a:lnSpc>
              <a:spcBef>
                <a:spcPts val="800"/>
              </a:spcBef>
              <a:buFont typeface="Arial" panose="020B0604020202020204" pitchFamily="34" charset="0"/>
              <a:buNone/>
              <a:defRPr lang="en-GB" sz="2400" kern="1200" noProof="0" smtClean="0">
                <a:solidFill>
                  <a:schemeClr val="tx2"/>
                </a:solidFill>
                <a:latin typeface="Arial" pitchFamily="34" charset="0"/>
                <a:ea typeface="+mn-ea"/>
                <a:cs typeface="Arial" pitchFamily="34" charset="0"/>
              </a:defRPr>
            </a:lvl3pPr>
            <a:lvl4pPr marL="0" indent="0">
              <a:lnSpc>
                <a:spcPct val="100000"/>
              </a:lnSpc>
              <a:spcBef>
                <a:spcPts val="800"/>
              </a:spcBef>
              <a:buFont typeface="Arial" panose="020B0604020202020204" pitchFamily="34" charset="0"/>
              <a:buNone/>
              <a:defRPr lang="en-GB" sz="2400" kern="1200" noProof="0" smtClean="0">
                <a:solidFill>
                  <a:schemeClr val="tx2"/>
                </a:solidFill>
                <a:latin typeface="Arial" pitchFamily="34" charset="0"/>
                <a:ea typeface="+mn-ea"/>
                <a:cs typeface="Arial" pitchFamily="34" charset="0"/>
              </a:defRPr>
            </a:lvl4pPr>
            <a:lvl5pPr marL="0" indent="0">
              <a:lnSpc>
                <a:spcPct val="100000"/>
              </a:lnSpc>
              <a:spcBef>
                <a:spcPts val="800"/>
              </a:spcBef>
              <a:buFont typeface="Arial" panose="020B0604020202020204" pitchFamily="34" charset="0"/>
              <a:buNone/>
              <a:defRPr lang="en-GB" sz="2400" kern="1200" noProof="0" smtClean="0">
                <a:solidFill>
                  <a:schemeClr val="tx2"/>
                </a:solidFill>
                <a:latin typeface="Arial" pitchFamily="34" charset="0"/>
                <a:ea typeface="+mn-ea"/>
                <a:cs typeface="Arial" pitchFamily="34" charset="0"/>
              </a:defRPr>
            </a:lvl5pPr>
            <a:lvl6pPr marL="0" indent="0">
              <a:lnSpc>
                <a:spcPct val="100000"/>
              </a:lnSpc>
              <a:spcBef>
                <a:spcPts val="800"/>
              </a:spcBef>
              <a:buNone/>
              <a:defRPr lang="en-GB" sz="2400" kern="1200" noProof="0" smtClean="0">
                <a:solidFill>
                  <a:schemeClr val="tx2"/>
                </a:solidFill>
                <a:latin typeface="Arial" pitchFamily="34" charset="0"/>
                <a:ea typeface="+mn-ea"/>
                <a:cs typeface="Arial" pitchFamily="34" charset="0"/>
              </a:defRPr>
            </a:lvl6pPr>
            <a:lvl7pPr marL="0" indent="0">
              <a:lnSpc>
                <a:spcPct val="100000"/>
              </a:lnSpc>
              <a:spcBef>
                <a:spcPts val="800"/>
              </a:spcBef>
              <a:buNone/>
              <a:defRPr lang="en-GB" sz="2400" kern="1200" noProof="0" smtClean="0">
                <a:solidFill>
                  <a:schemeClr val="tx2"/>
                </a:solidFill>
                <a:latin typeface="Arial" pitchFamily="34" charset="0"/>
                <a:ea typeface="+mn-ea"/>
                <a:cs typeface="Arial" pitchFamily="34" charset="0"/>
              </a:defRPr>
            </a:lvl7pPr>
            <a:lvl8pPr marL="0" indent="0">
              <a:lnSpc>
                <a:spcPct val="100000"/>
              </a:lnSpc>
              <a:spcBef>
                <a:spcPts val="800"/>
              </a:spcBef>
              <a:buNone/>
              <a:defRPr lang="en-GB" sz="2400" kern="1200" noProof="0" smtClean="0">
                <a:solidFill>
                  <a:schemeClr val="tx2"/>
                </a:solidFill>
                <a:latin typeface="Arial" pitchFamily="34" charset="0"/>
                <a:ea typeface="+mn-ea"/>
                <a:cs typeface="Arial" pitchFamily="34" charset="0"/>
              </a:defRPr>
            </a:lvl8pPr>
            <a:lvl9pPr marL="0" indent="0">
              <a:lnSpc>
                <a:spcPct val="100000"/>
              </a:lnSpc>
              <a:spcBef>
                <a:spcPts val="800"/>
              </a:spcBef>
              <a:buNone/>
              <a:defRPr lang="de-DE" sz="2400" kern="1200" noProof="0" smtClean="0">
                <a:solidFill>
                  <a:schemeClr val="tx2"/>
                </a:solidFill>
                <a:latin typeface="Arial" pitchFamily="34" charset="0"/>
                <a:ea typeface="+mn-ea"/>
                <a:cs typeface="Arial" pitchFamily="34" charset="0"/>
              </a:defRPr>
            </a:lvl9pPr>
          </a:lstStyle>
          <a:p>
            <a:pPr lvl="0"/>
            <a:r>
              <a:rPr lang="en-US" dirty="0"/>
              <a:t>Click to add </a:t>
            </a:r>
            <a:r>
              <a:rPr lang="en-US" dirty="0" err="1"/>
              <a:t>subheadline</a:t>
            </a:r>
            <a:endParaRPr lang="en-US" dirty="0"/>
          </a:p>
        </p:txBody>
      </p:sp>
      <p:sp>
        <p:nvSpPr>
          <p:cNvPr id="8" name="Textplatzhalter 3"/>
          <p:cNvSpPr>
            <a:spLocks noGrp="1"/>
          </p:cNvSpPr>
          <p:nvPr>
            <p:ph type="body" sz="quarter" idx="12" hasCustomPrompt="1"/>
          </p:nvPr>
        </p:nvSpPr>
        <p:spPr bwMode="gray">
          <a:xfrm>
            <a:off x="431371" y="6404736"/>
            <a:ext cx="11328400" cy="192616"/>
          </a:xfrm>
        </p:spPr>
        <p:txBody>
          <a:bodyPr tIns="0" bIns="36000" anchor="b" anchorCtr="0">
            <a:noAutofit/>
          </a:bodyPr>
          <a:lstStyle>
            <a:lvl1pPr marL="0" marR="0" indent="0" algn="l" defTabSz="1219170" rtl="0" eaLnBrk="1" fontAlgn="auto" latinLnBrk="0" hangingPunct="1">
              <a:lnSpc>
                <a:spcPct val="100000"/>
              </a:lnSpc>
              <a:spcBef>
                <a:spcPts val="0"/>
              </a:spcBef>
              <a:spcAft>
                <a:spcPts val="0"/>
              </a:spcAft>
              <a:buClrTx/>
              <a:buSzTx/>
              <a:buFont typeface="Arial" pitchFamily="34" charset="0"/>
              <a:buNone/>
              <a:tabLst/>
              <a:defRPr lang="de-DE" sz="1067" kern="1200" baseline="0" noProof="0" smtClean="0">
                <a:solidFill>
                  <a:schemeClr val="bg2"/>
                </a:solidFill>
                <a:latin typeface="Arial" pitchFamily="34" charset="0"/>
                <a:ea typeface="+mn-ea"/>
                <a:cs typeface="Arial" pitchFamily="34" charset="0"/>
              </a:defRPr>
            </a:lvl1pPr>
            <a:lvl2pPr marL="0" indent="0">
              <a:lnSpc>
                <a:spcPct val="100000"/>
              </a:lnSpc>
              <a:spcBef>
                <a:spcPts val="0"/>
              </a:spcBef>
              <a:buFont typeface="Arial" panose="020B0604020202020204" pitchFamily="34" charset="0"/>
              <a:buNone/>
              <a:defRPr lang="de-DE" sz="1067" kern="1200" baseline="0" noProof="0" smtClean="0">
                <a:solidFill>
                  <a:schemeClr val="bg2"/>
                </a:solidFill>
                <a:latin typeface="Arial" pitchFamily="34" charset="0"/>
                <a:ea typeface="+mn-ea"/>
                <a:cs typeface="Arial" pitchFamily="34" charset="0"/>
              </a:defRPr>
            </a:lvl2pPr>
            <a:lvl3pPr marL="0" indent="0">
              <a:lnSpc>
                <a:spcPct val="100000"/>
              </a:lnSpc>
              <a:spcBef>
                <a:spcPts val="0"/>
              </a:spcBef>
              <a:buNone/>
              <a:defRPr lang="de-DE" sz="1067" kern="1200" baseline="0" noProof="0" smtClean="0">
                <a:solidFill>
                  <a:schemeClr val="bg2"/>
                </a:solidFill>
                <a:latin typeface="Arial" pitchFamily="34" charset="0"/>
                <a:ea typeface="+mn-ea"/>
                <a:cs typeface="Arial" pitchFamily="34" charset="0"/>
              </a:defRPr>
            </a:lvl3pPr>
            <a:lvl4pPr marL="0" indent="0">
              <a:lnSpc>
                <a:spcPct val="100000"/>
              </a:lnSpc>
              <a:spcBef>
                <a:spcPts val="0"/>
              </a:spcBef>
              <a:buNone/>
              <a:defRPr lang="de-DE" sz="1067" kern="1200" baseline="0" noProof="0" smtClean="0">
                <a:solidFill>
                  <a:schemeClr val="bg2"/>
                </a:solidFill>
                <a:latin typeface="Arial" pitchFamily="34" charset="0"/>
                <a:ea typeface="+mn-ea"/>
                <a:cs typeface="Arial" pitchFamily="34" charset="0"/>
              </a:defRPr>
            </a:lvl4pPr>
            <a:lvl5pPr marL="0" indent="0">
              <a:lnSpc>
                <a:spcPct val="100000"/>
              </a:lnSpc>
              <a:spcBef>
                <a:spcPts val="0"/>
              </a:spcBef>
              <a:buNone/>
              <a:defRPr lang="de-DE" sz="1067" kern="1200" baseline="0" noProof="0" smtClean="0">
                <a:solidFill>
                  <a:schemeClr val="bg2"/>
                </a:solidFill>
                <a:latin typeface="Arial" pitchFamily="34" charset="0"/>
                <a:ea typeface="+mn-ea"/>
                <a:cs typeface="Arial" pitchFamily="34" charset="0"/>
              </a:defRPr>
            </a:lvl5pPr>
            <a:lvl6pPr marL="0" indent="0">
              <a:lnSpc>
                <a:spcPct val="100000"/>
              </a:lnSpc>
              <a:spcBef>
                <a:spcPts val="0"/>
              </a:spcBef>
              <a:buNone/>
              <a:defRPr lang="de-DE" sz="1067" kern="1200" baseline="0" noProof="0" smtClean="0">
                <a:solidFill>
                  <a:schemeClr val="bg2"/>
                </a:solidFill>
                <a:latin typeface="Arial" pitchFamily="34" charset="0"/>
                <a:ea typeface="+mn-ea"/>
                <a:cs typeface="Arial" pitchFamily="34" charset="0"/>
              </a:defRPr>
            </a:lvl6pPr>
            <a:lvl7pPr marL="0" indent="0">
              <a:lnSpc>
                <a:spcPct val="100000"/>
              </a:lnSpc>
              <a:spcBef>
                <a:spcPts val="0"/>
              </a:spcBef>
              <a:buNone/>
              <a:defRPr lang="de-DE" sz="1067" kern="1200" baseline="0" noProof="0" dirty="0" smtClean="0">
                <a:solidFill>
                  <a:schemeClr val="bg2"/>
                </a:solidFill>
                <a:latin typeface="Arial" pitchFamily="34" charset="0"/>
                <a:ea typeface="+mn-ea"/>
                <a:cs typeface="Arial" pitchFamily="34" charset="0"/>
              </a:defRPr>
            </a:lvl7pPr>
            <a:lvl8pPr marL="0" indent="0">
              <a:lnSpc>
                <a:spcPct val="100000"/>
              </a:lnSpc>
              <a:spcBef>
                <a:spcPts val="0"/>
              </a:spcBef>
              <a:buNone/>
              <a:defRPr lang="de-DE" sz="1067" kern="1200" baseline="0" noProof="0" smtClean="0">
                <a:solidFill>
                  <a:schemeClr val="bg2"/>
                </a:solidFill>
                <a:latin typeface="Arial" pitchFamily="34" charset="0"/>
                <a:ea typeface="+mn-ea"/>
                <a:cs typeface="Arial" pitchFamily="34" charset="0"/>
              </a:defRPr>
            </a:lvl8pPr>
            <a:lvl9pPr marL="0" indent="0">
              <a:lnSpc>
                <a:spcPct val="100000"/>
              </a:lnSpc>
              <a:spcBef>
                <a:spcPts val="0"/>
              </a:spcBef>
              <a:buNone/>
              <a:defRPr lang="de-DE" sz="1067" kern="1200" baseline="0" noProof="0" smtClean="0">
                <a:solidFill>
                  <a:schemeClr val="bg2"/>
                </a:solidFill>
                <a:latin typeface="Arial" pitchFamily="34" charset="0"/>
                <a:ea typeface="+mn-ea"/>
                <a:cs typeface="Arial" pitchFamily="34" charset="0"/>
              </a:defRPr>
            </a:lvl9pPr>
          </a:lstStyle>
          <a:p>
            <a:pPr lvl="0"/>
            <a:r>
              <a:rPr lang="en-US" dirty="0"/>
              <a:t>Click to add source information</a:t>
            </a:r>
          </a:p>
        </p:txBody>
      </p:sp>
    </p:spTree>
    <p:extLst>
      <p:ext uri="{BB962C8B-B14F-4D97-AF65-F5344CB8AC3E}">
        <p14:creationId xmlns:p14="http://schemas.microsoft.com/office/powerpoint/2010/main" val="21119585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Four contents (2)">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p>
            <a:r>
              <a:rPr lang="en-US" dirty="0"/>
              <a:t>Click to add headline</a:t>
            </a:r>
          </a:p>
        </p:txBody>
      </p:sp>
      <p:sp>
        <p:nvSpPr>
          <p:cNvPr id="7" name="Textplatzhalter 2"/>
          <p:cNvSpPr>
            <a:spLocks noGrp="1"/>
          </p:cNvSpPr>
          <p:nvPr>
            <p:ph type="body" sz="quarter" idx="11" hasCustomPrompt="1"/>
          </p:nvPr>
        </p:nvSpPr>
        <p:spPr bwMode="gray">
          <a:xfrm>
            <a:off x="431213" y="1220755"/>
            <a:ext cx="11328987" cy="384340"/>
          </a:xfrm>
        </p:spPr>
        <p:txBody>
          <a:bodyPr>
            <a:noAutofit/>
          </a:bodyPr>
          <a:lstStyle>
            <a:lvl1pPr marL="0" indent="0">
              <a:lnSpc>
                <a:spcPct val="100000"/>
              </a:lnSpc>
              <a:spcBef>
                <a:spcPts val="800"/>
              </a:spcBef>
              <a:buFont typeface="Arial" panose="020B0604020202020204" pitchFamily="34" charset="0"/>
              <a:buNone/>
              <a:defRPr lang="en-GB" sz="2400" kern="1200" noProof="0" smtClean="0">
                <a:solidFill>
                  <a:schemeClr val="tx2"/>
                </a:solidFill>
                <a:latin typeface="Arial" pitchFamily="34" charset="0"/>
                <a:ea typeface="+mn-ea"/>
                <a:cs typeface="Arial" pitchFamily="34" charset="0"/>
              </a:defRPr>
            </a:lvl1pPr>
            <a:lvl2pPr marL="0" indent="0">
              <a:lnSpc>
                <a:spcPct val="100000"/>
              </a:lnSpc>
              <a:spcBef>
                <a:spcPts val="800"/>
              </a:spcBef>
              <a:buFont typeface="Arial" panose="020B0604020202020204" pitchFamily="34" charset="0"/>
              <a:buNone/>
              <a:defRPr lang="en-GB" sz="2400" kern="1200" noProof="0" smtClean="0">
                <a:solidFill>
                  <a:schemeClr val="tx2"/>
                </a:solidFill>
                <a:latin typeface="Arial" pitchFamily="34" charset="0"/>
                <a:ea typeface="+mn-ea"/>
                <a:cs typeface="Arial" pitchFamily="34" charset="0"/>
              </a:defRPr>
            </a:lvl2pPr>
            <a:lvl3pPr marL="0" indent="0">
              <a:lnSpc>
                <a:spcPct val="100000"/>
              </a:lnSpc>
              <a:spcBef>
                <a:spcPts val="800"/>
              </a:spcBef>
              <a:buFont typeface="Arial" panose="020B0604020202020204" pitchFamily="34" charset="0"/>
              <a:buNone/>
              <a:defRPr lang="en-GB" sz="2400" kern="1200" noProof="0" smtClean="0">
                <a:solidFill>
                  <a:schemeClr val="tx2"/>
                </a:solidFill>
                <a:latin typeface="Arial" pitchFamily="34" charset="0"/>
                <a:ea typeface="+mn-ea"/>
                <a:cs typeface="Arial" pitchFamily="34" charset="0"/>
              </a:defRPr>
            </a:lvl3pPr>
            <a:lvl4pPr marL="0" indent="0">
              <a:lnSpc>
                <a:spcPct val="100000"/>
              </a:lnSpc>
              <a:spcBef>
                <a:spcPts val="800"/>
              </a:spcBef>
              <a:buFont typeface="Arial" panose="020B0604020202020204" pitchFamily="34" charset="0"/>
              <a:buNone/>
              <a:defRPr lang="en-GB" sz="2400" kern="1200" noProof="0" smtClean="0">
                <a:solidFill>
                  <a:schemeClr val="tx2"/>
                </a:solidFill>
                <a:latin typeface="Arial" pitchFamily="34" charset="0"/>
                <a:ea typeface="+mn-ea"/>
                <a:cs typeface="Arial" pitchFamily="34" charset="0"/>
              </a:defRPr>
            </a:lvl4pPr>
            <a:lvl5pPr marL="0" indent="0">
              <a:lnSpc>
                <a:spcPct val="100000"/>
              </a:lnSpc>
              <a:spcBef>
                <a:spcPts val="800"/>
              </a:spcBef>
              <a:buFont typeface="Arial" panose="020B0604020202020204" pitchFamily="34" charset="0"/>
              <a:buNone/>
              <a:defRPr lang="en-GB" sz="2400" kern="1200" noProof="0" smtClean="0">
                <a:solidFill>
                  <a:schemeClr val="tx2"/>
                </a:solidFill>
                <a:latin typeface="Arial" pitchFamily="34" charset="0"/>
                <a:ea typeface="+mn-ea"/>
                <a:cs typeface="Arial" pitchFamily="34" charset="0"/>
              </a:defRPr>
            </a:lvl5pPr>
            <a:lvl6pPr marL="0" indent="0">
              <a:lnSpc>
                <a:spcPct val="100000"/>
              </a:lnSpc>
              <a:spcBef>
                <a:spcPts val="800"/>
              </a:spcBef>
              <a:buNone/>
              <a:defRPr lang="en-GB" sz="2400" kern="1200" noProof="0" smtClean="0">
                <a:solidFill>
                  <a:schemeClr val="tx2"/>
                </a:solidFill>
                <a:latin typeface="Arial" pitchFamily="34" charset="0"/>
                <a:ea typeface="+mn-ea"/>
                <a:cs typeface="Arial" pitchFamily="34" charset="0"/>
              </a:defRPr>
            </a:lvl6pPr>
            <a:lvl7pPr marL="0" indent="0">
              <a:lnSpc>
                <a:spcPct val="100000"/>
              </a:lnSpc>
              <a:spcBef>
                <a:spcPts val="800"/>
              </a:spcBef>
              <a:buNone/>
              <a:defRPr lang="en-GB" sz="2400" kern="1200" noProof="0" smtClean="0">
                <a:solidFill>
                  <a:schemeClr val="tx2"/>
                </a:solidFill>
                <a:latin typeface="Arial" pitchFamily="34" charset="0"/>
                <a:ea typeface="+mn-ea"/>
                <a:cs typeface="Arial" pitchFamily="34" charset="0"/>
              </a:defRPr>
            </a:lvl7pPr>
            <a:lvl8pPr marL="0" indent="0">
              <a:lnSpc>
                <a:spcPct val="100000"/>
              </a:lnSpc>
              <a:spcBef>
                <a:spcPts val="800"/>
              </a:spcBef>
              <a:buNone/>
              <a:defRPr lang="en-GB" sz="2400" kern="1200" noProof="0" smtClean="0">
                <a:solidFill>
                  <a:schemeClr val="tx2"/>
                </a:solidFill>
                <a:latin typeface="Arial" pitchFamily="34" charset="0"/>
                <a:ea typeface="+mn-ea"/>
                <a:cs typeface="Arial" pitchFamily="34" charset="0"/>
              </a:defRPr>
            </a:lvl8pPr>
            <a:lvl9pPr marL="0" indent="0">
              <a:lnSpc>
                <a:spcPct val="100000"/>
              </a:lnSpc>
              <a:spcBef>
                <a:spcPts val="800"/>
              </a:spcBef>
              <a:buNone/>
              <a:defRPr lang="de-DE" sz="2400" kern="1200" noProof="0" smtClean="0">
                <a:solidFill>
                  <a:schemeClr val="tx2"/>
                </a:solidFill>
                <a:latin typeface="Arial" pitchFamily="34" charset="0"/>
                <a:ea typeface="+mn-ea"/>
                <a:cs typeface="Arial" pitchFamily="34" charset="0"/>
              </a:defRPr>
            </a:lvl9pPr>
          </a:lstStyle>
          <a:p>
            <a:pPr lvl="0"/>
            <a:r>
              <a:rPr lang="en-US" dirty="0"/>
              <a:t>Click to add </a:t>
            </a:r>
            <a:r>
              <a:rPr lang="en-US" dirty="0" err="1"/>
              <a:t>subheadline</a:t>
            </a:r>
            <a:endParaRPr lang="en-US" dirty="0"/>
          </a:p>
        </p:txBody>
      </p:sp>
      <p:sp>
        <p:nvSpPr>
          <p:cNvPr id="8" name="Textplatzhalter 3"/>
          <p:cNvSpPr>
            <a:spLocks noGrp="1"/>
          </p:cNvSpPr>
          <p:nvPr>
            <p:ph type="body" sz="quarter" idx="12" hasCustomPrompt="1"/>
          </p:nvPr>
        </p:nvSpPr>
        <p:spPr bwMode="gray">
          <a:xfrm>
            <a:off x="431371" y="6404736"/>
            <a:ext cx="11328400" cy="192616"/>
          </a:xfrm>
        </p:spPr>
        <p:txBody>
          <a:bodyPr tIns="0" bIns="36000" anchor="b" anchorCtr="0">
            <a:noAutofit/>
          </a:bodyPr>
          <a:lstStyle>
            <a:lvl1pPr marL="0" marR="0" indent="0" algn="l" defTabSz="1219170" rtl="0" eaLnBrk="1" fontAlgn="auto" latinLnBrk="0" hangingPunct="1">
              <a:lnSpc>
                <a:spcPct val="100000"/>
              </a:lnSpc>
              <a:spcBef>
                <a:spcPts val="0"/>
              </a:spcBef>
              <a:spcAft>
                <a:spcPts val="0"/>
              </a:spcAft>
              <a:buClrTx/>
              <a:buSzTx/>
              <a:buFont typeface="Arial" pitchFamily="34" charset="0"/>
              <a:buNone/>
              <a:tabLst/>
              <a:defRPr lang="de-DE" sz="1067" kern="1200" baseline="0" noProof="0" smtClean="0">
                <a:solidFill>
                  <a:schemeClr val="bg2"/>
                </a:solidFill>
                <a:latin typeface="Arial" pitchFamily="34" charset="0"/>
                <a:ea typeface="+mn-ea"/>
                <a:cs typeface="Arial" pitchFamily="34" charset="0"/>
              </a:defRPr>
            </a:lvl1pPr>
            <a:lvl2pPr marL="0" indent="0">
              <a:lnSpc>
                <a:spcPct val="100000"/>
              </a:lnSpc>
              <a:spcBef>
                <a:spcPts val="0"/>
              </a:spcBef>
              <a:buFont typeface="Arial" panose="020B0604020202020204" pitchFamily="34" charset="0"/>
              <a:buNone/>
              <a:defRPr lang="de-DE" sz="1067" kern="1200" baseline="0" noProof="0" smtClean="0">
                <a:solidFill>
                  <a:schemeClr val="bg2"/>
                </a:solidFill>
                <a:latin typeface="Arial" pitchFamily="34" charset="0"/>
                <a:ea typeface="+mn-ea"/>
                <a:cs typeface="Arial" pitchFamily="34" charset="0"/>
              </a:defRPr>
            </a:lvl2pPr>
            <a:lvl3pPr marL="0" indent="0">
              <a:lnSpc>
                <a:spcPct val="100000"/>
              </a:lnSpc>
              <a:spcBef>
                <a:spcPts val="0"/>
              </a:spcBef>
              <a:buNone/>
              <a:defRPr lang="de-DE" sz="1067" kern="1200" baseline="0" noProof="0" smtClean="0">
                <a:solidFill>
                  <a:schemeClr val="bg2"/>
                </a:solidFill>
                <a:latin typeface="Arial" pitchFamily="34" charset="0"/>
                <a:ea typeface="+mn-ea"/>
                <a:cs typeface="Arial" pitchFamily="34" charset="0"/>
              </a:defRPr>
            </a:lvl3pPr>
            <a:lvl4pPr marL="0" indent="0">
              <a:lnSpc>
                <a:spcPct val="100000"/>
              </a:lnSpc>
              <a:spcBef>
                <a:spcPts val="0"/>
              </a:spcBef>
              <a:buNone/>
              <a:defRPr lang="de-DE" sz="1067" kern="1200" baseline="0" noProof="0" smtClean="0">
                <a:solidFill>
                  <a:schemeClr val="bg2"/>
                </a:solidFill>
                <a:latin typeface="Arial" pitchFamily="34" charset="0"/>
                <a:ea typeface="+mn-ea"/>
                <a:cs typeface="Arial" pitchFamily="34" charset="0"/>
              </a:defRPr>
            </a:lvl4pPr>
            <a:lvl5pPr marL="0" indent="0">
              <a:lnSpc>
                <a:spcPct val="100000"/>
              </a:lnSpc>
              <a:spcBef>
                <a:spcPts val="0"/>
              </a:spcBef>
              <a:buNone/>
              <a:defRPr lang="de-DE" sz="1067" kern="1200" baseline="0" noProof="0" smtClean="0">
                <a:solidFill>
                  <a:schemeClr val="bg2"/>
                </a:solidFill>
                <a:latin typeface="Arial" pitchFamily="34" charset="0"/>
                <a:ea typeface="+mn-ea"/>
                <a:cs typeface="Arial" pitchFamily="34" charset="0"/>
              </a:defRPr>
            </a:lvl5pPr>
            <a:lvl6pPr marL="0" indent="0">
              <a:lnSpc>
                <a:spcPct val="100000"/>
              </a:lnSpc>
              <a:spcBef>
                <a:spcPts val="0"/>
              </a:spcBef>
              <a:buNone/>
              <a:defRPr lang="de-DE" sz="1067" kern="1200" baseline="0" noProof="0" smtClean="0">
                <a:solidFill>
                  <a:schemeClr val="bg2"/>
                </a:solidFill>
                <a:latin typeface="Arial" pitchFamily="34" charset="0"/>
                <a:ea typeface="+mn-ea"/>
                <a:cs typeface="Arial" pitchFamily="34" charset="0"/>
              </a:defRPr>
            </a:lvl6pPr>
            <a:lvl7pPr marL="0" indent="0">
              <a:lnSpc>
                <a:spcPct val="100000"/>
              </a:lnSpc>
              <a:spcBef>
                <a:spcPts val="0"/>
              </a:spcBef>
              <a:buNone/>
              <a:defRPr lang="de-DE" sz="1067" kern="1200" baseline="0" noProof="0" dirty="0" smtClean="0">
                <a:solidFill>
                  <a:schemeClr val="bg2"/>
                </a:solidFill>
                <a:latin typeface="Arial" pitchFamily="34" charset="0"/>
                <a:ea typeface="+mn-ea"/>
                <a:cs typeface="Arial" pitchFamily="34" charset="0"/>
              </a:defRPr>
            </a:lvl7pPr>
            <a:lvl8pPr marL="0" indent="0">
              <a:lnSpc>
                <a:spcPct val="100000"/>
              </a:lnSpc>
              <a:spcBef>
                <a:spcPts val="0"/>
              </a:spcBef>
              <a:buNone/>
              <a:defRPr lang="de-DE" sz="1067" kern="1200" baseline="0" noProof="0" smtClean="0">
                <a:solidFill>
                  <a:schemeClr val="bg2"/>
                </a:solidFill>
                <a:latin typeface="Arial" pitchFamily="34" charset="0"/>
                <a:ea typeface="+mn-ea"/>
                <a:cs typeface="Arial" pitchFamily="34" charset="0"/>
              </a:defRPr>
            </a:lvl8pPr>
            <a:lvl9pPr marL="0" indent="0">
              <a:lnSpc>
                <a:spcPct val="100000"/>
              </a:lnSpc>
              <a:spcBef>
                <a:spcPts val="0"/>
              </a:spcBef>
              <a:buNone/>
              <a:defRPr lang="de-DE" sz="1067" kern="1200" baseline="0" noProof="0" smtClean="0">
                <a:solidFill>
                  <a:schemeClr val="bg2"/>
                </a:solidFill>
                <a:latin typeface="Arial" pitchFamily="34" charset="0"/>
                <a:ea typeface="+mn-ea"/>
                <a:cs typeface="Arial" pitchFamily="34" charset="0"/>
              </a:defRPr>
            </a:lvl9pPr>
          </a:lstStyle>
          <a:p>
            <a:pPr lvl="0"/>
            <a:r>
              <a:rPr lang="en-US" dirty="0"/>
              <a:t>Click to add source information</a:t>
            </a:r>
          </a:p>
        </p:txBody>
      </p:sp>
      <p:sp>
        <p:nvSpPr>
          <p:cNvPr id="4" name="Content Placeholder 3"/>
          <p:cNvSpPr>
            <a:spLocks noGrp="1"/>
          </p:cNvSpPr>
          <p:nvPr>
            <p:ph sz="quarter" idx="13" hasCustomPrompt="1"/>
          </p:nvPr>
        </p:nvSpPr>
        <p:spPr bwMode="gray">
          <a:xfrm>
            <a:off x="431215" y="1700760"/>
            <a:ext cx="5568773" cy="2208307"/>
          </a:xfrm>
        </p:spPr>
        <p:txBody>
          <a:bodyPr/>
          <a:lstStyle/>
          <a:p>
            <a:pPr lvl="0"/>
            <a:r>
              <a:rPr lang="en-US" noProof="0" dirty="0"/>
              <a:t>Click to add text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1" name="Content Placeholder 3"/>
          <p:cNvSpPr>
            <a:spLocks noGrp="1"/>
          </p:cNvSpPr>
          <p:nvPr>
            <p:ph sz="quarter" idx="14" hasCustomPrompt="1"/>
          </p:nvPr>
        </p:nvSpPr>
        <p:spPr bwMode="gray">
          <a:xfrm>
            <a:off x="6192014" y="1700760"/>
            <a:ext cx="5568773" cy="2208307"/>
          </a:xfrm>
        </p:spPr>
        <p:txBody>
          <a:bodyPr/>
          <a:lstStyle/>
          <a:p>
            <a:pPr lvl="0"/>
            <a:r>
              <a:rPr lang="en-US" noProof="0" dirty="0"/>
              <a:t>Click to add text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3" name="Content Placeholder 3"/>
          <p:cNvSpPr>
            <a:spLocks noGrp="1"/>
          </p:cNvSpPr>
          <p:nvPr>
            <p:ph sz="quarter" idx="15" hasCustomPrompt="1"/>
          </p:nvPr>
        </p:nvSpPr>
        <p:spPr bwMode="gray">
          <a:xfrm>
            <a:off x="431215" y="4101093"/>
            <a:ext cx="5568773" cy="2208307"/>
          </a:xfrm>
        </p:spPr>
        <p:txBody>
          <a:bodyPr/>
          <a:lstStyle/>
          <a:p>
            <a:pPr lvl="0"/>
            <a:r>
              <a:rPr lang="en-US" noProof="0" dirty="0"/>
              <a:t>Click to add text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5" name="Content Placeholder 3"/>
          <p:cNvSpPr>
            <a:spLocks noGrp="1"/>
          </p:cNvSpPr>
          <p:nvPr>
            <p:ph sz="quarter" idx="16" hasCustomPrompt="1"/>
          </p:nvPr>
        </p:nvSpPr>
        <p:spPr bwMode="gray">
          <a:xfrm>
            <a:off x="6192014" y="4101093"/>
            <a:ext cx="5568773" cy="2208307"/>
          </a:xfrm>
        </p:spPr>
        <p:txBody>
          <a:bodyPr/>
          <a:lstStyle/>
          <a:p>
            <a:pPr lvl="0"/>
            <a:r>
              <a:rPr lang="en-US" noProof="0" dirty="0"/>
              <a:t>Click to add text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33588852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Empty">
    <p:spTree>
      <p:nvGrpSpPr>
        <p:cNvPr id="1" name=""/>
        <p:cNvGrpSpPr/>
        <p:nvPr/>
      </p:nvGrpSpPr>
      <p:grpSpPr>
        <a:xfrm>
          <a:off x="0" y="0"/>
          <a:ext cx="0" cy="0"/>
          <a:chOff x="0" y="0"/>
          <a:chExt cx="0" cy="0"/>
        </a:xfrm>
      </p:grpSpPr>
      <p:sp>
        <p:nvSpPr>
          <p:cNvPr id="5" name="Rectangle 4"/>
          <p:cNvSpPr/>
          <p:nvPr/>
        </p:nvSpPr>
        <p:spPr bwMode="gray">
          <a:xfrm>
            <a:off x="0" y="0"/>
            <a:ext cx="12192000" cy="685800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marL="0" indent="0" algn="ctr">
              <a:spcBef>
                <a:spcPts val="400"/>
              </a:spcBef>
              <a:buFont typeface="Courier New" pitchFamily="49" charset="0"/>
              <a:buNone/>
            </a:pPr>
            <a:endParaRPr lang="en-US" sz="2133">
              <a:solidFill>
                <a:schemeClr val="tx1"/>
              </a:solidFill>
              <a:latin typeface="Arial" pitchFamily="34" charset="0"/>
              <a:cs typeface="Arial" pitchFamily="34" charset="0"/>
            </a:endParaRPr>
          </a:p>
        </p:txBody>
      </p:sp>
      <p:pic>
        <p:nvPicPr>
          <p:cNvPr id="3" name="Imagen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032547" y="234242"/>
            <a:ext cx="1828799" cy="830424"/>
          </a:xfrm>
          <a:prstGeom prst="rect">
            <a:avLst/>
          </a:prstGeom>
        </p:spPr>
      </p:pic>
    </p:spTree>
    <p:extLst>
      <p:ext uri="{BB962C8B-B14F-4D97-AF65-F5344CB8AC3E}">
        <p14:creationId xmlns:p14="http://schemas.microsoft.com/office/powerpoint/2010/main" val="5898279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Pure White and text">
    <p:spTree>
      <p:nvGrpSpPr>
        <p:cNvPr id="1" name=""/>
        <p:cNvGrpSpPr/>
        <p:nvPr/>
      </p:nvGrpSpPr>
      <p:grpSpPr>
        <a:xfrm>
          <a:off x="0" y="0"/>
          <a:ext cx="0" cy="0"/>
          <a:chOff x="0" y="0"/>
          <a:chExt cx="0" cy="0"/>
        </a:xfrm>
      </p:grpSpPr>
      <p:sp>
        <p:nvSpPr>
          <p:cNvPr id="62" name="Rechteck 61"/>
          <p:cNvSpPr/>
          <p:nvPr/>
        </p:nvSpPr>
        <p:spPr bwMode="gray">
          <a:xfrm>
            <a:off x="0" y="0"/>
            <a:ext cx="12192000" cy="685800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marL="0" indent="0" algn="ctr">
              <a:buFont typeface="Courier New" pitchFamily="49" charset="0"/>
              <a:buNone/>
            </a:pPr>
            <a:endParaRPr lang="en-US" sz="2133">
              <a:solidFill>
                <a:schemeClr val="tx1"/>
              </a:solidFill>
              <a:latin typeface="Arial" pitchFamily="34" charset="0"/>
            </a:endParaRPr>
          </a:p>
        </p:txBody>
      </p:sp>
      <p:sp>
        <p:nvSpPr>
          <p:cNvPr id="2" name="Titel 1"/>
          <p:cNvSpPr>
            <a:spLocks noGrp="1"/>
          </p:cNvSpPr>
          <p:nvPr>
            <p:ph type="title" hasCustomPrompt="1"/>
          </p:nvPr>
        </p:nvSpPr>
        <p:spPr bwMode="gray">
          <a:xfrm>
            <a:off x="431801" y="1221319"/>
            <a:ext cx="11328399" cy="2685635"/>
          </a:xfrm>
        </p:spPr>
        <p:txBody>
          <a:bodyPr vert="horz" lIns="0" tIns="18000" rIns="0" bIns="0" rtlCol="0" anchor="b" anchorCtr="0">
            <a:noAutofit/>
          </a:bodyPr>
          <a:lstStyle>
            <a:lvl1pPr>
              <a:defRPr lang="de-DE" sz="4800" cap="none" baseline="0">
                <a:solidFill>
                  <a:schemeClr val="tx2"/>
                </a:solidFill>
                <a:latin typeface="Arial" pitchFamily="34" charset="0"/>
                <a:ea typeface="+mn-ea"/>
                <a:cs typeface="+mn-cs"/>
              </a:defRPr>
            </a:lvl1pPr>
          </a:lstStyle>
          <a:p>
            <a:pPr lvl="0"/>
            <a:r>
              <a:rPr lang="en-US" dirty="0"/>
              <a:t>Click to add text</a:t>
            </a:r>
          </a:p>
        </p:txBody>
      </p:sp>
      <p:pic>
        <p:nvPicPr>
          <p:cNvPr id="4" name="Imagen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032547" y="234242"/>
            <a:ext cx="1828799" cy="830424"/>
          </a:xfrm>
          <a:prstGeom prst="rect">
            <a:avLst/>
          </a:prstGeom>
        </p:spPr>
      </p:pic>
    </p:spTree>
    <p:extLst>
      <p:ext uri="{BB962C8B-B14F-4D97-AF65-F5344CB8AC3E}">
        <p14:creationId xmlns:p14="http://schemas.microsoft.com/office/powerpoint/2010/main" val="7949110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Pure Black and text">
    <p:bg bwMode="gray">
      <p:bgPr>
        <a:solidFill>
          <a:schemeClr val="bg1"/>
        </a:solidFill>
        <a:effectLst/>
      </p:bgPr>
    </p:bg>
    <p:spTree>
      <p:nvGrpSpPr>
        <p:cNvPr id="1" name=""/>
        <p:cNvGrpSpPr/>
        <p:nvPr/>
      </p:nvGrpSpPr>
      <p:grpSpPr>
        <a:xfrm>
          <a:off x="0" y="0"/>
          <a:ext cx="0" cy="0"/>
          <a:chOff x="0" y="0"/>
          <a:chExt cx="0" cy="0"/>
        </a:xfrm>
      </p:grpSpPr>
      <p:sp>
        <p:nvSpPr>
          <p:cNvPr id="3" name="Rechteck 2"/>
          <p:cNvSpPr/>
          <p:nvPr/>
        </p:nvSpPr>
        <p:spPr bwMode="gray">
          <a:xfrm>
            <a:off x="0" y="0"/>
            <a:ext cx="12192000" cy="6858000"/>
          </a:xfrm>
          <a:prstGeom prst="rect">
            <a:avLst/>
          </a:prstGeom>
          <a:solidFill>
            <a:schemeClr val="tx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marL="0" indent="0" algn="ctr">
              <a:buFont typeface="Courier New" pitchFamily="49" charset="0"/>
              <a:buNone/>
            </a:pPr>
            <a:endParaRPr lang="en-US" sz="2133">
              <a:solidFill>
                <a:schemeClr val="tx1"/>
              </a:solidFill>
              <a:latin typeface="Arial" pitchFamily="34" charset="0"/>
            </a:endParaRPr>
          </a:p>
        </p:txBody>
      </p:sp>
      <p:sp>
        <p:nvSpPr>
          <p:cNvPr id="2" name="Titel 1"/>
          <p:cNvSpPr>
            <a:spLocks noGrp="1"/>
          </p:cNvSpPr>
          <p:nvPr>
            <p:ph type="title" hasCustomPrompt="1"/>
          </p:nvPr>
        </p:nvSpPr>
        <p:spPr bwMode="gray">
          <a:xfrm>
            <a:off x="431802" y="1221319"/>
            <a:ext cx="11328399" cy="2688168"/>
          </a:xfrm>
        </p:spPr>
        <p:txBody>
          <a:bodyPr vert="horz" lIns="0" tIns="18000" rIns="0" bIns="0" rtlCol="0" anchor="b" anchorCtr="0">
            <a:noAutofit/>
          </a:bodyPr>
          <a:lstStyle>
            <a:lvl1pPr>
              <a:defRPr lang="de-DE" sz="4800" cap="none" baseline="0">
                <a:solidFill>
                  <a:schemeClr val="bg1"/>
                </a:solidFill>
                <a:latin typeface="Arial" pitchFamily="34" charset="0"/>
                <a:ea typeface="+mn-ea"/>
                <a:cs typeface="+mn-cs"/>
              </a:defRPr>
            </a:lvl1pPr>
          </a:lstStyle>
          <a:p>
            <a:pPr lvl="0"/>
            <a:r>
              <a:rPr lang="en-US" dirty="0"/>
              <a:t>Click to add text</a:t>
            </a:r>
          </a:p>
        </p:txBody>
      </p:sp>
    </p:spTree>
    <p:extLst>
      <p:ext uri="{BB962C8B-B14F-4D97-AF65-F5344CB8AC3E}">
        <p14:creationId xmlns:p14="http://schemas.microsoft.com/office/powerpoint/2010/main" val="10571311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Pure Orange and text">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bwMode="gray">
          <a:xfrm>
            <a:off x="0" y="0"/>
            <a:ext cx="12192000" cy="6858000"/>
          </a:xfrm>
          <a:prstGeom prst="rect">
            <a:avLst/>
          </a:prstGeom>
          <a:noFill/>
          <a:ln>
            <a:noFill/>
          </a:ln>
        </p:spPr>
      </p:pic>
      <p:sp>
        <p:nvSpPr>
          <p:cNvPr id="3" name="Titel 2"/>
          <p:cNvSpPr>
            <a:spLocks noGrp="1"/>
          </p:cNvSpPr>
          <p:nvPr>
            <p:ph type="title" hasCustomPrompt="1"/>
          </p:nvPr>
        </p:nvSpPr>
        <p:spPr bwMode="gray">
          <a:xfrm>
            <a:off x="431801" y="1221318"/>
            <a:ext cx="11328400" cy="2688167"/>
          </a:xfrm>
        </p:spPr>
        <p:txBody>
          <a:bodyPr vert="horz" lIns="0" tIns="18000" rIns="0" bIns="0" rtlCol="0" anchor="b" anchorCtr="0">
            <a:noAutofit/>
          </a:bodyPr>
          <a:lstStyle>
            <a:lvl1pPr>
              <a:defRPr lang="de-DE" sz="4800" cap="none" baseline="0">
                <a:solidFill>
                  <a:schemeClr val="bg1"/>
                </a:solidFill>
                <a:latin typeface="Arial" pitchFamily="34" charset="0"/>
                <a:ea typeface="+mn-ea"/>
                <a:cs typeface="+mn-cs"/>
              </a:defRPr>
            </a:lvl1pPr>
          </a:lstStyle>
          <a:p>
            <a:pPr lvl="0"/>
            <a:r>
              <a:rPr lang="en-US" dirty="0"/>
              <a:t>Click to add text</a:t>
            </a:r>
          </a:p>
        </p:txBody>
      </p:sp>
    </p:spTree>
    <p:extLst>
      <p:ext uri="{BB962C8B-B14F-4D97-AF65-F5344CB8AC3E}">
        <p14:creationId xmlns:p14="http://schemas.microsoft.com/office/powerpoint/2010/main" val="15036396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wo contacts">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p>
            <a:r>
              <a:rPr lang="en-US" dirty="0"/>
              <a:t>Click to add headline</a:t>
            </a:r>
          </a:p>
        </p:txBody>
      </p:sp>
      <p:sp>
        <p:nvSpPr>
          <p:cNvPr id="24" name="Textplatzhalter 2"/>
          <p:cNvSpPr>
            <a:spLocks noGrp="1"/>
          </p:cNvSpPr>
          <p:nvPr>
            <p:ph type="body" sz="quarter" idx="11" hasCustomPrompt="1"/>
          </p:nvPr>
        </p:nvSpPr>
        <p:spPr bwMode="gray">
          <a:xfrm>
            <a:off x="431800" y="1220755"/>
            <a:ext cx="11328400" cy="384340"/>
          </a:xfrm>
        </p:spPr>
        <p:txBody>
          <a:bodyPr>
            <a:noAutofit/>
          </a:bodyPr>
          <a:lstStyle>
            <a:lvl1pPr marL="0" indent="0">
              <a:lnSpc>
                <a:spcPct val="100000"/>
              </a:lnSpc>
              <a:spcBef>
                <a:spcPts val="800"/>
              </a:spcBef>
              <a:buFont typeface="Arial" panose="020B0604020202020204" pitchFamily="34" charset="0"/>
              <a:buNone/>
              <a:defRPr lang="en-GB" sz="2400" kern="1200" noProof="0" smtClean="0">
                <a:solidFill>
                  <a:schemeClr val="tx2"/>
                </a:solidFill>
                <a:latin typeface="Arial" pitchFamily="34" charset="0"/>
                <a:ea typeface="+mn-ea"/>
                <a:cs typeface="Arial" pitchFamily="34" charset="0"/>
              </a:defRPr>
            </a:lvl1pPr>
            <a:lvl2pPr marL="0" indent="0">
              <a:lnSpc>
                <a:spcPct val="100000"/>
              </a:lnSpc>
              <a:spcBef>
                <a:spcPts val="800"/>
              </a:spcBef>
              <a:buFont typeface="Arial" panose="020B0604020202020204" pitchFamily="34" charset="0"/>
              <a:buNone/>
              <a:defRPr lang="en-GB" sz="2400" kern="1200" noProof="0" smtClean="0">
                <a:solidFill>
                  <a:schemeClr val="tx2"/>
                </a:solidFill>
                <a:latin typeface="Arial" pitchFamily="34" charset="0"/>
                <a:ea typeface="+mn-ea"/>
                <a:cs typeface="Arial" pitchFamily="34" charset="0"/>
              </a:defRPr>
            </a:lvl2pPr>
            <a:lvl3pPr marL="0" indent="0">
              <a:lnSpc>
                <a:spcPct val="100000"/>
              </a:lnSpc>
              <a:spcBef>
                <a:spcPts val="800"/>
              </a:spcBef>
              <a:buFont typeface="Arial" panose="020B0604020202020204" pitchFamily="34" charset="0"/>
              <a:buNone/>
              <a:defRPr lang="en-GB" sz="2400" kern="1200" noProof="0" smtClean="0">
                <a:solidFill>
                  <a:schemeClr val="tx2"/>
                </a:solidFill>
                <a:latin typeface="Arial" pitchFamily="34" charset="0"/>
                <a:ea typeface="+mn-ea"/>
                <a:cs typeface="Arial" pitchFamily="34" charset="0"/>
              </a:defRPr>
            </a:lvl3pPr>
            <a:lvl4pPr marL="0" indent="0">
              <a:lnSpc>
                <a:spcPct val="100000"/>
              </a:lnSpc>
              <a:spcBef>
                <a:spcPts val="800"/>
              </a:spcBef>
              <a:buFont typeface="Arial" panose="020B0604020202020204" pitchFamily="34" charset="0"/>
              <a:buNone/>
              <a:defRPr lang="en-GB" sz="2400" kern="1200" noProof="0" smtClean="0">
                <a:solidFill>
                  <a:schemeClr val="tx2"/>
                </a:solidFill>
                <a:latin typeface="Arial" pitchFamily="34" charset="0"/>
                <a:ea typeface="+mn-ea"/>
                <a:cs typeface="Arial" pitchFamily="34" charset="0"/>
              </a:defRPr>
            </a:lvl4pPr>
            <a:lvl5pPr marL="0" indent="0">
              <a:lnSpc>
                <a:spcPct val="100000"/>
              </a:lnSpc>
              <a:spcBef>
                <a:spcPts val="800"/>
              </a:spcBef>
              <a:buFont typeface="Arial" panose="020B0604020202020204" pitchFamily="34" charset="0"/>
              <a:buNone/>
              <a:defRPr lang="en-GB" sz="2400" kern="1200" noProof="0" smtClean="0">
                <a:solidFill>
                  <a:schemeClr val="tx2"/>
                </a:solidFill>
                <a:latin typeface="Arial" pitchFamily="34" charset="0"/>
                <a:ea typeface="+mn-ea"/>
                <a:cs typeface="Arial" pitchFamily="34" charset="0"/>
              </a:defRPr>
            </a:lvl5pPr>
            <a:lvl6pPr marL="0" indent="0">
              <a:lnSpc>
                <a:spcPct val="100000"/>
              </a:lnSpc>
              <a:spcBef>
                <a:spcPts val="800"/>
              </a:spcBef>
              <a:buNone/>
              <a:defRPr lang="en-GB" sz="2400" kern="1200" noProof="0" smtClean="0">
                <a:solidFill>
                  <a:schemeClr val="tx2"/>
                </a:solidFill>
                <a:latin typeface="Arial" pitchFamily="34" charset="0"/>
                <a:ea typeface="+mn-ea"/>
                <a:cs typeface="Arial" pitchFamily="34" charset="0"/>
              </a:defRPr>
            </a:lvl6pPr>
            <a:lvl7pPr marL="0" indent="0">
              <a:lnSpc>
                <a:spcPct val="100000"/>
              </a:lnSpc>
              <a:spcBef>
                <a:spcPts val="800"/>
              </a:spcBef>
              <a:buNone/>
              <a:defRPr lang="en-GB" sz="2400" kern="1200" noProof="0" smtClean="0">
                <a:solidFill>
                  <a:schemeClr val="tx2"/>
                </a:solidFill>
                <a:latin typeface="Arial" pitchFamily="34" charset="0"/>
                <a:ea typeface="+mn-ea"/>
                <a:cs typeface="Arial" pitchFamily="34" charset="0"/>
              </a:defRPr>
            </a:lvl7pPr>
            <a:lvl8pPr marL="0" indent="0">
              <a:lnSpc>
                <a:spcPct val="100000"/>
              </a:lnSpc>
              <a:spcBef>
                <a:spcPts val="800"/>
              </a:spcBef>
              <a:buNone/>
              <a:defRPr lang="en-GB" sz="2400" kern="1200" noProof="0" smtClean="0">
                <a:solidFill>
                  <a:schemeClr val="tx2"/>
                </a:solidFill>
                <a:latin typeface="Arial" pitchFamily="34" charset="0"/>
                <a:ea typeface="+mn-ea"/>
                <a:cs typeface="Arial" pitchFamily="34" charset="0"/>
              </a:defRPr>
            </a:lvl8pPr>
            <a:lvl9pPr marL="0" indent="0">
              <a:lnSpc>
                <a:spcPct val="100000"/>
              </a:lnSpc>
              <a:spcBef>
                <a:spcPts val="800"/>
              </a:spcBef>
              <a:buNone/>
              <a:defRPr lang="de-DE" sz="2400" kern="1200" noProof="0" smtClean="0">
                <a:solidFill>
                  <a:schemeClr val="tx2"/>
                </a:solidFill>
                <a:latin typeface="Arial" pitchFamily="34" charset="0"/>
                <a:ea typeface="+mn-ea"/>
                <a:cs typeface="Arial" pitchFamily="34" charset="0"/>
              </a:defRPr>
            </a:lvl9pPr>
          </a:lstStyle>
          <a:p>
            <a:pPr lvl="0"/>
            <a:r>
              <a:rPr lang="en-US" dirty="0"/>
              <a:t>Click to add </a:t>
            </a:r>
            <a:r>
              <a:rPr lang="en-US" dirty="0" err="1"/>
              <a:t>subheadline</a:t>
            </a:r>
            <a:endParaRPr lang="en-US" dirty="0"/>
          </a:p>
        </p:txBody>
      </p:sp>
      <p:sp>
        <p:nvSpPr>
          <p:cNvPr id="25" name="Picture Placeholder 4"/>
          <p:cNvSpPr>
            <a:spLocks noGrp="1"/>
          </p:cNvSpPr>
          <p:nvPr>
            <p:ph type="pic" sz="quarter" idx="34" hasCustomPrompt="1"/>
          </p:nvPr>
        </p:nvSpPr>
        <p:spPr bwMode="gray">
          <a:xfrm>
            <a:off x="431371" y="1700810"/>
            <a:ext cx="1728192" cy="2208245"/>
          </a:xfrm>
        </p:spPr>
        <p:txBody>
          <a:bodyPr/>
          <a:lstStyle>
            <a:lvl1pPr marL="0" indent="0">
              <a:buNone/>
              <a:defRPr/>
            </a:lvl1pPr>
          </a:lstStyle>
          <a:p>
            <a:r>
              <a:rPr lang="de-DE"/>
              <a:t>Picture</a:t>
            </a:r>
            <a:endParaRPr lang="en-US"/>
          </a:p>
        </p:txBody>
      </p:sp>
      <p:sp>
        <p:nvSpPr>
          <p:cNvPr id="26" name="Text Placeholder 3"/>
          <p:cNvSpPr>
            <a:spLocks noGrp="1"/>
          </p:cNvSpPr>
          <p:nvPr>
            <p:ph type="body" sz="quarter" idx="35" hasCustomPrompt="1"/>
          </p:nvPr>
        </p:nvSpPr>
        <p:spPr bwMode="gray">
          <a:xfrm>
            <a:off x="2351586" y="3046305"/>
            <a:ext cx="3648404" cy="288032"/>
          </a:xfrm>
        </p:spPr>
        <p:txBody>
          <a:bodyPr tIns="0" anchor="b" anchorCtr="0"/>
          <a:lstStyle>
            <a:lvl1pPr marL="0" indent="0">
              <a:spcBef>
                <a:spcPts val="0"/>
              </a:spcBef>
              <a:spcAft>
                <a:spcPts val="0"/>
              </a:spcAft>
              <a:buNone/>
              <a:defRPr sz="1600">
                <a:solidFill>
                  <a:schemeClr val="tx1"/>
                </a:solidFill>
              </a:defRPr>
            </a:lvl1pPr>
            <a:lvl2pPr marL="0" indent="0">
              <a:spcBef>
                <a:spcPts val="0"/>
              </a:spcBef>
              <a:spcAft>
                <a:spcPts val="0"/>
              </a:spcAft>
              <a:buNone/>
              <a:defRPr sz="1600"/>
            </a:lvl2pPr>
            <a:lvl3pPr marL="0" indent="0" algn="l">
              <a:spcBef>
                <a:spcPts val="0"/>
              </a:spcBef>
              <a:spcAft>
                <a:spcPts val="0"/>
              </a:spcAft>
              <a:buFontTx/>
              <a:buNone/>
              <a:tabLst>
                <a:tab pos="840296" algn="l"/>
              </a:tabLst>
              <a:defRPr sz="1600"/>
            </a:lvl3pPr>
            <a:lvl4pPr marL="0" indent="0" algn="l">
              <a:spcBef>
                <a:spcPts val="0"/>
              </a:spcBef>
              <a:spcAft>
                <a:spcPts val="0"/>
              </a:spcAft>
              <a:buFontTx/>
              <a:buNone/>
              <a:defRPr sz="1600">
                <a:solidFill>
                  <a:schemeClr val="tx1"/>
                </a:solidFill>
              </a:defRPr>
            </a:lvl4pPr>
            <a:lvl5pPr marL="0" indent="0" algn="l">
              <a:spcBef>
                <a:spcPts val="0"/>
              </a:spcBef>
              <a:spcAft>
                <a:spcPts val="0"/>
              </a:spcAft>
              <a:buFontTx/>
              <a:buNone/>
              <a:defRPr sz="1600"/>
            </a:lvl5pPr>
            <a:lvl6pPr marL="0" indent="0" algn="l">
              <a:spcBef>
                <a:spcPts val="0"/>
              </a:spcBef>
              <a:spcAft>
                <a:spcPts val="0"/>
              </a:spcAft>
              <a:buFontTx/>
              <a:buNone/>
              <a:defRPr sz="1600"/>
            </a:lvl6pPr>
            <a:lvl7pPr marL="0" indent="0" algn="l">
              <a:spcBef>
                <a:spcPts val="0"/>
              </a:spcBef>
              <a:spcAft>
                <a:spcPts val="0"/>
              </a:spcAft>
              <a:buFontTx/>
              <a:buNone/>
              <a:defRPr sz="1600"/>
            </a:lvl7pPr>
            <a:lvl8pPr marL="0" indent="0" algn="l">
              <a:spcBef>
                <a:spcPts val="0"/>
              </a:spcBef>
              <a:spcAft>
                <a:spcPts val="0"/>
              </a:spcAft>
              <a:buFontTx/>
              <a:buNone/>
              <a:defRPr sz="1600"/>
            </a:lvl8pPr>
            <a:lvl9pPr marL="0" indent="0" algn="l">
              <a:spcBef>
                <a:spcPts val="0"/>
              </a:spcBef>
              <a:spcAft>
                <a:spcPts val="0"/>
              </a:spcAft>
              <a:buFontTx/>
              <a:buNone/>
              <a:defRPr sz="1600"/>
            </a:lvl9pPr>
          </a:lstStyle>
          <a:p>
            <a:pPr lvl="4"/>
            <a:r>
              <a:rPr lang="en-US" dirty="0"/>
              <a:t>[phone number]</a:t>
            </a:r>
          </a:p>
        </p:txBody>
      </p:sp>
      <p:sp>
        <p:nvSpPr>
          <p:cNvPr id="27" name="Text Placeholder 3"/>
          <p:cNvSpPr>
            <a:spLocks noGrp="1"/>
          </p:cNvSpPr>
          <p:nvPr>
            <p:ph type="body" sz="quarter" idx="36" hasCustomPrompt="1"/>
          </p:nvPr>
        </p:nvSpPr>
        <p:spPr bwMode="gray">
          <a:xfrm>
            <a:off x="2351584" y="2470241"/>
            <a:ext cx="3648405" cy="576000"/>
          </a:xfrm>
        </p:spPr>
        <p:txBody>
          <a:bodyPr tIns="36000" anchor="t" anchorCtr="0"/>
          <a:lstStyle>
            <a:lvl1pPr marL="0" indent="0">
              <a:spcBef>
                <a:spcPts val="0"/>
              </a:spcBef>
              <a:spcAft>
                <a:spcPts val="0"/>
              </a:spcAft>
              <a:buNone/>
              <a:defRPr sz="1600">
                <a:solidFill>
                  <a:schemeClr val="tx1"/>
                </a:solidFill>
              </a:defRPr>
            </a:lvl1pPr>
            <a:lvl2pPr marL="0" indent="0">
              <a:spcBef>
                <a:spcPts val="0"/>
              </a:spcBef>
              <a:spcAft>
                <a:spcPts val="0"/>
              </a:spcAft>
              <a:buNone/>
              <a:defRPr sz="1600"/>
            </a:lvl2pPr>
            <a:lvl3pPr marL="0" indent="0" algn="l">
              <a:spcBef>
                <a:spcPts val="0"/>
              </a:spcBef>
              <a:spcAft>
                <a:spcPts val="0"/>
              </a:spcAft>
              <a:buFontTx/>
              <a:buNone/>
              <a:tabLst>
                <a:tab pos="840296" algn="l"/>
              </a:tabLst>
              <a:defRPr sz="1600"/>
            </a:lvl3pPr>
            <a:lvl4pPr marL="0" indent="0" algn="l">
              <a:spcBef>
                <a:spcPts val="0"/>
              </a:spcBef>
              <a:spcAft>
                <a:spcPts val="0"/>
              </a:spcAft>
              <a:buFontTx/>
              <a:buNone/>
              <a:defRPr sz="1600">
                <a:solidFill>
                  <a:schemeClr val="tx1"/>
                </a:solidFill>
              </a:defRPr>
            </a:lvl4pPr>
            <a:lvl5pPr marL="0" indent="0" algn="l">
              <a:spcBef>
                <a:spcPts val="0"/>
              </a:spcBef>
              <a:spcAft>
                <a:spcPts val="0"/>
              </a:spcAft>
              <a:buFontTx/>
              <a:buNone/>
              <a:defRPr sz="1600"/>
            </a:lvl5pPr>
            <a:lvl6pPr marL="0" indent="0" algn="l">
              <a:spcBef>
                <a:spcPts val="0"/>
              </a:spcBef>
              <a:spcAft>
                <a:spcPts val="0"/>
              </a:spcAft>
              <a:buFontTx/>
              <a:buNone/>
              <a:defRPr sz="1600"/>
            </a:lvl6pPr>
            <a:lvl7pPr marL="0" indent="0" algn="l">
              <a:spcBef>
                <a:spcPts val="0"/>
              </a:spcBef>
              <a:spcAft>
                <a:spcPts val="0"/>
              </a:spcAft>
              <a:buFontTx/>
              <a:buNone/>
              <a:defRPr sz="1600"/>
            </a:lvl7pPr>
            <a:lvl8pPr marL="0" indent="0" algn="l">
              <a:spcBef>
                <a:spcPts val="0"/>
              </a:spcBef>
              <a:spcAft>
                <a:spcPts val="0"/>
              </a:spcAft>
              <a:buFontTx/>
              <a:buNone/>
              <a:defRPr sz="1600"/>
            </a:lvl8pPr>
            <a:lvl9pPr marL="0" indent="0" algn="l">
              <a:spcBef>
                <a:spcPts val="0"/>
              </a:spcBef>
              <a:spcAft>
                <a:spcPts val="0"/>
              </a:spcAft>
              <a:buFontTx/>
              <a:buNone/>
              <a:defRPr sz="1600"/>
            </a:lvl9pPr>
          </a:lstStyle>
          <a:p>
            <a:pPr lvl="4"/>
            <a:r>
              <a:rPr lang="en-US" dirty="0"/>
              <a:t>[title]</a:t>
            </a:r>
          </a:p>
        </p:txBody>
      </p:sp>
      <p:sp>
        <p:nvSpPr>
          <p:cNvPr id="28" name="Text Placeholder 3"/>
          <p:cNvSpPr>
            <a:spLocks noGrp="1"/>
          </p:cNvSpPr>
          <p:nvPr>
            <p:ph type="body" sz="quarter" idx="37" hasCustomPrompt="1"/>
          </p:nvPr>
        </p:nvSpPr>
        <p:spPr bwMode="gray">
          <a:xfrm>
            <a:off x="2351584" y="1701800"/>
            <a:ext cx="3648405" cy="768440"/>
          </a:xfrm>
        </p:spPr>
        <p:txBody>
          <a:bodyPr tIns="0" bIns="36000" anchor="b" anchorCtr="0"/>
          <a:lstStyle>
            <a:lvl1pPr marL="0" indent="0">
              <a:spcBef>
                <a:spcPts val="0"/>
              </a:spcBef>
              <a:spcAft>
                <a:spcPts val="0"/>
              </a:spcAft>
              <a:buFontTx/>
              <a:buNone/>
              <a:defRPr sz="1867">
                <a:solidFill>
                  <a:schemeClr val="tx2"/>
                </a:solidFill>
              </a:defRPr>
            </a:lvl1pPr>
            <a:lvl2pPr marL="0" indent="0">
              <a:spcBef>
                <a:spcPts val="0"/>
              </a:spcBef>
              <a:spcAft>
                <a:spcPts val="0"/>
              </a:spcAft>
              <a:buNone/>
              <a:defRPr sz="1867">
                <a:solidFill>
                  <a:schemeClr val="tx2"/>
                </a:solidFill>
              </a:defRPr>
            </a:lvl2pPr>
            <a:lvl3pPr marL="0" indent="0" algn="l">
              <a:spcBef>
                <a:spcPts val="0"/>
              </a:spcBef>
              <a:spcAft>
                <a:spcPts val="0"/>
              </a:spcAft>
              <a:buFontTx/>
              <a:buNone/>
              <a:tabLst>
                <a:tab pos="840296" algn="l"/>
              </a:tabLst>
              <a:defRPr sz="1867">
                <a:solidFill>
                  <a:schemeClr val="tx2"/>
                </a:solidFill>
              </a:defRPr>
            </a:lvl3pPr>
            <a:lvl4pPr marL="0" indent="0" algn="l">
              <a:spcBef>
                <a:spcPts val="0"/>
              </a:spcBef>
              <a:spcAft>
                <a:spcPts val="0"/>
              </a:spcAft>
              <a:buFontTx/>
              <a:buNone/>
              <a:defRPr sz="1867">
                <a:solidFill>
                  <a:schemeClr val="tx2"/>
                </a:solidFill>
              </a:defRPr>
            </a:lvl4pPr>
            <a:lvl5pPr marL="0" indent="0" algn="l">
              <a:spcBef>
                <a:spcPts val="0"/>
              </a:spcBef>
              <a:spcAft>
                <a:spcPts val="0"/>
              </a:spcAft>
              <a:buFontTx/>
              <a:buNone/>
              <a:defRPr sz="1867" b="0">
                <a:solidFill>
                  <a:schemeClr val="tx2"/>
                </a:solidFill>
              </a:defRPr>
            </a:lvl5pPr>
            <a:lvl6pPr marL="0" indent="0" algn="l">
              <a:spcBef>
                <a:spcPts val="0"/>
              </a:spcBef>
              <a:spcAft>
                <a:spcPts val="0"/>
              </a:spcAft>
              <a:buFontTx/>
              <a:buNone/>
              <a:defRPr sz="1867">
                <a:solidFill>
                  <a:schemeClr val="tx2"/>
                </a:solidFill>
              </a:defRPr>
            </a:lvl6pPr>
            <a:lvl7pPr marL="0" indent="0" algn="l">
              <a:spcBef>
                <a:spcPts val="0"/>
              </a:spcBef>
              <a:spcAft>
                <a:spcPts val="0"/>
              </a:spcAft>
              <a:buFontTx/>
              <a:buNone/>
              <a:defRPr sz="1867">
                <a:solidFill>
                  <a:schemeClr val="tx2"/>
                </a:solidFill>
              </a:defRPr>
            </a:lvl7pPr>
            <a:lvl8pPr marL="0" indent="0" algn="l">
              <a:spcBef>
                <a:spcPts val="0"/>
              </a:spcBef>
              <a:spcAft>
                <a:spcPts val="0"/>
              </a:spcAft>
              <a:buFontTx/>
              <a:buNone/>
              <a:defRPr sz="1867"/>
            </a:lvl8pPr>
            <a:lvl9pPr marL="0" indent="0" algn="l">
              <a:spcBef>
                <a:spcPts val="0"/>
              </a:spcBef>
              <a:spcAft>
                <a:spcPts val="0"/>
              </a:spcAft>
              <a:buFontTx/>
              <a:buNone/>
              <a:defRPr sz="1867">
                <a:solidFill>
                  <a:schemeClr val="tx2"/>
                </a:solidFill>
              </a:defRPr>
            </a:lvl9pPr>
          </a:lstStyle>
          <a:p>
            <a:pPr lvl="0"/>
            <a:r>
              <a:rPr lang="en-US" noProof="0" dirty="0"/>
              <a:t>[name]</a:t>
            </a:r>
          </a:p>
        </p:txBody>
      </p:sp>
      <p:sp>
        <p:nvSpPr>
          <p:cNvPr id="29" name="Text Placeholder 3"/>
          <p:cNvSpPr>
            <a:spLocks noGrp="1"/>
          </p:cNvSpPr>
          <p:nvPr>
            <p:ph type="body" sz="quarter" idx="38" hasCustomPrompt="1"/>
          </p:nvPr>
        </p:nvSpPr>
        <p:spPr bwMode="gray">
          <a:xfrm>
            <a:off x="2351584" y="3334336"/>
            <a:ext cx="3648405" cy="288032"/>
          </a:xfrm>
        </p:spPr>
        <p:txBody>
          <a:bodyPr tIns="0" anchor="b" anchorCtr="0"/>
          <a:lstStyle>
            <a:lvl1pPr marL="0" indent="0">
              <a:spcBef>
                <a:spcPts val="0"/>
              </a:spcBef>
              <a:spcAft>
                <a:spcPts val="0"/>
              </a:spcAft>
              <a:buNone/>
              <a:defRPr sz="1600">
                <a:solidFill>
                  <a:schemeClr val="tx1"/>
                </a:solidFill>
              </a:defRPr>
            </a:lvl1pPr>
            <a:lvl2pPr marL="0" indent="0">
              <a:spcBef>
                <a:spcPts val="0"/>
              </a:spcBef>
              <a:spcAft>
                <a:spcPts val="0"/>
              </a:spcAft>
              <a:buNone/>
              <a:defRPr sz="1600"/>
            </a:lvl2pPr>
            <a:lvl3pPr marL="0" indent="0" algn="l">
              <a:spcBef>
                <a:spcPts val="0"/>
              </a:spcBef>
              <a:spcAft>
                <a:spcPts val="0"/>
              </a:spcAft>
              <a:buFontTx/>
              <a:buNone/>
              <a:tabLst>
                <a:tab pos="840296" algn="l"/>
              </a:tabLst>
              <a:defRPr sz="1600"/>
            </a:lvl3pPr>
            <a:lvl4pPr marL="0" indent="0" algn="l">
              <a:spcBef>
                <a:spcPts val="0"/>
              </a:spcBef>
              <a:spcAft>
                <a:spcPts val="0"/>
              </a:spcAft>
              <a:buFontTx/>
              <a:buNone/>
              <a:defRPr sz="1600">
                <a:solidFill>
                  <a:schemeClr val="tx1"/>
                </a:solidFill>
              </a:defRPr>
            </a:lvl4pPr>
            <a:lvl5pPr marL="0" indent="0" algn="l">
              <a:spcBef>
                <a:spcPts val="0"/>
              </a:spcBef>
              <a:spcAft>
                <a:spcPts val="0"/>
              </a:spcAft>
              <a:buFontTx/>
              <a:buNone/>
              <a:defRPr sz="1600"/>
            </a:lvl5pPr>
            <a:lvl6pPr marL="0" indent="0" algn="l">
              <a:spcBef>
                <a:spcPts val="0"/>
              </a:spcBef>
              <a:spcAft>
                <a:spcPts val="0"/>
              </a:spcAft>
              <a:buFontTx/>
              <a:buNone/>
              <a:defRPr sz="1600"/>
            </a:lvl6pPr>
            <a:lvl7pPr marL="0" indent="0" algn="l">
              <a:spcBef>
                <a:spcPts val="0"/>
              </a:spcBef>
              <a:spcAft>
                <a:spcPts val="0"/>
              </a:spcAft>
              <a:buFontTx/>
              <a:buNone/>
              <a:defRPr sz="1600"/>
            </a:lvl7pPr>
            <a:lvl8pPr marL="0" indent="0" algn="l">
              <a:spcBef>
                <a:spcPts val="0"/>
              </a:spcBef>
              <a:spcAft>
                <a:spcPts val="0"/>
              </a:spcAft>
              <a:buFontTx/>
              <a:buNone/>
              <a:defRPr sz="1600"/>
            </a:lvl8pPr>
            <a:lvl9pPr marL="0" indent="0" algn="l">
              <a:spcBef>
                <a:spcPts val="0"/>
              </a:spcBef>
              <a:spcAft>
                <a:spcPts val="0"/>
              </a:spcAft>
              <a:buFontTx/>
              <a:buNone/>
              <a:defRPr sz="1600"/>
            </a:lvl9pPr>
          </a:lstStyle>
          <a:p>
            <a:pPr lvl="4"/>
            <a:r>
              <a:rPr lang="en-US" dirty="0"/>
              <a:t>[email address]</a:t>
            </a:r>
          </a:p>
        </p:txBody>
      </p:sp>
      <p:sp>
        <p:nvSpPr>
          <p:cNvPr id="30" name="Text Placeholder 3"/>
          <p:cNvSpPr>
            <a:spLocks noGrp="1"/>
          </p:cNvSpPr>
          <p:nvPr>
            <p:ph type="body" sz="quarter" idx="39" hasCustomPrompt="1"/>
          </p:nvPr>
        </p:nvSpPr>
        <p:spPr bwMode="gray">
          <a:xfrm>
            <a:off x="2351690" y="3622368"/>
            <a:ext cx="3648301" cy="286685"/>
          </a:xfrm>
        </p:spPr>
        <p:txBody>
          <a:bodyPr tIns="0" anchor="b" anchorCtr="0"/>
          <a:lstStyle>
            <a:lvl1pPr marL="0" indent="0">
              <a:spcBef>
                <a:spcPts val="0"/>
              </a:spcBef>
              <a:spcAft>
                <a:spcPts val="0"/>
              </a:spcAft>
              <a:buNone/>
              <a:defRPr sz="1600">
                <a:solidFill>
                  <a:schemeClr val="tx1"/>
                </a:solidFill>
              </a:defRPr>
            </a:lvl1pPr>
            <a:lvl2pPr marL="0" indent="0">
              <a:spcBef>
                <a:spcPts val="0"/>
              </a:spcBef>
              <a:spcAft>
                <a:spcPts val="0"/>
              </a:spcAft>
              <a:buNone/>
              <a:defRPr sz="1600"/>
            </a:lvl2pPr>
            <a:lvl3pPr marL="0" indent="0" algn="l">
              <a:spcBef>
                <a:spcPts val="0"/>
              </a:spcBef>
              <a:spcAft>
                <a:spcPts val="0"/>
              </a:spcAft>
              <a:buFontTx/>
              <a:buNone/>
              <a:tabLst>
                <a:tab pos="840296" algn="l"/>
              </a:tabLst>
              <a:defRPr sz="1600"/>
            </a:lvl3pPr>
            <a:lvl4pPr marL="0" indent="0" algn="l">
              <a:spcBef>
                <a:spcPts val="0"/>
              </a:spcBef>
              <a:spcAft>
                <a:spcPts val="0"/>
              </a:spcAft>
              <a:buFontTx/>
              <a:buNone/>
              <a:defRPr sz="1600">
                <a:solidFill>
                  <a:schemeClr val="tx1"/>
                </a:solidFill>
              </a:defRPr>
            </a:lvl4pPr>
            <a:lvl5pPr marL="0" indent="0" algn="l">
              <a:spcBef>
                <a:spcPts val="0"/>
              </a:spcBef>
              <a:spcAft>
                <a:spcPts val="0"/>
              </a:spcAft>
              <a:buFontTx/>
              <a:buNone/>
              <a:defRPr sz="1600"/>
            </a:lvl5pPr>
            <a:lvl6pPr marL="0" indent="0" algn="l">
              <a:spcBef>
                <a:spcPts val="0"/>
              </a:spcBef>
              <a:spcAft>
                <a:spcPts val="0"/>
              </a:spcAft>
              <a:buFontTx/>
              <a:buNone/>
              <a:defRPr sz="1600"/>
            </a:lvl6pPr>
            <a:lvl7pPr marL="0" indent="0" algn="l">
              <a:spcBef>
                <a:spcPts val="0"/>
              </a:spcBef>
              <a:spcAft>
                <a:spcPts val="0"/>
              </a:spcAft>
              <a:buFontTx/>
              <a:buNone/>
              <a:defRPr sz="1600"/>
            </a:lvl7pPr>
            <a:lvl8pPr marL="0" indent="0" algn="l">
              <a:spcBef>
                <a:spcPts val="0"/>
              </a:spcBef>
              <a:spcAft>
                <a:spcPts val="0"/>
              </a:spcAft>
              <a:buFontTx/>
              <a:buNone/>
              <a:defRPr sz="1600"/>
            </a:lvl8pPr>
            <a:lvl9pPr marL="0" indent="0" algn="l">
              <a:spcBef>
                <a:spcPts val="0"/>
              </a:spcBef>
              <a:spcAft>
                <a:spcPts val="0"/>
              </a:spcAft>
              <a:buFontTx/>
              <a:buNone/>
              <a:defRPr sz="1600"/>
            </a:lvl9pPr>
          </a:lstStyle>
          <a:p>
            <a:pPr lvl="4"/>
            <a:r>
              <a:rPr lang="en-US" dirty="0"/>
              <a:t>[country]</a:t>
            </a:r>
          </a:p>
        </p:txBody>
      </p:sp>
      <p:sp>
        <p:nvSpPr>
          <p:cNvPr id="31" name="Picture Placeholder 4"/>
          <p:cNvSpPr>
            <a:spLocks noGrp="1"/>
          </p:cNvSpPr>
          <p:nvPr>
            <p:ph type="pic" sz="quarter" idx="40" hasCustomPrompt="1"/>
          </p:nvPr>
        </p:nvSpPr>
        <p:spPr bwMode="gray">
          <a:xfrm>
            <a:off x="6192971" y="1701800"/>
            <a:ext cx="1728192" cy="2208000"/>
          </a:xfrm>
        </p:spPr>
        <p:txBody>
          <a:bodyPr/>
          <a:lstStyle>
            <a:lvl1pPr marL="0" indent="0">
              <a:buNone/>
              <a:defRPr/>
            </a:lvl1pPr>
          </a:lstStyle>
          <a:p>
            <a:r>
              <a:rPr lang="de-DE"/>
              <a:t>Picture</a:t>
            </a:r>
            <a:endParaRPr lang="en-US"/>
          </a:p>
        </p:txBody>
      </p:sp>
      <p:sp>
        <p:nvSpPr>
          <p:cNvPr id="32" name="Text Placeholder 3"/>
          <p:cNvSpPr>
            <a:spLocks noGrp="1"/>
          </p:cNvSpPr>
          <p:nvPr>
            <p:ph type="body" sz="quarter" idx="41" hasCustomPrompt="1"/>
          </p:nvPr>
        </p:nvSpPr>
        <p:spPr bwMode="gray">
          <a:xfrm>
            <a:off x="8113186" y="3046305"/>
            <a:ext cx="3648404" cy="288032"/>
          </a:xfrm>
        </p:spPr>
        <p:txBody>
          <a:bodyPr tIns="0" anchor="b" anchorCtr="0"/>
          <a:lstStyle>
            <a:lvl1pPr marL="0" indent="0">
              <a:spcBef>
                <a:spcPts val="0"/>
              </a:spcBef>
              <a:spcAft>
                <a:spcPts val="0"/>
              </a:spcAft>
              <a:buNone/>
              <a:defRPr sz="1600">
                <a:solidFill>
                  <a:schemeClr val="tx1"/>
                </a:solidFill>
              </a:defRPr>
            </a:lvl1pPr>
            <a:lvl2pPr marL="0" indent="0">
              <a:spcBef>
                <a:spcPts val="0"/>
              </a:spcBef>
              <a:spcAft>
                <a:spcPts val="0"/>
              </a:spcAft>
              <a:buNone/>
              <a:defRPr sz="1600"/>
            </a:lvl2pPr>
            <a:lvl3pPr marL="0" indent="0" algn="l">
              <a:spcBef>
                <a:spcPts val="0"/>
              </a:spcBef>
              <a:spcAft>
                <a:spcPts val="0"/>
              </a:spcAft>
              <a:buFontTx/>
              <a:buNone/>
              <a:tabLst>
                <a:tab pos="840296" algn="l"/>
              </a:tabLst>
              <a:defRPr sz="1600"/>
            </a:lvl3pPr>
            <a:lvl4pPr marL="0" indent="0" algn="l">
              <a:spcBef>
                <a:spcPts val="0"/>
              </a:spcBef>
              <a:spcAft>
                <a:spcPts val="0"/>
              </a:spcAft>
              <a:buFontTx/>
              <a:buNone/>
              <a:defRPr sz="1600">
                <a:solidFill>
                  <a:schemeClr val="tx1"/>
                </a:solidFill>
              </a:defRPr>
            </a:lvl4pPr>
            <a:lvl5pPr marL="0" indent="0" algn="l">
              <a:spcBef>
                <a:spcPts val="0"/>
              </a:spcBef>
              <a:spcAft>
                <a:spcPts val="0"/>
              </a:spcAft>
              <a:buFontTx/>
              <a:buNone/>
              <a:defRPr sz="1600"/>
            </a:lvl5pPr>
            <a:lvl6pPr marL="0" indent="0" algn="l">
              <a:spcBef>
                <a:spcPts val="0"/>
              </a:spcBef>
              <a:spcAft>
                <a:spcPts val="0"/>
              </a:spcAft>
              <a:buFontTx/>
              <a:buNone/>
              <a:defRPr sz="1600"/>
            </a:lvl6pPr>
            <a:lvl7pPr marL="0" indent="0" algn="l">
              <a:spcBef>
                <a:spcPts val="0"/>
              </a:spcBef>
              <a:spcAft>
                <a:spcPts val="0"/>
              </a:spcAft>
              <a:buFontTx/>
              <a:buNone/>
              <a:defRPr sz="1600"/>
            </a:lvl7pPr>
            <a:lvl8pPr marL="0" indent="0" algn="l">
              <a:spcBef>
                <a:spcPts val="0"/>
              </a:spcBef>
              <a:spcAft>
                <a:spcPts val="0"/>
              </a:spcAft>
              <a:buFontTx/>
              <a:buNone/>
              <a:defRPr sz="1600"/>
            </a:lvl8pPr>
            <a:lvl9pPr marL="0" indent="0" algn="l">
              <a:spcBef>
                <a:spcPts val="0"/>
              </a:spcBef>
              <a:spcAft>
                <a:spcPts val="0"/>
              </a:spcAft>
              <a:buFontTx/>
              <a:buNone/>
              <a:defRPr sz="1600"/>
            </a:lvl9pPr>
          </a:lstStyle>
          <a:p>
            <a:pPr lvl="4"/>
            <a:r>
              <a:rPr lang="en-US" dirty="0"/>
              <a:t>[phone number]</a:t>
            </a:r>
          </a:p>
        </p:txBody>
      </p:sp>
      <p:sp>
        <p:nvSpPr>
          <p:cNvPr id="33" name="Text Placeholder 3"/>
          <p:cNvSpPr>
            <a:spLocks noGrp="1"/>
          </p:cNvSpPr>
          <p:nvPr>
            <p:ph type="body" sz="quarter" idx="42" hasCustomPrompt="1"/>
          </p:nvPr>
        </p:nvSpPr>
        <p:spPr bwMode="gray">
          <a:xfrm>
            <a:off x="8113184" y="2470241"/>
            <a:ext cx="3648405" cy="576000"/>
          </a:xfrm>
        </p:spPr>
        <p:txBody>
          <a:bodyPr tIns="36000" anchor="t" anchorCtr="0"/>
          <a:lstStyle>
            <a:lvl1pPr marL="0" indent="0">
              <a:spcBef>
                <a:spcPts val="0"/>
              </a:spcBef>
              <a:spcAft>
                <a:spcPts val="0"/>
              </a:spcAft>
              <a:buNone/>
              <a:defRPr sz="1600">
                <a:solidFill>
                  <a:schemeClr val="tx1"/>
                </a:solidFill>
              </a:defRPr>
            </a:lvl1pPr>
            <a:lvl2pPr marL="0" indent="0">
              <a:spcBef>
                <a:spcPts val="0"/>
              </a:spcBef>
              <a:spcAft>
                <a:spcPts val="0"/>
              </a:spcAft>
              <a:buNone/>
              <a:defRPr sz="1600"/>
            </a:lvl2pPr>
            <a:lvl3pPr marL="0" indent="0" algn="l">
              <a:spcBef>
                <a:spcPts val="0"/>
              </a:spcBef>
              <a:spcAft>
                <a:spcPts val="0"/>
              </a:spcAft>
              <a:buFontTx/>
              <a:buNone/>
              <a:tabLst>
                <a:tab pos="840296" algn="l"/>
              </a:tabLst>
              <a:defRPr sz="1600"/>
            </a:lvl3pPr>
            <a:lvl4pPr marL="0" indent="0" algn="l">
              <a:spcBef>
                <a:spcPts val="0"/>
              </a:spcBef>
              <a:spcAft>
                <a:spcPts val="0"/>
              </a:spcAft>
              <a:buFontTx/>
              <a:buNone/>
              <a:defRPr sz="1600">
                <a:solidFill>
                  <a:schemeClr val="tx1"/>
                </a:solidFill>
              </a:defRPr>
            </a:lvl4pPr>
            <a:lvl5pPr marL="0" indent="0" algn="l">
              <a:spcBef>
                <a:spcPts val="0"/>
              </a:spcBef>
              <a:spcAft>
                <a:spcPts val="0"/>
              </a:spcAft>
              <a:buFontTx/>
              <a:buNone/>
              <a:defRPr sz="1600"/>
            </a:lvl5pPr>
            <a:lvl6pPr marL="0" indent="0" algn="l">
              <a:spcBef>
                <a:spcPts val="0"/>
              </a:spcBef>
              <a:spcAft>
                <a:spcPts val="0"/>
              </a:spcAft>
              <a:buFontTx/>
              <a:buNone/>
              <a:defRPr sz="1600"/>
            </a:lvl6pPr>
            <a:lvl7pPr marL="0" indent="0" algn="l">
              <a:spcBef>
                <a:spcPts val="0"/>
              </a:spcBef>
              <a:spcAft>
                <a:spcPts val="0"/>
              </a:spcAft>
              <a:buFontTx/>
              <a:buNone/>
              <a:defRPr sz="1600"/>
            </a:lvl7pPr>
            <a:lvl8pPr marL="0" indent="0" algn="l">
              <a:spcBef>
                <a:spcPts val="0"/>
              </a:spcBef>
              <a:spcAft>
                <a:spcPts val="0"/>
              </a:spcAft>
              <a:buFontTx/>
              <a:buNone/>
              <a:defRPr sz="1600"/>
            </a:lvl8pPr>
            <a:lvl9pPr marL="0" indent="0" algn="l">
              <a:spcBef>
                <a:spcPts val="0"/>
              </a:spcBef>
              <a:spcAft>
                <a:spcPts val="0"/>
              </a:spcAft>
              <a:buFontTx/>
              <a:buNone/>
              <a:defRPr sz="1600"/>
            </a:lvl9pPr>
          </a:lstStyle>
          <a:p>
            <a:pPr lvl="4"/>
            <a:r>
              <a:rPr lang="en-US" dirty="0"/>
              <a:t>[title]</a:t>
            </a:r>
          </a:p>
        </p:txBody>
      </p:sp>
      <p:sp>
        <p:nvSpPr>
          <p:cNvPr id="34" name="Text Placeholder 3"/>
          <p:cNvSpPr>
            <a:spLocks noGrp="1"/>
          </p:cNvSpPr>
          <p:nvPr>
            <p:ph type="body" sz="quarter" idx="43" hasCustomPrompt="1"/>
          </p:nvPr>
        </p:nvSpPr>
        <p:spPr bwMode="gray">
          <a:xfrm>
            <a:off x="8113184" y="1702432"/>
            <a:ext cx="3648405" cy="768000"/>
          </a:xfrm>
        </p:spPr>
        <p:txBody>
          <a:bodyPr tIns="0" bIns="36000" anchor="b" anchorCtr="0"/>
          <a:lstStyle>
            <a:lvl1pPr marL="0" indent="0">
              <a:spcBef>
                <a:spcPts val="0"/>
              </a:spcBef>
              <a:spcAft>
                <a:spcPts val="0"/>
              </a:spcAft>
              <a:buFontTx/>
              <a:buNone/>
              <a:defRPr sz="1867">
                <a:solidFill>
                  <a:schemeClr val="tx2"/>
                </a:solidFill>
              </a:defRPr>
            </a:lvl1pPr>
            <a:lvl2pPr marL="0" indent="0">
              <a:spcBef>
                <a:spcPts val="0"/>
              </a:spcBef>
              <a:spcAft>
                <a:spcPts val="0"/>
              </a:spcAft>
              <a:buNone/>
              <a:defRPr sz="1867">
                <a:solidFill>
                  <a:schemeClr val="tx2"/>
                </a:solidFill>
              </a:defRPr>
            </a:lvl2pPr>
            <a:lvl3pPr marL="0" indent="0" algn="l">
              <a:spcBef>
                <a:spcPts val="0"/>
              </a:spcBef>
              <a:spcAft>
                <a:spcPts val="0"/>
              </a:spcAft>
              <a:buFontTx/>
              <a:buNone/>
              <a:tabLst>
                <a:tab pos="840296" algn="l"/>
              </a:tabLst>
              <a:defRPr sz="1867">
                <a:solidFill>
                  <a:schemeClr val="tx2"/>
                </a:solidFill>
              </a:defRPr>
            </a:lvl3pPr>
            <a:lvl4pPr marL="0" indent="0" algn="l">
              <a:spcBef>
                <a:spcPts val="0"/>
              </a:spcBef>
              <a:spcAft>
                <a:spcPts val="0"/>
              </a:spcAft>
              <a:buFontTx/>
              <a:buNone/>
              <a:defRPr sz="1867">
                <a:solidFill>
                  <a:schemeClr val="tx2"/>
                </a:solidFill>
              </a:defRPr>
            </a:lvl4pPr>
            <a:lvl5pPr marL="0" indent="0" algn="l">
              <a:spcBef>
                <a:spcPts val="0"/>
              </a:spcBef>
              <a:spcAft>
                <a:spcPts val="0"/>
              </a:spcAft>
              <a:buFontTx/>
              <a:buNone/>
              <a:defRPr sz="1867" b="0">
                <a:solidFill>
                  <a:schemeClr val="tx2"/>
                </a:solidFill>
              </a:defRPr>
            </a:lvl5pPr>
            <a:lvl6pPr marL="0" indent="0" algn="l">
              <a:spcBef>
                <a:spcPts val="0"/>
              </a:spcBef>
              <a:spcAft>
                <a:spcPts val="0"/>
              </a:spcAft>
              <a:buFontTx/>
              <a:buNone/>
              <a:defRPr sz="1867">
                <a:solidFill>
                  <a:schemeClr val="tx2"/>
                </a:solidFill>
              </a:defRPr>
            </a:lvl6pPr>
            <a:lvl7pPr marL="0" indent="0" algn="l">
              <a:spcBef>
                <a:spcPts val="0"/>
              </a:spcBef>
              <a:spcAft>
                <a:spcPts val="0"/>
              </a:spcAft>
              <a:buFontTx/>
              <a:buNone/>
              <a:defRPr sz="1867">
                <a:solidFill>
                  <a:schemeClr val="tx2"/>
                </a:solidFill>
              </a:defRPr>
            </a:lvl7pPr>
            <a:lvl8pPr marL="0" indent="0" algn="l">
              <a:spcBef>
                <a:spcPts val="0"/>
              </a:spcBef>
              <a:spcAft>
                <a:spcPts val="0"/>
              </a:spcAft>
              <a:buFontTx/>
              <a:buNone/>
              <a:defRPr sz="1867"/>
            </a:lvl8pPr>
            <a:lvl9pPr marL="0" indent="0" algn="l">
              <a:spcBef>
                <a:spcPts val="0"/>
              </a:spcBef>
              <a:spcAft>
                <a:spcPts val="0"/>
              </a:spcAft>
              <a:buFontTx/>
              <a:buNone/>
              <a:defRPr sz="1867">
                <a:solidFill>
                  <a:schemeClr val="tx2"/>
                </a:solidFill>
              </a:defRPr>
            </a:lvl9pPr>
          </a:lstStyle>
          <a:p>
            <a:pPr lvl="0"/>
            <a:r>
              <a:rPr lang="en-US" dirty="0"/>
              <a:t>[name]</a:t>
            </a:r>
          </a:p>
        </p:txBody>
      </p:sp>
      <p:sp>
        <p:nvSpPr>
          <p:cNvPr id="35" name="Text Placeholder 3"/>
          <p:cNvSpPr>
            <a:spLocks noGrp="1"/>
          </p:cNvSpPr>
          <p:nvPr>
            <p:ph type="body" sz="quarter" idx="44" hasCustomPrompt="1"/>
          </p:nvPr>
        </p:nvSpPr>
        <p:spPr bwMode="gray">
          <a:xfrm>
            <a:off x="8113184" y="3334336"/>
            <a:ext cx="3648405" cy="288032"/>
          </a:xfrm>
        </p:spPr>
        <p:txBody>
          <a:bodyPr tIns="0" anchor="b" anchorCtr="0"/>
          <a:lstStyle>
            <a:lvl1pPr marL="0" indent="0">
              <a:spcBef>
                <a:spcPts val="0"/>
              </a:spcBef>
              <a:spcAft>
                <a:spcPts val="0"/>
              </a:spcAft>
              <a:buNone/>
              <a:defRPr sz="1600">
                <a:solidFill>
                  <a:schemeClr val="tx1"/>
                </a:solidFill>
              </a:defRPr>
            </a:lvl1pPr>
            <a:lvl2pPr marL="0" indent="0">
              <a:spcBef>
                <a:spcPts val="0"/>
              </a:spcBef>
              <a:spcAft>
                <a:spcPts val="0"/>
              </a:spcAft>
              <a:buNone/>
              <a:defRPr sz="1600"/>
            </a:lvl2pPr>
            <a:lvl3pPr marL="0" indent="0" algn="l">
              <a:spcBef>
                <a:spcPts val="0"/>
              </a:spcBef>
              <a:spcAft>
                <a:spcPts val="0"/>
              </a:spcAft>
              <a:buFontTx/>
              <a:buNone/>
              <a:tabLst>
                <a:tab pos="840296" algn="l"/>
              </a:tabLst>
              <a:defRPr sz="1600"/>
            </a:lvl3pPr>
            <a:lvl4pPr marL="0" indent="0" algn="l">
              <a:spcBef>
                <a:spcPts val="0"/>
              </a:spcBef>
              <a:spcAft>
                <a:spcPts val="0"/>
              </a:spcAft>
              <a:buFontTx/>
              <a:buNone/>
              <a:defRPr sz="1600">
                <a:solidFill>
                  <a:schemeClr val="tx1"/>
                </a:solidFill>
              </a:defRPr>
            </a:lvl4pPr>
            <a:lvl5pPr marL="0" indent="0" algn="l">
              <a:spcBef>
                <a:spcPts val="0"/>
              </a:spcBef>
              <a:spcAft>
                <a:spcPts val="0"/>
              </a:spcAft>
              <a:buFontTx/>
              <a:buNone/>
              <a:defRPr sz="1600"/>
            </a:lvl5pPr>
            <a:lvl6pPr marL="0" indent="0" algn="l">
              <a:spcBef>
                <a:spcPts val="0"/>
              </a:spcBef>
              <a:spcAft>
                <a:spcPts val="0"/>
              </a:spcAft>
              <a:buFontTx/>
              <a:buNone/>
              <a:defRPr sz="1600"/>
            </a:lvl6pPr>
            <a:lvl7pPr marL="0" indent="0" algn="l">
              <a:spcBef>
                <a:spcPts val="0"/>
              </a:spcBef>
              <a:spcAft>
                <a:spcPts val="0"/>
              </a:spcAft>
              <a:buFontTx/>
              <a:buNone/>
              <a:defRPr sz="1600"/>
            </a:lvl7pPr>
            <a:lvl8pPr marL="0" indent="0" algn="l">
              <a:spcBef>
                <a:spcPts val="0"/>
              </a:spcBef>
              <a:spcAft>
                <a:spcPts val="0"/>
              </a:spcAft>
              <a:buFontTx/>
              <a:buNone/>
              <a:defRPr sz="1600"/>
            </a:lvl8pPr>
            <a:lvl9pPr marL="0" indent="0" algn="l">
              <a:spcBef>
                <a:spcPts val="0"/>
              </a:spcBef>
              <a:spcAft>
                <a:spcPts val="0"/>
              </a:spcAft>
              <a:buFontTx/>
              <a:buNone/>
              <a:defRPr sz="1600"/>
            </a:lvl9pPr>
          </a:lstStyle>
          <a:p>
            <a:pPr lvl="4"/>
            <a:r>
              <a:rPr lang="en-US" dirty="0"/>
              <a:t>[email address]</a:t>
            </a:r>
          </a:p>
        </p:txBody>
      </p:sp>
      <p:sp>
        <p:nvSpPr>
          <p:cNvPr id="36" name="Text Placeholder 3"/>
          <p:cNvSpPr>
            <a:spLocks noGrp="1"/>
          </p:cNvSpPr>
          <p:nvPr>
            <p:ph type="body" sz="quarter" idx="45" hasCustomPrompt="1"/>
          </p:nvPr>
        </p:nvSpPr>
        <p:spPr bwMode="gray">
          <a:xfrm>
            <a:off x="8113290" y="3622368"/>
            <a:ext cx="3648301" cy="286685"/>
          </a:xfrm>
        </p:spPr>
        <p:txBody>
          <a:bodyPr tIns="0" anchor="b" anchorCtr="0"/>
          <a:lstStyle>
            <a:lvl1pPr marL="0" indent="0">
              <a:spcBef>
                <a:spcPts val="0"/>
              </a:spcBef>
              <a:spcAft>
                <a:spcPts val="0"/>
              </a:spcAft>
              <a:buNone/>
              <a:defRPr sz="1600">
                <a:solidFill>
                  <a:schemeClr val="tx1"/>
                </a:solidFill>
              </a:defRPr>
            </a:lvl1pPr>
            <a:lvl2pPr marL="0" indent="0">
              <a:spcBef>
                <a:spcPts val="0"/>
              </a:spcBef>
              <a:spcAft>
                <a:spcPts val="0"/>
              </a:spcAft>
              <a:buNone/>
              <a:defRPr sz="1600"/>
            </a:lvl2pPr>
            <a:lvl3pPr marL="0" indent="0" algn="l">
              <a:spcBef>
                <a:spcPts val="0"/>
              </a:spcBef>
              <a:spcAft>
                <a:spcPts val="0"/>
              </a:spcAft>
              <a:buFontTx/>
              <a:buNone/>
              <a:tabLst>
                <a:tab pos="840296" algn="l"/>
              </a:tabLst>
              <a:defRPr sz="1600"/>
            </a:lvl3pPr>
            <a:lvl4pPr marL="0" indent="0" algn="l">
              <a:spcBef>
                <a:spcPts val="0"/>
              </a:spcBef>
              <a:spcAft>
                <a:spcPts val="0"/>
              </a:spcAft>
              <a:buFontTx/>
              <a:buNone/>
              <a:defRPr sz="1600">
                <a:solidFill>
                  <a:schemeClr val="tx1"/>
                </a:solidFill>
              </a:defRPr>
            </a:lvl4pPr>
            <a:lvl5pPr marL="0" indent="0" algn="l">
              <a:spcBef>
                <a:spcPts val="0"/>
              </a:spcBef>
              <a:spcAft>
                <a:spcPts val="0"/>
              </a:spcAft>
              <a:buFontTx/>
              <a:buNone/>
              <a:defRPr sz="1600"/>
            </a:lvl5pPr>
            <a:lvl6pPr marL="0" indent="0" algn="l">
              <a:spcBef>
                <a:spcPts val="0"/>
              </a:spcBef>
              <a:spcAft>
                <a:spcPts val="0"/>
              </a:spcAft>
              <a:buFontTx/>
              <a:buNone/>
              <a:defRPr sz="1600"/>
            </a:lvl6pPr>
            <a:lvl7pPr marL="0" indent="0" algn="l">
              <a:spcBef>
                <a:spcPts val="0"/>
              </a:spcBef>
              <a:spcAft>
                <a:spcPts val="0"/>
              </a:spcAft>
              <a:buFontTx/>
              <a:buNone/>
              <a:defRPr sz="1600"/>
            </a:lvl7pPr>
            <a:lvl8pPr marL="0" indent="0" algn="l">
              <a:spcBef>
                <a:spcPts val="0"/>
              </a:spcBef>
              <a:spcAft>
                <a:spcPts val="0"/>
              </a:spcAft>
              <a:buFontTx/>
              <a:buNone/>
              <a:defRPr sz="1600"/>
            </a:lvl8pPr>
            <a:lvl9pPr marL="0" indent="0" algn="l">
              <a:spcBef>
                <a:spcPts val="0"/>
              </a:spcBef>
              <a:spcAft>
                <a:spcPts val="0"/>
              </a:spcAft>
              <a:buFontTx/>
              <a:buNone/>
              <a:defRPr sz="1600"/>
            </a:lvl9pPr>
          </a:lstStyle>
          <a:p>
            <a:pPr lvl="4"/>
            <a:r>
              <a:rPr lang="en-US" dirty="0"/>
              <a:t>[country]</a:t>
            </a:r>
          </a:p>
        </p:txBody>
      </p:sp>
    </p:spTree>
    <p:extLst>
      <p:ext uri="{BB962C8B-B14F-4D97-AF65-F5344CB8AC3E}">
        <p14:creationId xmlns:p14="http://schemas.microsoft.com/office/powerpoint/2010/main" val="391557856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Four contacts">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p>
            <a:r>
              <a:rPr lang="en-US" dirty="0"/>
              <a:t>Click to add headline</a:t>
            </a:r>
          </a:p>
        </p:txBody>
      </p:sp>
      <p:sp>
        <p:nvSpPr>
          <p:cNvPr id="13" name="Picture Placeholder 4"/>
          <p:cNvSpPr>
            <a:spLocks noGrp="1"/>
          </p:cNvSpPr>
          <p:nvPr>
            <p:ph type="pic" sz="quarter" idx="15" hasCustomPrompt="1"/>
          </p:nvPr>
        </p:nvSpPr>
        <p:spPr bwMode="gray">
          <a:xfrm>
            <a:off x="431371" y="4101320"/>
            <a:ext cx="1728192" cy="2208000"/>
          </a:xfrm>
        </p:spPr>
        <p:txBody>
          <a:bodyPr/>
          <a:lstStyle>
            <a:lvl1pPr marL="0" indent="0">
              <a:buNone/>
              <a:defRPr/>
            </a:lvl1pPr>
          </a:lstStyle>
          <a:p>
            <a:r>
              <a:rPr lang="de-DE"/>
              <a:t>Picture</a:t>
            </a:r>
            <a:endParaRPr lang="en-US"/>
          </a:p>
        </p:txBody>
      </p:sp>
      <p:sp>
        <p:nvSpPr>
          <p:cNvPr id="14" name="Text Placeholder 3"/>
          <p:cNvSpPr>
            <a:spLocks noGrp="1"/>
          </p:cNvSpPr>
          <p:nvPr>
            <p:ph type="body" sz="quarter" idx="18" hasCustomPrompt="1"/>
          </p:nvPr>
        </p:nvSpPr>
        <p:spPr bwMode="gray">
          <a:xfrm>
            <a:off x="2351586" y="5445305"/>
            <a:ext cx="3648404" cy="288032"/>
          </a:xfrm>
        </p:spPr>
        <p:txBody>
          <a:bodyPr tIns="0" anchor="b" anchorCtr="0"/>
          <a:lstStyle>
            <a:lvl1pPr marL="0" indent="0">
              <a:spcBef>
                <a:spcPts val="0"/>
              </a:spcBef>
              <a:spcAft>
                <a:spcPts val="0"/>
              </a:spcAft>
              <a:buNone/>
              <a:defRPr sz="1600">
                <a:solidFill>
                  <a:schemeClr val="tx1"/>
                </a:solidFill>
              </a:defRPr>
            </a:lvl1pPr>
            <a:lvl2pPr marL="0" indent="0">
              <a:spcBef>
                <a:spcPts val="0"/>
              </a:spcBef>
              <a:spcAft>
                <a:spcPts val="0"/>
              </a:spcAft>
              <a:buNone/>
              <a:defRPr sz="1600"/>
            </a:lvl2pPr>
            <a:lvl3pPr marL="0" indent="0" algn="l">
              <a:spcBef>
                <a:spcPts val="0"/>
              </a:spcBef>
              <a:spcAft>
                <a:spcPts val="0"/>
              </a:spcAft>
              <a:buFontTx/>
              <a:buNone/>
              <a:tabLst>
                <a:tab pos="840296" algn="l"/>
              </a:tabLst>
              <a:defRPr sz="1600"/>
            </a:lvl3pPr>
            <a:lvl4pPr marL="0" indent="0" algn="l">
              <a:spcBef>
                <a:spcPts val="0"/>
              </a:spcBef>
              <a:spcAft>
                <a:spcPts val="0"/>
              </a:spcAft>
              <a:buFontTx/>
              <a:buNone/>
              <a:defRPr sz="1600">
                <a:solidFill>
                  <a:schemeClr val="tx1"/>
                </a:solidFill>
              </a:defRPr>
            </a:lvl4pPr>
            <a:lvl5pPr marL="0" indent="0" algn="l">
              <a:spcBef>
                <a:spcPts val="0"/>
              </a:spcBef>
              <a:spcAft>
                <a:spcPts val="0"/>
              </a:spcAft>
              <a:buFontTx/>
              <a:buNone/>
              <a:defRPr sz="1600"/>
            </a:lvl5pPr>
            <a:lvl6pPr marL="0" indent="0" algn="l">
              <a:spcBef>
                <a:spcPts val="0"/>
              </a:spcBef>
              <a:spcAft>
                <a:spcPts val="0"/>
              </a:spcAft>
              <a:buFontTx/>
              <a:buNone/>
              <a:defRPr sz="1600"/>
            </a:lvl6pPr>
            <a:lvl7pPr marL="0" indent="0" algn="l">
              <a:spcBef>
                <a:spcPts val="0"/>
              </a:spcBef>
              <a:spcAft>
                <a:spcPts val="0"/>
              </a:spcAft>
              <a:buFontTx/>
              <a:buNone/>
              <a:defRPr sz="1600"/>
            </a:lvl7pPr>
            <a:lvl8pPr marL="0" indent="0" algn="l">
              <a:spcBef>
                <a:spcPts val="0"/>
              </a:spcBef>
              <a:spcAft>
                <a:spcPts val="0"/>
              </a:spcAft>
              <a:buFontTx/>
              <a:buNone/>
              <a:defRPr sz="1600"/>
            </a:lvl8pPr>
            <a:lvl9pPr marL="0" indent="0" algn="l">
              <a:spcBef>
                <a:spcPts val="0"/>
              </a:spcBef>
              <a:spcAft>
                <a:spcPts val="0"/>
              </a:spcAft>
              <a:buFontTx/>
              <a:buNone/>
              <a:defRPr sz="1600"/>
            </a:lvl9pPr>
          </a:lstStyle>
          <a:p>
            <a:pPr lvl="4"/>
            <a:r>
              <a:rPr lang="en-US" dirty="0"/>
              <a:t>[phone number]</a:t>
            </a:r>
          </a:p>
        </p:txBody>
      </p:sp>
      <p:sp>
        <p:nvSpPr>
          <p:cNvPr id="17" name="Text Placeholder 3"/>
          <p:cNvSpPr>
            <a:spLocks noGrp="1"/>
          </p:cNvSpPr>
          <p:nvPr>
            <p:ph type="body" sz="quarter" idx="19" hasCustomPrompt="1"/>
          </p:nvPr>
        </p:nvSpPr>
        <p:spPr bwMode="gray">
          <a:xfrm>
            <a:off x="2351584" y="4869241"/>
            <a:ext cx="3648405" cy="576000"/>
          </a:xfrm>
        </p:spPr>
        <p:txBody>
          <a:bodyPr tIns="36000" anchor="t" anchorCtr="0"/>
          <a:lstStyle>
            <a:lvl1pPr marL="0" indent="0">
              <a:spcBef>
                <a:spcPts val="0"/>
              </a:spcBef>
              <a:spcAft>
                <a:spcPts val="0"/>
              </a:spcAft>
              <a:buNone/>
              <a:defRPr sz="1600">
                <a:solidFill>
                  <a:schemeClr val="tx1"/>
                </a:solidFill>
              </a:defRPr>
            </a:lvl1pPr>
            <a:lvl2pPr marL="0" indent="0">
              <a:spcBef>
                <a:spcPts val="0"/>
              </a:spcBef>
              <a:spcAft>
                <a:spcPts val="0"/>
              </a:spcAft>
              <a:buNone/>
              <a:defRPr sz="1600"/>
            </a:lvl2pPr>
            <a:lvl3pPr marL="0" indent="0" algn="l">
              <a:spcBef>
                <a:spcPts val="0"/>
              </a:spcBef>
              <a:spcAft>
                <a:spcPts val="0"/>
              </a:spcAft>
              <a:buFontTx/>
              <a:buNone/>
              <a:tabLst>
                <a:tab pos="840296" algn="l"/>
              </a:tabLst>
              <a:defRPr sz="1600"/>
            </a:lvl3pPr>
            <a:lvl4pPr marL="0" indent="0" algn="l">
              <a:spcBef>
                <a:spcPts val="0"/>
              </a:spcBef>
              <a:spcAft>
                <a:spcPts val="0"/>
              </a:spcAft>
              <a:buFontTx/>
              <a:buNone/>
              <a:defRPr sz="1600">
                <a:solidFill>
                  <a:schemeClr val="tx1"/>
                </a:solidFill>
              </a:defRPr>
            </a:lvl4pPr>
            <a:lvl5pPr marL="0" indent="0" algn="l">
              <a:spcBef>
                <a:spcPts val="0"/>
              </a:spcBef>
              <a:spcAft>
                <a:spcPts val="0"/>
              </a:spcAft>
              <a:buFontTx/>
              <a:buNone/>
              <a:defRPr sz="1600"/>
            </a:lvl5pPr>
            <a:lvl6pPr marL="0" indent="0" algn="l">
              <a:spcBef>
                <a:spcPts val="0"/>
              </a:spcBef>
              <a:spcAft>
                <a:spcPts val="0"/>
              </a:spcAft>
              <a:buFontTx/>
              <a:buNone/>
              <a:defRPr sz="1600"/>
            </a:lvl6pPr>
            <a:lvl7pPr marL="0" indent="0" algn="l">
              <a:spcBef>
                <a:spcPts val="0"/>
              </a:spcBef>
              <a:spcAft>
                <a:spcPts val="0"/>
              </a:spcAft>
              <a:buFontTx/>
              <a:buNone/>
              <a:defRPr sz="1600"/>
            </a:lvl7pPr>
            <a:lvl8pPr marL="0" indent="0" algn="l">
              <a:spcBef>
                <a:spcPts val="0"/>
              </a:spcBef>
              <a:spcAft>
                <a:spcPts val="0"/>
              </a:spcAft>
              <a:buFontTx/>
              <a:buNone/>
              <a:defRPr sz="1600"/>
            </a:lvl8pPr>
            <a:lvl9pPr marL="0" indent="0" algn="l">
              <a:spcBef>
                <a:spcPts val="0"/>
              </a:spcBef>
              <a:spcAft>
                <a:spcPts val="0"/>
              </a:spcAft>
              <a:buFontTx/>
              <a:buNone/>
              <a:defRPr sz="1600"/>
            </a:lvl9pPr>
          </a:lstStyle>
          <a:p>
            <a:pPr lvl="4"/>
            <a:r>
              <a:rPr lang="en-US" dirty="0"/>
              <a:t>[title]</a:t>
            </a:r>
          </a:p>
        </p:txBody>
      </p:sp>
      <p:sp>
        <p:nvSpPr>
          <p:cNvPr id="19" name="Text Placeholder 3"/>
          <p:cNvSpPr>
            <a:spLocks noGrp="1"/>
          </p:cNvSpPr>
          <p:nvPr>
            <p:ph type="body" sz="quarter" idx="26" hasCustomPrompt="1"/>
          </p:nvPr>
        </p:nvSpPr>
        <p:spPr bwMode="gray">
          <a:xfrm>
            <a:off x="2351584" y="5733336"/>
            <a:ext cx="3648405" cy="288032"/>
          </a:xfrm>
        </p:spPr>
        <p:txBody>
          <a:bodyPr tIns="0" anchor="b" anchorCtr="0"/>
          <a:lstStyle>
            <a:lvl1pPr marL="0" indent="0">
              <a:spcBef>
                <a:spcPts val="0"/>
              </a:spcBef>
              <a:spcAft>
                <a:spcPts val="0"/>
              </a:spcAft>
              <a:buNone/>
              <a:defRPr sz="1600">
                <a:solidFill>
                  <a:schemeClr val="tx1"/>
                </a:solidFill>
              </a:defRPr>
            </a:lvl1pPr>
            <a:lvl2pPr marL="0" indent="0">
              <a:spcBef>
                <a:spcPts val="0"/>
              </a:spcBef>
              <a:spcAft>
                <a:spcPts val="0"/>
              </a:spcAft>
              <a:buNone/>
              <a:defRPr sz="1600"/>
            </a:lvl2pPr>
            <a:lvl3pPr marL="0" indent="0" algn="l">
              <a:spcBef>
                <a:spcPts val="0"/>
              </a:spcBef>
              <a:spcAft>
                <a:spcPts val="0"/>
              </a:spcAft>
              <a:buFontTx/>
              <a:buNone/>
              <a:tabLst>
                <a:tab pos="840296" algn="l"/>
              </a:tabLst>
              <a:defRPr sz="1600"/>
            </a:lvl3pPr>
            <a:lvl4pPr marL="0" indent="0" algn="l">
              <a:spcBef>
                <a:spcPts val="0"/>
              </a:spcBef>
              <a:spcAft>
                <a:spcPts val="0"/>
              </a:spcAft>
              <a:buFontTx/>
              <a:buNone/>
              <a:defRPr sz="1600">
                <a:solidFill>
                  <a:schemeClr val="tx1"/>
                </a:solidFill>
              </a:defRPr>
            </a:lvl4pPr>
            <a:lvl5pPr marL="0" indent="0" algn="l">
              <a:spcBef>
                <a:spcPts val="0"/>
              </a:spcBef>
              <a:spcAft>
                <a:spcPts val="0"/>
              </a:spcAft>
              <a:buFontTx/>
              <a:buNone/>
              <a:defRPr sz="1600"/>
            </a:lvl5pPr>
            <a:lvl6pPr marL="0" indent="0" algn="l">
              <a:spcBef>
                <a:spcPts val="0"/>
              </a:spcBef>
              <a:spcAft>
                <a:spcPts val="0"/>
              </a:spcAft>
              <a:buFontTx/>
              <a:buNone/>
              <a:defRPr sz="1600"/>
            </a:lvl6pPr>
            <a:lvl7pPr marL="0" indent="0" algn="l">
              <a:spcBef>
                <a:spcPts val="0"/>
              </a:spcBef>
              <a:spcAft>
                <a:spcPts val="0"/>
              </a:spcAft>
              <a:buFontTx/>
              <a:buNone/>
              <a:defRPr sz="1600"/>
            </a:lvl7pPr>
            <a:lvl8pPr marL="0" indent="0" algn="l">
              <a:spcBef>
                <a:spcPts val="0"/>
              </a:spcBef>
              <a:spcAft>
                <a:spcPts val="0"/>
              </a:spcAft>
              <a:buFontTx/>
              <a:buNone/>
              <a:defRPr sz="1600"/>
            </a:lvl8pPr>
            <a:lvl9pPr marL="0" indent="0" algn="l">
              <a:spcBef>
                <a:spcPts val="0"/>
              </a:spcBef>
              <a:spcAft>
                <a:spcPts val="0"/>
              </a:spcAft>
              <a:buFontTx/>
              <a:buNone/>
              <a:defRPr sz="1600"/>
            </a:lvl9pPr>
          </a:lstStyle>
          <a:p>
            <a:pPr lvl="4"/>
            <a:r>
              <a:rPr lang="en-US" dirty="0"/>
              <a:t>[email address]</a:t>
            </a:r>
          </a:p>
        </p:txBody>
      </p:sp>
      <p:sp>
        <p:nvSpPr>
          <p:cNvPr id="26" name="Text Placeholder 3"/>
          <p:cNvSpPr>
            <a:spLocks noGrp="1"/>
          </p:cNvSpPr>
          <p:nvPr>
            <p:ph type="body" sz="quarter" idx="27" hasCustomPrompt="1"/>
          </p:nvPr>
        </p:nvSpPr>
        <p:spPr bwMode="gray">
          <a:xfrm>
            <a:off x="2351690" y="6021368"/>
            <a:ext cx="3648301" cy="286685"/>
          </a:xfrm>
        </p:spPr>
        <p:txBody>
          <a:bodyPr tIns="0" anchor="b" anchorCtr="0"/>
          <a:lstStyle>
            <a:lvl1pPr marL="0" indent="0">
              <a:spcBef>
                <a:spcPts val="0"/>
              </a:spcBef>
              <a:spcAft>
                <a:spcPts val="0"/>
              </a:spcAft>
              <a:buNone/>
              <a:defRPr sz="1600">
                <a:solidFill>
                  <a:schemeClr val="tx1"/>
                </a:solidFill>
              </a:defRPr>
            </a:lvl1pPr>
            <a:lvl2pPr marL="0" indent="0">
              <a:spcBef>
                <a:spcPts val="0"/>
              </a:spcBef>
              <a:spcAft>
                <a:spcPts val="0"/>
              </a:spcAft>
              <a:buNone/>
              <a:defRPr sz="1600"/>
            </a:lvl2pPr>
            <a:lvl3pPr marL="0" indent="0" algn="l">
              <a:spcBef>
                <a:spcPts val="0"/>
              </a:spcBef>
              <a:spcAft>
                <a:spcPts val="0"/>
              </a:spcAft>
              <a:buFontTx/>
              <a:buNone/>
              <a:tabLst>
                <a:tab pos="840296" algn="l"/>
              </a:tabLst>
              <a:defRPr sz="1600"/>
            </a:lvl3pPr>
            <a:lvl4pPr marL="0" indent="0" algn="l">
              <a:spcBef>
                <a:spcPts val="0"/>
              </a:spcBef>
              <a:spcAft>
                <a:spcPts val="0"/>
              </a:spcAft>
              <a:buFontTx/>
              <a:buNone/>
              <a:defRPr sz="1600">
                <a:solidFill>
                  <a:schemeClr val="tx1"/>
                </a:solidFill>
              </a:defRPr>
            </a:lvl4pPr>
            <a:lvl5pPr marL="0" indent="0" algn="l">
              <a:spcBef>
                <a:spcPts val="0"/>
              </a:spcBef>
              <a:spcAft>
                <a:spcPts val="0"/>
              </a:spcAft>
              <a:buFontTx/>
              <a:buNone/>
              <a:defRPr sz="1600"/>
            </a:lvl5pPr>
            <a:lvl6pPr marL="0" indent="0" algn="l">
              <a:spcBef>
                <a:spcPts val="0"/>
              </a:spcBef>
              <a:spcAft>
                <a:spcPts val="0"/>
              </a:spcAft>
              <a:buFontTx/>
              <a:buNone/>
              <a:defRPr sz="1600"/>
            </a:lvl6pPr>
            <a:lvl7pPr marL="0" indent="0" algn="l">
              <a:spcBef>
                <a:spcPts val="0"/>
              </a:spcBef>
              <a:spcAft>
                <a:spcPts val="0"/>
              </a:spcAft>
              <a:buFontTx/>
              <a:buNone/>
              <a:defRPr sz="1600"/>
            </a:lvl7pPr>
            <a:lvl8pPr marL="0" indent="0" algn="l">
              <a:spcBef>
                <a:spcPts val="0"/>
              </a:spcBef>
              <a:spcAft>
                <a:spcPts val="0"/>
              </a:spcAft>
              <a:buFontTx/>
              <a:buNone/>
              <a:defRPr sz="1600"/>
            </a:lvl8pPr>
            <a:lvl9pPr marL="0" indent="0" algn="l">
              <a:spcBef>
                <a:spcPts val="0"/>
              </a:spcBef>
              <a:spcAft>
                <a:spcPts val="0"/>
              </a:spcAft>
              <a:buFontTx/>
              <a:buNone/>
              <a:defRPr sz="1600"/>
            </a:lvl9pPr>
          </a:lstStyle>
          <a:p>
            <a:pPr lvl="4"/>
            <a:r>
              <a:rPr lang="en-US" dirty="0"/>
              <a:t>[country]</a:t>
            </a:r>
          </a:p>
        </p:txBody>
      </p:sp>
      <p:sp>
        <p:nvSpPr>
          <p:cNvPr id="27" name="Picture Placeholder 4"/>
          <p:cNvSpPr>
            <a:spLocks noGrp="1"/>
          </p:cNvSpPr>
          <p:nvPr>
            <p:ph type="pic" sz="quarter" idx="28" hasCustomPrompt="1"/>
          </p:nvPr>
        </p:nvSpPr>
        <p:spPr bwMode="gray">
          <a:xfrm>
            <a:off x="6192971" y="4101320"/>
            <a:ext cx="1728192" cy="2208000"/>
          </a:xfrm>
        </p:spPr>
        <p:txBody>
          <a:bodyPr/>
          <a:lstStyle>
            <a:lvl1pPr marL="0" indent="0">
              <a:buNone/>
              <a:defRPr/>
            </a:lvl1pPr>
          </a:lstStyle>
          <a:p>
            <a:r>
              <a:rPr lang="de-DE"/>
              <a:t>Picture</a:t>
            </a:r>
            <a:endParaRPr lang="en-US"/>
          </a:p>
        </p:txBody>
      </p:sp>
      <p:sp>
        <p:nvSpPr>
          <p:cNvPr id="28" name="Text Placeholder 3"/>
          <p:cNvSpPr>
            <a:spLocks noGrp="1"/>
          </p:cNvSpPr>
          <p:nvPr>
            <p:ph type="body" sz="quarter" idx="29" hasCustomPrompt="1"/>
          </p:nvPr>
        </p:nvSpPr>
        <p:spPr bwMode="gray">
          <a:xfrm>
            <a:off x="8113186" y="5445305"/>
            <a:ext cx="3648404" cy="288032"/>
          </a:xfrm>
        </p:spPr>
        <p:txBody>
          <a:bodyPr tIns="0" anchor="b" anchorCtr="0"/>
          <a:lstStyle>
            <a:lvl1pPr marL="0" indent="0">
              <a:spcBef>
                <a:spcPts val="0"/>
              </a:spcBef>
              <a:spcAft>
                <a:spcPts val="0"/>
              </a:spcAft>
              <a:buNone/>
              <a:defRPr sz="1600">
                <a:solidFill>
                  <a:schemeClr val="tx1"/>
                </a:solidFill>
              </a:defRPr>
            </a:lvl1pPr>
            <a:lvl2pPr marL="0" indent="0">
              <a:spcBef>
                <a:spcPts val="0"/>
              </a:spcBef>
              <a:spcAft>
                <a:spcPts val="0"/>
              </a:spcAft>
              <a:buNone/>
              <a:defRPr sz="1600"/>
            </a:lvl2pPr>
            <a:lvl3pPr marL="0" indent="0" algn="l">
              <a:spcBef>
                <a:spcPts val="0"/>
              </a:spcBef>
              <a:spcAft>
                <a:spcPts val="0"/>
              </a:spcAft>
              <a:buFontTx/>
              <a:buNone/>
              <a:tabLst>
                <a:tab pos="840296" algn="l"/>
              </a:tabLst>
              <a:defRPr sz="1600"/>
            </a:lvl3pPr>
            <a:lvl4pPr marL="0" indent="0" algn="l">
              <a:spcBef>
                <a:spcPts val="0"/>
              </a:spcBef>
              <a:spcAft>
                <a:spcPts val="0"/>
              </a:spcAft>
              <a:buFontTx/>
              <a:buNone/>
              <a:defRPr sz="1600">
                <a:solidFill>
                  <a:schemeClr val="tx1"/>
                </a:solidFill>
              </a:defRPr>
            </a:lvl4pPr>
            <a:lvl5pPr marL="0" indent="0" algn="l">
              <a:spcBef>
                <a:spcPts val="0"/>
              </a:spcBef>
              <a:spcAft>
                <a:spcPts val="0"/>
              </a:spcAft>
              <a:buFontTx/>
              <a:buNone/>
              <a:defRPr sz="1600"/>
            </a:lvl5pPr>
            <a:lvl6pPr marL="0" indent="0" algn="l">
              <a:spcBef>
                <a:spcPts val="0"/>
              </a:spcBef>
              <a:spcAft>
                <a:spcPts val="0"/>
              </a:spcAft>
              <a:buFontTx/>
              <a:buNone/>
              <a:defRPr sz="1600"/>
            </a:lvl6pPr>
            <a:lvl7pPr marL="0" indent="0" algn="l">
              <a:spcBef>
                <a:spcPts val="0"/>
              </a:spcBef>
              <a:spcAft>
                <a:spcPts val="0"/>
              </a:spcAft>
              <a:buFontTx/>
              <a:buNone/>
              <a:defRPr sz="1600"/>
            </a:lvl7pPr>
            <a:lvl8pPr marL="0" indent="0" algn="l">
              <a:spcBef>
                <a:spcPts val="0"/>
              </a:spcBef>
              <a:spcAft>
                <a:spcPts val="0"/>
              </a:spcAft>
              <a:buFontTx/>
              <a:buNone/>
              <a:defRPr sz="1600"/>
            </a:lvl8pPr>
            <a:lvl9pPr marL="0" indent="0" algn="l">
              <a:spcBef>
                <a:spcPts val="0"/>
              </a:spcBef>
              <a:spcAft>
                <a:spcPts val="0"/>
              </a:spcAft>
              <a:buFontTx/>
              <a:buNone/>
              <a:defRPr sz="1600"/>
            </a:lvl9pPr>
          </a:lstStyle>
          <a:p>
            <a:pPr lvl="4"/>
            <a:r>
              <a:rPr lang="en-US" dirty="0"/>
              <a:t>[phone number]</a:t>
            </a:r>
          </a:p>
        </p:txBody>
      </p:sp>
      <p:sp>
        <p:nvSpPr>
          <p:cNvPr id="29" name="Text Placeholder 3"/>
          <p:cNvSpPr>
            <a:spLocks noGrp="1"/>
          </p:cNvSpPr>
          <p:nvPr>
            <p:ph type="body" sz="quarter" idx="30" hasCustomPrompt="1"/>
          </p:nvPr>
        </p:nvSpPr>
        <p:spPr bwMode="gray">
          <a:xfrm>
            <a:off x="8113184" y="4869241"/>
            <a:ext cx="3648405" cy="576000"/>
          </a:xfrm>
        </p:spPr>
        <p:txBody>
          <a:bodyPr tIns="36000" anchor="t" anchorCtr="0"/>
          <a:lstStyle>
            <a:lvl1pPr marL="0" indent="0">
              <a:spcBef>
                <a:spcPts val="0"/>
              </a:spcBef>
              <a:spcAft>
                <a:spcPts val="0"/>
              </a:spcAft>
              <a:buNone/>
              <a:defRPr sz="1600">
                <a:solidFill>
                  <a:schemeClr val="tx1"/>
                </a:solidFill>
              </a:defRPr>
            </a:lvl1pPr>
            <a:lvl2pPr marL="0" indent="0">
              <a:spcBef>
                <a:spcPts val="0"/>
              </a:spcBef>
              <a:spcAft>
                <a:spcPts val="0"/>
              </a:spcAft>
              <a:buNone/>
              <a:defRPr sz="1600"/>
            </a:lvl2pPr>
            <a:lvl3pPr marL="0" indent="0" algn="l">
              <a:spcBef>
                <a:spcPts val="0"/>
              </a:spcBef>
              <a:spcAft>
                <a:spcPts val="0"/>
              </a:spcAft>
              <a:buFontTx/>
              <a:buNone/>
              <a:tabLst>
                <a:tab pos="840296" algn="l"/>
              </a:tabLst>
              <a:defRPr sz="1600"/>
            </a:lvl3pPr>
            <a:lvl4pPr marL="0" indent="0" algn="l">
              <a:spcBef>
                <a:spcPts val="0"/>
              </a:spcBef>
              <a:spcAft>
                <a:spcPts val="0"/>
              </a:spcAft>
              <a:buFontTx/>
              <a:buNone/>
              <a:defRPr sz="1600">
                <a:solidFill>
                  <a:schemeClr val="tx1"/>
                </a:solidFill>
              </a:defRPr>
            </a:lvl4pPr>
            <a:lvl5pPr marL="0" indent="0" algn="l">
              <a:spcBef>
                <a:spcPts val="0"/>
              </a:spcBef>
              <a:spcAft>
                <a:spcPts val="0"/>
              </a:spcAft>
              <a:buFontTx/>
              <a:buNone/>
              <a:defRPr sz="1600"/>
            </a:lvl5pPr>
            <a:lvl6pPr marL="0" indent="0" algn="l">
              <a:spcBef>
                <a:spcPts val="0"/>
              </a:spcBef>
              <a:spcAft>
                <a:spcPts val="0"/>
              </a:spcAft>
              <a:buFontTx/>
              <a:buNone/>
              <a:defRPr sz="1600"/>
            </a:lvl6pPr>
            <a:lvl7pPr marL="0" indent="0" algn="l">
              <a:spcBef>
                <a:spcPts val="0"/>
              </a:spcBef>
              <a:spcAft>
                <a:spcPts val="0"/>
              </a:spcAft>
              <a:buFontTx/>
              <a:buNone/>
              <a:defRPr sz="1600"/>
            </a:lvl7pPr>
            <a:lvl8pPr marL="0" indent="0" algn="l">
              <a:spcBef>
                <a:spcPts val="0"/>
              </a:spcBef>
              <a:spcAft>
                <a:spcPts val="0"/>
              </a:spcAft>
              <a:buFontTx/>
              <a:buNone/>
              <a:defRPr sz="1600"/>
            </a:lvl8pPr>
            <a:lvl9pPr marL="0" indent="0" algn="l">
              <a:spcBef>
                <a:spcPts val="0"/>
              </a:spcBef>
              <a:spcAft>
                <a:spcPts val="0"/>
              </a:spcAft>
              <a:buFontTx/>
              <a:buNone/>
              <a:defRPr sz="1600"/>
            </a:lvl9pPr>
          </a:lstStyle>
          <a:p>
            <a:pPr lvl="4"/>
            <a:r>
              <a:rPr lang="en-US" dirty="0"/>
              <a:t>[title]</a:t>
            </a:r>
          </a:p>
        </p:txBody>
      </p:sp>
      <p:sp>
        <p:nvSpPr>
          <p:cNvPr id="31" name="Text Placeholder 3"/>
          <p:cNvSpPr>
            <a:spLocks noGrp="1"/>
          </p:cNvSpPr>
          <p:nvPr>
            <p:ph type="body" sz="quarter" idx="32" hasCustomPrompt="1"/>
          </p:nvPr>
        </p:nvSpPr>
        <p:spPr bwMode="gray">
          <a:xfrm>
            <a:off x="8113184" y="5733336"/>
            <a:ext cx="3648405" cy="288032"/>
          </a:xfrm>
        </p:spPr>
        <p:txBody>
          <a:bodyPr tIns="0" anchor="b" anchorCtr="0"/>
          <a:lstStyle>
            <a:lvl1pPr marL="0" indent="0">
              <a:spcBef>
                <a:spcPts val="0"/>
              </a:spcBef>
              <a:spcAft>
                <a:spcPts val="0"/>
              </a:spcAft>
              <a:buNone/>
              <a:defRPr sz="1600">
                <a:solidFill>
                  <a:schemeClr val="tx1"/>
                </a:solidFill>
              </a:defRPr>
            </a:lvl1pPr>
            <a:lvl2pPr marL="0" indent="0">
              <a:spcBef>
                <a:spcPts val="0"/>
              </a:spcBef>
              <a:spcAft>
                <a:spcPts val="0"/>
              </a:spcAft>
              <a:buNone/>
              <a:defRPr sz="1600"/>
            </a:lvl2pPr>
            <a:lvl3pPr marL="0" indent="0" algn="l">
              <a:spcBef>
                <a:spcPts val="0"/>
              </a:spcBef>
              <a:spcAft>
                <a:spcPts val="0"/>
              </a:spcAft>
              <a:buFontTx/>
              <a:buNone/>
              <a:tabLst>
                <a:tab pos="840296" algn="l"/>
              </a:tabLst>
              <a:defRPr sz="1600"/>
            </a:lvl3pPr>
            <a:lvl4pPr marL="0" indent="0" algn="l">
              <a:spcBef>
                <a:spcPts val="0"/>
              </a:spcBef>
              <a:spcAft>
                <a:spcPts val="0"/>
              </a:spcAft>
              <a:buFontTx/>
              <a:buNone/>
              <a:defRPr sz="1600">
                <a:solidFill>
                  <a:schemeClr val="tx1"/>
                </a:solidFill>
              </a:defRPr>
            </a:lvl4pPr>
            <a:lvl5pPr marL="0" indent="0" algn="l">
              <a:spcBef>
                <a:spcPts val="0"/>
              </a:spcBef>
              <a:spcAft>
                <a:spcPts val="0"/>
              </a:spcAft>
              <a:buFontTx/>
              <a:buNone/>
              <a:defRPr sz="1600"/>
            </a:lvl5pPr>
            <a:lvl6pPr marL="0" indent="0" algn="l">
              <a:spcBef>
                <a:spcPts val="0"/>
              </a:spcBef>
              <a:spcAft>
                <a:spcPts val="0"/>
              </a:spcAft>
              <a:buFontTx/>
              <a:buNone/>
              <a:defRPr sz="1600"/>
            </a:lvl6pPr>
            <a:lvl7pPr marL="0" indent="0" algn="l">
              <a:spcBef>
                <a:spcPts val="0"/>
              </a:spcBef>
              <a:spcAft>
                <a:spcPts val="0"/>
              </a:spcAft>
              <a:buFontTx/>
              <a:buNone/>
              <a:defRPr sz="1600"/>
            </a:lvl7pPr>
            <a:lvl8pPr marL="0" indent="0" algn="l">
              <a:spcBef>
                <a:spcPts val="0"/>
              </a:spcBef>
              <a:spcAft>
                <a:spcPts val="0"/>
              </a:spcAft>
              <a:buFontTx/>
              <a:buNone/>
              <a:defRPr sz="1600"/>
            </a:lvl8pPr>
            <a:lvl9pPr marL="0" indent="0" algn="l">
              <a:spcBef>
                <a:spcPts val="0"/>
              </a:spcBef>
              <a:spcAft>
                <a:spcPts val="0"/>
              </a:spcAft>
              <a:buFontTx/>
              <a:buNone/>
              <a:defRPr sz="1600"/>
            </a:lvl9pPr>
          </a:lstStyle>
          <a:p>
            <a:pPr lvl="4"/>
            <a:r>
              <a:rPr lang="en-US" dirty="0"/>
              <a:t>[email address]</a:t>
            </a:r>
          </a:p>
        </p:txBody>
      </p:sp>
      <p:sp>
        <p:nvSpPr>
          <p:cNvPr id="32" name="Text Placeholder 3"/>
          <p:cNvSpPr>
            <a:spLocks noGrp="1"/>
          </p:cNvSpPr>
          <p:nvPr>
            <p:ph type="body" sz="quarter" idx="33" hasCustomPrompt="1"/>
          </p:nvPr>
        </p:nvSpPr>
        <p:spPr bwMode="gray">
          <a:xfrm>
            <a:off x="8113290" y="6021368"/>
            <a:ext cx="3648301" cy="286685"/>
          </a:xfrm>
        </p:spPr>
        <p:txBody>
          <a:bodyPr tIns="0" anchor="b" anchorCtr="0"/>
          <a:lstStyle>
            <a:lvl1pPr marL="0" indent="0">
              <a:spcBef>
                <a:spcPts val="0"/>
              </a:spcBef>
              <a:spcAft>
                <a:spcPts val="0"/>
              </a:spcAft>
              <a:buNone/>
              <a:defRPr sz="1600">
                <a:solidFill>
                  <a:schemeClr val="tx1"/>
                </a:solidFill>
              </a:defRPr>
            </a:lvl1pPr>
            <a:lvl2pPr marL="0" indent="0">
              <a:spcBef>
                <a:spcPts val="0"/>
              </a:spcBef>
              <a:spcAft>
                <a:spcPts val="0"/>
              </a:spcAft>
              <a:buNone/>
              <a:defRPr sz="1600"/>
            </a:lvl2pPr>
            <a:lvl3pPr marL="0" indent="0" algn="l">
              <a:spcBef>
                <a:spcPts val="0"/>
              </a:spcBef>
              <a:spcAft>
                <a:spcPts val="0"/>
              </a:spcAft>
              <a:buFontTx/>
              <a:buNone/>
              <a:tabLst>
                <a:tab pos="840296" algn="l"/>
              </a:tabLst>
              <a:defRPr sz="1600"/>
            </a:lvl3pPr>
            <a:lvl4pPr marL="0" indent="0" algn="l">
              <a:spcBef>
                <a:spcPts val="0"/>
              </a:spcBef>
              <a:spcAft>
                <a:spcPts val="0"/>
              </a:spcAft>
              <a:buFontTx/>
              <a:buNone/>
              <a:defRPr sz="1600">
                <a:solidFill>
                  <a:schemeClr val="tx1"/>
                </a:solidFill>
              </a:defRPr>
            </a:lvl4pPr>
            <a:lvl5pPr marL="0" indent="0" algn="l">
              <a:spcBef>
                <a:spcPts val="0"/>
              </a:spcBef>
              <a:spcAft>
                <a:spcPts val="0"/>
              </a:spcAft>
              <a:buFontTx/>
              <a:buNone/>
              <a:defRPr sz="1600"/>
            </a:lvl5pPr>
            <a:lvl6pPr marL="0" indent="0" algn="l">
              <a:spcBef>
                <a:spcPts val="0"/>
              </a:spcBef>
              <a:spcAft>
                <a:spcPts val="0"/>
              </a:spcAft>
              <a:buFontTx/>
              <a:buNone/>
              <a:defRPr sz="1600"/>
            </a:lvl6pPr>
            <a:lvl7pPr marL="0" indent="0" algn="l">
              <a:spcBef>
                <a:spcPts val="0"/>
              </a:spcBef>
              <a:spcAft>
                <a:spcPts val="0"/>
              </a:spcAft>
              <a:buFontTx/>
              <a:buNone/>
              <a:defRPr sz="1600"/>
            </a:lvl7pPr>
            <a:lvl8pPr marL="0" indent="0" algn="l">
              <a:spcBef>
                <a:spcPts val="0"/>
              </a:spcBef>
              <a:spcAft>
                <a:spcPts val="0"/>
              </a:spcAft>
              <a:buFontTx/>
              <a:buNone/>
              <a:defRPr sz="1600"/>
            </a:lvl8pPr>
            <a:lvl9pPr marL="0" indent="0" algn="l">
              <a:spcBef>
                <a:spcPts val="0"/>
              </a:spcBef>
              <a:spcAft>
                <a:spcPts val="0"/>
              </a:spcAft>
              <a:buFontTx/>
              <a:buNone/>
              <a:defRPr sz="1600"/>
            </a:lvl9pPr>
          </a:lstStyle>
          <a:p>
            <a:pPr lvl="4"/>
            <a:r>
              <a:rPr lang="en-US" dirty="0"/>
              <a:t>[country]</a:t>
            </a:r>
          </a:p>
        </p:txBody>
      </p:sp>
      <p:sp>
        <p:nvSpPr>
          <p:cNvPr id="33" name="Picture Placeholder 4"/>
          <p:cNvSpPr>
            <a:spLocks noGrp="1"/>
          </p:cNvSpPr>
          <p:nvPr>
            <p:ph type="pic" sz="quarter" idx="34" hasCustomPrompt="1"/>
          </p:nvPr>
        </p:nvSpPr>
        <p:spPr bwMode="gray">
          <a:xfrm>
            <a:off x="431371" y="1700810"/>
            <a:ext cx="1728192" cy="2208245"/>
          </a:xfrm>
        </p:spPr>
        <p:txBody>
          <a:bodyPr/>
          <a:lstStyle>
            <a:lvl1pPr marL="0" indent="0">
              <a:buNone/>
              <a:defRPr/>
            </a:lvl1pPr>
          </a:lstStyle>
          <a:p>
            <a:r>
              <a:rPr lang="de-DE"/>
              <a:t>Picture</a:t>
            </a:r>
            <a:endParaRPr lang="en-US"/>
          </a:p>
        </p:txBody>
      </p:sp>
      <p:sp>
        <p:nvSpPr>
          <p:cNvPr id="34" name="Text Placeholder 3"/>
          <p:cNvSpPr>
            <a:spLocks noGrp="1"/>
          </p:cNvSpPr>
          <p:nvPr>
            <p:ph type="body" sz="quarter" idx="35" hasCustomPrompt="1"/>
          </p:nvPr>
        </p:nvSpPr>
        <p:spPr bwMode="gray">
          <a:xfrm>
            <a:off x="2351586" y="3046305"/>
            <a:ext cx="3648404" cy="288032"/>
          </a:xfrm>
        </p:spPr>
        <p:txBody>
          <a:bodyPr tIns="0" anchor="b" anchorCtr="0"/>
          <a:lstStyle>
            <a:lvl1pPr marL="0" indent="0">
              <a:spcBef>
                <a:spcPts val="0"/>
              </a:spcBef>
              <a:spcAft>
                <a:spcPts val="0"/>
              </a:spcAft>
              <a:buNone/>
              <a:defRPr sz="1600">
                <a:solidFill>
                  <a:schemeClr val="tx1"/>
                </a:solidFill>
              </a:defRPr>
            </a:lvl1pPr>
            <a:lvl2pPr marL="0" indent="0">
              <a:spcBef>
                <a:spcPts val="0"/>
              </a:spcBef>
              <a:spcAft>
                <a:spcPts val="0"/>
              </a:spcAft>
              <a:buNone/>
              <a:defRPr sz="1600"/>
            </a:lvl2pPr>
            <a:lvl3pPr marL="0" indent="0" algn="l">
              <a:spcBef>
                <a:spcPts val="0"/>
              </a:spcBef>
              <a:spcAft>
                <a:spcPts val="0"/>
              </a:spcAft>
              <a:buFontTx/>
              <a:buNone/>
              <a:tabLst>
                <a:tab pos="840296" algn="l"/>
              </a:tabLst>
              <a:defRPr sz="1600"/>
            </a:lvl3pPr>
            <a:lvl4pPr marL="0" indent="0" algn="l">
              <a:spcBef>
                <a:spcPts val="0"/>
              </a:spcBef>
              <a:spcAft>
                <a:spcPts val="0"/>
              </a:spcAft>
              <a:buFontTx/>
              <a:buNone/>
              <a:defRPr sz="1600">
                <a:solidFill>
                  <a:schemeClr val="tx1"/>
                </a:solidFill>
              </a:defRPr>
            </a:lvl4pPr>
            <a:lvl5pPr marL="0" indent="0" algn="l">
              <a:spcBef>
                <a:spcPts val="0"/>
              </a:spcBef>
              <a:spcAft>
                <a:spcPts val="0"/>
              </a:spcAft>
              <a:buFontTx/>
              <a:buNone/>
              <a:defRPr sz="1600"/>
            </a:lvl5pPr>
            <a:lvl6pPr marL="0" indent="0" algn="l">
              <a:spcBef>
                <a:spcPts val="0"/>
              </a:spcBef>
              <a:spcAft>
                <a:spcPts val="0"/>
              </a:spcAft>
              <a:buFontTx/>
              <a:buNone/>
              <a:defRPr sz="1600"/>
            </a:lvl6pPr>
            <a:lvl7pPr marL="0" indent="0" algn="l">
              <a:spcBef>
                <a:spcPts val="0"/>
              </a:spcBef>
              <a:spcAft>
                <a:spcPts val="0"/>
              </a:spcAft>
              <a:buFontTx/>
              <a:buNone/>
              <a:defRPr sz="1600"/>
            </a:lvl7pPr>
            <a:lvl8pPr marL="0" indent="0" algn="l">
              <a:spcBef>
                <a:spcPts val="0"/>
              </a:spcBef>
              <a:spcAft>
                <a:spcPts val="0"/>
              </a:spcAft>
              <a:buFontTx/>
              <a:buNone/>
              <a:defRPr sz="1600"/>
            </a:lvl8pPr>
            <a:lvl9pPr marL="0" indent="0" algn="l">
              <a:spcBef>
                <a:spcPts val="0"/>
              </a:spcBef>
              <a:spcAft>
                <a:spcPts val="0"/>
              </a:spcAft>
              <a:buFontTx/>
              <a:buNone/>
              <a:defRPr sz="1600"/>
            </a:lvl9pPr>
          </a:lstStyle>
          <a:p>
            <a:pPr lvl="4"/>
            <a:r>
              <a:rPr lang="en-US" dirty="0"/>
              <a:t>[phone number]</a:t>
            </a:r>
          </a:p>
        </p:txBody>
      </p:sp>
      <p:sp>
        <p:nvSpPr>
          <p:cNvPr id="35" name="Text Placeholder 3"/>
          <p:cNvSpPr>
            <a:spLocks noGrp="1"/>
          </p:cNvSpPr>
          <p:nvPr>
            <p:ph type="body" sz="quarter" idx="36" hasCustomPrompt="1"/>
          </p:nvPr>
        </p:nvSpPr>
        <p:spPr bwMode="gray">
          <a:xfrm>
            <a:off x="2351584" y="2470241"/>
            <a:ext cx="3648405" cy="576000"/>
          </a:xfrm>
        </p:spPr>
        <p:txBody>
          <a:bodyPr tIns="36000" anchor="t" anchorCtr="0"/>
          <a:lstStyle>
            <a:lvl1pPr marL="0" indent="0">
              <a:spcBef>
                <a:spcPts val="0"/>
              </a:spcBef>
              <a:spcAft>
                <a:spcPts val="0"/>
              </a:spcAft>
              <a:buNone/>
              <a:defRPr sz="1600">
                <a:solidFill>
                  <a:schemeClr val="tx1"/>
                </a:solidFill>
              </a:defRPr>
            </a:lvl1pPr>
            <a:lvl2pPr marL="0" indent="0">
              <a:spcBef>
                <a:spcPts val="0"/>
              </a:spcBef>
              <a:spcAft>
                <a:spcPts val="0"/>
              </a:spcAft>
              <a:buNone/>
              <a:defRPr sz="1600"/>
            </a:lvl2pPr>
            <a:lvl3pPr marL="0" indent="0" algn="l">
              <a:spcBef>
                <a:spcPts val="0"/>
              </a:spcBef>
              <a:spcAft>
                <a:spcPts val="0"/>
              </a:spcAft>
              <a:buFontTx/>
              <a:buNone/>
              <a:tabLst>
                <a:tab pos="840296" algn="l"/>
              </a:tabLst>
              <a:defRPr sz="1600"/>
            </a:lvl3pPr>
            <a:lvl4pPr marL="0" indent="0" algn="l">
              <a:spcBef>
                <a:spcPts val="0"/>
              </a:spcBef>
              <a:spcAft>
                <a:spcPts val="0"/>
              </a:spcAft>
              <a:buFontTx/>
              <a:buNone/>
              <a:defRPr sz="1600">
                <a:solidFill>
                  <a:schemeClr val="tx1"/>
                </a:solidFill>
              </a:defRPr>
            </a:lvl4pPr>
            <a:lvl5pPr marL="0" indent="0" algn="l">
              <a:spcBef>
                <a:spcPts val="0"/>
              </a:spcBef>
              <a:spcAft>
                <a:spcPts val="0"/>
              </a:spcAft>
              <a:buFontTx/>
              <a:buNone/>
              <a:defRPr sz="1600"/>
            </a:lvl5pPr>
            <a:lvl6pPr marL="0" indent="0" algn="l">
              <a:spcBef>
                <a:spcPts val="0"/>
              </a:spcBef>
              <a:spcAft>
                <a:spcPts val="0"/>
              </a:spcAft>
              <a:buFontTx/>
              <a:buNone/>
              <a:defRPr sz="1600"/>
            </a:lvl6pPr>
            <a:lvl7pPr marL="0" indent="0" algn="l">
              <a:spcBef>
                <a:spcPts val="0"/>
              </a:spcBef>
              <a:spcAft>
                <a:spcPts val="0"/>
              </a:spcAft>
              <a:buFontTx/>
              <a:buNone/>
              <a:defRPr sz="1600"/>
            </a:lvl7pPr>
            <a:lvl8pPr marL="0" indent="0" algn="l">
              <a:spcBef>
                <a:spcPts val="0"/>
              </a:spcBef>
              <a:spcAft>
                <a:spcPts val="0"/>
              </a:spcAft>
              <a:buFontTx/>
              <a:buNone/>
              <a:defRPr sz="1600"/>
            </a:lvl8pPr>
            <a:lvl9pPr marL="0" indent="0" algn="l">
              <a:spcBef>
                <a:spcPts val="0"/>
              </a:spcBef>
              <a:spcAft>
                <a:spcPts val="0"/>
              </a:spcAft>
              <a:buFontTx/>
              <a:buNone/>
              <a:defRPr sz="1600"/>
            </a:lvl9pPr>
          </a:lstStyle>
          <a:p>
            <a:pPr lvl="4"/>
            <a:r>
              <a:rPr lang="en-US" dirty="0"/>
              <a:t>[title]</a:t>
            </a:r>
          </a:p>
        </p:txBody>
      </p:sp>
      <p:sp>
        <p:nvSpPr>
          <p:cNvPr id="37" name="Text Placeholder 3"/>
          <p:cNvSpPr>
            <a:spLocks noGrp="1"/>
          </p:cNvSpPr>
          <p:nvPr>
            <p:ph type="body" sz="quarter" idx="38" hasCustomPrompt="1"/>
          </p:nvPr>
        </p:nvSpPr>
        <p:spPr bwMode="gray">
          <a:xfrm>
            <a:off x="2351584" y="3334336"/>
            <a:ext cx="3648405" cy="288032"/>
          </a:xfrm>
        </p:spPr>
        <p:txBody>
          <a:bodyPr tIns="0" anchor="b" anchorCtr="0"/>
          <a:lstStyle>
            <a:lvl1pPr marL="0" indent="0">
              <a:spcBef>
                <a:spcPts val="0"/>
              </a:spcBef>
              <a:spcAft>
                <a:spcPts val="0"/>
              </a:spcAft>
              <a:buNone/>
              <a:defRPr sz="1600">
                <a:solidFill>
                  <a:schemeClr val="tx1"/>
                </a:solidFill>
              </a:defRPr>
            </a:lvl1pPr>
            <a:lvl2pPr marL="0" indent="0">
              <a:spcBef>
                <a:spcPts val="0"/>
              </a:spcBef>
              <a:spcAft>
                <a:spcPts val="0"/>
              </a:spcAft>
              <a:buNone/>
              <a:defRPr sz="1600"/>
            </a:lvl2pPr>
            <a:lvl3pPr marL="0" indent="0" algn="l">
              <a:spcBef>
                <a:spcPts val="0"/>
              </a:spcBef>
              <a:spcAft>
                <a:spcPts val="0"/>
              </a:spcAft>
              <a:buFontTx/>
              <a:buNone/>
              <a:tabLst>
                <a:tab pos="840296" algn="l"/>
              </a:tabLst>
              <a:defRPr sz="1600"/>
            </a:lvl3pPr>
            <a:lvl4pPr marL="0" indent="0" algn="l">
              <a:spcBef>
                <a:spcPts val="0"/>
              </a:spcBef>
              <a:spcAft>
                <a:spcPts val="0"/>
              </a:spcAft>
              <a:buFontTx/>
              <a:buNone/>
              <a:defRPr sz="1600">
                <a:solidFill>
                  <a:schemeClr val="tx1"/>
                </a:solidFill>
              </a:defRPr>
            </a:lvl4pPr>
            <a:lvl5pPr marL="0" indent="0" algn="l">
              <a:spcBef>
                <a:spcPts val="0"/>
              </a:spcBef>
              <a:spcAft>
                <a:spcPts val="0"/>
              </a:spcAft>
              <a:buFontTx/>
              <a:buNone/>
              <a:defRPr sz="1600"/>
            </a:lvl5pPr>
            <a:lvl6pPr marL="0" indent="0" algn="l">
              <a:spcBef>
                <a:spcPts val="0"/>
              </a:spcBef>
              <a:spcAft>
                <a:spcPts val="0"/>
              </a:spcAft>
              <a:buFontTx/>
              <a:buNone/>
              <a:defRPr sz="1600"/>
            </a:lvl6pPr>
            <a:lvl7pPr marL="0" indent="0" algn="l">
              <a:spcBef>
                <a:spcPts val="0"/>
              </a:spcBef>
              <a:spcAft>
                <a:spcPts val="0"/>
              </a:spcAft>
              <a:buFontTx/>
              <a:buNone/>
              <a:defRPr sz="1600"/>
            </a:lvl7pPr>
            <a:lvl8pPr marL="0" indent="0" algn="l">
              <a:spcBef>
                <a:spcPts val="0"/>
              </a:spcBef>
              <a:spcAft>
                <a:spcPts val="0"/>
              </a:spcAft>
              <a:buFontTx/>
              <a:buNone/>
              <a:defRPr sz="1600"/>
            </a:lvl8pPr>
            <a:lvl9pPr marL="0" indent="0" algn="l">
              <a:spcBef>
                <a:spcPts val="0"/>
              </a:spcBef>
              <a:spcAft>
                <a:spcPts val="0"/>
              </a:spcAft>
              <a:buFontTx/>
              <a:buNone/>
              <a:defRPr sz="1600"/>
            </a:lvl9pPr>
          </a:lstStyle>
          <a:p>
            <a:pPr lvl="4"/>
            <a:r>
              <a:rPr lang="en-US" dirty="0"/>
              <a:t>[email address]</a:t>
            </a:r>
          </a:p>
        </p:txBody>
      </p:sp>
      <p:sp>
        <p:nvSpPr>
          <p:cNvPr id="38" name="Text Placeholder 3"/>
          <p:cNvSpPr>
            <a:spLocks noGrp="1"/>
          </p:cNvSpPr>
          <p:nvPr>
            <p:ph type="body" sz="quarter" idx="39" hasCustomPrompt="1"/>
          </p:nvPr>
        </p:nvSpPr>
        <p:spPr bwMode="gray">
          <a:xfrm>
            <a:off x="2351690" y="3622368"/>
            <a:ext cx="3648301" cy="286685"/>
          </a:xfrm>
        </p:spPr>
        <p:txBody>
          <a:bodyPr tIns="0" anchor="b" anchorCtr="0"/>
          <a:lstStyle>
            <a:lvl1pPr marL="0" indent="0">
              <a:spcBef>
                <a:spcPts val="0"/>
              </a:spcBef>
              <a:spcAft>
                <a:spcPts val="0"/>
              </a:spcAft>
              <a:buNone/>
              <a:defRPr sz="1600">
                <a:solidFill>
                  <a:schemeClr val="tx1"/>
                </a:solidFill>
              </a:defRPr>
            </a:lvl1pPr>
            <a:lvl2pPr marL="0" indent="0">
              <a:spcBef>
                <a:spcPts val="0"/>
              </a:spcBef>
              <a:spcAft>
                <a:spcPts val="0"/>
              </a:spcAft>
              <a:buNone/>
              <a:defRPr sz="1600"/>
            </a:lvl2pPr>
            <a:lvl3pPr marL="0" indent="0" algn="l">
              <a:spcBef>
                <a:spcPts val="0"/>
              </a:spcBef>
              <a:spcAft>
                <a:spcPts val="0"/>
              </a:spcAft>
              <a:buFontTx/>
              <a:buNone/>
              <a:tabLst>
                <a:tab pos="840296" algn="l"/>
              </a:tabLst>
              <a:defRPr sz="1600"/>
            </a:lvl3pPr>
            <a:lvl4pPr marL="0" indent="0" algn="l">
              <a:spcBef>
                <a:spcPts val="0"/>
              </a:spcBef>
              <a:spcAft>
                <a:spcPts val="0"/>
              </a:spcAft>
              <a:buFontTx/>
              <a:buNone/>
              <a:defRPr sz="1600">
                <a:solidFill>
                  <a:schemeClr val="tx1"/>
                </a:solidFill>
              </a:defRPr>
            </a:lvl4pPr>
            <a:lvl5pPr marL="0" indent="0" algn="l">
              <a:spcBef>
                <a:spcPts val="0"/>
              </a:spcBef>
              <a:spcAft>
                <a:spcPts val="0"/>
              </a:spcAft>
              <a:buFontTx/>
              <a:buNone/>
              <a:defRPr sz="1600"/>
            </a:lvl5pPr>
            <a:lvl6pPr marL="0" indent="0" algn="l">
              <a:spcBef>
                <a:spcPts val="0"/>
              </a:spcBef>
              <a:spcAft>
                <a:spcPts val="0"/>
              </a:spcAft>
              <a:buFontTx/>
              <a:buNone/>
              <a:defRPr sz="1600"/>
            </a:lvl6pPr>
            <a:lvl7pPr marL="0" indent="0" algn="l">
              <a:spcBef>
                <a:spcPts val="0"/>
              </a:spcBef>
              <a:spcAft>
                <a:spcPts val="0"/>
              </a:spcAft>
              <a:buFontTx/>
              <a:buNone/>
              <a:defRPr sz="1600"/>
            </a:lvl7pPr>
            <a:lvl8pPr marL="0" indent="0" algn="l">
              <a:spcBef>
                <a:spcPts val="0"/>
              </a:spcBef>
              <a:spcAft>
                <a:spcPts val="0"/>
              </a:spcAft>
              <a:buFontTx/>
              <a:buNone/>
              <a:defRPr sz="1600"/>
            </a:lvl8pPr>
            <a:lvl9pPr marL="0" indent="0" algn="l">
              <a:spcBef>
                <a:spcPts val="0"/>
              </a:spcBef>
              <a:spcAft>
                <a:spcPts val="0"/>
              </a:spcAft>
              <a:buFontTx/>
              <a:buNone/>
              <a:defRPr sz="1600"/>
            </a:lvl9pPr>
          </a:lstStyle>
          <a:p>
            <a:pPr lvl="4"/>
            <a:r>
              <a:rPr lang="en-US" dirty="0"/>
              <a:t>[country]</a:t>
            </a:r>
          </a:p>
        </p:txBody>
      </p:sp>
      <p:sp>
        <p:nvSpPr>
          <p:cNvPr id="39" name="Picture Placeholder 4"/>
          <p:cNvSpPr>
            <a:spLocks noGrp="1"/>
          </p:cNvSpPr>
          <p:nvPr>
            <p:ph type="pic" sz="quarter" idx="40" hasCustomPrompt="1"/>
          </p:nvPr>
        </p:nvSpPr>
        <p:spPr bwMode="gray">
          <a:xfrm>
            <a:off x="6192971" y="1701800"/>
            <a:ext cx="1728192" cy="2208000"/>
          </a:xfrm>
        </p:spPr>
        <p:txBody>
          <a:bodyPr/>
          <a:lstStyle>
            <a:lvl1pPr marL="0" indent="0">
              <a:buNone/>
              <a:defRPr/>
            </a:lvl1pPr>
          </a:lstStyle>
          <a:p>
            <a:r>
              <a:rPr lang="de-DE"/>
              <a:t>Picture</a:t>
            </a:r>
            <a:endParaRPr lang="en-US"/>
          </a:p>
        </p:txBody>
      </p:sp>
      <p:sp>
        <p:nvSpPr>
          <p:cNvPr id="40" name="Text Placeholder 3"/>
          <p:cNvSpPr>
            <a:spLocks noGrp="1"/>
          </p:cNvSpPr>
          <p:nvPr>
            <p:ph type="body" sz="quarter" idx="41" hasCustomPrompt="1"/>
          </p:nvPr>
        </p:nvSpPr>
        <p:spPr bwMode="gray">
          <a:xfrm>
            <a:off x="8113186" y="3046305"/>
            <a:ext cx="3648404" cy="288032"/>
          </a:xfrm>
        </p:spPr>
        <p:txBody>
          <a:bodyPr tIns="0" anchor="b" anchorCtr="0"/>
          <a:lstStyle>
            <a:lvl1pPr marL="0" indent="0">
              <a:spcBef>
                <a:spcPts val="0"/>
              </a:spcBef>
              <a:spcAft>
                <a:spcPts val="0"/>
              </a:spcAft>
              <a:buNone/>
              <a:defRPr sz="1600">
                <a:solidFill>
                  <a:schemeClr val="tx1"/>
                </a:solidFill>
              </a:defRPr>
            </a:lvl1pPr>
            <a:lvl2pPr marL="0" indent="0">
              <a:spcBef>
                <a:spcPts val="0"/>
              </a:spcBef>
              <a:spcAft>
                <a:spcPts val="0"/>
              </a:spcAft>
              <a:buNone/>
              <a:defRPr sz="1600"/>
            </a:lvl2pPr>
            <a:lvl3pPr marL="0" indent="0" algn="l">
              <a:spcBef>
                <a:spcPts val="0"/>
              </a:spcBef>
              <a:spcAft>
                <a:spcPts val="0"/>
              </a:spcAft>
              <a:buFontTx/>
              <a:buNone/>
              <a:tabLst>
                <a:tab pos="840296" algn="l"/>
              </a:tabLst>
              <a:defRPr sz="1600"/>
            </a:lvl3pPr>
            <a:lvl4pPr marL="0" indent="0" algn="l">
              <a:spcBef>
                <a:spcPts val="0"/>
              </a:spcBef>
              <a:spcAft>
                <a:spcPts val="0"/>
              </a:spcAft>
              <a:buFontTx/>
              <a:buNone/>
              <a:defRPr sz="1600">
                <a:solidFill>
                  <a:schemeClr val="tx1"/>
                </a:solidFill>
              </a:defRPr>
            </a:lvl4pPr>
            <a:lvl5pPr marL="0" indent="0" algn="l">
              <a:spcBef>
                <a:spcPts val="0"/>
              </a:spcBef>
              <a:spcAft>
                <a:spcPts val="0"/>
              </a:spcAft>
              <a:buFontTx/>
              <a:buNone/>
              <a:defRPr sz="1600"/>
            </a:lvl5pPr>
            <a:lvl6pPr marL="0" indent="0" algn="l">
              <a:spcBef>
                <a:spcPts val="0"/>
              </a:spcBef>
              <a:spcAft>
                <a:spcPts val="0"/>
              </a:spcAft>
              <a:buFontTx/>
              <a:buNone/>
              <a:defRPr sz="1600"/>
            </a:lvl6pPr>
            <a:lvl7pPr marL="0" indent="0" algn="l">
              <a:spcBef>
                <a:spcPts val="0"/>
              </a:spcBef>
              <a:spcAft>
                <a:spcPts val="0"/>
              </a:spcAft>
              <a:buFontTx/>
              <a:buNone/>
              <a:defRPr sz="1600"/>
            </a:lvl7pPr>
            <a:lvl8pPr marL="0" indent="0" algn="l">
              <a:spcBef>
                <a:spcPts val="0"/>
              </a:spcBef>
              <a:spcAft>
                <a:spcPts val="0"/>
              </a:spcAft>
              <a:buFontTx/>
              <a:buNone/>
              <a:defRPr sz="1600"/>
            </a:lvl8pPr>
            <a:lvl9pPr marL="0" indent="0" algn="l">
              <a:spcBef>
                <a:spcPts val="0"/>
              </a:spcBef>
              <a:spcAft>
                <a:spcPts val="0"/>
              </a:spcAft>
              <a:buFontTx/>
              <a:buNone/>
              <a:defRPr sz="1600"/>
            </a:lvl9pPr>
          </a:lstStyle>
          <a:p>
            <a:pPr lvl="4"/>
            <a:r>
              <a:rPr lang="en-US" dirty="0"/>
              <a:t>[phone number]</a:t>
            </a:r>
          </a:p>
        </p:txBody>
      </p:sp>
      <p:sp>
        <p:nvSpPr>
          <p:cNvPr id="41" name="Text Placeholder 3"/>
          <p:cNvSpPr>
            <a:spLocks noGrp="1"/>
          </p:cNvSpPr>
          <p:nvPr>
            <p:ph type="body" sz="quarter" idx="42" hasCustomPrompt="1"/>
          </p:nvPr>
        </p:nvSpPr>
        <p:spPr bwMode="gray">
          <a:xfrm>
            <a:off x="8113184" y="2470241"/>
            <a:ext cx="3648405" cy="576000"/>
          </a:xfrm>
        </p:spPr>
        <p:txBody>
          <a:bodyPr tIns="36000" anchor="t" anchorCtr="0"/>
          <a:lstStyle>
            <a:lvl1pPr marL="0" indent="0">
              <a:spcBef>
                <a:spcPts val="0"/>
              </a:spcBef>
              <a:spcAft>
                <a:spcPts val="0"/>
              </a:spcAft>
              <a:buNone/>
              <a:defRPr sz="1600">
                <a:solidFill>
                  <a:schemeClr val="tx1"/>
                </a:solidFill>
              </a:defRPr>
            </a:lvl1pPr>
            <a:lvl2pPr marL="0" indent="0">
              <a:spcBef>
                <a:spcPts val="0"/>
              </a:spcBef>
              <a:spcAft>
                <a:spcPts val="0"/>
              </a:spcAft>
              <a:buNone/>
              <a:defRPr sz="1600"/>
            </a:lvl2pPr>
            <a:lvl3pPr marL="0" indent="0" algn="l">
              <a:spcBef>
                <a:spcPts val="0"/>
              </a:spcBef>
              <a:spcAft>
                <a:spcPts val="0"/>
              </a:spcAft>
              <a:buFontTx/>
              <a:buNone/>
              <a:tabLst>
                <a:tab pos="840296" algn="l"/>
              </a:tabLst>
              <a:defRPr sz="1600"/>
            </a:lvl3pPr>
            <a:lvl4pPr marL="0" indent="0" algn="l">
              <a:spcBef>
                <a:spcPts val="0"/>
              </a:spcBef>
              <a:spcAft>
                <a:spcPts val="0"/>
              </a:spcAft>
              <a:buFontTx/>
              <a:buNone/>
              <a:defRPr sz="1600">
                <a:solidFill>
                  <a:schemeClr val="tx1"/>
                </a:solidFill>
              </a:defRPr>
            </a:lvl4pPr>
            <a:lvl5pPr marL="0" indent="0" algn="l">
              <a:spcBef>
                <a:spcPts val="0"/>
              </a:spcBef>
              <a:spcAft>
                <a:spcPts val="0"/>
              </a:spcAft>
              <a:buFontTx/>
              <a:buNone/>
              <a:defRPr sz="1600"/>
            </a:lvl5pPr>
            <a:lvl6pPr marL="0" indent="0" algn="l">
              <a:spcBef>
                <a:spcPts val="0"/>
              </a:spcBef>
              <a:spcAft>
                <a:spcPts val="0"/>
              </a:spcAft>
              <a:buFontTx/>
              <a:buNone/>
              <a:defRPr sz="1600"/>
            </a:lvl6pPr>
            <a:lvl7pPr marL="0" indent="0" algn="l">
              <a:spcBef>
                <a:spcPts val="0"/>
              </a:spcBef>
              <a:spcAft>
                <a:spcPts val="0"/>
              </a:spcAft>
              <a:buFontTx/>
              <a:buNone/>
              <a:defRPr sz="1600"/>
            </a:lvl7pPr>
            <a:lvl8pPr marL="0" indent="0" algn="l">
              <a:spcBef>
                <a:spcPts val="0"/>
              </a:spcBef>
              <a:spcAft>
                <a:spcPts val="0"/>
              </a:spcAft>
              <a:buFontTx/>
              <a:buNone/>
              <a:defRPr sz="1600"/>
            </a:lvl8pPr>
            <a:lvl9pPr marL="0" indent="0" algn="l">
              <a:spcBef>
                <a:spcPts val="0"/>
              </a:spcBef>
              <a:spcAft>
                <a:spcPts val="0"/>
              </a:spcAft>
              <a:buFontTx/>
              <a:buNone/>
              <a:defRPr sz="1600"/>
            </a:lvl9pPr>
          </a:lstStyle>
          <a:p>
            <a:pPr lvl="4"/>
            <a:r>
              <a:rPr lang="en-US" dirty="0"/>
              <a:t>[title]</a:t>
            </a:r>
          </a:p>
        </p:txBody>
      </p:sp>
      <p:sp>
        <p:nvSpPr>
          <p:cNvPr id="43" name="Text Placeholder 3"/>
          <p:cNvSpPr>
            <a:spLocks noGrp="1"/>
          </p:cNvSpPr>
          <p:nvPr>
            <p:ph type="body" sz="quarter" idx="44" hasCustomPrompt="1"/>
          </p:nvPr>
        </p:nvSpPr>
        <p:spPr bwMode="gray">
          <a:xfrm>
            <a:off x="8113184" y="3334336"/>
            <a:ext cx="3648405" cy="288032"/>
          </a:xfrm>
        </p:spPr>
        <p:txBody>
          <a:bodyPr tIns="0" anchor="b" anchorCtr="0"/>
          <a:lstStyle>
            <a:lvl1pPr marL="0" indent="0">
              <a:spcBef>
                <a:spcPts val="0"/>
              </a:spcBef>
              <a:spcAft>
                <a:spcPts val="0"/>
              </a:spcAft>
              <a:buNone/>
              <a:defRPr sz="1600">
                <a:solidFill>
                  <a:schemeClr val="tx1"/>
                </a:solidFill>
              </a:defRPr>
            </a:lvl1pPr>
            <a:lvl2pPr marL="0" indent="0">
              <a:spcBef>
                <a:spcPts val="0"/>
              </a:spcBef>
              <a:spcAft>
                <a:spcPts val="0"/>
              </a:spcAft>
              <a:buNone/>
              <a:defRPr sz="1600"/>
            </a:lvl2pPr>
            <a:lvl3pPr marL="0" indent="0" algn="l">
              <a:spcBef>
                <a:spcPts val="0"/>
              </a:spcBef>
              <a:spcAft>
                <a:spcPts val="0"/>
              </a:spcAft>
              <a:buFontTx/>
              <a:buNone/>
              <a:tabLst>
                <a:tab pos="840296" algn="l"/>
              </a:tabLst>
              <a:defRPr sz="1600"/>
            </a:lvl3pPr>
            <a:lvl4pPr marL="0" indent="0" algn="l">
              <a:spcBef>
                <a:spcPts val="0"/>
              </a:spcBef>
              <a:spcAft>
                <a:spcPts val="0"/>
              </a:spcAft>
              <a:buFontTx/>
              <a:buNone/>
              <a:defRPr sz="1600">
                <a:solidFill>
                  <a:schemeClr val="tx1"/>
                </a:solidFill>
              </a:defRPr>
            </a:lvl4pPr>
            <a:lvl5pPr marL="0" indent="0" algn="l">
              <a:spcBef>
                <a:spcPts val="0"/>
              </a:spcBef>
              <a:spcAft>
                <a:spcPts val="0"/>
              </a:spcAft>
              <a:buFontTx/>
              <a:buNone/>
              <a:defRPr sz="1600"/>
            </a:lvl5pPr>
            <a:lvl6pPr marL="0" indent="0" algn="l">
              <a:spcBef>
                <a:spcPts val="0"/>
              </a:spcBef>
              <a:spcAft>
                <a:spcPts val="0"/>
              </a:spcAft>
              <a:buFontTx/>
              <a:buNone/>
              <a:defRPr sz="1600"/>
            </a:lvl6pPr>
            <a:lvl7pPr marL="0" indent="0" algn="l">
              <a:spcBef>
                <a:spcPts val="0"/>
              </a:spcBef>
              <a:spcAft>
                <a:spcPts val="0"/>
              </a:spcAft>
              <a:buFontTx/>
              <a:buNone/>
              <a:defRPr sz="1600"/>
            </a:lvl7pPr>
            <a:lvl8pPr marL="0" indent="0" algn="l">
              <a:spcBef>
                <a:spcPts val="0"/>
              </a:spcBef>
              <a:spcAft>
                <a:spcPts val="0"/>
              </a:spcAft>
              <a:buFontTx/>
              <a:buNone/>
              <a:defRPr sz="1600"/>
            </a:lvl8pPr>
            <a:lvl9pPr marL="0" indent="0" algn="l">
              <a:spcBef>
                <a:spcPts val="0"/>
              </a:spcBef>
              <a:spcAft>
                <a:spcPts val="0"/>
              </a:spcAft>
              <a:buFontTx/>
              <a:buNone/>
              <a:defRPr sz="1600"/>
            </a:lvl9pPr>
          </a:lstStyle>
          <a:p>
            <a:pPr lvl="4"/>
            <a:r>
              <a:rPr lang="en-US" dirty="0"/>
              <a:t>[email address]</a:t>
            </a:r>
          </a:p>
        </p:txBody>
      </p:sp>
      <p:sp>
        <p:nvSpPr>
          <p:cNvPr id="44" name="Text Placeholder 3"/>
          <p:cNvSpPr>
            <a:spLocks noGrp="1"/>
          </p:cNvSpPr>
          <p:nvPr>
            <p:ph type="body" sz="quarter" idx="45" hasCustomPrompt="1"/>
          </p:nvPr>
        </p:nvSpPr>
        <p:spPr bwMode="gray">
          <a:xfrm>
            <a:off x="8113290" y="3622368"/>
            <a:ext cx="3648301" cy="286685"/>
          </a:xfrm>
        </p:spPr>
        <p:txBody>
          <a:bodyPr tIns="0" anchor="b" anchorCtr="0"/>
          <a:lstStyle>
            <a:lvl1pPr marL="0" indent="0">
              <a:spcBef>
                <a:spcPts val="0"/>
              </a:spcBef>
              <a:spcAft>
                <a:spcPts val="0"/>
              </a:spcAft>
              <a:buNone/>
              <a:defRPr sz="1600">
                <a:solidFill>
                  <a:schemeClr val="tx1"/>
                </a:solidFill>
              </a:defRPr>
            </a:lvl1pPr>
            <a:lvl2pPr marL="0" indent="0">
              <a:spcBef>
                <a:spcPts val="0"/>
              </a:spcBef>
              <a:spcAft>
                <a:spcPts val="0"/>
              </a:spcAft>
              <a:buNone/>
              <a:defRPr sz="1600"/>
            </a:lvl2pPr>
            <a:lvl3pPr marL="0" indent="0" algn="l">
              <a:spcBef>
                <a:spcPts val="0"/>
              </a:spcBef>
              <a:spcAft>
                <a:spcPts val="0"/>
              </a:spcAft>
              <a:buFontTx/>
              <a:buNone/>
              <a:tabLst>
                <a:tab pos="840296" algn="l"/>
              </a:tabLst>
              <a:defRPr sz="1600"/>
            </a:lvl3pPr>
            <a:lvl4pPr marL="0" indent="0" algn="l">
              <a:spcBef>
                <a:spcPts val="0"/>
              </a:spcBef>
              <a:spcAft>
                <a:spcPts val="0"/>
              </a:spcAft>
              <a:buFontTx/>
              <a:buNone/>
              <a:defRPr sz="1600">
                <a:solidFill>
                  <a:schemeClr val="tx1"/>
                </a:solidFill>
              </a:defRPr>
            </a:lvl4pPr>
            <a:lvl5pPr marL="0" indent="0" algn="l">
              <a:spcBef>
                <a:spcPts val="0"/>
              </a:spcBef>
              <a:spcAft>
                <a:spcPts val="0"/>
              </a:spcAft>
              <a:buFontTx/>
              <a:buNone/>
              <a:defRPr sz="1600"/>
            </a:lvl5pPr>
            <a:lvl6pPr marL="0" indent="0" algn="l">
              <a:spcBef>
                <a:spcPts val="0"/>
              </a:spcBef>
              <a:spcAft>
                <a:spcPts val="0"/>
              </a:spcAft>
              <a:buFontTx/>
              <a:buNone/>
              <a:defRPr sz="1600"/>
            </a:lvl6pPr>
            <a:lvl7pPr marL="0" indent="0" algn="l">
              <a:spcBef>
                <a:spcPts val="0"/>
              </a:spcBef>
              <a:spcAft>
                <a:spcPts val="0"/>
              </a:spcAft>
              <a:buFontTx/>
              <a:buNone/>
              <a:defRPr sz="1600"/>
            </a:lvl7pPr>
            <a:lvl8pPr marL="0" indent="0" algn="l">
              <a:spcBef>
                <a:spcPts val="0"/>
              </a:spcBef>
              <a:spcAft>
                <a:spcPts val="0"/>
              </a:spcAft>
              <a:buFontTx/>
              <a:buNone/>
              <a:defRPr sz="1600"/>
            </a:lvl8pPr>
            <a:lvl9pPr marL="0" indent="0" algn="l">
              <a:spcBef>
                <a:spcPts val="0"/>
              </a:spcBef>
              <a:spcAft>
                <a:spcPts val="0"/>
              </a:spcAft>
              <a:buFontTx/>
              <a:buNone/>
              <a:defRPr sz="1600"/>
            </a:lvl9pPr>
          </a:lstStyle>
          <a:p>
            <a:pPr lvl="4"/>
            <a:r>
              <a:rPr lang="en-US" dirty="0"/>
              <a:t>[country]</a:t>
            </a:r>
          </a:p>
        </p:txBody>
      </p:sp>
      <p:sp>
        <p:nvSpPr>
          <p:cNvPr id="45" name="Textplatzhalter 2"/>
          <p:cNvSpPr>
            <a:spLocks noGrp="1"/>
          </p:cNvSpPr>
          <p:nvPr>
            <p:ph type="body" sz="quarter" idx="11" hasCustomPrompt="1"/>
          </p:nvPr>
        </p:nvSpPr>
        <p:spPr bwMode="gray">
          <a:xfrm>
            <a:off x="431800" y="1220755"/>
            <a:ext cx="11328400" cy="384340"/>
          </a:xfrm>
        </p:spPr>
        <p:txBody>
          <a:bodyPr>
            <a:noAutofit/>
          </a:bodyPr>
          <a:lstStyle>
            <a:lvl1pPr marL="0" indent="0">
              <a:lnSpc>
                <a:spcPct val="100000"/>
              </a:lnSpc>
              <a:spcBef>
                <a:spcPts val="800"/>
              </a:spcBef>
              <a:buFont typeface="Arial" panose="020B0604020202020204" pitchFamily="34" charset="0"/>
              <a:buNone/>
              <a:defRPr lang="en-GB" sz="2400" kern="1200" noProof="0" smtClean="0">
                <a:solidFill>
                  <a:schemeClr val="tx2"/>
                </a:solidFill>
                <a:latin typeface="Arial" pitchFamily="34" charset="0"/>
                <a:ea typeface="+mn-ea"/>
                <a:cs typeface="Arial" pitchFamily="34" charset="0"/>
              </a:defRPr>
            </a:lvl1pPr>
            <a:lvl2pPr marL="0" indent="0">
              <a:lnSpc>
                <a:spcPct val="100000"/>
              </a:lnSpc>
              <a:spcBef>
                <a:spcPts val="800"/>
              </a:spcBef>
              <a:buFont typeface="Arial" panose="020B0604020202020204" pitchFamily="34" charset="0"/>
              <a:buNone/>
              <a:defRPr lang="en-GB" sz="2400" kern="1200" noProof="0" smtClean="0">
                <a:solidFill>
                  <a:schemeClr val="tx2"/>
                </a:solidFill>
                <a:latin typeface="Arial" pitchFamily="34" charset="0"/>
                <a:ea typeface="+mn-ea"/>
                <a:cs typeface="Arial" pitchFamily="34" charset="0"/>
              </a:defRPr>
            </a:lvl2pPr>
            <a:lvl3pPr marL="0" indent="0">
              <a:lnSpc>
                <a:spcPct val="100000"/>
              </a:lnSpc>
              <a:spcBef>
                <a:spcPts val="800"/>
              </a:spcBef>
              <a:buFont typeface="Arial" panose="020B0604020202020204" pitchFamily="34" charset="0"/>
              <a:buNone/>
              <a:defRPr lang="en-GB" sz="2400" kern="1200" noProof="0" smtClean="0">
                <a:solidFill>
                  <a:schemeClr val="tx2"/>
                </a:solidFill>
                <a:latin typeface="Arial" pitchFamily="34" charset="0"/>
                <a:ea typeface="+mn-ea"/>
                <a:cs typeface="Arial" pitchFamily="34" charset="0"/>
              </a:defRPr>
            </a:lvl3pPr>
            <a:lvl4pPr marL="0" indent="0">
              <a:lnSpc>
                <a:spcPct val="100000"/>
              </a:lnSpc>
              <a:spcBef>
                <a:spcPts val="800"/>
              </a:spcBef>
              <a:buFont typeface="Arial" panose="020B0604020202020204" pitchFamily="34" charset="0"/>
              <a:buNone/>
              <a:defRPr lang="en-GB" sz="2400" kern="1200" noProof="0" smtClean="0">
                <a:solidFill>
                  <a:schemeClr val="tx2"/>
                </a:solidFill>
                <a:latin typeface="Arial" pitchFamily="34" charset="0"/>
                <a:ea typeface="+mn-ea"/>
                <a:cs typeface="Arial" pitchFamily="34" charset="0"/>
              </a:defRPr>
            </a:lvl4pPr>
            <a:lvl5pPr marL="0" indent="0">
              <a:lnSpc>
                <a:spcPct val="100000"/>
              </a:lnSpc>
              <a:spcBef>
                <a:spcPts val="800"/>
              </a:spcBef>
              <a:buFont typeface="Arial" panose="020B0604020202020204" pitchFamily="34" charset="0"/>
              <a:buNone/>
              <a:defRPr lang="en-GB" sz="2400" kern="1200" noProof="0" smtClean="0">
                <a:solidFill>
                  <a:schemeClr val="tx2"/>
                </a:solidFill>
                <a:latin typeface="Arial" pitchFamily="34" charset="0"/>
                <a:ea typeface="+mn-ea"/>
                <a:cs typeface="Arial" pitchFamily="34" charset="0"/>
              </a:defRPr>
            </a:lvl5pPr>
            <a:lvl6pPr marL="0" indent="0">
              <a:lnSpc>
                <a:spcPct val="100000"/>
              </a:lnSpc>
              <a:spcBef>
                <a:spcPts val="800"/>
              </a:spcBef>
              <a:buNone/>
              <a:defRPr lang="en-GB" sz="2400" kern="1200" noProof="0" smtClean="0">
                <a:solidFill>
                  <a:schemeClr val="tx2"/>
                </a:solidFill>
                <a:latin typeface="Arial" pitchFamily="34" charset="0"/>
                <a:ea typeface="+mn-ea"/>
                <a:cs typeface="Arial" pitchFamily="34" charset="0"/>
              </a:defRPr>
            </a:lvl6pPr>
            <a:lvl7pPr marL="0" indent="0">
              <a:lnSpc>
                <a:spcPct val="100000"/>
              </a:lnSpc>
              <a:spcBef>
                <a:spcPts val="800"/>
              </a:spcBef>
              <a:buNone/>
              <a:defRPr lang="en-GB" sz="2400" kern="1200" noProof="0" smtClean="0">
                <a:solidFill>
                  <a:schemeClr val="tx2"/>
                </a:solidFill>
                <a:latin typeface="Arial" pitchFamily="34" charset="0"/>
                <a:ea typeface="+mn-ea"/>
                <a:cs typeface="Arial" pitchFamily="34" charset="0"/>
              </a:defRPr>
            </a:lvl7pPr>
            <a:lvl8pPr marL="0" indent="0">
              <a:lnSpc>
                <a:spcPct val="100000"/>
              </a:lnSpc>
              <a:spcBef>
                <a:spcPts val="800"/>
              </a:spcBef>
              <a:buNone/>
              <a:defRPr lang="en-GB" sz="2400" kern="1200" noProof="0" smtClean="0">
                <a:solidFill>
                  <a:schemeClr val="tx2"/>
                </a:solidFill>
                <a:latin typeface="Arial" pitchFamily="34" charset="0"/>
                <a:ea typeface="+mn-ea"/>
                <a:cs typeface="Arial" pitchFamily="34" charset="0"/>
              </a:defRPr>
            </a:lvl8pPr>
            <a:lvl9pPr marL="0" indent="0">
              <a:lnSpc>
                <a:spcPct val="100000"/>
              </a:lnSpc>
              <a:spcBef>
                <a:spcPts val="800"/>
              </a:spcBef>
              <a:buNone/>
              <a:defRPr lang="de-DE" sz="2400" kern="1200" noProof="0" smtClean="0">
                <a:solidFill>
                  <a:schemeClr val="tx2"/>
                </a:solidFill>
                <a:latin typeface="Arial" pitchFamily="34" charset="0"/>
                <a:ea typeface="+mn-ea"/>
                <a:cs typeface="Arial" pitchFamily="34" charset="0"/>
              </a:defRPr>
            </a:lvl9pPr>
          </a:lstStyle>
          <a:p>
            <a:pPr lvl="0"/>
            <a:r>
              <a:rPr lang="en-US" dirty="0"/>
              <a:t>Click to add </a:t>
            </a:r>
            <a:r>
              <a:rPr lang="en-US" dirty="0" err="1"/>
              <a:t>subheadline</a:t>
            </a:r>
            <a:endParaRPr lang="en-US" dirty="0"/>
          </a:p>
        </p:txBody>
      </p:sp>
      <p:sp>
        <p:nvSpPr>
          <p:cNvPr id="46" name="Text Placeholder 3"/>
          <p:cNvSpPr>
            <a:spLocks noGrp="1"/>
          </p:cNvSpPr>
          <p:nvPr>
            <p:ph type="body" sz="quarter" idx="37" hasCustomPrompt="1"/>
          </p:nvPr>
        </p:nvSpPr>
        <p:spPr bwMode="gray">
          <a:xfrm>
            <a:off x="2351584" y="1701800"/>
            <a:ext cx="3648405" cy="768440"/>
          </a:xfrm>
        </p:spPr>
        <p:txBody>
          <a:bodyPr tIns="0" bIns="36000" anchor="b" anchorCtr="0"/>
          <a:lstStyle>
            <a:lvl1pPr marL="0" indent="0">
              <a:spcBef>
                <a:spcPts val="0"/>
              </a:spcBef>
              <a:spcAft>
                <a:spcPts val="0"/>
              </a:spcAft>
              <a:buFontTx/>
              <a:buNone/>
              <a:defRPr sz="1867">
                <a:solidFill>
                  <a:schemeClr val="tx2"/>
                </a:solidFill>
              </a:defRPr>
            </a:lvl1pPr>
            <a:lvl2pPr marL="0" indent="0">
              <a:spcBef>
                <a:spcPts val="0"/>
              </a:spcBef>
              <a:spcAft>
                <a:spcPts val="0"/>
              </a:spcAft>
              <a:buNone/>
              <a:defRPr sz="1867">
                <a:solidFill>
                  <a:schemeClr val="tx2"/>
                </a:solidFill>
              </a:defRPr>
            </a:lvl2pPr>
            <a:lvl3pPr marL="0" indent="0" algn="l">
              <a:spcBef>
                <a:spcPts val="0"/>
              </a:spcBef>
              <a:spcAft>
                <a:spcPts val="0"/>
              </a:spcAft>
              <a:buFontTx/>
              <a:buNone/>
              <a:tabLst>
                <a:tab pos="840296" algn="l"/>
              </a:tabLst>
              <a:defRPr sz="1867">
                <a:solidFill>
                  <a:schemeClr val="tx2"/>
                </a:solidFill>
              </a:defRPr>
            </a:lvl3pPr>
            <a:lvl4pPr marL="0" indent="0" algn="l">
              <a:spcBef>
                <a:spcPts val="0"/>
              </a:spcBef>
              <a:spcAft>
                <a:spcPts val="0"/>
              </a:spcAft>
              <a:buFontTx/>
              <a:buNone/>
              <a:defRPr sz="1867">
                <a:solidFill>
                  <a:schemeClr val="tx2"/>
                </a:solidFill>
              </a:defRPr>
            </a:lvl4pPr>
            <a:lvl5pPr marL="0" indent="0" algn="l">
              <a:spcBef>
                <a:spcPts val="0"/>
              </a:spcBef>
              <a:spcAft>
                <a:spcPts val="0"/>
              </a:spcAft>
              <a:buFontTx/>
              <a:buNone/>
              <a:defRPr sz="1867" b="0">
                <a:solidFill>
                  <a:schemeClr val="tx2"/>
                </a:solidFill>
              </a:defRPr>
            </a:lvl5pPr>
            <a:lvl6pPr marL="0" indent="0" algn="l">
              <a:spcBef>
                <a:spcPts val="0"/>
              </a:spcBef>
              <a:spcAft>
                <a:spcPts val="0"/>
              </a:spcAft>
              <a:buFontTx/>
              <a:buNone/>
              <a:defRPr sz="1867">
                <a:solidFill>
                  <a:schemeClr val="tx2"/>
                </a:solidFill>
              </a:defRPr>
            </a:lvl6pPr>
            <a:lvl7pPr marL="0" indent="0" algn="l">
              <a:spcBef>
                <a:spcPts val="0"/>
              </a:spcBef>
              <a:spcAft>
                <a:spcPts val="0"/>
              </a:spcAft>
              <a:buFontTx/>
              <a:buNone/>
              <a:defRPr sz="1867">
                <a:solidFill>
                  <a:schemeClr val="tx2"/>
                </a:solidFill>
              </a:defRPr>
            </a:lvl7pPr>
            <a:lvl8pPr marL="0" indent="0" algn="l">
              <a:spcBef>
                <a:spcPts val="0"/>
              </a:spcBef>
              <a:spcAft>
                <a:spcPts val="0"/>
              </a:spcAft>
              <a:buFontTx/>
              <a:buNone/>
              <a:defRPr sz="1867"/>
            </a:lvl8pPr>
            <a:lvl9pPr marL="0" indent="0" algn="l">
              <a:spcBef>
                <a:spcPts val="0"/>
              </a:spcBef>
              <a:spcAft>
                <a:spcPts val="0"/>
              </a:spcAft>
              <a:buFontTx/>
              <a:buNone/>
              <a:defRPr sz="1867">
                <a:solidFill>
                  <a:schemeClr val="tx2"/>
                </a:solidFill>
              </a:defRPr>
            </a:lvl9pPr>
          </a:lstStyle>
          <a:p>
            <a:pPr lvl="0"/>
            <a:r>
              <a:rPr lang="en-US" noProof="0" dirty="0"/>
              <a:t>[name]</a:t>
            </a:r>
          </a:p>
        </p:txBody>
      </p:sp>
      <p:sp>
        <p:nvSpPr>
          <p:cNvPr id="47" name="Text Placeholder 3"/>
          <p:cNvSpPr>
            <a:spLocks noGrp="1"/>
          </p:cNvSpPr>
          <p:nvPr>
            <p:ph type="body" sz="quarter" idx="43" hasCustomPrompt="1"/>
          </p:nvPr>
        </p:nvSpPr>
        <p:spPr bwMode="gray">
          <a:xfrm>
            <a:off x="8113184" y="1702432"/>
            <a:ext cx="3648405" cy="768000"/>
          </a:xfrm>
        </p:spPr>
        <p:txBody>
          <a:bodyPr tIns="0" bIns="36000" anchor="b" anchorCtr="0"/>
          <a:lstStyle>
            <a:lvl1pPr marL="0" indent="0">
              <a:spcBef>
                <a:spcPts val="0"/>
              </a:spcBef>
              <a:spcAft>
                <a:spcPts val="0"/>
              </a:spcAft>
              <a:buFontTx/>
              <a:buNone/>
              <a:defRPr sz="1867">
                <a:solidFill>
                  <a:schemeClr val="tx2"/>
                </a:solidFill>
              </a:defRPr>
            </a:lvl1pPr>
            <a:lvl2pPr marL="0" indent="0">
              <a:spcBef>
                <a:spcPts val="0"/>
              </a:spcBef>
              <a:spcAft>
                <a:spcPts val="0"/>
              </a:spcAft>
              <a:buNone/>
              <a:defRPr sz="1867">
                <a:solidFill>
                  <a:schemeClr val="tx2"/>
                </a:solidFill>
              </a:defRPr>
            </a:lvl2pPr>
            <a:lvl3pPr marL="0" indent="0" algn="l">
              <a:spcBef>
                <a:spcPts val="0"/>
              </a:spcBef>
              <a:spcAft>
                <a:spcPts val="0"/>
              </a:spcAft>
              <a:buFontTx/>
              <a:buNone/>
              <a:tabLst>
                <a:tab pos="840296" algn="l"/>
              </a:tabLst>
              <a:defRPr sz="1867">
                <a:solidFill>
                  <a:schemeClr val="tx2"/>
                </a:solidFill>
              </a:defRPr>
            </a:lvl3pPr>
            <a:lvl4pPr marL="0" indent="0" algn="l">
              <a:spcBef>
                <a:spcPts val="0"/>
              </a:spcBef>
              <a:spcAft>
                <a:spcPts val="0"/>
              </a:spcAft>
              <a:buFontTx/>
              <a:buNone/>
              <a:defRPr sz="1867">
                <a:solidFill>
                  <a:schemeClr val="tx2"/>
                </a:solidFill>
              </a:defRPr>
            </a:lvl4pPr>
            <a:lvl5pPr marL="0" indent="0" algn="l">
              <a:spcBef>
                <a:spcPts val="0"/>
              </a:spcBef>
              <a:spcAft>
                <a:spcPts val="0"/>
              </a:spcAft>
              <a:buFontTx/>
              <a:buNone/>
              <a:defRPr sz="1867" b="0">
                <a:solidFill>
                  <a:schemeClr val="tx2"/>
                </a:solidFill>
              </a:defRPr>
            </a:lvl5pPr>
            <a:lvl6pPr marL="0" indent="0" algn="l">
              <a:spcBef>
                <a:spcPts val="0"/>
              </a:spcBef>
              <a:spcAft>
                <a:spcPts val="0"/>
              </a:spcAft>
              <a:buFontTx/>
              <a:buNone/>
              <a:defRPr sz="1867">
                <a:solidFill>
                  <a:schemeClr val="tx2"/>
                </a:solidFill>
              </a:defRPr>
            </a:lvl6pPr>
            <a:lvl7pPr marL="0" indent="0" algn="l">
              <a:spcBef>
                <a:spcPts val="0"/>
              </a:spcBef>
              <a:spcAft>
                <a:spcPts val="0"/>
              </a:spcAft>
              <a:buFontTx/>
              <a:buNone/>
              <a:defRPr sz="1867">
                <a:solidFill>
                  <a:schemeClr val="tx2"/>
                </a:solidFill>
              </a:defRPr>
            </a:lvl7pPr>
            <a:lvl8pPr marL="0" indent="0" algn="l">
              <a:spcBef>
                <a:spcPts val="0"/>
              </a:spcBef>
              <a:spcAft>
                <a:spcPts val="0"/>
              </a:spcAft>
              <a:buFontTx/>
              <a:buNone/>
              <a:defRPr sz="1867"/>
            </a:lvl8pPr>
            <a:lvl9pPr marL="0" indent="0" algn="l">
              <a:spcBef>
                <a:spcPts val="0"/>
              </a:spcBef>
              <a:spcAft>
                <a:spcPts val="0"/>
              </a:spcAft>
              <a:buFontTx/>
              <a:buNone/>
              <a:defRPr sz="1867">
                <a:solidFill>
                  <a:schemeClr val="tx2"/>
                </a:solidFill>
              </a:defRPr>
            </a:lvl9pPr>
          </a:lstStyle>
          <a:p>
            <a:pPr lvl="0"/>
            <a:r>
              <a:rPr lang="en-US" dirty="0"/>
              <a:t>[name]</a:t>
            </a:r>
          </a:p>
        </p:txBody>
      </p:sp>
      <p:sp>
        <p:nvSpPr>
          <p:cNvPr id="48" name="Text Placeholder 3"/>
          <p:cNvSpPr>
            <a:spLocks noGrp="1"/>
          </p:cNvSpPr>
          <p:nvPr>
            <p:ph type="body" sz="quarter" idx="46" hasCustomPrompt="1"/>
          </p:nvPr>
        </p:nvSpPr>
        <p:spPr bwMode="gray">
          <a:xfrm>
            <a:off x="2351584" y="4101093"/>
            <a:ext cx="3648405" cy="768440"/>
          </a:xfrm>
        </p:spPr>
        <p:txBody>
          <a:bodyPr tIns="0" bIns="36000" anchor="b" anchorCtr="0"/>
          <a:lstStyle>
            <a:lvl1pPr marL="0" indent="0">
              <a:spcBef>
                <a:spcPts val="0"/>
              </a:spcBef>
              <a:spcAft>
                <a:spcPts val="0"/>
              </a:spcAft>
              <a:buFontTx/>
              <a:buNone/>
              <a:defRPr sz="1867">
                <a:solidFill>
                  <a:schemeClr val="tx2"/>
                </a:solidFill>
              </a:defRPr>
            </a:lvl1pPr>
            <a:lvl2pPr marL="0" indent="0">
              <a:spcBef>
                <a:spcPts val="0"/>
              </a:spcBef>
              <a:spcAft>
                <a:spcPts val="0"/>
              </a:spcAft>
              <a:buNone/>
              <a:defRPr sz="1867">
                <a:solidFill>
                  <a:schemeClr val="tx2"/>
                </a:solidFill>
              </a:defRPr>
            </a:lvl2pPr>
            <a:lvl3pPr marL="0" indent="0" algn="l">
              <a:spcBef>
                <a:spcPts val="0"/>
              </a:spcBef>
              <a:spcAft>
                <a:spcPts val="0"/>
              </a:spcAft>
              <a:buFontTx/>
              <a:buNone/>
              <a:tabLst>
                <a:tab pos="840296" algn="l"/>
              </a:tabLst>
              <a:defRPr sz="1867">
                <a:solidFill>
                  <a:schemeClr val="tx2"/>
                </a:solidFill>
              </a:defRPr>
            </a:lvl3pPr>
            <a:lvl4pPr marL="0" indent="0" algn="l">
              <a:spcBef>
                <a:spcPts val="0"/>
              </a:spcBef>
              <a:spcAft>
                <a:spcPts val="0"/>
              </a:spcAft>
              <a:buFontTx/>
              <a:buNone/>
              <a:defRPr sz="1867">
                <a:solidFill>
                  <a:schemeClr val="tx2"/>
                </a:solidFill>
              </a:defRPr>
            </a:lvl4pPr>
            <a:lvl5pPr marL="0" indent="0" algn="l">
              <a:spcBef>
                <a:spcPts val="0"/>
              </a:spcBef>
              <a:spcAft>
                <a:spcPts val="0"/>
              </a:spcAft>
              <a:buFontTx/>
              <a:buNone/>
              <a:defRPr sz="1867" b="0">
                <a:solidFill>
                  <a:schemeClr val="tx2"/>
                </a:solidFill>
              </a:defRPr>
            </a:lvl5pPr>
            <a:lvl6pPr marL="0" indent="0" algn="l">
              <a:spcBef>
                <a:spcPts val="0"/>
              </a:spcBef>
              <a:spcAft>
                <a:spcPts val="0"/>
              </a:spcAft>
              <a:buFontTx/>
              <a:buNone/>
              <a:defRPr sz="1867">
                <a:solidFill>
                  <a:schemeClr val="tx2"/>
                </a:solidFill>
              </a:defRPr>
            </a:lvl6pPr>
            <a:lvl7pPr marL="0" indent="0" algn="l">
              <a:spcBef>
                <a:spcPts val="0"/>
              </a:spcBef>
              <a:spcAft>
                <a:spcPts val="0"/>
              </a:spcAft>
              <a:buFontTx/>
              <a:buNone/>
              <a:defRPr sz="1867">
                <a:solidFill>
                  <a:schemeClr val="tx2"/>
                </a:solidFill>
              </a:defRPr>
            </a:lvl7pPr>
            <a:lvl8pPr marL="0" indent="0" algn="l">
              <a:spcBef>
                <a:spcPts val="0"/>
              </a:spcBef>
              <a:spcAft>
                <a:spcPts val="0"/>
              </a:spcAft>
              <a:buFontTx/>
              <a:buNone/>
              <a:defRPr sz="1867"/>
            </a:lvl8pPr>
            <a:lvl9pPr marL="0" indent="0" algn="l">
              <a:spcBef>
                <a:spcPts val="0"/>
              </a:spcBef>
              <a:spcAft>
                <a:spcPts val="0"/>
              </a:spcAft>
              <a:buFontTx/>
              <a:buNone/>
              <a:defRPr sz="1867">
                <a:solidFill>
                  <a:schemeClr val="tx2"/>
                </a:solidFill>
              </a:defRPr>
            </a:lvl9pPr>
          </a:lstStyle>
          <a:p>
            <a:pPr lvl="0"/>
            <a:r>
              <a:rPr lang="en-US" noProof="0" dirty="0"/>
              <a:t>[name]</a:t>
            </a:r>
          </a:p>
        </p:txBody>
      </p:sp>
      <p:sp>
        <p:nvSpPr>
          <p:cNvPr id="49" name="Text Placeholder 3"/>
          <p:cNvSpPr>
            <a:spLocks noGrp="1"/>
          </p:cNvSpPr>
          <p:nvPr>
            <p:ph type="body" sz="quarter" idx="47" hasCustomPrompt="1"/>
          </p:nvPr>
        </p:nvSpPr>
        <p:spPr bwMode="gray">
          <a:xfrm>
            <a:off x="8113184" y="4101725"/>
            <a:ext cx="3648405" cy="768000"/>
          </a:xfrm>
        </p:spPr>
        <p:txBody>
          <a:bodyPr tIns="0" bIns="36000" anchor="b" anchorCtr="0"/>
          <a:lstStyle>
            <a:lvl1pPr marL="0" indent="0">
              <a:spcBef>
                <a:spcPts val="0"/>
              </a:spcBef>
              <a:spcAft>
                <a:spcPts val="0"/>
              </a:spcAft>
              <a:buFontTx/>
              <a:buNone/>
              <a:defRPr sz="1867">
                <a:solidFill>
                  <a:schemeClr val="tx2"/>
                </a:solidFill>
              </a:defRPr>
            </a:lvl1pPr>
            <a:lvl2pPr marL="0" indent="0">
              <a:spcBef>
                <a:spcPts val="0"/>
              </a:spcBef>
              <a:spcAft>
                <a:spcPts val="0"/>
              </a:spcAft>
              <a:buNone/>
              <a:defRPr sz="1867">
                <a:solidFill>
                  <a:schemeClr val="tx2"/>
                </a:solidFill>
              </a:defRPr>
            </a:lvl2pPr>
            <a:lvl3pPr marL="0" indent="0" algn="l">
              <a:spcBef>
                <a:spcPts val="0"/>
              </a:spcBef>
              <a:spcAft>
                <a:spcPts val="0"/>
              </a:spcAft>
              <a:buFontTx/>
              <a:buNone/>
              <a:tabLst>
                <a:tab pos="840296" algn="l"/>
              </a:tabLst>
              <a:defRPr sz="1867">
                <a:solidFill>
                  <a:schemeClr val="tx2"/>
                </a:solidFill>
              </a:defRPr>
            </a:lvl3pPr>
            <a:lvl4pPr marL="0" indent="0" algn="l">
              <a:spcBef>
                <a:spcPts val="0"/>
              </a:spcBef>
              <a:spcAft>
                <a:spcPts val="0"/>
              </a:spcAft>
              <a:buFontTx/>
              <a:buNone/>
              <a:defRPr sz="1867">
                <a:solidFill>
                  <a:schemeClr val="tx2"/>
                </a:solidFill>
              </a:defRPr>
            </a:lvl4pPr>
            <a:lvl5pPr marL="0" indent="0" algn="l">
              <a:spcBef>
                <a:spcPts val="0"/>
              </a:spcBef>
              <a:spcAft>
                <a:spcPts val="0"/>
              </a:spcAft>
              <a:buFontTx/>
              <a:buNone/>
              <a:defRPr sz="1867" b="0">
                <a:solidFill>
                  <a:schemeClr val="tx2"/>
                </a:solidFill>
              </a:defRPr>
            </a:lvl5pPr>
            <a:lvl6pPr marL="0" indent="0" algn="l">
              <a:spcBef>
                <a:spcPts val="0"/>
              </a:spcBef>
              <a:spcAft>
                <a:spcPts val="0"/>
              </a:spcAft>
              <a:buFontTx/>
              <a:buNone/>
              <a:defRPr sz="1867">
                <a:solidFill>
                  <a:schemeClr val="tx2"/>
                </a:solidFill>
              </a:defRPr>
            </a:lvl6pPr>
            <a:lvl7pPr marL="0" indent="0" algn="l">
              <a:spcBef>
                <a:spcPts val="0"/>
              </a:spcBef>
              <a:spcAft>
                <a:spcPts val="0"/>
              </a:spcAft>
              <a:buFontTx/>
              <a:buNone/>
              <a:defRPr sz="1867">
                <a:solidFill>
                  <a:schemeClr val="tx2"/>
                </a:solidFill>
              </a:defRPr>
            </a:lvl7pPr>
            <a:lvl8pPr marL="0" indent="0" algn="l">
              <a:spcBef>
                <a:spcPts val="0"/>
              </a:spcBef>
              <a:spcAft>
                <a:spcPts val="0"/>
              </a:spcAft>
              <a:buFontTx/>
              <a:buNone/>
              <a:defRPr sz="1867"/>
            </a:lvl8pPr>
            <a:lvl9pPr marL="0" indent="0" algn="l">
              <a:spcBef>
                <a:spcPts val="0"/>
              </a:spcBef>
              <a:spcAft>
                <a:spcPts val="0"/>
              </a:spcAft>
              <a:buFontTx/>
              <a:buNone/>
              <a:defRPr sz="1867">
                <a:solidFill>
                  <a:schemeClr val="tx2"/>
                </a:solidFill>
              </a:defRPr>
            </a:lvl9pPr>
          </a:lstStyle>
          <a:p>
            <a:pPr lvl="0"/>
            <a:r>
              <a:rPr lang="en-US" dirty="0"/>
              <a:t>[name]</a:t>
            </a:r>
          </a:p>
        </p:txBody>
      </p:sp>
    </p:spTree>
    <p:extLst>
      <p:ext uri="{BB962C8B-B14F-4D97-AF65-F5344CB8AC3E}">
        <p14:creationId xmlns:p14="http://schemas.microsoft.com/office/powerpoint/2010/main" val="114703358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End Slide">
    <p:spTree>
      <p:nvGrpSpPr>
        <p:cNvPr id="1" name=""/>
        <p:cNvGrpSpPr/>
        <p:nvPr/>
      </p:nvGrpSpPr>
      <p:grpSpPr>
        <a:xfrm>
          <a:off x="0" y="0"/>
          <a:ext cx="0" cy="0"/>
          <a:chOff x="0" y="0"/>
          <a:chExt cx="0" cy="0"/>
        </a:xfrm>
      </p:grpSpPr>
      <p:pic>
        <p:nvPicPr>
          <p:cNvPr id="7" name="Picture 1"/>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bwMode="gray">
          <a:xfrm>
            <a:off x="0" y="0"/>
            <a:ext cx="12192000" cy="6858000"/>
          </a:xfrm>
          <a:prstGeom prst="rect">
            <a:avLst/>
          </a:prstGeom>
          <a:noFill/>
          <a:ln>
            <a:noFill/>
          </a:ln>
        </p:spPr>
      </p:pic>
      <p:sp>
        <p:nvSpPr>
          <p:cNvPr id="3" name="Title 2"/>
          <p:cNvSpPr>
            <a:spLocks noGrp="1"/>
          </p:cNvSpPr>
          <p:nvPr>
            <p:ph type="title" hasCustomPrompt="1"/>
          </p:nvPr>
        </p:nvSpPr>
        <p:spPr bwMode="gray">
          <a:xfrm>
            <a:off x="431214" y="1316567"/>
            <a:ext cx="11329573" cy="2592917"/>
          </a:xfrm>
        </p:spPr>
        <p:txBody>
          <a:bodyPr anchor="b"/>
          <a:lstStyle>
            <a:lvl1pPr>
              <a:defRPr sz="4800" cap="none" baseline="0">
                <a:solidFill>
                  <a:schemeClr val="bg1"/>
                </a:solidFill>
                <a:latin typeface="Arial" pitchFamily="34" charset="0"/>
              </a:defRPr>
            </a:lvl1pPr>
          </a:lstStyle>
          <a:p>
            <a:r>
              <a:rPr lang="en-US" dirty="0"/>
              <a:t>Thank you</a:t>
            </a:r>
          </a:p>
        </p:txBody>
      </p:sp>
      <p:sp>
        <p:nvSpPr>
          <p:cNvPr id="8" name="Text Placeholder 5"/>
          <p:cNvSpPr>
            <a:spLocks noGrp="1"/>
          </p:cNvSpPr>
          <p:nvPr>
            <p:ph type="body" sz="quarter" idx="10" hasCustomPrompt="1"/>
          </p:nvPr>
        </p:nvSpPr>
        <p:spPr bwMode="gray">
          <a:xfrm>
            <a:off x="431371" y="6309408"/>
            <a:ext cx="11329259" cy="288032"/>
          </a:xfrm>
        </p:spPr>
        <p:txBody>
          <a:bodyPr anchor="b"/>
          <a:lstStyle>
            <a:lvl1pPr marL="0" indent="0">
              <a:spcBef>
                <a:spcPts val="0"/>
              </a:spcBef>
              <a:spcAft>
                <a:spcPts val="0"/>
              </a:spcAft>
              <a:buFontTx/>
              <a:buNone/>
              <a:defRPr sz="1600" baseline="0">
                <a:solidFill>
                  <a:schemeClr val="bg1"/>
                </a:solidFill>
              </a:defRPr>
            </a:lvl1pPr>
            <a:lvl2pPr marL="0" indent="0">
              <a:spcBef>
                <a:spcPts val="0"/>
              </a:spcBef>
              <a:spcAft>
                <a:spcPts val="0"/>
              </a:spcAft>
              <a:buFontTx/>
              <a:buNone/>
              <a:defRPr sz="1600">
                <a:solidFill>
                  <a:schemeClr val="bg1"/>
                </a:solidFill>
              </a:defRPr>
            </a:lvl2pPr>
            <a:lvl3pPr marL="0" indent="0">
              <a:spcBef>
                <a:spcPts val="0"/>
              </a:spcBef>
              <a:spcAft>
                <a:spcPts val="0"/>
              </a:spcAft>
              <a:buFontTx/>
              <a:buNone/>
              <a:defRPr sz="1600">
                <a:solidFill>
                  <a:schemeClr val="bg1"/>
                </a:solidFill>
              </a:defRPr>
            </a:lvl3pPr>
            <a:lvl4pPr marL="0" indent="0">
              <a:spcBef>
                <a:spcPts val="0"/>
              </a:spcBef>
              <a:spcAft>
                <a:spcPts val="0"/>
              </a:spcAft>
              <a:buFontTx/>
              <a:buNone/>
              <a:defRPr sz="1600">
                <a:solidFill>
                  <a:schemeClr val="bg1"/>
                </a:solidFill>
              </a:defRPr>
            </a:lvl4pPr>
            <a:lvl5pPr marL="0" indent="0">
              <a:spcBef>
                <a:spcPts val="0"/>
              </a:spcBef>
              <a:spcAft>
                <a:spcPts val="0"/>
              </a:spcAft>
              <a:buFontTx/>
              <a:buNone/>
              <a:defRPr sz="1600">
                <a:solidFill>
                  <a:schemeClr val="bg1"/>
                </a:solidFill>
              </a:defRPr>
            </a:lvl5pPr>
            <a:lvl6pPr marL="0" indent="0">
              <a:spcBef>
                <a:spcPts val="0"/>
              </a:spcBef>
              <a:spcAft>
                <a:spcPts val="0"/>
              </a:spcAft>
              <a:buFontTx/>
              <a:buNone/>
              <a:defRPr sz="1600">
                <a:solidFill>
                  <a:schemeClr val="bg1"/>
                </a:solidFill>
              </a:defRPr>
            </a:lvl6pPr>
            <a:lvl7pPr marL="0" indent="0">
              <a:spcBef>
                <a:spcPts val="0"/>
              </a:spcBef>
              <a:spcAft>
                <a:spcPts val="0"/>
              </a:spcAft>
              <a:buFontTx/>
              <a:buNone/>
              <a:defRPr sz="1600">
                <a:solidFill>
                  <a:schemeClr val="bg1"/>
                </a:solidFill>
              </a:defRPr>
            </a:lvl7pPr>
            <a:lvl8pPr marL="0" indent="0">
              <a:spcBef>
                <a:spcPts val="0"/>
              </a:spcBef>
              <a:spcAft>
                <a:spcPts val="0"/>
              </a:spcAft>
              <a:buFontTx/>
              <a:buNone/>
              <a:defRPr sz="1600">
                <a:solidFill>
                  <a:schemeClr val="bg1"/>
                </a:solidFill>
              </a:defRPr>
            </a:lvl8pPr>
            <a:lvl9pPr marL="0" indent="0">
              <a:spcBef>
                <a:spcPts val="0"/>
              </a:spcBef>
              <a:spcAft>
                <a:spcPts val="0"/>
              </a:spcAft>
              <a:buFontTx/>
              <a:buNone/>
              <a:defRPr sz="1600">
                <a:solidFill>
                  <a:schemeClr val="bg1"/>
                </a:solidFill>
              </a:defRPr>
            </a:lvl9pPr>
          </a:lstStyle>
          <a:p>
            <a:pPr lvl="0"/>
            <a:r>
              <a:rPr lang="en-US" noProof="0" dirty="0"/>
              <a:t>Click to add additional text, e.g. author, location, date</a:t>
            </a:r>
          </a:p>
        </p:txBody>
      </p:sp>
    </p:spTree>
    <p:extLst>
      <p:ext uri="{BB962C8B-B14F-4D97-AF65-F5344CB8AC3E}">
        <p14:creationId xmlns:p14="http://schemas.microsoft.com/office/powerpoint/2010/main" val="188212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6" name="Picture Placeholder 5"/>
          <p:cNvSpPr>
            <a:spLocks noGrp="1"/>
          </p:cNvSpPr>
          <p:nvPr>
            <p:ph type="pic" sz="quarter" idx="11" hasCustomPrompt="1"/>
          </p:nvPr>
        </p:nvSpPr>
        <p:spPr bwMode="gray">
          <a:xfrm>
            <a:off x="431213" y="1316707"/>
            <a:ext cx="11328987" cy="5280943"/>
          </a:xfrm>
        </p:spPr>
        <p:txBody>
          <a:bodyPr/>
          <a:lstStyle/>
          <a:p>
            <a:r>
              <a:rPr lang="en-US"/>
              <a:t>Click to the symbol to add a picture</a:t>
            </a:r>
          </a:p>
        </p:txBody>
      </p:sp>
      <p:sp>
        <p:nvSpPr>
          <p:cNvPr id="2" name="Title 1"/>
          <p:cNvSpPr>
            <a:spLocks noGrp="1"/>
          </p:cNvSpPr>
          <p:nvPr>
            <p:ph type="ctrTitle" hasCustomPrompt="1"/>
          </p:nvPr>
        </p:nvSpPr>
        <p:spPr bwMode="gray">
          <a:xfrm>
            <a:off x="623240" y="2372785"/>
            <a:ext cx="10945520" cy="1344257"/>
          </a:xfrm>
        </p:spPr>
        <p:txBody>
          <a:bodyPr anchor="b"/>
          <a:lstStyle>
            <a:lvl1pPr>
              <a:defRPr sz="4800" cap="none" baseline="0">
                <a:solidFill>
                  <a:schemeClr val="tx2"/>
                </a:solidFill>
              </a:defRPr>
            </a:lvl1pPr>
          </a:lstStyle>
          <a:p>
            <a:r>
              <a:rPr lang="en-US" dirty="0"/>
              <a:t>Click to add title of presentation</a:t>
            </a:r>
          </a:p>
        </p:txBody>
      </p:sp>
      <p:sp>
        <p:nvSpPr>
          <p:cNvPr id="3" name="Subtitle 2"/>
          <p:cNvSpPr>
            <a:spLocks noGrp="1"/>
          </p:cNvSpPr>
          <p:nvPr>
            <p:ph type="subTitle" idx="1" hasCustomPrompt="1"/>
          </p:nvPr>
        </p:nvSpPr>
        <p:spPr bwMode="gray">
          <a:xfrm>
            <a:off x="622495" y="3813054"/>
            <a:ext cx="10946245" cy="1536213"/>
          </a:xfrm>
        </p:spPr>
        <p:txBody>
          <a:bodyPr/>
          <a:lstStyle>
            <a:lvl1pPr marL="0" indent="0" algn="l">
              <a:spcBef>
                <a:spcPts val="800"/>
              </a:spcBef>
              <a:spcAft>
                <a:spcPts val="0"/>
              </a:spcAft>
              <a:buNone/>
              <a:defRPr sz="2667">
                <a:solidFill>
                  <a:schemeClr val="tx2"/>
                </a:solidFill>
              </a:defRPr>
            </a:lvl1pPr>
            <a:lvl2pPr marL="0" indent="0" algn="l">
              <a:spcBef>
                <a:spcPts val="800"/>
              </a:spcBef>
              <a:spcAft>
                <a:spcPts val="0"/>
              </a:spcAft>
              <a:buNone/>
              <a:defRPr sz="2667">
                <a:solidFill>
                  <a:schemeClr val="tx2"/>
                </a:solidFill>
              </a:defRPr>
            </a:lvl2pPr>
            <a:lvl3pPr marL="0" indent="0" algn="l">
              <a:spcBef>
                <a:spcPts val="800"/>
              </a:spcBef>
              <a:spcAft>
                <a:spcPts val="0"/>
              </a:spcAft>
              <a:buNone/>
              <a:defRPr sz="2667">
                <a:solidFill>
                  <a:schemeClr val="tx2"/>
                </a:solidFill>
              </a:defRPr>
            </a:lvl3pPr>
            <a:lvl4pPr marL="0" indent="0" algn="l">
              <a:spcBef>
                <a:spcPts val="800"/>
              </a:spcBef>
              <a:spcAft>
                <a:spcPts val="0"/>
              </a:spcAft>
              <a:buNone/>
              <a:defRPr sz="2667">
                <a:solidFill>
                  <a:schemeClr val="tx2"/>
                </a:solidFill>
              </a:defRPr>
            </a:lvl4pPr>
            <a:lvl5pPr marL="0" indent="0" algn="l">
              <a:spcBef>
                <a:spcPts val="800"/>
              </a:spcBef>
              <a:spcAft>
                <a:spcPts val="0"/>
              </a:spcAft>
              <a:buNone/>
              <a:defRPr sz="2667">
                <a:solidFill>
                  <a:schemeClr val="tx2"/>
                </a:solidFill>
              </a:defRPr>
            </a:lvl5pPr>
            <a:lvl6pPr marL="0" indent="0" algn="l">
              <a:spcBef>
                <a:spcPts val="800"/>
              </a:spcBef>
              <a:spcAft>
                <a:spcPts val="0"/>
              </a:spcAft>
              <a:buNone/>
              <a:defRPr sz="2667">
                <a:solidFill>
                  <a:schemeClr val="tx2"/>
                </a:solidFill>
              </a:defRPr>
            </a:lvl6pPr>
            <a:lvl7pPr marL="0" indent="0" algn="l">
              <a:spcBef>
                <a:spcPts val="800"/>
              </a:spcBef>
              <a:spcAft>
                <a:spcPts val="0"/>
              </a:spcAft>
              <a:buNone/>
              <a:defRPr sz="2667">
                <a:solidFill>
                  <a:schemeClr val="tx2"/>
                </a:solidFill>
              </a:defRPr>
            </a:lvl7pPr>
            <a:lvl8pPr marL="0" indent="0" algn="l">
              <a:spcAft>
                <a:spcPts val="0"/>
              </a:spcAft>
              <a:buNone/>
              <a:defRPr sz="2667">
                <a:solidFill>
                  <a:schemeClr val="bg1"/>
                </a:solidFill>
              </a:defRPr>
            </a:lvl8pPr>
            <a:lvl9pPr marL="0" indent="0" algn="l">
              <a:spcBef>
                <a:spcPts val="800"/>
              </a:spcBef>
              <a:spcAft>
                <a:spcPts val="0"/>
              </a:spcAft>
              <a:buNone/>
              <a:defRPr sz="2667">
                <a:solidFill>
                  <a:schemeClr val="tx2"/>
                </a:solidFill>
              </a:defRPr>
            </a:lvl9pPr>
          </a:lstStyle>
          <a:p>
            <a:pPr lvl="0"/>
            <a:r>
              <a:rPr lang="en-US" noProof="0" dirty="0"/>
              <a:t>Click to add subtitle of presentation</a:t>
            </a:r>
          </a:p>
        </p:txBody>
      </p:sp>
      <p:sp>
        <p:nvSpPr>
          <p:cNvPr id="7" name="Rechteck 6"/>
          <p:cNvSpPr/>
          <p:nvPr/>
        </p:nvSpPr>
        <p:spPr bwMode="gray">
          <a:xfrm>
            <a:off x="0" y="6570171"/>
            <a:ext cx="12192000" cy="287829"/>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marL="0" indent="0" algn="ctr">
              <a:buFont typeface="Courier New" pitchFamily="49" charset="0"/>
              <a:buNone/>
            </a:pPr>
            <a:endParaRPr lang="en-US" sz="2133">
              <a:solidFill>
                <a:schemeClr val="tx1"/>
              </a:solidFill>
              <a:latin typeface="Arial" pitchFamily="34" charset="0"/>
            </a:endParaRPr>
          </a:p>
        </p:txBody>
      </p:sp>
      <p:sp>
        <p:nvSpPr>
          <p:cNvPr id="8" name="Text Placeholder 10"/>
          <p:cNvSpPr>
            <a:spLocks noGrp="1"/>
          </p:cNvSpPr>
          <p:nvPr>
            <p:ph type="body" sz="quarter" idx="10" hasCustomPrompt="1"/>
          </p:nvPr>
        </p:nvSpPr>
        <p:spPr bwMode="gray">
          <a:xfrm>
            <a:off x="623241" y="6117373"/>
            <a:ext cx="10945520" cy="288000"/>
          </a:xfrm>
        </p:spPr>
        <p:txBody>
          <a:bodyPr tIns="0" anchor="b" anchorCtr="0"/>
          <a:lstStyle>
            <a:lvl1pPr marL="0" indent="0">
              <a:lnSpc>
                <a:spcPct val="100000"/>
              </a:lnSpc>
              <a:spcBef>
                <a:spcPts val="0"/>
              </a:spcBef>
              <a:spcAft>
                <a:spcPts val="0"/>
              </a:spcAft>
              <a:buFontTx/>
              <a:buNone/>
              <a:defRPr sz="1600">
                <a:solidFill>
                  <a:schemeClr val="tx2"/>
                </a:solidFill>
              </a:defRPr>
            </a:lvl1pPr>
            <a:lvl2pPr marL="0" indent="0">
              <a:lnSpc>
                <a:spcPct val="100000"/>
              </a:lnSpc>
              <a:spcBef>
                <a:spcPts val="0"/>
              </a:spcBef>
              <a:spcAft>
                <a:spcPts val="0"/>
              </a:spcAft>
              <a:buFontTx/>
              <a:buNone/>
              <a:defRPr sz="1600">
                <a:solidFill>
                  <a:schemeClr val="tx2"/>
                </a:solidFill>
              </a:defRPr>
            </a:lvl2pPr>
            <a:lvl3pPr marL="0" indent="0">
              <a:lnSpc>
                <a:spcPct val="100000"/>
              </a:lnSpc>
              <a:spcBef>
                <a:spcPts val="0"/>
              </a:spcBef>
              <a:spcAft>
                <a:spcPts val="0"/>
              </a:spcAft>
              <a:buFontTx/>
              <a:buNone/>
              <a:defRPr sz="1600">
                <a:solidFill>
                  <a:schemeClr val="tx2"/>
                </a:solidFill>
              </a:defRPr>
            </a:lvl3pPr>
            <a:lvl4pPr marL="0" indent="0">
              <a:lnSpc>
                <a:spcPct val="100000"/>
              </a:lnSpc>
              <a:spcBef>
                <a:spcPts val="0"/>
              </a:spcBef>
              <a:spcAft>
                <a:spcPts val="0"/>
              </a:spcAft>
              <a:buFontTx/>
              <a:buNone/>
              <a:defRPr sz="1600">
                <a:solidFill>
                  <a:schemeClr val="tx2"/>
                </a:solidFill>
              </a:defRPr>
            </a:lvl4pPr>
            <a:lvl5pPr marL="0" indent="0">
              <a:lnSpc>
                <a:spcPct val="100000"/>
              </a:lnSpc>
              <a:spcBef>
                <a:spcPts val="0"/>
              </a:spcBef>
              <a:spcAft>
                <a:spcPts val="0"/>
              </a:spcAft>
              <a:buFontTx/>
              <a:buNone/>
              <a:defRPr sz="1600">
                <a:solidFill>
                  <a:schemeClr val="tx2"/>
                </a:solidFill>
              </a:defRPr>
            </a:lvl5pPr>
            <a:lvl6pPr marL="0" indent="0">
              <a:lnSpc>
                <a:spcPct val="100000"/>
              </a:lnSpc>
              <a:spcBef>
                <a:spcPts val="0"/>
              </a:spcBef>
              <a:spcAft>
                <a:spcPts val="0"/>
              </a:spcAft>
              <a:buFontTx/>
              <a:buNone/>
              <a:defRPr sz="1600">
                <a:solidFill>
                  <a:schemeClr val="tx2"/>
                </a:solidFill>
              </a:defRPr>
            </a:lvl6pPr>
            <a:lvl7pPr marL="0" indent="0">
              <a:lnSpc>
                <a:spcPct val="100000"/>
              </a:lnSpc>
              <a:spcBef>
                <a:spcPts val="0"/>
              </a:spcBef>
              <a:spcAft>
                <a:spcPts val="0"/>
              </a:spcAft>
              <a:buFontTx/>
              <a:buNone/>
              <a:defRPr sz="1600">
                <a:solidFill>
                  <a:schemeClr val="tx2"/>
                </a:solidFill>
              </a:defRPr>
            </a:lvl7pPr>
            <a:lvl8pPr marL="0" indent="0">
              <a:lnSpc>
                <a:spcPct val="100000"/>
              </a:lnSpc>
              <a:spcBef>
                <a:spcPts val="0"/>
              </a:spcBef>
              <a:spcAft>
                <a:spcPts val="0"/>
              </a:spcAft>
              <a:buFontTx/>
              <a:buNone/>
              <a:defRPr sz="1600">
                <a:solidFill>
                  <a:schemeClr val="bg1"/>
                </a:solidFill>
              </a:defRPr>
            </a:lvl8pPr>
            <a:lvl9pPr marL="0" indent="0">
              <a:lnSpc>
                <a:spcPct val="100000"/>
              </a:lnSpc>
              <a:spcBef>
                <a:spcPts val="0"/>
              </a:spcBef>
              <a:spcAft>
                <a:spcPts val="0"/>
              </a:spcAft>
              <a:buFontTx/>
              <a:buNone/>
              <a:defRPr sz="1600">
                <a:solidFill>
                  <a:schemeClr val="tx2"/>
                </a:solidFill>
              </a:defRPr>
            </a:lvl9pPr>
          </a:lstStyle>
          <a:p>
            <a:pPr lvl="0"/>
            <a:r>
              <a:rPr lang="en-US" noProof="0" dirty="0"/>
              <a:t>Click to add additional text, e.g. author, location, date</a:t>
            </a:r>
          </a:p>
        </p:txBody>
      </p:sp>
    </p:spTree>
    <p:extLst>
      <p:ext uri="{BB962C8B-B14F-4D97-AF65-F5344CB8AC3E}">
        <p14:creationId xmlns:p14="http://schemas.microsoft.com/office/powerpoint/2010/main" val="326033474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Four Contacts with Pictures">
    <p:spTree>
      <p:nvGrpSpPr>
        <p:cNvPr id="1" name=""/>
        <p:cNvGrpSpPr/>
        <p:nvPr/>
      </p:nvGrpSpPr>
      <p:grpSpPr>
        <a:xfrm>
          <a:off x="0" y="0"/>
          <a:ext cx="0" cy="0"/>
          <a:chOff x="0" y="0"/>
          <a:chExt cx="0" cy="0"/>
        </a:xfrm>
      </p:grpSpPr>
      <p:sp>
        <p:nvSpPr>
          <p:cNvPr id="44" name="Picture Placeholder 4"/>
          <p:cNvSpPr>
            <a:spLocks noGrp="1"/>
          </p:cNvSpPr>
          <p:nvPr>
            <p:ph type="pic" sz="quarter" idx="26" hasCustomPrompt="1"/>
          </p:nvPr>
        </p:nvSpPr>
        <p:spPr bwMode="gray">
          <a:xfrm>
            <a:off x="431800" y="2205038"/>
            <a:ext cx="1727200" cy="2016050"/>
          </a:xfrm>
        </p:spPr>
        <p:txBody>
          <a:bodyPr/>
          <a:lstStyle>
            <a:lvl1pPr marL="0" indent="0">
              <a:buNone/>
              <a:defRPr>
                <a:latin typeface="Arial" pitchFamily="34" charset="0"/>
              </a:defRPr>
            </a:lvl1pPr>
          </a:lstStyle>
          <a:p>
            <a:r>
              <a:rPr lang="de-DE" dirty="0"/>
              <a:t>Picture</a:t>
            </a:r>
            <a:endParaRPr lang="en-US" dirty="0"/>
          </a:p>
        </p:txBody>
      </p:sp>
      <p:sp>
        <p:nvSpPr>
          <p:cNvPr id="45" name="Picture Placeholder 4"/>
          <p:cNvSpPr>
            <a:spLocks noGrp="1"/>
          </p:cNvSpPr>
          <p:nvPr>
            <p:ph type="pic" sz="quarter" idx="27" hasCustomPrompt="1"/>
          </p:nvPr>
        </p:nvSpPr>
        <p:spPr bwMode="gray">
          <a:xfrm>
            <a:off x="6193367" y="2205038"/>
            <a:ext cx="1727200" cy="2016050"/>
          </a:xfrm>
        </p:spPr>
        <p:txBody>
          <a:bodyPr/>
          <a:lstStyle>
            <a:lvl1pPr marL="0" indent="0">
              <a:buNone/>
              <a:defRPr>
                <a:latin typeface="Arial" pitchFamily="34" charset="0"/>
              </a:defRPr>
            </a:lvl1pPr>
          </a:lstStyle>
          <a:p>
            <a:r>
              <a:rPr lang="de-DE" dirty="0"/>
              <a:t>Picture</a:t>
            </a:r>
            <a:endParaRPr lang="en-US" dirty="0"/>
          </a:p>
        </p:txBody>
      </p:sp>
      <p:sp>
        <p:nvSpPr>
          <p:cNvPr id="46" name="Text Placeholder 3"/>
          <p:cNvSpPr>
            <a:spLocks noGrp="1"/>
          </p:cNvSpPr>
          <p:nvPr>
            <p:ph type="body" sz="quarter" idx="28" hasCustomPrompt="1"/>
          </p:nvPr>
        </p:nvSpPr>
        <p:spPr bwMode="gray">
          <a:xfrm>
            <a:off x="2351479" y="3573017"/>
            <a:ext cx="3649271" cy="216023"/>
          </a:xfrm>
        </p:spPr>
        <p:txBody>
          <a:bodyPr tIns="0" anchor="b" anchorCtr="0"/>
          <a:lstStyle>
            <a:lvl1pPr marL="0" indent="0">
              <a:spcBef>
                <a:spcPts val="0"/>
              </a:spcBef>
              <a:spcAft>
                <a:spcPts val="0"/>
              </a:spcAft>
              <a:buNone/>
              <a:defRPr sz="1200">
                <a:solidFill>
                  <a:schemeClr val="tx1"/>
                </a:solidFill>
              </a:defRPr>
            </a:lvl1pPr>
            <a:lvl2pPr marL="0" indent="0">
              <a:spcBef>
                <a:spcPts val="0"/>
              </a:spcBef>
              <a:spcAft>
                <a:spcPts val="0"/>
              </a:spcAft>
              <a:buNone/>
              <a:defRPr sz="1200"/>
            </a:lvl2pPr>
            <a:lvl3pPr marL="0" indent="0" algn="l">
              <a:spcBef>
                <a:spcPts val="0"/>
              </a:spcBef>
              <a:spcAft>
                <a:spcPts val="0"/>
              </a:spcAft>
              <a:buFontTx/>
              <a:buNone/>
              <a:tabLst>
                <a:tab pos="630238" algn="l"/>
              </a:tabLst>
              <a:defRPr sz="1200"/>
            </a:lvl3pPr>
            <a:lvl4pPr marL="0" indent="0" algn="l">
              <a:spcBef>
                <a:spcPts val="0"/>
              </a:spcBef>
              <a:spcAft>
                <a:spcPts val="0"/>
              </a:spcAft>
              <a:buFontTx/>
              <a:buNone/>
              <a:defRPr sz="1200">
                <a:solidFill>
                  <a:schemeClr val="tx1"/>
                </a:solidFill>
              </a:defRPr>
            </a:lvl4pPr>
            <a:lvl5pPr marL="0" indent="0" algn="l">
              <a:spcBef>
                <a:spcPts val="0"/>
              </a:spcBef>
              <a:spcAft>
                <a:spcPts val="0"/>
              </a:spcAft>
              <a:buFontTx/>
              <a:buNone/>
              <a:defRPr sz="1200">
                <a:latin typeface="Arial" pitchFamily="34" charset="0"/>
              </a:defRPr>
            </a:lvl5pPr>
            <a:lvl6pPr marL="0" indent="0" algn="l">
              <a:spcBef>
                <a:spcPts val="0"/>
              </a:spcBef>
              <a:spcAft>
                <a:spcPts val="0"/>
              </a:spcAft>
              <a:buFontTx/>
              <a:buNone/>
              <a:defRPr sz="1200"/>
            </a:lvl6pPr>
            <a:lvl7pPr marL="0" indent="0" algn="l">
              <a:spcBef>
                <a:spcPts val="0"/>
              </a:spcBef>
              <a:spcAft>
                <a:spcPts val="0"/>
              </a:spcAft>
              <a:buFontTx/>
              <a:buNone/>
              <a:defRPr sz="1200"/>
            </a:lvl7pPr>
            <a:lvl8pPr marL="0" indent="0" algn="l">
              <a:spcBef>
                <a:spcPts val="0"/>
              </a:spcBef>
              <a:spcAft>
                <a:spcPts val="0"/>
              </a:spcAft>
              <a:buFontTx/>
              <a:buNone/>
              <a:defRPr sz="1200"/>
            </a:lvl8pPr>
            <a:lvl9pPr marL="0" indent="0" algn="l">
              <a:spcBef>
                <a:spcPts val="0"/>
              </a:spcBef>
              <a:spcAft>
                <a:spcPts val="0"/>
              </a:spcAft>
              <a:buFontTx/>
              <a:buNone/>
              <a:defRPr sz="1200"/>
            </a:lvl9pPr>
          </a:lstStyle>
          <a:p>
            <a:pPr lvl="0"/>
            <a:r>
              <a:rPr lang="en-US" dirty="0"/>
              <a:t>[phone number]</a:t>
            </a:r>
          </a:p>
        </p:txBody>
      </p:sp>
      <p:sp>
        <p:nvSpPr>
          <p:cNvPr id="47" name="Text Placeholder 3"/>
          <p:cNvSpPr>
            <a:spLocks noGrp="1"/>
          </p:cNvSpPr>
          <p:nvPr>
            <p:ph type="body" sz="quarter" idx="29" hasCustomPrompt="1"/>
          </p:nvPr>
        </p:nvSpPr>
        <p:spPr bwMode="gray">
          <a:xfrm>
            <a:off x="2351584" y="3140968"/>
            <a:ext cx="3649165" cy="216024"/>
          </a:xfrm>
        </p:spPr>
        <p:txBody>
          <a:bodyPr tIns="0" anchor="b" anchorCtr="0"/>
          <a:lstStyle>
            <a:lvl1pPr marL="0" indent="0">
              <a:spcBef>
                <a:spcPts val="0"/>
              </a:spcBef>
              <a:spcAft>
                <a:spcPts val="0"/>
              </a:spcAft>
              <a:buNone/>
              <a:defRPr sz="1200">
                <a:solidFill>
                  <a:schemeClr val="tx1"/>
                </a:solidFill>
              </a:defRPr>
            </a:lvl1pPr>
            <a:lvl2pPr marL="0" indent="0">
              <a:spcBef>
                <a:spcPts val="0"/>
              </a:spcBef>
              <a:spcAft>
                <a:spcPts val="0"/>
              </a:spcAft>
              <a:buNone/>
              <a:defRPr sz="1200"/>
            </a:lvl2pPr>
            <a:lvl3pPr marL="0" indent="0" algn="l">
              <a:spcBef>
                <a:spcPts val="0"/>
              </a:spcBef>
              <a:spcAft>
                <a:spcPts val="0"/>
              </a:spcAft>
              <a:buFontTx/>
              <a:buNone/>
              <a:tabLst>
                <a:tab pos="630238" algn="l"/>
              </a:tabLst>
              <a:defRPr sz="1200"/>
            </a:lvl3pPr>
            <a:lvl4pPr marL="0" indent="0" algn="l">
              <a:spcBef>
                <a:spcPts val="0"/>
              </a:spcBef>
              <a:spcAft>
                <a:spcPts val="0"/>
              </a:spcAft>
              <a:buFontTx/>
              <a:buNone/>
              <a:defRPr sz="1200">
                <a:solidFill>
                  <a:schemeClr val="tx1"/>
                </a:solidFill>
              </a:defRPr>
            </a:lvl4pPr>
            <a:lvl5pPr marL="0" indent="0" algn="l">
              <a:spcBef>
                <a:spcPts val="0"/>
              </a:spcBef>
              <a:spcAft>
                <a:spcPts val="0"/>
              </a:spcAft>
              <a:buFontTx/>
              <a:buNone/>
              <a:defRPr sz="1200">
                <a:latin typeface="Arial" pitchFamily="34" charset="0"/>
              </a:defRPr>
            </a:lvl5pPr>
            <a:lvl6pPr marL="0" indent="0" algn="l">
              <a:spcBef>
                <a:spcPts val="0"/>
              </a:spcBef>
              <a:spcAft>
                <a:spcPts val="0"/>
              </a:spcAft>
              <a:buFontTx/>
              <a:buNone/>
              <a:defRPr sz="1200"/>
            </a:lvl6pPr>
            <a:lvl7pPr marL="0" indent="0" algn="l">
              <a:spcBef>
                <a:spcPts val="0"/>
              </a:spcBef>
              <a:spcAft>
                <a:spcPts val="0"/>
              </a:spcAft>
              <a:buFontTx/>
              <a:buNone/>
              <a:defRPr sz="1200"/>
            </a:lvl7pPr>
            <a:lvl8pPr marL="0" indent="0" algn="l">
              <a:spcBef>
                <a:spcPts val="0"/>
              </a:spcBef>
              <a:spcAft>
                <a:spcPts val="0"/>
              </a:spcAft>
              <a:buFontTx/>
              <a:buNone/>
              <a:defRPr sz="1200"/>
            </a:lvl8pPr>
            <a:lvl9pPr marL="0" indent="0" algn="l">
              <a:spcBef>
                <a:spcPts val="0"/>
              </a:spcBef>
              <a:spcAft>
                <a:spcPts val="0"/>
              </a:spcAft>
              <a:buFontTx/>
              <a:buNone/>
              <a:defRPr sz="1200"/>
            </a:lvl9pPr>
          </a:lstStyle>
          <a:p>
            <a:pPr lvl="4"/>
            <a:r>
              <a:rPr lang="en-US" dirty="0"/>
              <a:t>[title]</a:t>
            </a:r>
          </a:p>
        </p:txBody>
      </p:sp>
      <p:sp>
        <p:nvSpPr>
          <p:cNvPr id="48" name="Text Placeholder 3"/>
          <p:cNvSpPr>
            <a:spLocks noGrp="1"/>
          </p:cNvSpPr>
          <p:nvPr>
            <p:ph type="body" sz="quarter" idx="30" hasCustomPrompt="1"/>
          </p:nvPr>
        </p:nvSpPr>
        <p:spPr bwMode="gray">
          <a:xfrm>
            <a:off x="2351584" y="2205039"/>
            <a:ext cx="3648405" cy="935931"/>
          </a:xfrm>
        </p:spPr>
        <p:txBody>
          <a:bodyPr tIns="0" anchor="b" anchorCtr="0"/>
          <a:lstStyle>
            <a:lvl1pPr marL="0" indent="0">
              <a:spcBef>
                <a:spcPts val="0"/>
              </a:spcBef>
              <a:spcAft>
                <a:spcPts val="0"/>
              </a:spcAft>
              <a:buFontTx/>
              <a:buNone/>
              <a:defRPr sz="1400">
                <a:latin typeface="Arial" pitchFamily="34" charset="0"/>
              </a:defRPr>
            </a:lvl1pPr>
            <a:lvl2pPr marL="0" indent="0">
              <a:spcBef>
                <a:spcPts val="0"/>
              </a:spcBef>
              <a:spcAft>
                <a:spcPts val="0"/>
              </a:spcAft>
              <a:buNone/>
              <a:defRPr sz="1400"/>
            </a:lvl2pPr>
            <a:lvl3pPr marL="0" indent="0" algn="l">
              <a:spcBef>
                <a:spcPts val="0"/>
              </a:spcBef>
              <a:spcAft>
                <a:spcPts val="0"/>
              </a:spcAft>
              <a:buFontTx/>
              <a:buNone/>
              <a:tabLst>
                <a:tab pos="630238" algn="l"/>
              </a:tabLst>
              <a:defRPr sz="1400"/>
            </a:lvl3pPr>
            <a:lvl4pPr marL="0" indent="0" algn="l">
              <a:spcBef>
                <a:spcPts val="0"/>
              </a:spcBef>
              <a:spcAft>
                <a:spcPts val="0"/>
              </a:spcAft>
              <a:buFontTx/>
              <a:buNone/>
              <a:defRPr sz="1400">
                <a:solidFill>
                  <a:schemeClr val="tx1"/>
                </a:solidFill>
              </a:defRPr>
            </a:lvl4pPr>
            <a:lvl5pPr marL="0" indent="0" algn="l">
              <a:spcBef>
                <a:spcPts val="0"/>
              </a:spcBef>
              <a:spcAft>
                <a:spcPts val="0"/>
              </a:spcAft>
              <a:buFontTx/>
              <a:buNone/>
              <a:defRPr sz="1400" b="0"/>
            </a:lvl5pPr>
            <a:lvl6pPr marL="0" indent="0" algn="l">
              <a:spcBef>
                <a:spcPts val="0"/>
              </a:spcBef>
              <a:spcAft>
                <a:spcPts val="0"/>
              </a:spcAft>
              <a:buFontTx/>
              <a:buNone/>
              <a:defRPr sz="1400"/>
            </a:lvl6pPr>
            <a:lvl7pPr marL="0" indent="0" algn="l">
              <a:spcBef>
                <a:spcPts val="0"/>
              </a:spcBef>
              <a:spcAft>
                <a:spcPts val="0"/>
              </a:spcAft>
              <a:buFontTx/>
              <a:buNone/>
              <a:defRPr sz="1400"/>
            </a:lvl7pPr>
            <a:lvl8pPr marL="0" indent="0" algn="l">
              <a:spcBef>
                <a:spcPts val="0"/>
              </a:spcBef>
              <a:spcAft>
                <a:spcPts val="0"/>
              </a:spcAft>
              <a:buFontTx/>
              <a:buNone/>
              <a:defRPr sz="1400"/>
            </a:lvl8pPr>
            <a:lvl9pPr marL="0" indent="0" algn="l">
              <a:spcBef>
                <a:spcPts val="0"/>
              </a:spcBef>
              <a:spcAft>
                <a:spcPts val="0"/>
              </a:spcAft>
              <a:buFontTx/>
              <a:buNone/>
              <a:defRPr sz="1400"/>
            </a:lvl9pPr>
          </a:lstStyle>
          <a:p>
            <a:pPr lvl="0"/>
            <a:r>
              <a:rPr lang="en-US" dirty="0"/>
              <a:t>[name]</a:t>
            </a:r>
          </a:p>
        </p:txBody>
      </p:sp>
      <p:sp>
        <p:nvSpPr>
          <p:cNvPr id="49" name="Text Placeholder 3"/>
          <p:cNvSpPr>
            <a:spLocks noGrp="1"/>
          </p:cNvSpPr>
          <p:nvPr>
            <p:ph type="body" sz="quarter" idx="31" hasCustomPrompt="1"/>
          </p:nvPr>
        </p:nvSpPr>
        <p:spPr bwMode="gray">
          <a:xfrm>
            <a:off x="2351583" y="3789040"/>
            <a:ext cx="3649167" cy="216024"/>
          </a:xfrm>
        </p:spPr>
        <p:txBody>
          <a:bodyPr tIns="0" anchor="b" anchorCtr="0"/>
          <a:lstStyle>
            <a:lvl1pPr marL="0" indent="0">
              <a:spcBef>
                <a:spcPts val="0"/>
              </a:spcBef>
              <a:spcAft>
                <a:spcPts val="0"/>
              </a:spcAft>
              <a:buNone/>
              <a:defRPr sz="1200">
                <a:solidFill>
                  <a:schemeClr val="tx1"/>
                </a:solidFill>
              </a:defRPr>
            </a:lvl1pPr>
            <a:lvl2pPr marL="0" indent="0">
              <a:spcBef>
                <a:spcPts val="0"/>
              </a:spcBef>
              <a:spcAft>
                <a:spcPts val="0"/>
              </a:spcAft>
              <a:buNone/>
              <a:defRPr sz="1200"/>
            </a:lvl2pPr>
            <a:lvl3pPr marL="0" indent="0" algn="l">
              <a:spcBef>
                <a:spcPts val="0"/>
              </a:spcBef>
              <a:spcAft>
                <a:spcPts val="0"/>
              </a:spcAft>
              <a:buFontTx/>
              <a:buNone/>
              <a:tabLst>
                <a:tab pos="630238" algn="l"/>
              </a:tabLst>
              <a:defRPr sz="1200"/>
            </a:lvl3pPr>
            <a:lvl4pPr marL="0" indent="0" algn="l">
              <a:spcBef>
                <a:spcPts val="0"/>
              </a:spcBef>
              <a:spcAft>
                <a:spcPts val="0"/>
              </a:spcAft>
              <a:buFontTx/>
              <a:buNone/>
              <a:defRPr sz="1200">
                <a:solidFill>
                  <a:schemeClr val="tx1"/>
                </a:solidFill>
              </a:defRPr>
            </a:lvl4pPr>
            <a:lvl5pPr marL="0" indent="0" algn="l">
              <a:spcBef>
                <a:spcPts val="0"/>
              </a:spcBef>
              <a:spcAft>
                <a:spcPts val="0"/>
              </a:spcAft>
              <a:buFontTx/>
              <a:buNone/>
              <a:defRPr sz="1200">
                <a:latin typeface="Arial" pitchFamily="34" charset="0"/>
              </a:defRPr>
            </a:lvl5pPr>
            <a:lvl6pPr marL="0" indent="0" algn="l">
              <a:spcBef>
                <a:spcPts val="0"/>
              </a:spcBef>
              <a:spcAft>
                <a:spcPts val="0"/>
              </a:spcAft>
              <a:buFontTx/>
              <a:buNone/>
              <a:defRPr sz="1200"/>
            </a:lvl6pPr>
            <a:lvl7pPr marL="0" indent="0" algn="l">
              <a:spcBef>
                <a:spcPts val="0"/>
              </a:spcBef>
              <a:spcAft>
                <a:spcPts val="0"/>
              </a:spcAft>
              <a:buFontTx/>
              <a:buNone/>
              <a:defRPr sz="1200"/>
            </a:lvl7pPr>
            <a:lvl8pPr marL="0" indent="0" algn="l">
              <a:spcBef>
                <a:spcPts val="0"/>
              </a:spcBef>
              <a:spcAft>
                <a:spcPts val="0"/>
              </a:spcAft>
              <a:buFontTx/>
              <a:buNone/>
              <a:defRPr sz="1200"/>
            </a:lvl8pPr>
            <a:lvl9pPr marL="0" indent="0" algn="l">
              <a:spcBef>
                <a:spcPts val="0"/>
              </a:spcBef>
              <a:spcAft>
                <a:spcPts val="0"/>
              </a:spcAft>
              <a:buFontTx/>
              <a:buNone/>
              <a:defRPr sz="1200"/>
            </a:lvl9pPr>
          </a:lstStyle>
          <a:p>
            <a:pPr lvl="4"/>
            <a:r>
              <a:rPr lang="en-US" dirty="0"/>
              <a:t>[email address]</a:t>
            </a:r>
          </a:p>
        </p:txBody>
      </p:sp>
      <p:sp>
        <p:nvSpPr>
          <p:cNvPr id="50" name="Text Placeholder 3"/>
          <p:cNvSpPr>
            <a:spLocks noGrp="1"/>
          </p:cNvSpPr>
          <p:nvPr>
            <p:ph type="body" sz="quarter" idx="32" hasCustomPrompt="1"/>
          </p:nvPr>
        </p:nvSpPr>
        <p:spPr bwMode="gray">
          <a:xfrm>
            <a:off x="2351690" y="4005064"/>
            <a:ext cx="3648301" cy="216024"/>
          </a:xfrm>
        </p:spPr>
        <p:txBody>
          <a:bodyPr tIns="0" anchor="b" anchorCtr="0"/>
          <a:lstStyle>
            <a:lvl1pPr marL="0" indent="0">
              <a:spcBef>
                <a:spcPts val="0"/>
              </a:spcBef>
              <a:spcAft>
                <a:spcPts val="0"/>
              </a:spcAft>
              <a:buNone/>
              <a:defRPr sz="1200">
                <a:solidFill>
                  <a:schemeClr val="tx1"/>
                </a:solidFill>
              </a:defRPr>
            </a:lvl1pPr>
            <a:lvl2pPr marL="0" indent="0">
              <a:spcBef>
                <a:spcPts val="0"/>
              </a:spcBef>
              <a:spcAft>
                <a:spcPts val="0"/>
              </a:spcAft>
              <a:buNone/>
              <a:defRPr sz="1200"/>
            </a:lvl2pPr>
            <a:lvl3pPr marL="0" indent="0" algn="l">
              <a:spcBef>
                <a:spcPts val="0"/>
              </a:spcBef>
              <a:spcAft>
                <a:spcPts val="0"/>
              </a:spcAft>
              <a:buFontTx/>
              <a:buNone/>
              <a:tabLst>
                <a:tab pos="630238" algn="l"/>
              </a:tabLst>
              <a:defRPr sz="1200"/>
            </a:lvl3pPr>
            <a:lvl4pPr marL="0" indent="0" algn="l">
              <a:spcBef>
                <a:spcPts val="0"/>
              </a:spcBef>
              <a:spcAft>
                <a:spcPts val="0"/>
              </a:spcAft>
              <a:buFontTx/>
              <a:buNone/>
              <a:defRPr sz="1200">
                <a:solidFill>
                  <a:schemeClr val="tx1"/>
                </a:solidFill>
              </a:defRPr>
            </a:lvl4pPr>
            <a:lvl5pPr marL="0" indent="0" algn="l">
              <a:spcBef>
                <a:spcPts val="0"/>
              </a:spcBef>
              <a:spcAft>
                <a:spcPts val="0"/>
              </a:spcAft>
              <a:buFontTx/>
              <a:buNone/>
              <a:defRPr sz="1200">
                <a:latin typeface="Arial" pitchFamily="34" charset="0"/>
              </a:defRPr>
            </a:lvl5pPr>
            <a:lvl6pPr marL="0" indent="0" algn="l">
              <a:spcBef>
                <a:spcPts val="0"/>
              </a:spcBef>
              <a:spcAft>
                <a:spcPts val="0"/>
              </a:spcAft>
              <a:buFontTx/>
              <a:buNone/>
              <a:defRPr sz="1200"/>
            </a:lvl6pPr>
            <a:lvl7pPr marL="0" indent="0" algn="l">
              <a:spcBef>
                <a:spcPts val="0"/>
              </a:spcBef>
              <a:spcAft>
                <a:spcPts val="0"/>
              </a:spcAft>
              <a:buFontTx/>
              <a:buNone/>
              <a:defRPr sz="1200"/>
            </a:lvl7pPr>
            <a:lvl8pPr marL="0" indent="0" algn="l">
              <a:spcBef>
                <a:spcPts val="0"/>
              </a:spcBef>
              <a:spcAft>
                <a:spcPts val="0"/>
              </a:spcAft>
              <a:buFontTx/>
              <a:buNone/>
              <a:defRPr sz="1200"/>
            </a:lvl8pPr>
            <a:lvl9pPr marL="0" indent="0" algn="l">
              <a:spcBef>
                <a:spcPts val="0"/>
              </a:spcBef>
              <a:spcAft>
                <a:spcPts val="0"/>
              </a:spcAft>
              <a:buFontTx/>
              <a:buNone/>
              <a:defRPr sz="1200"/>
            </a:lvl9pPr>
          </a:lstStyle>
          <a:p>
            <a:pPr lvl="4"/>
            <a:r>
              <a:rPr lang="en-US" dirty="0"/>
              <a:t>[country]</a:t>
            </a:r>
          </a:p>
        </p:txBody>
      </p:sp>
      <p:sp>
        <p:nvSpPr>
          <p:cNvPr id="51" name="Text Placeholder 3"/>
          <p:cNvSpPr>
            <a:spLocks noGrp="1"/>
          </p:cNvSpPr>
          <p:nvPr>
            <p:ph type="body" sz="quarter" idx="33" hasCustomPrompt="1"/>
          </p:nvPr>
        </p:nvSpPr>
        <p:spPr bwMode="gray">
          <a:xfrm>
            <a:off x="8112224" y="3573017"/>
            <a:ext cx="3648405" cy="216024"/>
          </a:xfrm>
        </p:spPr>
        <p:txBody>
          <a:bodyPr tIns="0" anchor="b" anchorCtr="0"/>
          <a:lstStyle>
            <a:lvl1pPr marL="0" indent="0">
              <a:spcBef>
                <a:spcPts val="0"/>
              </a:spcBef>
              <a:spcAft>
                <a:spcPts val="0"/>
              </a:spcAft>
              <a:buNone/>
              <a:defRPr sz="1200">
                <a:solidFill>
                  <a:schemeClr val="tx1"/>
                </a:solidFill>
              </a:defRPr>
            </a:lvl1pPr>
            <a:lvl2pPr marL="0" indent="0">
              <a:spcBef>
                <a:spcPts val="0"/>
              </a:spcBef>
              <a:spcAft>
                <a:spcPts val="0"/>
              </a:spcAft>
              <a:buNone/>
              <a:defRPr sz="1200"/>
            </a:lvl2pPr>
            <a:lvl3pPr marL="0" indent="0" algn="l">
              <a:spcBef>
                <a:spcPts val="0"/>
              </a:spcBef>
              <a:spcAft>
                <a:spcPts val="0"/>
              </a:spcAft>
              <a:buFontTx/>
              <a:buNone/>
              <a:tabLst>
                <a:tab pos="630238" algn="l"/>
              </a:tabLst>
              <a:defRPr sz="1200"/>
            </a:lvl3pPr>
            <a:lvl4pPr marL="0" indent="0" algn="l">
              <a:spcBef>
                <a:spcPts val="0"/>
              </a:spcBef>
              <a:spcAft>
                <a:spcPts val="0"/>
              </a:spcAft>
              <a:buFontTx/>
              <a:buNone/>
              <a:defRPr sz="1200">
                <a:solidFill>
                  <a:schemeClr val="tx1"/>
                </a:solidFill>
              </a:defRPr>
            </a:lvl4pPr>
            <a:lvl5pPr marL="0" indent="0" algn="l">
              <a:spcBef>
                <a:spcPts val="0"/>
              </a:spcBef>
              <a:spcAft>
                <a:spcPts val="0"/>
              </a:spcAft>
              <a:buFontTx/>
              <a:buNone/>
              <a:defRPr sz="1200">
                <a:latin typeface="Arial" pitchFamily="34" charset="0"/>
              </a:defRPr>
            </a:lvl5pPr>
            <a:lvl6pPr marL="0" indent="0" algn="l">
              <a:spcBef>
                <a:spcPts val="0"/>
              </a:spcBef>
              <a:spcAft>
                <a:spcPts val="0"/>
              </a:spcAft>
              <a:buFontTx/>
              <a:buNone/>
              <a:defRPr sz="1200"/>
            </a:lvl6pPr>
            <a:lvl7pPr marL="0" indent="0" algn="l">
              <a:spcBef>
                <a:spcPts val="0"/>
              </a:spcBef>
              <a:spcAft>
                <a:spcPts val="0"/>
              </a:spcAft>
              <a:buFontTx/>
              <a:buNone/>
              <a:defRPr sz="1200"/>
            </a:lvl7pPr>
            <a:lvl8pPr marL="0" indent="0" algn="l">
              <a:spcBef>
                <a:spcPts val="0"/>
              </a:spcBef>
              <a:spcAft>
                <a:spcPts val="0"/>
              </a:spcAft>
              <a:buFontTx/>
              <a:buNone/>
              <a:defRPr sz="1200"/>
            </a:lvl8pPr>
            <a:lvl9pPr marL="0" indent="0" algn="l">
              <a:spcBef>
                <a:spcPts val="0"/>
              </a:spcBef>
              <a:spcAft>
                <a:spcPts val="0"/>
              </a:spcAft>
              <a:buFontTx/>
              <a:buNone/>
              <a:defRPr sz="1200"/>
            </a:lvl9pPr>
          </a:lstStyle>
          <a:p>
            <a:pPr lvl="4"/>
            <a:r>
              <a:rPr lang="en-US" dirty="0"/>
              <a:t>[phone number]</a:t>
            </a:r>
          </a:p>
        </p:txBody>
      </p:sp>
      <p:sp>
        <p:nvSpPr>
          <p:cNvPr id="52" name="Text Placeholder 3"/>
          <p:cNvSpPr>
            <a:spLocks noGrp="1"/>
          </p:cNvSpPr>
          <p:nvPr>
            <p:ph type="body" sz="quarter" idx="34" hasCustomPrompt="1"/>
          </p:nvPr>
        </p:nvSpPr>
        <p:spPr bwMode="gray">
          <a:xfrm>
            <a:off x="8112224" y="3140969"/>
            <a:ext cx="3648405" cy="216765"/>
          </a:xfrm>
        </p:spPr>
        <p:txBody>
          <a:bodyPr tIns="0" anchor="b" anchorCtr="0"/>
          <a:lstStyle>
            <a:lvl1pPr marL="0" indent="0">
              <a:spcBef>
                <a:spcPts val="0"/>
              </a:spcBef>
              <a:spcAft>
                <a:spcPts val="0"/>
              </a:spcAft>
              <a:buNone/>
              <a:defRPr sz="1200">
                <a:solidFill>
                  <a:schemeClr val="tx1"/>
                </a:solidFill>
              </a:defRPr>
            </a:lvl1pPr>
            <a:lvl2pPr marL="0" indent="0">
              <a:spcBef>
                <a:spcPts val="0"/>
              </a:spcBef>
              <a:spcAft>
                <a:spcPts val="0"/>
              </a:spcAft>
              <a:buNone/>
              <a:defRPr sz="1200"/>
            </a:lvl2pPr>
            <a:lvl3pPr marL="0" indent="0" algn="l">
              <a:spcBef>
                <a:spcPts val="0"/>
              </a:spcBef>
              <a:spcAft>
                <a:spcPts val="0"/>
              </a:spcAft>
              <a:buFontTx/>
              <a:buNone/>
              <a:tabLst>
                <a:tab pos="630238" algn="l"/>
              </a:tabLst>
              <a:defRPr sz="1200"/>
            </a:lvl3pPr>
            <a:lvl4pPr marL="0" indent="0" algn="l">
              <a:spcBef>
                <a:spcPts val="0"/>
              </a:spcBef>
              <a:spcAft>
                <a:spcPts val="0"/>
              </a:spcAft>
              <a:buFontTx/>
              <a:buNone/>
              <a:defRPr sz="1200">
                <a:solidFill>
                  <a:schemeClr val="tx1"/>
                </a:solidFill>
              </a:defRPr>
            </a:lvl4pPr>
            <a:lvl5pPr marL="0" indent="0" algn="l">
              <a:spcBef>
                <a:spcPts val="0"/>
              </a:spcBef>
              <a:spcAft>
                <a:spcPts val="0"/>
              </a:spcAft>
              <a:buFontTx/>
              <a:buNone/>
              <a:defRPr sz="1200">
                <a:latin typeface="Arial" pitchFamily="34" charset="0"/>
              </a:defRPr>
            </a:lvl5pPr>
            <a:lvl6pPr marL="0" indent="0" algn="l">
              <a:spcBef>
                <a:spcPts val="0"/>
              </a:spcBef>
              <a:spcAft>
                <a:spcPts val="0"/>
              </a:spcAft>
              <a:buFontTx/>
              <a:buNone/>
              <a:defRPr sz="1200"/>
            </a:lvl6pPr>
            <a:lvl7pPr marL="0" indent="0" algn="l">
              <a:spcBef>
                <a:spcPts val="0"/>
              </a:spcBef>
              <a:spcAft>
                <a:spcPts val="0"/>
              </a:spcAft>
              <a:buFontTx/>
              <a:buNone/>
              <a:defRPr sz="1200"/>
            </a:lvl7pPr>
            <a:lvl8pPr marL="0" indent="0" algn="l">
              <a:spcBef>
                <a:spcPts val="0"/>
              </a:spcBef>
              <a:spcAft>
                <a:spcPts val="0"/>
              </a:spcAft>
              <a:buFontTx/>
              <a:buNone/>
              <a:defRPr sz="1200"/>
            </a:lvl8pPr>
            <a:lvl9pPr marL="0" indent="0" algn="l">
              <a:spcBef>
                <a:spcPts val="0"/>
              </a:spcBef>
              <a:spcAft>
                <a:spcPts val="0"/>
              </a:spcAft>
              <a:buFontTx/>
              <a:buNone/>
              <a:defRPr sz="1200"/>
            </a:lvl9pPr>
          </a:lstStyle>
          <a:p>
            <a:pPr lvl="4"/>
            <a:r>
              <a:rPr lang="en-US" dirty="0"/>
              <a:t>[title]</a:t>
            </a:r>
          </a:p>
        </p:txBody>
      </p:sp>
      <p:sp>
        <p:nvSpPr>
          <p:cNvPr id="53" name="Text Placeholder 3"/>
          <p:cNvSpPr>
            <a:spLocks noGrp="1"/>
          </p:cNvSpPr>
          <p:nvPr>
            <p:ph type="body" sz="quarter" idx="35" hasCustomPrompt="1"/>
          </p:nvPr>
        </p:nvSpPr>
        <p:spPr bwMode="gray">
          <a:xfrm>
            <a:off x="8112224" y="2205039"/>
            <a:ext cx="3648405" cy="935931"/>
          </a:xfrm>
        </p:spPr>
        <p:txBody>
          <a:bodyPr tIns="0" anchor="b" anchorCtr="0"/>
          <a:lstStyle>
            <a:lvl1pPr marL="0" indent="0">
              <a:spcBef>
                <a:spcPts val="0"/>
              </a:spcBef>
              <a:spcAft>
                <a:spcPts val="0"/>
              </a:spcAft>
              <a:buFontTx/>
              <a:buNone/>
              <a:defRPr sz="1400">
                <a:latin typeface="Arial" pitchFamily="34" charset="0"/>
              </a:defRPr>
            </a:lvl1pPr>
            <a:lvl2pPr marL="0" indent="0">
              <a:spcBef>
                <a:spcPts val="0"/>
              </a:spcBef>
              <a:spcAft>
                <a:spcPts val="0"/>
              </a:spcAft>
              <a:buNone/>
              <a:defRPr sz="1400"/>
            </a:lvl2pPr>
            <a:lvl3pPr marL="0" indent="0" algn="l">
              <a:spcBef>
                <a:spcPts val="0"/>
              </a:spcBef>
              <a:spcAft>
                <a:spcPts val="0"/>
              </a:spcAft>
              <a:buFontTx/>
              <a:buNone/>
              <a:tabLst>
                <a:tab pos="630238" algn="l"/>
              </a:tabLst>
              <a:defRPr sz="1400"/>
            </a:lvl3pPr>
            <a:lvl4pPr marL="0" indent="0" algn="l">
              <a:spcBef>
                <a:spcPts val="0"/>
              </a:spcBef>
              <a:spcAft>
                <a:spcPts val="0"/>
              </a:spcAft>
              <a:buFontTx/>
              <a:buNone/>
              <a:defRPr sz="1400">
                <a:solidFill>
                  <a:schemeClr val="tx1"/>
                </a:solidFill>
              </a:defRPr>
            </a:lvl4pPr>
            <a:lvl5pPr marL="0" indent="0" algn="l">
              <a:spcBef>
                <a:spcPts val="0"/>
              </a:spcBef>
              <a:spcAft>
                <a:spcPts val="0"/>
              </a:spcAft>
              <a:buFontTx/>
              <a:buNone/>
              <a:defRPr sz="1400" b="0"/>
            </a:lvl5pPr>
            <a:lvl6pPr marL="0" indent="0" algn="l">
              <a:spcBef>
                <a:spcPts val="0"/>
              </a:spcBef>
              <a:spcAft>
                <a:spcPts val="0"/>
              </a:spcAft>
              <a:buFontTx/>
              <a:buNone/>
              <a:defRPr sz="1400"/>
            </a:lvl6pPr>
            <a:lvl7pPr marL="0" indent="0" algn="l">
              <a:spcBef>
                <a:spcPts val="0"/>
              </a:spcBef>
              <a:spcAft>
                <a:spcPts val="0"/>
              </a:spcAft>
              <a:buFontTx/>
              <a:buNone/>
              <a:defRPr sz="1400"/>
            </a:lvl7pPr>
            <a:lvl8pPr marL="0" indent="0" algn="l">
              <a:spcBef>
                <a:spcPts val="0"/>
              </a:spcBef>
              <a:spcAft>
                <a:spcPts val="0"/>
              </a:spcAft>
              <a:buFontTx/>
              <a:buNone/>
              <a:defRPr sz="1400"/>
            </a:lvl8pPr>
            <a:lvl9pPr marL="0" indent="0" algn="l">
              <a:spcBef>
                <a:spcPts val="0"/>
              </a:spcBef>
              <a:spcAft>
                <a:spcPts val="0"/>
              </a:spcAft>
              <a:buFontTx/>
              <a:buNone/>
              <a:defRPr sz="1400"/>
            </a:lvl9pPr>
          </a:lstStyle>
          <a:p>
            <a:pPr lvl="0"/>
            <a:r>
              <a:rPr lang="en-US" dirty="0"/>
              <a:t>[name]</a:t>
            </a:r>
          </a:p>
        </p:txBody>
      </p:sp>
      <p:sp>
        <p:nvSpPr>
          <p:cNvPr id="54" name="Text Placeholder 3"/>
          <p:cNvSpPr>
            <a:spLocks noGrp="1"/>
          </p:cNvSpPr>
          <p:nvPr>
            <p:ph type="body" sz="quarter" idx="36" hasCustomPrompt="1"/>
          </p:nvPr>
        </p:nvSpPr>
        <p:spPr bwMode="gray">
          <a:xfrm>
            <a:off x="8112224" y="3789040"/>
            <a:ext cx="3648405" cy="216024"/>
          </a:xfrm>
        </p:spPr>
        <p:txBody>
          <a:bodyPr tIns="0" anchor="b" anchorCtr="0"/>
          <a:lstStyle>
            <a:lvl1pPr marL="0" indent="0">
              <a:spcBef>
                <a:spcPts val="0"/>
              </a:spcBef>
              <a:spcAft>
                <a:spcPts val="0"/>
              </a:spcAft>
              <a:buNone/>
              <a:defRPr sz="1200">
                <a:solidFill>
                  <a:schemeClr val="tx1"/>
                </a:solidFill>
              </a:defRPr>
            </a:lvl1pPr>
            <a:lvl2pPr marL="0" indent="0">
              <a:spcBef>
                <a:spcPts val="0"/>
              </a:spcBef>
              <a:spcAft>
                <a:spcPts val="0"/>
              </a:spcAft>
              <a:buNone/>
              <a:defRPr sz="1200"/>
            </a:lvl2pPr>
            <a:lvl3pPr marL="0" indent="0" algn="l">
              <a:spcBef>
                <a:spcPts val="0"/>
              </a:spcBef>
              <a:spcAft>
                <a:spcPts val="0"/>
              </a:spcAft>
              <a:buFontTx/>
              <a:buNone/>
              <a:tabLst>
                <a:tab pos="630238" algn="l"/>
              </a:tabLst>
              <a:defRPr sz="1200"/>
            </a:lvl3pPr>
            <a:lvl4pPr marL="0" indent="0" algn="l">
              <a:spcBef>
                <a:spcPts val="0"/>
              </a:spcBef>
              <a:spcAft>
                <a:spcPts val="0"/>
              </a:spcAft>
              <a:buFontTx/>
              <a:buNone/>
              <a:defRPr sz="1200">
                <a:solidFill>
                  <a:schemeClr val="tx1"/>
                </a:solidFill>
              </a:defRPr>
            </a:lvl4pPr>
            <a:lvl5pPr marL="0" indent="0" algn="l">
              <a:spcBef>
                <a:spcPts val="0"/>
              </a:spcBef>
              <a:spcAft>
                <a:spcPts val="0"/>
              </a:spcAft>
              <a:buFontTx/>
              <a:buNone/>
              <a:defRPr sz="1200">
                <a:latin typeface="Arial" pitchFamily="34" charset="0"/>
              </a:defRPr>
            </a:lvl5pPr>
            <a:lvl6pPr marL="0" indent="0" algn="l">
              <a:spcBef>
                <a:spcPts val="0"/>
              </a:spcBef>
              <a:spcAft>
                <a:spcPts val="0"/>
              </a:spcAft>
              <a:buFontTx/>
              <a:buNone/>
              <a:defRPr sz="1200"/>
            </a:lvl6pPr>
            <a:lvl7pPr marL="0" indent="0" algn="l">
              <a:spcBef>
                <a:spcPts val="0"/>
              </a:spcBef>
              <a:spcAft>
                <a:spcPts val="0"/>
              </a:spcAft>
              <a:buFontTx/>
              <a:buNone/>
              <a:defRPr sz="1200"/>
            </a:lvl7pPr>
            <a:lvl8pPr marL="0" indent="0" algn="l">
              <a:spcBef>
                <a:spcPts val="0"/>
              </a:spcBef>
              <a:spcAft>
                <a:spcPts val="0"/>
              </a:spcAft>
              <a:buFontTx/>
              <a:buNone/>
              <a:defRPr sz="1200"/>
            </a:lvl8pPr>
            <a:lvl9pPr marL="0" indent="0" algn="l">
              <a:spcBef>
                <a:spcPts val="0"/>
              </a:spcBef>
              <a:spcAft>
                <a:spcPts val="0"/>
              </a:spcAft>
              <a:buFontTx/>
              <a:buNone/>
              <a:defRPr sz="1200"/>
            </a:lvl9pPr>
          </a:lstStyle>
          <a:p>
            <a:pPr lvl="4"/>
            <a:r>
              <a:rPr lang="en-US" dirty="0"/>
              <a:t>[email address]</a:t>
            </a:r>
          </a:p>
        </p:txBody>
      </p:sp>
      <p:sp>
        <p:nvSpPr>
          <p:cNvPr id="55" name="Text Placeholder 3"/>
          <p:cNvSpPr>
            <a:spLocks noGrp="1"/>
          </p:cNvSpPr>
          <p:nvPr>
            <p:ph type="body" sz="quarter" idx="37" hasCustomPrompt="1"/>
          </p:nvPr>
        </p:nvSpPr>
        <p:spPr bwMode="gray">
          <a:xfrm>
            <a:off x="8112224" y="4005064"/>
            <a:ext cx="3648405" cy="216024"/>
          </a:xfrm>
        </p:spPr>
        <p:txBody>
          <a:bodyPr tIns="0" anchor="b" anchorCtr="0"/>
          <a:lstStyle>
            <a:lvl1pPr marL="0" indent="0">
              <a:spcBef>
                <a:spcPts val="0"/>
              </a:spcBef>
              <a:spcAft>
                <a:spcPts val="0"/>
              </a:spcAft>
              <a:buNone/>
              <a:defRPr sz="1200">
                <a:solidFill>
                  <a:schemeClr val="tx1"/>
                </a:solidFill>
              </a:defRPr>
            </a:lvl1pPr>
            <a:lvl2pPr marL="0" indent="0">
              <a:spcBef>
                <a:spcPts val="0"/>
              </a:spcBef>
              <a:spcAft>
                <a:spcPts val="0"/>
              </a:spcAft>
              <a:buNone/>
              <a:defRPr sz="1200"/>
            </a:lvl2pPr>
            <a:lvl3pPr marL="0" indent="0" algn="l">
              <a:spcBef>
                <a:spcPts val="0"/>
              </a:spcBef>
              <a:spcAft>
                <a:spcPts val="0"/>
              </a:spcAft>
              <a:buFontTx/>
              <a:buNone/>
              <a:tabLst>
                <a:tab pos="630238" algn="l"/>
              </a:tabLst>
              <a:defRPr sz="1200"/>
            </a:lvl3pPr>
            <a:lvl4pPr marL="0" indent="0" algn="l">
              <a:spcBef>
                <a:spcPts val="0"/>
              </a:spcBef>
              <a:spcAft>
                <a:spcPts val="0"/>
              </a:spcAft>
              <a:buFontTx/>
              <a:buNone/>
              <a:defRPr sz="1200">
                <a:solidFill>
                  <a:schemeClr val="tx1"/>
                </a:solidFill>
              </a:defRPr>
            </a:lvl4pPr>
            <a:lvl5pPr marL="0" indent="0" algn="l">
              <a:spcBef>
                <a:spcPts val="0"/>
              </a:spcBef>
              <a:spcAft>
                <a:spcPts val="0"/>
              </a:spcAft>
              <a:buFontTx/>
              <a:buNone/>
              <a:defRPr sz="1200">
                <a:latin typeface="Arial" pitchFamily="34" charset="0"/>
              </a:defRPr>
            </a:lvl5pPr>
            <a:lvl6pPr marL="0" indent="0" algn="l">
              <a:spcBef>
                <a:spcPts val="0"/>
              </a:spcBef>
              <a:spcAft>
                <a:spcPts val="0"/>
              </a:spcAft>
              <a:buFontTx/>
              <a:buNone/>
              <a:defRPr sz="1200"/>
            </a:lvl6pPr>
            <a:lvl7pPr marL="0" indent="0" algn="l">
              <a:spcBef>
                <a:spcPts val="0"/>
              </a:spcBef>
              <a:spcAft>
                <a:spcPts val="0"/>
              </a:spcAft>
              <a:buFontTx/>
              <a:buNone/>
              <a:defRPr sz="1200"/>
            </a:lvl7pPr>
            <a:lvl8pPr marL="0" indent="0" algn="l">
              <a:spcBef>
                <a:spcPts val="0"/>
              </a:spcBef>
              <a:spcAft>
                <a:spcPts val="0"/>
              </a:spcAft>
              <a:buFontTx/>
              <a:buNone/>
              <a:defRPr sz="1200"/>
            </a:lvl8pPr>
            <a:lvl9pPr marL="0" indent="0" algn="l">
              <a:spcBef>
                <a:spcPts val="0"/>
              </a:spcBef>
              <a:spcAft>
                <a:spcPts val="0"/>
              </a:spcAft>
              <a:buFontTx/>
              <a:buNone/>
              <a:defRPr sz="1200"/>
            </a:lvl9pPr>
          </a:lstStyle>
          <a:p>
            <a:pPr lvl="4"/>
            <a:r>
              <a:rPr lang="en-US" dirty="0"/>
              <a:t>[country]</a:t>
            </a:r>
          </a:p>
        </p:txBody>
      </p:sp>
      <p:sp>
        <p:nvSpPr>
          <p:cNvPr id="56" name="Picture Placeholder 4"/>
          <p:cNvSpPr>
            <a:spLocks noGrp="1"/>
          </p:cNvSpPr>
          <p:nvPr>
            <p:ph type="pic" sz="quarter" idx="38" hasCustomPrompt="1"/>
          </p:nvPr>
        </p:nvSpPr>
        <p:spPr bwMode="gray">
          <a:xfrm>
            <a:off x="431371" y="4365626"/>
            <a:ext cx="1727200" cy="2015703"/>
          </a:xfrm>
        </p:spPr>
        <p:txBody>
          <a:bodyPr/>
          <a:lstStyle>
            <a:lvl1pPr marL="0" indent="0">
              <a:buNone/>
              <a:defRPr>
                <a:latin typeface="Arial" pitchFamily="34" charset="0"/>
              </a:defRPr>
            </a:lvl1pPr>
          </a:lstStyle>
          <a:p>
            <a:r>
              <a:rPr lang="de-DE" dirty="0"/>
              <a:t>Picture</a:t>
            </a:r>
            <a:endParaRPr lang="en-US" dirty="0"/>
          </a:p>
        </p:txBody>
      </p:sp>
      <p:sp>
        <p:nvSpPr>
          <p:cNvPr id="57" name="Picture Placeholder 4"/>
          <p:cNvSpPr>
            <a:spLocks noGrp="1"/>
          </p:cNvSpPr>
          <p:nvPr>
            <p:ph type="pic" sz="quarter" idx="39" hasCustomPrompt="1"/>
          </p:nvPr>
        </p:nvSpPr>
        <p:spPr bwMode="gray">
          <a:xfrm>
            <a:off x="6192937" y="4365626"/>
            <a:ext cx="1727200" cy="2015703"/>
          </a:xfrm>
        </p:spPr>
        <p:txBody>
          <a:bodyPr/>
          <a:lstStyle>
            <a:lvl1pPr marL="0" indent="0">
              <a:buNone/>
              <a:defRPr>
                <a:latin typeface="Arial" pitchFamily="34" charset="0"/>
              </a:defRPr>
            </a:lvl1pPr>
          </a:lstStyle>
          <a:p>
            <a:r>
              <a:rPr lang="de-DE" dirty="0"/>
              <a:t>Picture</a:t>
            </a:r>
            <a:endParaRPr lang="en-US" dirty="0"/>
          </a:p>
        </p:txBody>
      </p:sp>
      <p:sp>
        <p:nvSpPr>
          <p:cNvPr id="58" name="Text Placeholder 3"/>
          <p:cNvSpPr>
            <a:spLocks noGrp="1"/>
          </p:cNvSpPr>
          <p:nvPr>
            <p:ph type="body" sz="quarter" idx="40" hasCustomPrompt="1"/>
          </p:nvPr>
        </p:nvSpPr>
        <p:spPr bwMode="gray">
          <a:xfrm>
            <a:off x="2351584" y="5733734"/>
            <a:ext cx="3649165" cy="215535"/>
          </a:xfrm>
        </p:spPr>
        <p:txBody>
          <a:bodyPr tIns="0" anchor="b" anchorCtr="0"/>
          <a:lstStyle>
            <a:lvl1pPr marL="0" indent="0">
              <a:spcBef>
                <a:spcPts val="0"/>
              </a:spcBef>
              <a:spcAft>
                <a:spcPts val="0"/>
              </a:spcAft>
              <a:buNone/>
              <a:defRPr sz="1200">
                <a:solidFill>
                  <a:schemeClr val="tx1"/>
                </a:solidFill>
              </a:defRPr>
            </a:lvl1pPr>
            <a:lvl2pPr marL="0" indent="0">
              <a:spcBef>
                <a:spcPts val="0"/>
              </a:spcBef>
              <a:spcAft>
                <a:spcPts val="0"/>
              </a:spcAft>
              <a:buNone/>
              <a:defRPr sz="1200"/>
            </a:lvl2pPr>
            <a:lvl3pPr marL="0" indent="0" algn="l">
              <a:spcBef>
                <a:spcPts val="0"/>
              </a:spcBef>
              <a:spcAft>
                <a:spcPts val="0"/>
              </a:spcAft>
              <a:buFontTx/>
              <a:buNone/>
              <a:tabLst>
                <a:tab pos="630238" algn="l"/>
              </a:tabLst>
              <a:defRPr sz="1200"/>
            </a:lvl3pPr>
            <a:lvl4pPr marL="0" indent="0" algn="l">
              <a:spcBef>
                <a:spcPts val="0"/>
              </a:spcBef>
              <a:spcAft>
                <a:spcPts val="0"/>
              </a:spcAft>
              <a:buFontTx/>
              <a:buNone/>
              <a:defRPr sz="1200">
                <a:solidFill>
                  <a:schemeClr val="tx1"/>
                </a:solidFill>
              </a:defRPr>
            </a:lvl4pPr>
            <a:lvl5pPr marL="0" indent="0" algn="l">
              <a:spcBef>
                <a:spcPts val="0"/>
              </a:spcBef>
              <a:spcAft>
                <a:spcPts val="0"/>
              </a:spcAft>
              <a:buFontTx/>
              <a:buNone/>
              <a:defRPr sz="1200">
                <a:latin typeface="Arial" pitchFamily="34" charset="0"/>
              </a:defRPr>
            </a:lvl5pPr>
            <a:lvl6pPr marL="0" indent="0" algn="l">
              <a:spcBef>
                <a:spcPts val="0"/>
              </a:spcBef>
              <a:spcAft>
                <a:spcPts val="0"/>
              </a:spcAft>
              <a:buFontTx/>
              <a:buNone/>
              <a:defRPr sz="1200"/>
            </a:lvl6pPr>
            <a:lvl7pPr marL="0" indent="0" algn="l">
              <a:spcBef>
                <a:spcPts val="0"/>
              </a:spcBef>
              <a:spcAft>
                <a:spcPts val="0"/>
              </a:spcAft>
              <a:buFontTx/>
              <a:buNone/>
              <a:defRPr sz="1200"/>
            </a:lvl7pPr>
            <a:lvl8pPr marL="0" indent="0" algn="l">
              <a:spcBef>
                <a:spcPts val="0"/>
              </a:spcBef>
              <a:spcAft>
                <a:spcPts val="0"/>
              </a:spcAft>
              <a:buFontTx/>
              <a:buNone/>
              <a:defRPr sz="1200"/>
            </a:lvl8pPr>
            <a:lvl9pPr marL="0" indent="0" algn="l">
              <a:spcBef>
                <a:spcPts val="0"/>
              </a:spcBef>
              <a:spcAft>
                <a:spcPts val="0"/>
              </a:spcAft>
              <a:buFontTx/>
              <a:buNone/>
              <a:defRPr sz="1200"/>
            </a:lvl9pPr>
          </a:lstStyle>
          <a:p>
            <a:pPr lvl="4"/>
            <a:r>
              <a:rPr lang="en-US" dirty="0"/>
              <a:t>[phone number]</a:t>
            </a:r>
          </a:p>
        </p:txBody>
      </p:sp>
      <p:sp>
        <p:nvSpPr>
          <p:cNvPr id="59" name="Text Placeholder 3"/>
          <p:cNvSpPr>
            <a:spLocks noGrp="1"/>
          </p:cNvSpPr>
          <p:nvPr>
            <p:ph type="body" sz="quarter" idx="41" hasCustomPrompt="1"/>
          </p:nvPr>
        </p:nvSpPr>
        <p:spPr bwMode="gray">
          <a:xfrm>
            <a:off x="2351584" y="5301209"/>
            <a:ext cx="3648405" cy="216024"/>
          </a:xfrm>
        </p:spPr>
        <p:txBody>
          <a:bodyPr tIns="0" anchor="b" anchorCtr="0"/>
          <a:lstStyle>
            <a:lvl1pPr marL="0" indent="0">
              <a:spcBef>
                <a:spcPts val="0"/>
              </a:spcBef>
              <a:spcAft>
                <a:spcPts val="0"/>
              </a:spcAft>
              <a:buNone/>
              <a:defRPr sz="1200">
                <a:solidFill>
                  <a:schemeClr val="tx1"/>
                </a:solidFill>
              </a:defRPr>
            </a:lvl1pPr>
            <a:lvl2pPr marL="0" indent="0">
              <a:spcBef>
                <a:spcPts val="0"/>
              </a:spcBef>
              <a:spcAft>
                <a:spcPts val="0"/>
              </a:spcAft>
              <a:buNone/>
              <a:defRPr sz="1200"/>
            </a:lvl2pPr>
            <a:lvl3pPr marL="0" indent="0" algn="l">
              <a:spcBef>
                <a:spcPts val="0"/>
              </a:spcBef>
              <a:spcAft>
                <a:spcPts val="0"/>
              </a:spcAft>
              <a:buFontTx/>
              <a:buNone/>
              <a:tabLst>
                <a:tab pos="630238" algn="l"/>
              </a:tabLst>
              <a:defRPr sz="1200"/>
            </a:lvl3pPr>
            <a:lvl4pPr marL="0" indent="0" algn="l">
              <a:spcBef>
                <a:spcPts val="0"/>
              </a:spcBef>
              <a:spcAft>
                <a:spcPts val="0"/>
              </a:spcAft>
              <a:buFontTx/>
              <a:buNone/>
              <a:defRPr sz="1200">
                <a:solidFill>
                  <a:schemeClr val="tx1"/>
                </a:solidFill>
              </a:defRPr>
            </a:lvl4pPr>
            <a:lvl5pPr marL="0" indent="0" algn="l">
              <a:spcBef>
                <a:spcPts val="0"/>
              </a:spcBef>
              <a:spcAft>
                <a:spcPts val="0"/>
              </a:spcAft>
              <a:buFontTx/>
              <a:buNone/>
              <a:defRPr sz="1200">
                <a:latin typeface="Arial" pitchFamily="34" charset="0"/>
              </a:defRPr>
            </a:lvl5pPr>
            <a:lvl6pPr marL="0" indent="0" algn="l">
              <a:spcBef>
                <a:spcPts val="0"/>
              </a:spcBef>
              <a:spcAft>
                <a:spcPts val="0"/>
              </a:spcAft>
              <a:buFontTx/>
              <a:buNone/>
              <a:defRPr sz="1200"/>
            </a:lvl6pPr>
            <a:lvl7pPr marL="0" indent="0" algn="l">
              <a:spcBef>
                <a:spcPts val="0"/>
              </a:spcBef>
              <a:spcAft>
                <a:spcPts val="0"/>
              </a:spcAft>
              <a:buFontTx/>
              <a:buNone/>
              <a:defRPr sz="1200"/>
            </a:lvl7pPr>
            <a:lvl8pPr marL="0" indent="0" algn="l">
              <a:spcBef>
                <a:spcPts val="0"/>
              </a:spcBef>
              <a:spcAft>
                <a:spcPts val="0"/>
              </a:spcAft>
              <a:buFontTx/>
              <a:buNone/>
              <a:defRPr sz="1200"/>
            </a:lvl8pPr>
            <a:lvl9pPr marL="0" indent="0" algn="l">
              <a:spcBef>
                <a:spcPts val="0"/>
              </a:spcBef>
              <a:spcAft>
                <a:spcPts val="0"/>
              </a:spcAft>
              <a:buFontTx/>
              <a:buNone/>
              <a:defRPr sz="1200"/>
            </a:lvl9pPr>
          </a:lstStyle>
          <a:p>
            <a:pPr lvl="4"/>
            <a:r>
              <a:rPr lang="en-US" dirty="0"/>
              <a:t>[title]</a:t>
            </a:r>
          </a:p>
        </p:txBody>
      </p:sp>
      <p:sp>
        <p:nvSpPr>
          <p:cNvPr id="60" name="Text Placeholder 3"/>
          <p:cNvSpPr>
            <a:spLocks noGrp="1"/>
          </p:cNvSpPr>
          <p:nvPr>
            <p:ph type="body" sz="quarter" idx="42" hasCustomPrompt="1"/>
          </p:nvPr>
        </p:nvSpPr>
        <p:spPr bwMode="gray">
          <a:xfrm>
            <a:off x="2351584" y="4365625"/>
            <a:ext cx="3648405" cy="935584"/>
          </a:xfrm>
        </p:spPr>
        <p:txBody>
          <a:bodyPr tIns="0" anchor="b" anchorCtr="0"/>
          <a:lstStyle>
            <a:lvl1pPr marL="0" indent="0">
              <a:spcBef>
                <a:spcPts val="0"/>
              </a:spcBef>
              <a:spcAft>
                <a:spcPts val="0"/>
              </a:spcAft>
              <a:buFontTx/>
              <a:buNone/>
              <a:defRPr sz="1400">
                <a:latin typeface="Arial" pitchFamily="34" charset="0"/>
              </a:defRPr>
            </a:lvl1pPr>
            <a:lvl2pPr marL="0" indent="0">
              <a:spcBef>
                <a:spcPts val="0"/>
              </a:spcBef>
              <a:spcAft>
                <a:spcPts val="0"/>
              </a:spcAft>
              <a:buNone/>
              <a:defRPr sz="1400"/>
            </a:lvl2pPr>
            <a:lvl3pPr marL="0" indent="0" algn="l">
              <a:spcBef>
                <a:spcPts val="0"/>
              </a:spcBef>
              <a:spcAft>
                <a:spcPts val="0"/>
              </a:spcAft>
              <a:buFontTx/>
              <a:buNone/>
              <a:tabLst>
                <a:tab pos="630238" algn="l"/>
              </a:tabLst>
              <a:defRPr sz="1400"/>
            </a:lvl3pPr>
            <a:lvl4pPr marL="0" indent="0" algn="l">
              <a:spcBef>
                <a:spcPts val="0"/>
              </a:spcBef>
              <a:spcAft>
                <a:spcPts val="0"/>
              </a:spcAft>
              <a:buFontTx/>
              <a:buNone/>
              <a:defRPr sz="1400">
                <a:solidFill>
                  <a:schemeClr val="tx1"/>
                </a:solidFill>
              </a:defRPr>
            </a:lvl4pPr>
            <a:lvl5pPr marL="0" indent="0" algn="l">
              <a:spcBef>
                <a:spcPts val="0"/>
              </a:spcBef>
              <a:spcAft>
                <a:spcPts val="0"/>
              </a:spcAft>
              <a:buFontTx/>
              <a:buNone/>
              <a:defRPr sz="1400" b="0"/>
            </a:lvl5pPr>
            <a:lvl6pPr marL="0" indent="0" algn="l">
              <a:spcBef>
                <a:spcPts val="0"/>
              </a:spcBef>
              <a:spcAft>
                <a:spcPts val="0"/>
              </a:spcAft>
              <a:buFontTx/>
              <a:buNone/>
              <a:defRPr sz="1400"/>
            </a:lvl6pPr>
            <a:lvl7pPr marL="0" indent="0" algn="l">
              <a:spcBef>
                <a:spcPts val="0"/>
              </a:spcBef>
              <a:spcAft>
                <a:spcPts val="0"/>
              </a:spcAft>
              <a:buFontTx/>
              <a:buNone/>
              <a:defRPr sz="1400"/>
            </a:lvl7pPr>
            <a:lvl8pPr marL="0" indent="0" algn="l">
              <a:spcBef>
                <a:spcPts val="0"/>
              </a:spcBef>
              <a:spcAft>
                <a:spcPts val="0"/>
              </a:spcAft>
              <a:buFontTx/>
              <a:buNone/>
              <a:defRPr sz="1400"/>
            </a:lvl8pPr>
            <a:lvl9pPr marL="0" indent="0" algn="l">
              <a:spcBef>
                <a:spcPts val="0"/>
              </a:spcBef>
              <a:spcAft>
                <a:spcPts val="0"/>
              </a:spcAft>
              <a:buFontTx/>
              <a:buNone/>
              <a:defRPr sz="1400"/>
            </a:lvl9pPr>
          </a:lstStyle>
          <a:p>
            <a:pPr lvl="0"/>
            <a:r>
              <a:rPr lang="en-US" dirty="0"/>
              <a:t>[name]</a:t>
            </a:r>
          </a:p>
        </p:txBody>
      </p:sp>
      <p:sp>
        <p:nvSpPr>
          <p:cNvPr id="61" name="Text Placeholder 3"/>
          <p:cNvSpPr>
            <a:spLocks noGrp="1"/>
          </p:cNvSpPr>
          <p:nvPr>
            <p:ph type="body" sz="quarter" idx="43" hasCustomPrompt="1"/>
          </p:nvPr>
        </p:nvSpPr>
        <p:spPr bwMode="gray">
          <a:xfrm>
            <a:off x="2351584" y="5949237"/>
            <a:ext cx="3649165" cy="215535"/>
          </a:xfrm>
        </p:spPr>
        <p:txBody>
          <a:bodyPr tIns="0" anchor="b" anchorCtr="0"/>
          <a:lstStyle>
            <a:lvl1pPr marL="0" indent="0">
              <a:spcBef>
                <a:spcPts val="0"/>
              </a:spcBef>
              <a:spcAft>
                <a:spcPts val="0"/>
              </a:spcAft>
              <a:buNone/>
              <a:defRPr sz="1200">
                <a:solidFill>
                  <a:schemeClr val="tx1"/>
                </a:solidFill>
              </a:defRPr>
            </a:lvl1pPr>
            <a:lvl2pPr marL="0" indent="0">
              <a:spcBef>
                <a:spcPts val="0"/>
              </a:spcBef>
              <a:spcAft>
                <a:spcPts val="0"/>
              </a:spcAft>
              <a:buNone/>
              <a:defRPr sz="1200"/>
            </a:lvl2pPr>
            <a:lvl3pPr marL="0" indent="0" algn="l">
              <a:spcBef>
                <a:spcPts val="0"/>
              </a:spcBef>
              <a:spcAft>
                <a:spcPts val="0"/>
              </a:spcAft>
              <a:buFontTx/>
              <a:buNone/>
              <a:tabLst>
                <a:tab pos="630238" algn="l"/>
              </a:tabLst>
              <a:defRPr sz="1200"/>
            </a:lvl3pPr>
            <a:lvl4pPr marL="0" indent="0" algn="l">
              <a:spcBef>
                <a:spcPts val="0"/>
              </a:spcBef>
              <a:spcAft>
                <a:spcPts val="0"/>
              </a:spcAft>
              <a:buFontTx/>
              <a:buNone/>
              <a:defRPr sz="1200">
                <a:solidFill>
                  <a:schemeClr val="tx1"/>
                </a:solidFill>
              </a:defRPr>
            </a:lvl4pPr>
            <a:lvl5pPr marL="0" indent="0" algn="l">
              <a:spcBef>
                <a:spcPts val="0"/>
              </a:spcBef>
              <a:spcAft>
                <a:spcPts val="0"/>
              </a:spcAft>
              <a:buFontTx/>
              <a:buNone/>
              <a:defRPr sz="1200">
                <a:latin typeface="Arial" pitchFamily="34" charset="0"/>
              </a:defRPr>
            </a:lvl5pPr>
            <a:lvl6pPr marL="0" indent="0" algn="l">
              <a:spcBef>
                <a:spcPts val="0"/>
              </a:spcBef>
              <a:spcAft>
                <a:spcPts val="0"/>
              </a:spcAft>
              <a:buFontTx/>
              <a:buNone/>
              <a:defRPr sz="1200"/>
            </a:lvl6pPr>
            <a:lvl7pPr marL="0" indent="0" algn="l">
              <a:spcBef>
                <a:spcPts val="0"/>
              </a:spcBef>
              <a:spcAft>
                <a:spcPts val="0"/>
              </a:spcAft>
              <a:buFontTx/>
              <a:buNone/>
              <a:defRPr sz="1200"/>
            </a:lvl7pPr>
            <a:lvl8pPr marL="0" indent="0" algn="l">
              <a:spcBef>
                <a:spcPts val="0"/>
              </a:spcBef>
              <a:spcAft>
                <a:spcPts val="0"/>
              </a:spcAft>
              <a:buFontTx/>
              <a:buNone/>
              <a:defRPr sz="1200"/>
            </a:lvl8pPr>
            <a:lvl9pPr marL="0" indent="0" algn="l">
              <a:spcBef>
                <a:spcPts val="0"/>
              </a:spcBef>
              <a:spcAft>
                <a:spcPts val="0"/>
              </a:spcAft>
              <a:buFontTx/>
              <a:buNone/>
              <a:defRPr sz="1200"/>
            </a:lvl9pPr>
          </a:lstStyle>
          <a:p>
            <a:pPr lvl="4"/>
            <a:r>
              <a:rPr lang="en-US" dirty="0"/>
              <a:t>[email address]</a:t>
            </a:r>
          </a:p>
        </p:txBody>
      </p:sp>
      <p:sp>
        <p:nvSpPr>
          <p:cNvPr id="62" name="Text Placeholder 3"/>
          <p:cNvSpPr>
            <a:spLocks noGrp="1"/>
          </p:cNvSpPr>
          <p:nvPr>
            <p:ph type="body" sz="quarter" idx="44" hasCustomPrompt="1"/>
          </p:nvPr>
        </p:nvSpPr>
        <p:spPr bwMode="gray">
          <a:xfrm>
            <a:off x="2351584" y="6164740"/>
            <a:ext cx="3649165" cy="215535"/>
          </a:xfrm>
        </p:spPr>
        <p:txBody>
          <a:bodyPr tIns="0" anchor="b" anchorCtr="0"/>
          <a:lstStyle>
            <a:lvl1pPr marL="0" indent="0">
              <a:spcBef>
                <a:spcPts val="0"/>
              </a:spcBef>
              <a:spcAft>
                <a:spcPts val="0"/>
              </a:spcAft>
              <a:buNone/>
              <a:defRPr sz="1200">
                <a:solidFill>
                  <a:schemeClr val="tx1"/>
                </a:solidFill>
              </a:defRPr>
            </a:lvl1pPr>
            <a:lvl2pPr marL="0" indent="0">
              <a:spcBef>
                <a:spcPts val="0"/>
              </a:spcBef>
              <a:spcAft>
                <a:spcPts val="0"/>
              </a:spcAft>
              <a:buNone/>
              <a:defRPr sz="1200"/>
            </a:lvl2pPr>
            <a:lvl3pPr marL="0" indent="0" algn="l">
              <a:spcBef>
                <a:spcPts val="0"/>
              </a:spcBef>
              <a:spcAft>
                <a:spcPts val="0"/>
              </a:spcAft>
              <a:buFontTx/>
              <a:buNone/>
              <a:tabLst>
                <a:tab pos="630238" algn="l"/>
              </a:tabLst>
              <a:defRPr sz="1200"/>
            </a:lvl3pPr>
            <a:lvl4pPr marL="0" indent="0" algn="l">
              <a:spcBef>
                <a:spcPts val="0"/>
              </a:spcBef>
              <a:spcAft>
                <a:spcPts val="0"/>
              </a:spcAft>
              <a:buFontTx/>
              <a:buNone/>
              <a:defRPr sz="1200">
                <a:solidFill>
                  <a:schemeClr val="tx1"/>
                </a:solidFill>
              </a:defRPr>
            </a:lvl4pPr>
            <a:lvl5pPr marL="0" indent="0" algn="l">
              <a:spcBef>
                <a:spcPts val="0"/>
              </a:spcBef>
              <a:spcAft>
                <a:spcPts val="0"/>
              </a:spcAft>
              <a:buFontTx/>
              <a:buNone/>
              <a:defRPr sz="1200">
                <a:latin typeface="Arial" pitchFamily="34" charset="0"/>
              </a:defRPr>
            </a:lvl5pPr>
            <a:lvl6pPr marL="0" indent="0" algn="l">
              <a:spcBef>
                <a:spcPts val="0"/>
              </a:spcBef>
              <a:spcAft>
                <a:spcPts val="0"/>
              </a:spcAft>
              <a:buFontTx/>
              <a:buNone/>
              <a:defRPr sz="1200"/>
            </a:lvl6pPr>
            <a:lvl7pPr marL="0" indent="0" algn="l">
              <a:spcBef>
                <a:spcPts val="0"/>
              </a:spcBef>
              <a:spcAft>
                <a:spcPts val="0"/>
              </a:spcAft>
              <a:buFontTx/>
              <a:buNone/>
              <a:defRPr sz="1200"/>
            </a:lvl7pPr>
            <a:lvl8pPr marL="0" indent="0" algn="l">
              <a:spcBef>
                <a:spcPts val="0"/>
              </a:spcBef>
              <a:spcAft>
                <a:spcPts val="0"/>
              </a:spcAft>
              <a:buFontTx/>
              <a:buNone/>
              <a:defRPr sz="1200"/>
            </a:lvl8pPr>
            <a:lvl9pPr marL="0" indent="0" algn="l">
              <a:spcBef>
                <a:spcPts val="0"/>
              </a:spcBef>
              <a:spcAft>
                <a:spcPts val="0"/>
              </a:spcAft>
              <a:buFontTx/>
              <a:buNone/>
              <a:defRPr sz="1200"/>
            </a:lvl9pPr>
          </a:lstStyle>
          <a:p>
            <a:pPr lvl="4"/>
            <a:r>
              <a:rPr lang="en-US" dirty="0"/>
              <a:t>[country]</a:t>
            </a:r>
          </a:p>
        </p:txBody>
      </p:sp>
      <p:sp>
        <p:nvSpPr>
          <p:cNvPr id="63" name="Text Placeholder 3"/>
          <p:cNvSpPr>
            <a:spLocks noGrp="1"/>
          </p:cNvSpPr>
          <p:nvPr>
            <p:ph type="body" sz="quarter" idx="45" hasCustomPrompt="1"/>
          </p:nvPr>
        </p:nvSpPr>
        <p:spPr bwMode="gray">
          <a:xfrm>
            <a:off x="8112224" y="5733744"/>
            <a:ext cx="3648405" cy="215535"/>
          </a:xfrm>
        </p:spPr>
        <p:txBody>
          <a:bodyPr tIns="0" anchor="b" anchorCtr="0"/>
          <a:lstStyle>
            <a:lvl1pPr marL="0" indent="0">
              <a:spcBef>
                <a:spcPts val="0"/>
              </a:spcBef>
              <a:spcAft>
                <a:spcPts val="0"/>
              </a:spcAft>
              <a:buNone/>
              <a:defRPr sz="1200">
                <a:solidFill>
                  <a:schemeClr val="tx1"/>
                </a:solidFill>
              </a:defRPr>
            </a:lvl1pPr>
            <a:lvl2pPr marL="0" indent="0">
              <a:spcBef>
                <a:spcPts val="0"/>
              </a:spcBef>
              <a:spcAft>
                <a:spcPts val="0"/>
              </a:spcAft>
              <a:buNone/>
              <a:defRPr sz="1200"/>
            </a:lvl2pPr>
            <a:lvl3pPr marL="0" indent="0" algn="l">
              <a:spcBef>
                <a:spcPts val="0"/>
              </a:spcBef>
              <a:spcAft>
                <a:spcPts val="0"/>
              </a:spcAft>
              <a:buFontTx/>
              <a:buNone/>
              <a:tabLst>
                <a:tab pos="630238" algn="l"/>
              </a:tabLst>
              <a:defRPr sz="1200"/>
            </a:lvl3pPr>
            <a:lvl4pPr marL="0" indent="0" algn="l">
              <a:spcBef>
                <a:spcPts val="0"/>
              </a:spcBef>
              <a:spcAft>
                <a:spcPts val="0"/>
              </a:spcAft>
              <a:buFontTx/>
              <a:buNone/>
              <a:defRPr sz="1200">
                <a:solidFill>
                  <a:schemeClr val="tx1"/>
                </a:solidFill>
              </a:defRPr>
            </a:lvl4pPr>
            <a:lvl5pPr marL="0" indent="0" algn="l">
              <a:spcBef>
                <a:spcPts val="0"/>
              </a:spcBef>
              <a:spcAft>
                <a:spcPts val="0"/>
              </a:spcAft>
              <a:buFontTx/>
              <a:buNone/>
              <a:defRPr sz="1200">
                <a:latin typeface="Arial" pitchFamily="34" charset="0"/>
              </a:defRPr>
            </a:lvl5pPr>
            <a:lvl6pPr marL="0" indent="0" algn="l">
              <a:spcBef>
                <a:spcPts val="0"/>
              </a:spcBef>
              <a:spcAft>
                <a:spcPts val="0"/>
              </a:spcAft>
              <a:buFontTx/>
              <a:buNone/>
              <a:defRPr sz="1200"/>
            </a:lvl6pPr>
            <a:lvl7pPr marL="0" indent="0" algn="l">
              <a:spcBef>
                <a:spcPts val="0"/>
              </a:spcBef>
              <a:spcAft>
                <a:spcPts val="0"/>
              </a:spcAft>
              <a:buFontTx/>
              <a:buNone/>
              <a:defRPr sz="1200"/>
            </a:lvl7pPr>
            <a:lvl8pPr marL="0" indent="0" algn="l">
              <a:spcBef>
                <a:spcPts val="0"/>
              </a:spcBef>
              <a:spcAft>
                <a:spcPts val="0"/>
              </a:spcAft>
              <a:buFontTx/>
              <a:buNone/>
              <a:defRPr sz="1200"/>
            </a:lvl8pPr>
            <a:lvl9pPr marL="0" indent="0" algn="l">
              <a:spcBef>
                <a:spcPts val="0"/>
              </a:spcBef>
              <a:spcAft>
                <a:spcPts val="0"/>
              </a:spcAft>
              <a:buFontTx/>
              <a:buNone/>
              <a:defRPr sz="1200"/>
            </a:lvl9pPr>
          </a:lstStyle>
          <a:p>
            <a:pPr lvl="4"/>
            <a:r>
              <a:rPr lang="en-US" dirty="0"/>
              <a:t>[phone number]</a:t>
            </a:r>
          </a:p>
        </p:txBody>
      </p:sp>
      <p:sp>
        <p:nvSpPr>
          <p:cNvPr id="64" name="Text Placeholder 3"/>
          <p:cNvSpPr>
            <a:spLocks noGrp="1"/>
          </p:cNvSpPr>
          <p:nvPr>
            <p:ph type="body" sz="quarter" idx="46" hasCustomPrompt="1"/>
          </p:nvPr>
        </p:nvSpPr>
        <p:spPr bwMode="gray">
          <a:xfrm>
            <a:off x="8112224" y="5301209"/>
            <a:ext cx="3648405" cy="216024"/>
          </a:xfrm>
        </p:spPr>
        <p:txBody>
          <a:bodyPr tIns="0" anchor="b" anchorCtr="0"/>
          <a:lstStyle>
            <a:lvl1pPr marL="0" indent="0">
              <a:spcBef>
                <a:spcPts val="0"/>
              </a:spcBef>
              <a:spcAft>
                <a:spcPts val="0"/>
              </a:spcAft>
              <a:buNone/>
              <a:defRPr sz="1200">
                <a:solidFill>
                  <a:schemeClr val="tx1"/>
                </a:solidFill>
              </a:defRPr>
            </a:lvl1pPr>
            <a:lvl2pPr marL="0" indent="0">
              <a:spcBef>
                <a:spcPts val="0"/>
              </a:spcBef>
              <a:spcAft>
                <a:spcPts val="0"/>
              </a:spcAft>
              <a:buNone/>
              <a:defRPr sz="1200"/>
            </a:lvl2pPr>
            <a:lvl3pPr marL="0" indent="0" algn="l">
              <a:spcBef>
                <a:spcPts val="0"/>
              </a:spcBef>
              <a:spcAft>
                <a:spcPts val="0"/>
              </a:spcAft>
              <a:buFontTx/>
              <a:buNone/>
              <a:tabLst>
                <a:tab pos="630238" algn="l"/>
              </a:tabLst>
              <a:defRPr sz="1200"/>
            </a:lvl3pPr>
            <a:lvl4pPr marL="0" indent="0" algn="l">
              <a:spcBef>
                <a:spcPts val="0"/>
              </a:spcBef>
              <a:spcAft>
                <a:spcPts val="0"/>
              </a:spcAft>
              <a:buFontTx/>
              <a:buNone/>
              <a:defRPr sz="1200">
                <a:solidFill>
                  <a:schemeClr val="tx1"/>
                </a:solidFill>
              </a:defRPr>
            </a:lvl4pPr>
            <a:lvl5pPr marL="0" indent="0" algn="l">
              <a:spcBef>
                <a:spcPts val="0"/>
              </a:spcBef>
              <a:spcAft>
                <a:spcPts val="0"/>
              </a:spcAft>
              <a:buFontTx/>
              <a:buNone/>
              <a:defRPr sz="1200">
                <a:latin typeface="Arial" pitchFamily="34" charset="0"/>
              </a:defRPr>
            </a:lvl5pPr>
            <a:lvl6pPr marL="0" indent="0" algn="l">
              <a:spcBef>
                <a:spcPts val="0"/>
              </a:spcBef>
              <a:spcAft>
                <a:spcPts val="0"/>
              </a:spcAft>
              <a:buFontTx/>
              <a:buNone/>
              <a:defRPr sz="1200"/>
            </a:lvl6pPr>
            <a:lvl7pPr marL="0" indent="0" algn="l">
              <a:spcBef>
                <a:spcPts val="0"/>
              </a:spcBef>
              <a:spcAft>
                <a:spcPts val="0"/>
              </a:spcAft>
              <a:buFontTx/>
              <a:buNone/>
              <a:defRPr sz="1200"/>
            </a:lvl7pPr>
            <a:lvl8pPr marL="0" indent="0" algn="l">
              <a:spcBef>
                <a:spcPts val="0"/>
              </a:spcBef>
              <a:spcAft>
                <a:spcPts val="0"/>
              </a:spcAft>
              <a:buFontTx/>
              <a:buNone/>
              <a:defRPr sz="1200"/>
            </a:lvl8pPr>
            <a:lvl9pPr marL="0" indent="0" algn="l">
              <a:spcBef>
                <a:spcPts val="0"/>
              </a:spcBef>
              <a:spcAft>
                <a:spcPts val="0"/>
              </a:spcAft>
              <a:buFontTx/>
              <a:buNone/>
              <a:defRPr sz="1200"/>
            </a:lvl9pPr>
          </a:lstStyle>
          <a:p>
            <a:pPr lvl="4"/>
            <a:r>
              <a:rPr lang="en-US" dirty="0"/>
              <a:t>[title]</a:t>
            </a:r>
          </a:p>
        </p:txBody>
      </p:sp>
      <p:sp>
        <p:nvSpPr>
          <p:cNvPr id="65" name="Text Placeholder 3"/>
          <p:cNvSpPr>
            <a:spLocks noGrp="1"/>
          </p:cNvSpPr>
          <p:nvPr>
            <p:ph type="body" sz="quarter" idx="47" hasCustomPrompt="1"/>
          </p:nvPr>
        </p:nvSpPr>
        <p:spPr bwMode="gray">
          <a:xfrm>
            <a:off x="8112224" y="4365625"/>
            <a:ext cx="3648405" cy="935584"/>
          </a:xfrm>
        </p:spPr>
        <p:txBody>
          <a:bodyPr tIns="0" anchor="b" anchorCtr="0"/>
          <a:lstStyle>
            <a:lvl1pPr marL="0" indent="0">
              <a:spcBef>
                <a:spcPts val="0"/>
              </a:spcBef>
              <a:spcAft>
                <a:spcPts val="0"/>
              </a:spcAft>
              <a:buFontTx/>
              <a:buNone/>
              <a:defRPr sz="1400">
                <a:latin typeface="Arial" pitchFamily="34" charset="0"/>
              </a:defRPr>
            </a:lvl1pPr>
            <a:lvl2pPr marL="0" indent="0">
              <a:spcBef>
                <a:spcPts val="0"/>
              </a:spcBef>
              <a:spcAft>
                <a:spcPts val="0"/>
              </a:spcAft>
              <a:buNone/>
              <a:defRPr sz="1400"/>
            </a:lvl2pPr>
            <a:lvl3pPr marL="0" indent="0" algn="l">
              <a:spcBef>
                <a:spcPts val="0"/>
              </a:spcBef>
              <a:spcAft>
                <a:spcPts val="0"/>
              </a:spcAft>
              <a:buFontTx/>
              <a:buNone/>
              <a:tabLst>
                <a:tab pos="630238" algn="l"/>
              </a:tabLst>
              <a:defRPr sz="1400"/>
            </a:lvl3pPr>
            <a:lvl4pPr marL="0" indent="0" algn="l">
              <a:spcBef>
                <a:spcPts val="0"/>
              </a:spcBef>
              <a:spcAft>
                <a:spcPts val="0"/>
              </a:spcAft>
              <a:buFontTx/>
              <a:buNone/>
              <a:defRPr sz="1400">
                <a:solidFill>
                  <a:schemeClr val="tx1"/>
                </a:solidFill>
              </a:defRPr>
            </a:lvl4pPr>
            <a:lvl5pPr marL="0" indent="0" algn="l">
              <a:spcBef>
                <a:spcPts val="0"/>
              </a:spcBef>
              <a:spcAft>
                <a:spcPts val="0"/>
              </a:spcAft>
              <a:buFontTx/>
              <a:buNone/>
              <a:defRPr sz="1400" b="0"/>
            </a:lvl5pPr>
            <a:lvl6pPr marL="0" indent="0" algn="l">
              <a:spcBef>
                <a:spcPts val="0"/>
              </a:spcBef>
              <a:spcAft>
                <a:spcPts val="0"/>
              </a:spcAft>
              <a:buFontTx/>
              <a:buNone/>
              <a:defRPr sz="1400"/>
            </a:lvl6pPr>
            <a:lvl7pPr marL="0" indent="0" algn="l">
              <a:spcBef>
                <a:spcPts val="0"/>
              </a:spcBef>
              <a:spcAft>
                <a:spcPts val="0"/>
              </a:spcAft>
              <a:buFontTx/>
              <a:buNone/>
              <a:defRPr sz="1400"/>
            </a:lvl7pPr>
            <a:lvl8pPr marL="0" indent="0" algn="l">
              <a:spcBef>
                <a:spcPts val="0"/>
              </a:spcBef>
              <a:spcAft>
                <a:spcPts val="0"/>
              </a:spcAft>
              <a:buFontTx/>
              <a:buNone/>
              <a:defRPr sz="1400"/>
            </a:lvl8pPr>
            <a:lvl9pPr marL="0" indent="0" algn="l">
              <a:spcBef>
                <a:spcPts val="0"/>
              </a:spcBef>
              <a:spcAft>
                <a:spcPts val="0"/>
              </a:spcAft>
              <a:buFontTx/>
              <a:buNone/>
              <a:defRPr sz="1400"/>
            </a:lvl9pPr>
          </a:lstStyle>
          <a:p>
            <a:pPr lvl="0"/>
            <a:r>
              <a:rPr lang="en-US" dirty="0"/>
              <a:t>[name]</a:t>
            </a:r>
          </a:p>
        </p:txBody>
      </p:sp>
      <p:sp>
        <p:nvSpPr>
          <p:cNvPr id="66" name="Text Placeholder 3"/>
          <p:cNvSpPr>
            <a:spLocks noGrp="1"/>
          </p:cNvSpPr>
          <p:nvPr>
            <p:ph type="body" sz="quarter" idx="48" hasCustomPrompt="1"/>
          </p:nvPr>
        </p:nvSpPr>
        <p:spPr bwMode="gray">
          <a:xfrm>
            <a:off x="8112224" y="5949247"/>
            <a:ext cx="3648405" cy="215535"/>
          </a:xfrm>
        </p:spPr>
        <p:txBody>
          <a:bodyPr tIns="0" anchor="b" anchorCtr="0"/>
          <a:lstStyle>
            <a:lvl1pPr marL="0" indent="0">
              <a:spcBef>
                <a:spcPts val="0"/>
              </a:spcBef>
              <a:spcAft>
                <a:spcPts val="0"/>
              </a:spcAft>
              <a:buNone/>
              <a:defRPr sz="1200">
                <a:solidFill>
                  <a:schemeClr val="tx1"/>
                </a:solidFill>
              </a:defRPr>
            </a:lvl1pPr>
            <a:lvl2pPr marL="0" indent="0">
              <a:spcBef>
                <a:spcPts val="0"/>
              </a:spcBef>
              <a:spcAft>
                <a:spcPts val="0"/>
              </a:spcAft>
              <a:buNone/>
              <a:defRPr sz="1200"/>
            </a:lvl2pPr>
            <a:lvl3pPr marL="0" indent="0" algn="l">
              <a:spcBef>
                <a:spcPts val="0"/>
              </a:spcBef>
              <a:spcAft>
                <a:spcPts val="0"/>
              </a:spcAft>
              <a:buFontTx/>
              <a:buNone/>
              <a:tabLst>
                <a:tab pos="630238" algn="l"/>
              </a:tabLst>
              <a:defRPr sz="1200"/>
            </a:lvl3pPr>
            <a:lvl4pPr marL="0" indent="0" algn="l">
              <a:spcBef>
                <a:spcPts val="0"/>
              </a:spcBef>
              <a:spcAft>
                <a:spcPts val="0"/>
              </a:spcAft>
              <a:buFontTx/>
              <a:buNone/>
              <a:defRPr sz="1200">
                <a:solidFill>
                  <a:schemeClr val="tx1"/>
                </a:solidFill>
              </a:defRPr>
            </a:lvl4pPr>
            <a:lvl5pPr marL="0" indent="0" algn="l">
              <a:spcBef>
                <a:spcPts val="0"/>
              </a:spcBef>
              <a:spcAft>
                <a:spcPts val="0"/>
              </a:spcAft>
              <a:buFontTx/>
              <a:buNone/>
              <a:defRPr sz="1200">
                <a:latin typeface="Arial" pitchFamily="34" charset="0"/>
              </a:defRPr>
            </a:lvl5pPr>
            <a:lvl6pPr marL="0" indent="0" algn="l">
              <a:spcBef>
                <a:spcPts val="0"/>
              </a:spcBef>
              <a:spcAft>
                <a:spcPts val="0"/>
              </a:spcAft>
              <a:buFontTx/>
              <a:buNone/>
              <a:defRPr sz="1200"/>
            </a:lvl6pPr>
            <a:lvl7pPr marL="0" indent="0" algn="l">
              <a:spcBef>
                <a:spcPts val="0"/>
              </a:spcBef>
              <a:spcAft>
                <a:spcPts val="0"/>
              </a:spcAft>
              <a:buFontTx/>
              <a:buNone/>
              <a:defRPr sz="1200"/>
            </a:lvl7pPr>
            <a:lvl8pPr marL="0" indent="0" algn="l">
              <a:spcBef>
                <a:spcPts val="0"/>
              </a:spcBef>
              <a:spcAft>
                <a:spcPts val="0"/>
              </a:spcAft>
              <a:buFontTx/>
              <a:buNone/>
              <a:defRPr sz="1200"/>
            </a:lvl8pPr>
            <a:lvl9pPr marL="0" indent="0" algn="l">
              <a:spcBef>
                <a:spcPts val="0"/>
              </a:spcBef>
              <a:spcAft>
                <a:spcPts val="0"/>
              </a:spcAft>
              <a:buFontTx/>
              <a:buNone/>
              <a:defRPr sz="1200"/>
            </a:lvl9pPr>
          </a:lstStyle>
          <a:p>
            <a:pPr lvl="4"/>
            <a:r>
              <a:rPr lang="en-US" dirty="0"/>
              <a:t>[email address]</a:t>
            </a:r>
          </a:p>
        </p:txBody>
      </p:sp>
      <p:sp>
        <p:nvSpPr>
          <p:cNvPr id="67" name="Text Placeholder 3"/>
          <p:cNvSpPr>
            <a:spLocks noGrp="1"/>
          </p:cNvSpPr>
          <p:nvPr>
            <p:ph type="body" sz="quarter" idx="49" hasCustomPrompt="1"/>
          </p:nvPr>
        </p:nvSpPr>
        <p:spPr bwMode="gray">
          <a:xfrm>
            <a:off x="8112224" y="6164750"/>
            <a:ext cx="3648405" cy="215535"/>
          </a:xfrm>
        </p:spPr>
        <p:txBody>
          <a:bodyPr tIns="0" anchor="b" anchorCtr="0"/>
          <a:lstStyle>
            <a:lvl1pPr marL="0" indent="0">
              <a:spcBef>
                <a:spcPts val="0"/>
              </a:spcBef>
              <a:spcAft>
                <a:spcPts val="0"/>
              </a:spcAft>
              <a:buNone/>
              <a:defRPr sz="1200">
                <a:solidFill>
                  <a:schemeClr val="tx1"/>
                </a:solidFill>
              </a:defRPr>
            </a:lvl1pPr>
            <a:lvl2pPr marL="0" indent="0">
              <a:spcBef>
                <a:spcPts val="0"/>
              </a:spcBef>
              <a:spcAft>
                <a:spcPts val="0"/>
              </a:spcAft>
              <a:buNone/>
              <a:defRPr sz="1200"/>
            </a:lvl2pPr>
            <a:lvl3pPr marL="0" indent="0" algn="l">
              <a:spcBef>
                <a:spcPts val="0"/>
              </a:spcBef>
              <a:spcAft>
                <a:spcPts val="0"/>
              </a:spcAft>
              <a:buFontTx/>
              <a:buNone/>
              <a:tabLst>
                <a:tab pos="630238" algn="l"/>
              </a:tabLst>
              <a:defRPr sz="1200"/>
            </a:lvl3pPr>
            <a:lvl4pPr marL="0" indent="0" algn="l">
              <a:spcBef>
                <a:spcPts val="0"/>
              </a:spcBef>
              <a:spcAft>
                <a:spcPts val="0"/>
              </a:spcAft>
              <a:buFontTx/>
              <a:buNone/>
              <a:defRPr sz="1200">
                <a:solidFill>
                  <a:schemeClr val="tx1"/>
                </a:solidFill>
              </a:defRPr>
            </a:lvl4pPr>
            <a:lvl5pPr marL="0" indent="0" algn="l">
              <a:spcBef>
                <a:spcPts val="0"/>
              </a:spcBef>
              <a:spcAft>
                <a:spcPts val="0"/>
              </a:spcAft>
              <a:buFontTx/>
              <a:buNone/>
              <a:defRPr sz="1200">
                <a:latin typeface="Arial" pitchFamily="34" charset="0"/>
              </a:defRPr>
            </a:lvl5pPr>
            <a:lvl6pPr marL="0" indent="0" algn="l">
              <a:spcBef>
                <a:spcPts val="0"/>
              </a:spcBef>
              <a:spcAft>
                <a:spcPts val="0"/>
              </a:spcAft>
              <a:buFontTx/>
              <a:buNone/>
              <a:defRPr sz="1200"/>
            </a:lvl6pPr>
            <a:lvl7pPr marL="0" indent="0" algn="l">
              <a:spcBef>
                <a:spcPts val="0"/>
              </a:spcBef>
              <a:spcAft>
                <a:spcPts val="0"/>
              </a:spcAft>
              <a:buFontTx/>
              <a:buNone/>
              <a:defRPr sz="1200"/>
            </a:lvl7pPr>
            <a:lvl8pPr marL="0" indent="0" algn="l">
              <a:spcBef>
                <a:spcPts val="0"/>
              </a:spcBef>
              <a:spcAft>
                <a:spcPts val="0"/>
              </a:spcAft>
              <a:buFontTx/>
              <a:buNone/>
              <a:defRPr sz="1200"/>
            </a:lvl8pPr>
            <a:lvl9pPr marL="0" indent="0" algn="l">
              <a:spcBef>
                <a:spcPts val="0"/>
              </a:spcBef>
              <a:spcAft>
                <a:spcPts val="0"/>
              </a:spcAft>
              <a:buFontTx/>
              <a:buNone/>
              <a:defRPr sz="1200"/>
            </a:lvl9pPr>
          </a:lstStyle>
          <a:p>
            <a:pPr lvl="4"/>
            <a:r>
              <a:rPr lang="en-US" dirty="0"/>
              <a:t>[country]</a:t>
            </a:r>
          </a:p>
        </p:txBody>
      </p:sp>
      <p:sp>
        <p:nvSpPr>
          <p:cNvPr id="3" name="Title 2"/>
          <p:cNvSpPr>
            <a:spLocks noGrp="1"/>
          </p:cNvSpPr>
          <p:nvPr>
            <p:ph type="title" hasCustomPrompt="1"/>
          </p:nvPr>
        </p:nvSpPr>
        <p:spPr bwMode="gray">
          <a:xfrm>
            <a:off x="431801" y="638458"/>
            <a:ext cx="8447617" cy="647402"/>
          </a:xfrm>
          <a:prstGeom prst="rect">
            <a:avLst/>
          </a:prstGeom>
        </p:spPr>
        <p:txBody>
          <a:bodyPr/>
          <a:lstStyle>
            <a:lvl1pPr>
              <a:defRPr>
                <a:latin typeface="Arial" pitchFamily="34" charset="0"/>
              </a:defRPr>
            </a:lvl1pPr>
          </a:lstStyle>
          <a:p>
            <a:r>
              <a:rPr kumimoji="0" lang="en-US" sz="2000" b="0" i="0" u="none" strike="noStrike" kern="1200" cap="none" spc="0" normalizeH="0" baseline="0" noProof="0" dirty="0">
                <a:ln>
                  <a:noFill/>
                </a:ln>
                <a:solidFill>
                  <a:srgbClr val="000000"/>
                </a:solidFill>
                <a:effectLst/>
                <a:uLnTx/>
                <a:uFillTx/>
                <a:latin typeface="Arial" pitchFamily="34" charset="0"/>
                <a:ea typeface="+mj-ea"/>
                <a:cs typeface="+mj-cs"/>
              </a:rPr>
              <a:t>Click to add text</a:t>
            </a:r>
            <a:endParaRPr lang="en-GB" dirty="0"/>
          </a:p>
        </p:txBody>
      </p:sp>
    </p:spTree>
    <p:extLst>
      <p:ext uri="{BB962C8B-B14F-4D97-AF65-F5344CB8AC3E}">
        <p14:creationId xmlns:p14="http://schemas.microsoft.com/office/powerpoint/2010/main" val="418317488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3_Two Contents">
    <p:spTree>
      <p:nvGrpSpPr>
        <p:cNvPr id="1" name=""/>
        <p:cNvGrpSpPr/>
        <p:nvPr/>
      </p:nvGrpSpPr>
      <p:grpSpPr>
        <a:xfrm>
          <a:off x="0" y="0"/>
          <a:ext cx="0" cy="0"/>
          <a:chOff x="0" y="0"/>
          <a:chExt cx="0" cy="0"/>
        </a:xfrm>
      </p:grpSpPr>
      <p:graphicFrame>
        <p:nvGraphicFramePr>
          <p:cNvPr id="2" name="Objeto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4258" name="Diapositiva de think-cell" r:id="rId4" imgW="270" imgH="270" progId="TCLayout.ActiveDocument.1">
                  <p:embed/>
                </p:oleObj>
              </mc:Choice>
              <mc:Fallback>
                <p:oleObj name="Diapositiva de think-cell" r:id="rId4" imgW="270" imgH="270" progId="TCLayout.ActiveDocument.1">
                  <p:embed/>
                  <p:pic>
                    <p:nvPicPr>
                      <p:cNvPr id="2" name="Objeto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3" name="Title 2"/>
          <p:cNvSpPr>
            <a:spLocks noGrp="1"/>
          </p:cNvSpPr>
          <p:nvPr>
            <p:ph type="title" hasCustomPrompt="1"/>
          </p:nvPr>
        </p:nvSpPr>
        <p:spPr bwMode="gray">
          <a:xfrm>
            <a:off x="431801" y="638458"/>
            <a:ext cx="8447617" cy="647402"/>
          </a:xfrm>
          <a:prstGeom prst="rect">
            <a:avLst/>
          </a:prstGeom>
        </p:spPr>
        <p:txBody>
          <a:bodyPr/>
          <a:lstStyle/>
          <a:p>
            <a:r>
              <a:rPr lang="en-US" noProof="0" dirty="0"/>
              <a:t>Click to add text</a:t>
            </a:r>
            <a:endParaRPr lang="en-GB" dirty="0"/>
          </a:p>
        </p:txBody>
      </p:sp>
      <p:sp>
        <p:nvSpPr>
          <p:cNvPr id="8" name="Textplatzhalter 6"/>
          <p:cNvSpPr>
            <a:spLocks noGrp="1"/>
          </p:cNvSpPr>
          <p:nvPr>
            <p:ph type="body" sz="quarter" idx="12" hasCustomPrompt="1"/>
          </p:nvPr>
        </p:nvSpPr>
        <p:spPr bwMode="gray">
          <a:xfrm>
            <a:off x="431800" y="6453188"/>
            <a:ext cx="11328400" cy="144462"/>
          </a:xfrm>
        </p:spPr>
        <p:txBody>
          <a:bodyPr tIns="0" bIns="36000" anchor="b" anchorCtr="0"/>
          <a:lstStyle>
            <a:lvl1pPr marL="0" indent="0">
              <a:spcBef>
                <a:spcPts val="0"/>
              </a:spcBef>
              <a:spcAft>
                <a:spcPts val="0"/>
              </a:spcAft>
              <a:buFont typeface="Arial" pitchFamily="34" charset="0"/>
              <a:buNone/>
              <a:defRPr sz="800" baseline="0">
                <a:solidFill>
                  <a:schemeClr val="bg2"/>
                </a:solidFill>
              </a:defRPr>
            </a:lvl1pPr>
            <a:lvl2pPr marL="0" indent="0">
              <a:spcBef>
                <a:spcPts val="0"/>
              </a:spcBef>
              <a:spcAft>
                <a:spcPts val="0"/>
              </a:spcAft>
              <a:buFont typeface="Arial" pitchFamily="34" charset="0"/>
              <a:buNone/>
              <a:defRPr sz="800">
                <a:solidFill>
                  <a:schemeClr val="bg2"/>
                </a:solidFill>
              </a:defRPr>
            </a:lvl2pPr>
            <a:lvl3pPr marL="0" indent="0">
              <a:spcBef>
                <a:spcPts val="0"/>
              </a:spcBef>
              <a:spcAft>
                <a:spcPts val="0"/>
              </a:spcAft>
              <a:buFont typeface="Arial" pitchFamily="34" charset="0"/>
              <a:buNone/>
              <a:defRPr sz="800">
                <a:solidFill>
                  <a:schemeClr val="bg2"/>
                </a:solidFill>
              </a:defRPr>
            </a:lvl3pPr>
            <a:lvl4pPr marL="0" indent="0">
              <a:spcBef>
                <a:spcPts val="0"/>
              </a:spcBef>
              <a:spcAft>
                <a:spcPts val="0"/>
              </a:spcAft>
              <a:buNone/>
              <a:defRPr sz="800">
                <a:solidFill>
                  <a:schemeClr val="bg2"/>
                </a:solidFill>
              </a:defRPr>
            </a:lvl4pPr>
            <a:lvl5pPr marL="0" indent="0">
              <a:spcBef>
                <a:spcPts val="300"/>
              </a:spcBef>
              <a:spcAft>
                <a:spcPts val="0"/>
              </a:spcAft>
              <a:buNone/>
              <a:defRPr sz="900" b="0">
                <a:solidFill>
                  <a:schemeClr val="bg2"/>
                </a:solidFill>
              </a:defRPr>
            </a:lvl5pPr>
            <a:lvl6pPr marL="0" indent="0">
              <a:spcBef>
                <a:spcPts val="0"/>
              </a:spcBef>
              <a:buFont typeface="Arial" pitchFamily="34" charset="0"/>
              <a:buNone/>
              <a:defRPr sz="800">
                <a:solidFill>
                  <a:schemeClr val="bg2"/>
                </a:solidFill>
              </a:defRPr>
            </a:lvl6pPr>
            <a:lvl7pPr marL="0" indent="0">
              <a:spcBef>
                <a:spcPts val="0"/>
              </a:spcBef>
              <a:buFont typeface="Arial" pitchFamily="34" charset="0"/>
              <a:buNone/>
              <a:defRPr sz="800">
                <a:solidFill>
                  <a:schemeClr val="bg2"/>
                </a:solidFill>
              </a:defRPr>
            </a:lvl7pPr>
            <a:lvl8pPr marL="0" indent="0">
              <a:spcBef>
                <a:spcPts val="0"/>
              </a:spcBef>
              <a:buFont typeface="Arial" pitchFamily="34" charset="0"/>
              <a:buNone/>
              <a:defRPr sz="800">
                <a:solidFill>
                  <a:schemeClr val="bg2"/>
                </a:solidFill>
              </a:defRPr>
            </a:lvl8pPr>
            <a:lvl9pPr marL="0" indent="0">
              <a:spcBef>
                <a:spcPts val="0"/>
              </a:spcBef>
              <a:buFont typeface="Arial" pitchFamily="34" charset="0"/>
              <a:buNone/>
              <a:defRPr sz="800">
                <a:solidFill>
                  <a:schemeClr val="bg2"/>
                </a:solidFill>
              </a:defRPr>
            </a:lvl9pPr>
          </a:lstStyle>
          <a:p>
            <a:pPr lvl="0"/>
            <a:r>
              <a:rPr lang="en-US" noProof="0" dirty="0"/>
              <a:t>[Source information]</a:t>
            </a:r>
          </a:p>
        </p:txBody>
      </p:sp>
      <p:sp>
        <p:nvSpPr>
          <p:cNvPr id="13" name="Content Placeholder 4"/>
          <p:cNvSpPr>
            <a:spLocks noGrp="1"/>
          </p:cNvSpPr>
          <p:nvPr>
            <p:ph sz="quarter" idx="13" hasCustomPrompt="1"/>
          </p:nvPr>
        </p:nvSpPr>
        <p:spPr>
          <a:xfrm>
            <a:off x="431371" y="1052736"/>
            <a:ext cx="5569380" cy="5328592"/>
          </a:xfrm>
        </p:spPr>
        <p:txBody>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p:txBody>
      </p:sp>
      <p:sp>
        <p:nvSpPr>
          <p:cNvPr id="14" name="Content Placeholder 4"/>
          <p:cNvSpPr>
            <a:spLocks noGrp="1"/>
          </p:cNvSpPr>
          <p:nvPr>
            <p:ph sz="quarter" idx="14" hasCustomPrompt="1"/>
          </p:nvPr>
        </p:nvSpPr>
        <p:spPr>
          <a:xfrm>
            <a:off x="6192014" y="1052736"/>
            <a:ext cx="5569380" cy="5328592"/>
          </a:xfrm>
        </p:spPr>
        <p:txBody>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p:txBody>
      </p:sp>
    </p:spTree>
    <p:extLst>
      <p:ext uri="{BB962C8B-B14F-4D97-AF65-F5344CB8AC3E}">
        <p14:creationId xmlns:p14="http://schemas.microsoft.com/office/powerpoint/2010/main" val="67137062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_Two Contents">
    <p:spTree>
      <p:nvGrpSpPr>
        <p:cNvPr id="1" name=""/>
        <p:cNvGrpSpPr/>
        <p:nvPr/>
      </p:nvGrpSpPr>
      <p:grpSpPr>
        <a:xfrm>
          <a:off x="0" y="0"/>
          <a:ext cx="0" cy="0"/>
          <a:chOff x="0" y="0"/>
          <a:chExt cx="0" cy="0"/>
        </a:xfrm>
      </p:grpSpPr>
      <p:graphicFrame>
        <p:nvGraphicFramePr>
          <p:cNvPr id="2" name="Objeto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5282" name="Diapositiva de think-cell" r:id="rId4" imgW="270" imgH="270" progId="TCLayout.ActiveDocument.1">
                  <p:embed/>
                </p:oleObj>
              </mc:Choice>
              <mc:Fallback>
                <p:oleObj name="Diapositiva de think-cell" r:id="rId4" imgW="270" imgH="270" progId="TCLayout.ActiveDocument.1">
                  <p:embed/>
                  <p:pic>
                    <p:nvPicPr>
                      <p:cNvPr id="2" name="Objeto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3" name="Title 2"/>
          <p:cNvSpPr>
            <a:spLocks noGrp="1"/>
          </p:cNvSpPr>
          <p:nvPr>
            <p:ph type="title" hasCustomPrompt="1"/>
          </p:nvPr>
        </p:nvSpPr>
        <p:spPr bwMode="gray">
          <a:xfrm>
            <a:off x="431801" y="638458"/>
            <a:ext cx="8447617" cy="647402"/>
          </a:xfrm>
          <a:prstGeom prst="rect">
            <a:avLst/>
          </a:prstGeom>
        </p:spPr>
        <p:txBody>
          <a:bodyPr/>
          <a:lstStyle/>
          <a:p>
            <a:r>
              <a:rPr lang="en-US" noProof="0" dirty="0"/>
              <a:t>Click to add text</a:t>
            </a:r>
            <a:endParaRPr lang="en-GB" dirty="0"/>
          </a:p>
        </p:txBody>
      </p:sp>
      <p:sp>
        <p:nvSpPr>
          <p:cNvPr id="13" name="Content Placeholder 4"/>
          <p:cNvSpPr>
            <a:spLocks noGrp="1"/>
          </p:cNvSpPr>
          <p:nvPr>
            <p:ph sz="quarter" idx="13" hasCustomPrompt="1"/>
          </p:nvPr>
        </p:nvSpPr>
        <p:spPr>
          <a:xfrm>
            <a:off x="431371" y="1052736"/>
            <a:ext cx="5569380" cy="5328592"/>
          </a:xfrm>
        </p:spPr>
        <p:txBody>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p:txBody>
      </p:sp>
      <p:sp>
        <p:nvSpPr>
          <p:cNvPr id="14" name="Content Placeholder 4"/>
          <p:cNvSpPr>
            <a:spLocks noGrp="1"/>
          </p:cNvSpPr>
          <p:nvPr>
            <p:ph sz="quarter" idx="14" hasCustomPrompt="1"/>
          </p:nvPr>
        </p:nvSpPr>
        <p:spPr>
          <a:xfrm>
            <a:off x="6192014" y="1052736"/>
            <a:ext cx="5569380" cy="5328592"/>
          </a:xfrm>
        </p:spPr>
        <p:txBody>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p:txBody>
      </p:sp>
    </p:spTree>
    <p:extLst>
      <p:ext uri="{BB962C8B-B14F-4D97-AF65-F5344CB8AC3E}">
        <p14:creationId xmlns:p14="http://schemas.microsoft.com/office/powerpoint/2010/main" val="350471250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2_Two Contents">
    <p:spTree>
      <p:nvGrpSpPr>
        <p:cNvPr id="1" name=""/>
        <p:cNvGrpSpPr/>
        <p:nvPr/>
      </p:nvGrpSpPr>
      <p:grpSpPr>
        <a:xfrm>
          <a:off x="0" y="0"/>
          <a:ext cx="0" cy="0"/>
          <a:chOff x="0" y="0"/>
          <a:chExt cx="0" cy="0"/>
        </a:xfrm>
      </p:grpSpPr>
      <p:graphicFrame>
        <p:nvGraphicFramePr>
          <p:cNvPr id="2" name="Objeto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6279" name="Diapositiva de think-cell" r:id="rId4" imgW="270" imgH="270" progId="TCLayout.ActiveDocument.1">
                  <p:embed/>
                </p:oleObj>
              </mc:Choice>
              <mc:Fallback>
                <p:oleObj name="Diapositiva de think-cell" r:id="rId4" imgW="270" imgH="270" progId="TCLayout.ActiveDocument.1">
                  <p:embed/>
                  <p:pic>
                    <p:nvPicPr>
                      <p:cNvPr id="2" name="Objeto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3" name="Title 2"/>
          <p:cNvSpPr>
            <a:spLocks noGrp="1"/>
          </p:cNvSpPr>
          <p:nvPr>
            <p:ph type="title" hasCustomPrompt="1"/>
          </p:nvPr>
        </p:nvSpPr>
        <p:spPr bwMode="gray">
          <a:xfrm>
            <a:off x="431801" y="638458"/>
            <a:ext cx="8447617" cy="647402"/>
          </a:xfrm>
          <a:prstGeom prst="rect">
            <a:avLst/>
          </a:prstGeom>
        </p:spPr>
        <p:txBody>
          <a:bodyPr/>
          <a:lstStyle/>
          <a:p>
            <a:r>
              <a:rPr lang="en-US" noProof="0" dirty="0"/>
              <a:t>Click to add text</a:t>
            </a:r>
            <a:endParaRPr lang="en-GB" dirty="0"/>
          </a:p>
        </p:txBody>
      </p:sp>
      <p:sp>
        <p:nvSpPr>
          <p:cNvPr id="8" name="Textplatzhalter 6"/>
          <p:cNvSpPr>
            <a:spLocks noGrp="1"/>
          </p:cNvSpPr>
          <p:nvPr>
            <p:ph type="body" sz="quarter" idx="12" hasCustomPrompt="1"/>
          </p:nvPr>
        </p:nvSpPr>
        <p:spPr bwMode="gray">
          <a:xfrm>
            <a:off x="431800" y="6453188"/>
            <a:ext cx="11328400" cy="144462"/>
          </a:xfrm>
        </p:spPr>
        <p:txBody>
          <a:bodyPr tIns="0" bIns="36000" anchor="b" anchorCtr="0"/>
          <a:lstStyle>
            <a:lvl1pPr marL="0" indent="0">
              <a:spcBef>
                <a:spcPts val="0"/>
              </a:spcBef>
              <a:spcAft>
                <a:spcPts val="0"/>
              </a:spcAft>
              <a:buFont typeface="Arial" pitchFamily="34" charset="0"/>
              <a:buNone/>
              <a:defRPr sz="800" baseline="0">
                <a:solidFill>
                  <a:schemeClr val="bg2"/>
                </a:solidFill>
              </a:defRPr>
            </a:lvl1pPr>
            <a:lvl2pPr marL="0" indent="0">
              <a:spcBef>
                <a:spcPts val="0"/>
              </a:spcBef>
              <a:spcAft>
                <a:spcPts val="0"/>
              </a:spcAft>
              <a:buFont typeface="Arial" pitchFamily="34" charset="0"/>
              <a:buNone/>
              <a:defRPr sz="800">
                <a:solidFill>
                  <a:schemeClr val="bg2"/>
                </a:solidFill>
              </a:defRPr>
            </a:lvl2pPr>
            <a:lvl3pPr marL="0" indent="0">
              <a:spcBef>
                <a:spcPts val="0"/>
              </a:spcBef>
              <a:spcAft>
                <a:spcPts val="0"/>
              </a:spcAft>
              <a:buFont typeface="Arial" pitchFamily="34" charset="0"/>
              <a:buNone/>
              <a:defRPr sz="800">
                <a:solidFill>
                  <a:schemeClr val="bg2"/>
                </a:solidFill>
              </a:defRPr>
            </a:lvl3pPr>
            <a:lvl4pPr marL="0" indent="0">
              <a:spcBef>
                <a:spcPts val="0"/>
              </a:spcBef>
              <a:spcAft>
                <a:spcPts val="0"/>
              </a:spcAft>
              <a:buNone/>
              <a:defRPr sz="800">
                <a:solidFill>
                  <a:schemeClr val="bg2"/>
                </a:solidFill>
              </a:defRPr>
            </a:lvl4pPr>
            <a:lvl5pPr marL="0" indent="0">
              <a:spcBef>
                <a:spcPts val="300"/>
              </a:spcBef>
              <a:spcAft>
                <a:spcPts val="0"/>
              </a:spcAft>
              <a:buNone/>
              <a:defRPr sz="900" b="0">
                <a:solidFill>
                  <a:schemeClr val="bg2"/>
                </a:solidFill>
              </a:defRPr>
            </a:lvl5pPr>
            <a:lvl6pPr marL="0" indent="0">
              <a:spcBef>
                <a:spcPts val="0"/>
              </a:spcBef>
              <a:buFont typeface="Arial" pitchFamily="34" charset="0"/>
              <a:buNone/>
              <a:defRPr sz="800">
                <a:solidFill>
                  <a:schemeClr val="bg2"/>
                </a:solidFill>
              </a:defRPr>
            </a:lvl6pPr>
            <a:lvl7pPr marL="0" indent="0">
              <a:spcBef>
                <a:spcPts val="0"/>
              </a:spcBef>
              <a:buFont typeface="Arial" pitchFamily="34" charset="0"/>
              <a:buNone/>
              <a:defRPr sz="800">
                <a:solidFill>
                  <a:schemeClr val="bg2"/>
                </a:solidFill>
              </a:defRPr>
            </a:lvl7pPr>
            <a:lvl8pPr marL="0" indent="0">
              <a:spcBef>
                <a:spcPts val="0"/>
              </a:spcBef>
              <a:buFont typeface="Arial" pitchFamily="34" charset="0"/>
              <a:buNone/>
              <a:defRPr sz="800">
                <a:solidFill>
                  <a:schemeClr val="bg2"/>
                </a:solidFill>
              </a:defRPr>
            </a:lvl8pPr>
            <a:lvl9pPr marL="0" indent="0">
              <a:spcBef>
                <a:spcPts val="0"/>
              </a:spcBef>
              <a:buFont typeface="Arial" pitchFamily="34" charset="0"/>
              <a:buNone/>
              <a:defRPr sz="800">
                <a:solidFill>
                  <a:schemeClr val="bg2"/>
                </a:solidFill>
              </a:defRPr>
            </a:lvl9pPr>
          </a:lstStyle>
          <a:p>
            <a:pPr lvl="0"/>
            <a:r>
              <a:rPr lang="en-US" noProof="0" dirty="0"/>
              <a:t>[Source information]</a:t>
            </a:r>
          </a:p>
        </p:txBody>
      </p:sp>
      <p:sp>
        <p:nvSpPr>
          <p:cNvPr id="13" name="Content Placeholder 4"/>
          <p:cNvSpPr>
            <a:spLocks noGrp="1"/>
          </p:cNvSpPr>
          <p:nvPr>
            <p:ph sz="quarter" idx="13" hasCustomPrompt="1"/>
          </p:nvPr>
        </p:nvSpPr>
        <p:spPr>
          <a:xfrm>
            <a:off x="431371" y="1052736"/>
            <a:ext cx="5569380" cy="5328592"/>
          </a:xfrm>
        </p:spPr>
        <p:txBody>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p:txBody>
      </p:sp>
      <p:sp>
        <p:nvSpPr>
          <p:cNvPr id="14" name="Content Placeholder 4"/>
          <p:cNvSpPr>
            <a:spLocks noGrp="1"/>
          </p:cNvSpPr>
          <p:nvPr>
            <p:ph sz="quarter" idx="14" hasCustomPrompt="1"/>
          </p:nvPr>
        </p:nvSpPr>
        <p:spPr>
          <a:xfrm>
            <a:off x="6192014" y="1052736"/>
            <a:ext cx="5569380" cy="5328592"/>
          </a:xfrm>
        </p:spPr>
        <p:txBody>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p:txBody>
      </p:sp>
    </p:spTree>
    <p:extLst>
      <p:ext uri="{BB962C8B-B14F-4D97-AF65-F5344CB8AC3E}">
        <p14:creationId xmlns:p14="http://schemas.microsoft.com/office/powerpoint/2010/main" val="145527947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4_Title Slide with picture V2">
    <p:spTree>
      <p:nvGrpSpPr>
        <p:cNvPr id="1" name=""/>
        <p:cNvGrpSpPr/>
        <p:nvPr/>
      </p:nvGrpSpPr>
      <p:grpSpPr>
        <a:xfrm>
          <a:off x="0" y="0"/>
          <a:ext cx="0" cy="0"/>
          <a:chOff x="0" y="0"/>
          <a:chExt cx="0" cy="0"/>
        </a:xfrm>
      </p:grpSpPr>
      <p:sp>
        <p:nvSpPr>
          <p:cNvPr id="6" name="Picture Placeholder 5"/>
          <p:cNvSpPr>
            <a:spLocks noGrp="1"/>
          </p:cNvSpPr>
          <p:nvPr>
            <p:ph type="pic" sz="quarter" idx="11" hasCustomPrompt="1"/>
          </p:nvPr>
        </p:nvSpPr>
        <p:spPr bwMode="gray">
          <a:xfrm>
            <a:off x="431214" y="3429000"/>
            <a:ext cx="11329573" cy="2880400"/>
          </a:xfrm>
        </p:spPr>
        <p:txBody>
          <a:bodyPr/>
          <a:lstStyle>
            <a:lvl1pPr>
              <a:defRPr/>
            </a:lvl1pPr>
          </a:lstStyle>
          <a:p>
            <a:r>
              <a:rPr lang="de-DE"/>
              <a:t>Click to the symbol to add a picture</a:t>
            </a:r>
            <a:endParaRPr lang="en-GB"/>
          </a:p>
        </p:txBody>
      </p:sp>
      <p:sp>
        <p:nvSpPr>
          <p:cNvPr id="2" name="Title 1"/>
          <p:cNvSpPr>
            <a:spLocks noGrp="1"/>
          </p:cNvSpPr>
          <p:nvPr>
            <p:ph type="ctrTitle" hasCustomPrompt="1"/>
          </p:nvPr>
        </p:nvSpPr>
        <p:spPr bwMode="gray">
          <a:xfrm>
            <a:off x="431214" y="1220693"/>
            <a:ext cx="11329573" cy="1344187"/>
          </a:xfrm>
        </p:spPr>
        <p:txBody>
          <a:bodyPr anchor="b"/>
          <a:lstStyle>
            <a:lvl1pPr>
              <a:defRPr sz="4800" cap="none" baseline="0">
                <a:solidFill>
                  <a:schemeClr val="tx2"/>
                </a:solidFill>
              </a:defRPr>
            </a:lvl1pPr>
          </a:lstStyle>
          <a:p>
            <a:r>
              <a:rPr lang="en-US" dirty="0"/>
              <a:t>Click to add title of presentation</a:t>
            </a:r>
          </a:p>
        </p:txBody>
      </p:sp>
      <p:sp>
        <p:nvSpPr>
          <p:cNvPr id="3" name="Subtitle 2"/>
          <p:cNvSpPr>
            <a:spLocks noGrp="1"/>
          </p:cNvSpPr>
          <p:nvPr>
            <p:ph type="subTitle" idx="1" hasCustomPrompt="1"/>
          </p:nvPr>
        </p:nvSpPr>
        <p:spPr bwMode="gray">
          <a:xfrm>
            <a:off x="431214" y="2660893"/>
            <a:ext cx="11329573" cy="576080"/>
          </a:xfrm>
        </p:spPr>
        <p:txBody>
          <a:bodyPr tIns="0"/>
          <a:lstStyle>
            <a:lvl1pPr marL="0" indent="0" algn="l">
              <a:spcBef>
                <a:spcPts val="800"/>
              </a:spcBef>
              <a:spcAft>
                <a:spcPts val="0"/>
              </a:spcAft>
              <a:buNone/>
              <a:defRPr sz="2667">
                <a:solidFill>
                  <a:schemeClr val="tx2"/>
                </a:solidFill>
              </a:defRPr>
            </a:lvl1pPr>
            <a:lvl2pPr marL="0" indent="0" algn="l">
              <a:spcBef>
                <a:spcPts val="800"/>
              </a:spcBef>
              <a:spcAft>
                <a:spcPts val="0"/>
              </a:spcAft>
              <a:buNone/>
              <a:defRPr sz="2667">
                <a:solidFill>
                  <a:schemeClr val="tx2"/>
                </a:solidFill>
              </a:defRPr>
            </a:lvl2pPr>
            <a:lvl3pPr marL="0" indent="0" algn="l">
              <a:spcBef>
                <a:spcPts val="800"/>
              </a:spcBef>
              <a:spcAft>
                <a:spcPts val="0"/>
              </a:spcAft>
              <a:buNone/>
              <a:defRPr sz="2667">
                <a:solidFill>
                  <a:schemeClr val="tx2"/>
                </a:solidFill>
              </a:defRPr>
            </a:lvl3pPr>
            <a:lvl4pPr marL="0" indent="0" algn="l">
              <a:spcBef>
                <a:spcPts val="800"/>
              </a:spcBef>
              <a:spcAft>
                <a:spcPts val="0"/>
              </a:spcAft>
              <a:buNone/>
              <a:defRPr sz="2667">
                <a:solidFill>
                  <a:schemeClr val="tx2"/>
                </a:solidFill>
              </a:defRPr>
            </a:lvl4pPr>
            <a:lvl5pPr marL="0" indent="0" algn="l">
              <a:spcBef>
                <a:spcPts val="800"/>
              </a:spcBef>
              <a:spcAft>
                <a:spcPts val="0"/>
              </a:spcAft>
              <a:buNone/>
              <a:defRPr sz="2667">
                <a:solidFill>
                  <a:schemeClr val="tx2"/>
                </a:solidFill>
              </a:defRPr>
            </a:lvl5pPr>
            <a:lvl6pPr marL="0" indent="0" algn="l">
              <a:spcBef>
                <a:spcPts val="800"/>
              </a:spcBef>
              <a:spcAft>
                <a:spcPts val="0"/>
              </a:spcAft>
              <a:buNone/>
              <a:defRPr sz="2667">
                <a:solidFill>
                  <a:schemeClr val="tx2"/>
                </a:solidFill>
              </a:defRPr>
            </a:lvl6pPr>
            <a:lvl7pPr marL="0" indent="0" algn="l">
              <a:spcBef>
                <a:spcPts val="800"/>
              </a:spcBef>
              <a:spcAft>
                <a:spcPts val="0"/>
              </a:spcAft>
              <a:buNone/>
              <a:defRPr sz="2667">
                <a:solidFill>
                  <a:schemeClr val="tx2"/>
                </a:solidFill>
              </a:defRPr>
            </a:lvl7pPr>
            <a:lvl8pPr marL="0" indent="0" algn="l">
              <a:spcAft>
                <a:spcPts val="0"/>
              </a:spcAft>
              <a:buNone/>
              <a:defRPr sz="2667">
                <a:solidFill>
                  <a:schemeClr val="bg1"/>
                </a:solidFill>
              </a:defRPr>
            </a:lvl8pPr>
            <a:lvl9pPr marL="0" indent="0" algn="l">
              <a:spcBef>
                <a:spcPts val="800"/>
              </a:spcBef>
              <a:spcAft>
                <a:spcPts val="0"/>
              </a:spcAft>
              <a:buNone/>
              <a:defRPr sz="2667">
                <a:solidFill>
                  <a:schemeClr val="tx2"/>
                </a:solidFill>
              </a:defRPr>
            </a:lvl9pPr>
          </a:lstStyle>
          <a:p>
            <a:pPr lvl="0"/>
            <a:r>
              <a:rPr lang="en-US" noProof="0" dirty="0"/>
              <a:t>Click to add subtitle of presentation</a:t>
            </a:r>
          </a:p>
        </p:txBody>
      </p:sp>
      <p:sp>
        <p:nvSpPr>
          <p:cNvPr id="7" name="Rechteck 6"/>
          <p:cNvSpPr/>
          <p:nvPr userDrawn="1"/>
        </p:nvSpPr>
        <p:spPr bwMode="gray">
          <a:xfrm>
            <a:off x="0" y="6570171"/>
            <a:ext cx="12192000" cy="287829"/>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marL="0" indent="0" algn="ctr">
              <a:buFont typeface="Courier New" pitchFamily="49" charset="0"/>
              <a:buNone/>
            </a:pPr>
            <a:endParaRPr lang="en-US" sz="2133">
              <a:solidFill>
                <a:schemeClr val="tx1"/>
              </a:solidFill>
              <a:latin typeface="Arial" pitchFamily="34" charset="0"/>
            </a:endParaRPr>
          </a:p>
        </p:txBody>
      </p:sp>
      <p:sp>
        <p:nvSpPr>
          <p:cNvPr id="8" name="Text Placeholder 10"/>
          <p:cNvSpPr>
            <a:spLocks noGrp="1"/>
          </p:cNvSpPr>
          <p:nvPr>
            <p:ph type="body" sz="quarter" idx="10" hasCustomPrompt="1"/>
          </p:nvPr>
        </p:nvSpPr>
        <p:spPr bwMode="gray">
          <a:xfrm>
            <a:off x="431371" y="6309400"/>
            <a:ext cx="11328829" cy="288000"/>
          </a:xfrm>
        </p:spPr>
        <p:txBody>
          <a:bodyPr tIns="0" anchor="b" anchorCtr="0"/>
          <a:lstStyle>
            <a:lvl1pPr marL="0" indent="0">
              <a:lnSpc>
                <a:spcPct val="100000"/>
              </a:lnSpc>
              <a:spcBef>
                <a:spcPts val="0"/>
              </a:spcBef>
              <a:spcAft>
                <a:spcPts val="0"/>
              </a:spcAft>
              <a:buFontTx/>
              <a:buNone/>
              <a:defRPr sz="1600">
                <a:solidFill>
                  <a:schemeClr val="tx2"/>
                </a:solidFill>
              </a:defRPr>
            </a:lvl1pPr>
            <a:lvl2pPr marL="0" indent="0">
              <a:lnSpc>
                <a:spcPct val="100000"/>
              </a:lnSpc>
              <a:spcBef>
                <a:spcPts val="0"/>
              </a:spcBef>
              <a:spcAft>
                <a:spcPts val="0"/>
              </a:spcAft>
              <a:buFontTx/>
              <a:buNone/>
              <a:defRPr sz="1600">
                <a:solidFill>
                  <a:schemeClr val="tx2"/>
                </a:solidFill>
              </a:defRPr>
            </a:lvl2pPr>
            <a:lvl3pPr marL="0" indent="0">
              <a:lnSpc>
                <a:spcPct val="100000"/>
              </a:lnSpc>
              <a:spcBef>
                <a:spcPts val="0"/>
              </a:spcBef>
              <a:spcAft>
                <a:spcPts val="0"/>
              </a:spcAft>
              <a:buFontTx/>
              <a:buNone/>
              <a:defRPr sz="1600">
                <a:solidFill>
                  <a:schemeClr val="tx2"/>
                </a:solidFill>
              </a:defRPr>
            </a:lvl3pPr>
            <a:lvl4pPr marL="0" indent="0">
              <a:lnSpc>
                <a:spcPct val="100000"/>
              </a:lnSpc>
              <a:spcBef>
                <a:spcPts val="0"/>
              </a:spcBef>
              <a:spcAft>
                <a:spcPts val="0"/>
              </a:spcAft>
              <a:buFontTx/>
              <a:buNone/>
              <a:defRPr sz="1600">
                <a:solidFill>
                  <a:schemeClr val="tx2"/>
                </a:solidFill>
              </a:defRPr>
            </a:lvl4pPr>
            <a:lvl5pPr marL="0" indent="0">
              <a:lnSpc>
                <a:spcPct val="100000"/>
              </a:lnSpc>
              <a:spcBef>
                <a:spcPts val="0"/>
              </a:spcBef>
              <a:spcAft>
                <a:spcPts val="0"/>
              </a:spcAft>
              <a:buFontTx/>
              <a:buNone/>
              <a:defRPr sz="1600">
                <a:solidFill>
                  <a:schemeClr val="tx2"/>
                </a:solidFill>
              </a:defRPr>
            </a:lvl5pPr>
            <a:lvl6pPr marL="0" indent="0">
              <a:lnSpc>
                <a:spcPct val="100000"/>
              </a:lnSpc>
              <a:spcBef>
                <a:spcPts val="0"/>
              </a:spcBef>
              <a:spcAft>
                <a:spcPts val="0"/>
              </a:spcAft>
              <a:buFontTx/>
              <a:buNone/>
              <a:defRPr sz="1600">
                <a:solidFill>
                  <a:schemeClr val="tx2"/>
                </a:solidFill>
              </a:defRPr>
            </a:lvl6pPr>
            <a:lvl7pPr marL="0" indent="0">
              <a:lnSpc>
                <a:spcPct val="100000"/>
              </a:lnSpc>
              <a:spcBef>
                <a:spcPts val="0"/>
              </a:spcBef>
              <a:spcAft>
                <a:spcPts val="0"/>
              </a:spcAft>
              <a:buFontTx/>
              <a:buNone/>
              <a:defRPr sz="1600">
                <a:solidFill>
                  <a:schemeClr val="tx2"/>
                </a:solidFill>
              </a:defRPr>
            </a:lvl7pPr>
            <a:lvl8pPr marL="0" indent="0">
              <a:lnSpc>
                <a:spcPct val="100000"/>
              </a:lnSpc>
              <a:spcBef>
                <a:spcPts val="0"/>
              </a:spcBef>
              <a:spcAft>
                <a:spcPts val="0"/>
              </a:spcAft>
              <a:buFontTx/>
              <a:buNone/>
              <a:defRPr sz="1600">
                <a:solidFill>
                  <a:schemeClr val="bg1"/>
                </a:solidFill>
              </a:defRPr>
            </a:lvl8pPr>
            <a:lvl9pPr marL="0" indent="0">
              <a:lnSpc>
                <a:spcPct val="100000"/>
              </a:lnSpc>
              <a:spcBef>
                <a:spcPts val="0"/>
              </a:spcBef>
              <a:spcAft>
                <a:spcPts val="0"/>
              </a:spcAft>
              <a:buFontTx/>
              <a:buNone/>
              <a:defRPr sz="1600">
                <a:solidFill>
                  <a:schemeClr val="tx2"/>
                </a:solidFill>
              </a:defRPr>
            </a:lvl9pPr>
          </a:lstStyle>
          <a:p>
            <a:pPr lvl="0"/>
            <a:r>
              <a:rPr lang="en-US" noProof="0" dirty="0"/>
              <a:t>Click to add additional text, e.g. author, location, date</a:t>
            </a:r>
          </a:p>
        </p:txBody>
      </p:sp>
    </p:spTree>
    <p:extLst>
      <p:ext uri="{BB962C8B-B14F-4D97-AF65-F5344CB8AC3E}">
        <p14:creationId xmlns:p14="http://schemas.microsoft.com/office/powerpoint/2010/main" val="262968207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PE"/>
          </a:p>
        </p:txBody>
      </p:sp>
      <p:sp>
        <p:nvSpPr>
          <p:cNvPr id="3" name="Marcador de contenido 2"/>
          <p:cNvSpPr>
            <a:spLocks noGrp="1"/>
          </p:cNvSpPr>
          <p:nvPr>
            <p:ph idx="1"/>
          </p:nvPr>
        </p:nvSpPr>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15E281B4-5743-4C0B-AC79-CDD30D5AE5C0}" type="datetimeFigureOut">
              <a:rPr kumimoji="0" lang="es-PE" sz="1800" b="0" i="0" u="none" strike="noStrike" kern="1200" cap="none" spc="0" normalizeH="0" baseline="0" noProof="0" smtClean="0">
                <a:ln>
                  <a:noFill/>
                </a:ln>
                <a:solidFill>
                  <a:prstClr val="black"/>
                </a:solidFill>
                <a:effectLst/>
                <a:uLnTx/>
                <a:uFillTx/>
                <a:latin typeface="Arial"/>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17/12/2021</a:t>
            </a:fld>
            <a:endParaRPr kumimoji="0" lang="es-PE" sz="1800" b="0" i="0" u="none" strike="noStrike" kern="1200" cap="none" spc="0" normalizeH="0" baseline="0" noProof="0">
              <a:ln>
                <a:noFill/>
              </a:ln>
              <a:solidFill>
                <a:prstClr val="black"/>
              </a:solidFill>
              <a:effectLst/>
              <a:uLnTx/>
              <a:uFillTx/>
              <a:latin typeface="Arial"/>
              <a:ea typeface="+mn-ea"/>
              <a:cs typeface="+mn-cs"/>
            </a:endParaRPr>
          </a:p>
        </p:txBody>
      </p:sp>
      <p:sp>
        <p:nvSpPr>
          <p:cNvPr id="5" name="Marcador de pie de página 4"/>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prstClr val="black"/>
              </a:solidFill>
              <a:effectLst/>
              <a:uLnTx/>
              <a:uFillTx/>
              <a:latin typeface="Arial"/>
              <a:ea typeface="+mn-ea"/>
              <a:cs typeface="+mn-cs"/>
            </a:endParaRPr>
          </a:p>
        </p:txBody>
      </p:sp>
      <p:sp>
        <p:nvSpPr>
          <p:cNvPr id="6" name="Marcador de número de diapositiva 5"/>
          <p:cNvSpPr>
            <a:spLocks noGrp="1"/>
          </p:cNvSpPr>
          <p:nvPr>
            <p:ph type="sldNum"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B4A89C4-214B-4F44-8ABC-469AA621495A}" type="slidenum">
              <a:rPr kumimoji="0" lang="es-PE" sz="1800" b="0" i="0" u="none" strike="noStrike" kern="1200" cap="none" spc="0" normalizeH="0" baseline="0" noProof="0" smtClean="0">
                <a:ln>
                  <a:noFill/>
                </a:ln>
                <a:solidFill>
                  <a:prstClr val="black"/>
                </a:solidFill>
                <a:effectLst/>
                <a:uLnTx/>
                <a:uFillTx/>
                <a:latin typeface="Arial"/>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‹Nº›</a:t>
            </a:fld>
            <a:endParaRPr kumimoji="0" lang="es-PE" sz="1800" b="0" i="0" u="none" strike="noStrike" kern="1200" cap="none" spc="0" normalizeH="0" baseline="0" noProof="0">
              <a:ln>
                <a:noFill/>
              </a:ln>
              <a:solidFill>
                <a:prstClr val="black"/>
              </a:solidFill>
              <a:effectLst/>
              <a:uLnTx/>
              <a:uFillTx/>
              <a:latin typeface="Arial"/>
              <a:ea typeface="+mn-ea"/>
              <a:cs typeface="+mn-cs"/>
            </a:endParaRPr>
          </a:p>
        </p:txBody>
      </p:sp>
    </p:spTree>
    <p:extLst>
      <p:ext uri="{BB962C8B-B14F-4D97-AF65-F5344CB8AC3E}">
        <p14:creationId xmlns:p14="http://schemas.microsoft.com/office/powerpoint/2010/main" val="283687482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_Nur Titel">
    <p:spTree>
      <p:nvGrpSpPr>
        <p:cNvPr id="1" name=""/>
        <p:cNvGrpSpPr/>
        <p:nvPr/>
      </p:nvGrpSpPr>
      <p:grpSpPr>
        <a:xfrm>
          <a:off x="0" y="0"/>
          <a:ext cx="0" cy="0"/>
          <a:chOff x="0" y="0"/>
          <a:chExt cx="0" cy="0"/>
        </a:xfrm>
      </p:grpSpPr>
      <p:sp>
        <p:nvSpPr>
          <p:cNvPr id="6" name="Title 5"/>
          <p:cNvSpPr>
            <a:spLocks noGrp="1"/>
          </p:cNvSpPr>
          <p:nvPr>
            <p:ph type="title" hasCustomPrompt="1"/>
          </p:nvPr>
        </p:nvSpPr>
        <p:spPr bwMode="gray">
          <a:xfrm>
            <a:off x="431801" y="260648"/>
            <a:ext cx="8447617" cy="647402"/>
          </a:xfrm>
          <a:prstGeom prst="rect">
            <a:avLst/>
          </a:prstGeom>
        </p:spPr>
        <p:txBody>
          <a:bodyPr/>
          <a:lstStyle>
            <a:lvl1pPr>
              <a:defRPr>
                <a:latin typeface="Arial" pitchFamily="34" charset="0"/>
              </a:defRPr>
            </a:lvl1pPr>
          </a:lstStyle>
          <a:p>
            <a:r>
              <a:rPr lang="en-US" dirty="0"/>
              <a:t>Click to add text</a:t>
            </a:r>
            <a:endParaRPr lang="en-GB" dirty="0"/>
          </a:p>
        </p:txBody>
      </p:sp>
    </p:spTree>
    <p:extLst>
      <p:ext uri="{BB962C8B-B14F-4D97-AF65-F5344CB8AC3E}">
        <p14:creationId xmlns:p14="http://schemas.microsoft.com/office/powerpoint/2010/main" val="983042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with picture V2">
    <p:spTree>
      <p:nvGrpSpPr>
        <p:cNvPr id="1" name=""/>
        <p:cNvGrpSpPr/>
        <p:nvPr/>
      </p:nvGrpSpPr>
      <p:grpSpPr>
        <a:xfrm>
          <a:off x="0" y="0"/>
          <a:ext cx="0" cy="0"/>
          <a:chOff x="0" y="0"/>
          <a:chExt cx="0" cy="0"/>
        </a:xfrm>
      </p:grpSpPr>
      <p:sp>
        <p:nvSpPr>
          <p:cNvPr id="6" name="Picture Placeholder 5"/>
          <p:cNvSpPr>
            <a:spLocks noGrp="1"/>
          </p:cNvSpPr>
          <p:nvPr>
            <p:ph type="pic" sz="quarter" idx="11" hasCustomPrompt="1"/>
          </p:nvPr>
        </p:nvSpPr>
        <p:spPr bwMode="gray">
          <a:xfrm>
            <a:off x="431214" y="3429000"/>
            <a:ext cx="11329573" cy="2880400"/>
          </a:xfrm>
        </p:spPr>
        <p:txBody>
          <a:bodyPr/>
          <a:lstStyle>
            <a:lvl1pPr>
              <a:defRPr/>
            </a:lvl1pPr>
          </a:lstStyle>
          <a:p>
            <a:r>
              <a:rPr lang="de-DE"/>
              <a:t>Click to the symbol to add a picture</a:t>
            </a:r>
            <a:endParaRPr lang="en-GB"/>
          </a:p>
        </p:txBody>
      </p:sp>
      <p:sp>
        <p:nvSpPr>
          <p:cNvPr id="2" name="Title 1"/>
          <p:cNvSpPr>
            <a:spLocks noGrp="1"/>
          </p:cNvSpPr>
          <p:nvPr>
            <p:ph type="ctrTitle" hasCustomPrompt="1"/>
          </p:nvPr>
        </p:nvSpPr>
        <p:spPr bwMode="gray">
          <a:xfrm>
            <a:off x="431214" y="1220693"/>
            <a:ext cx="11329573" cy="1344187"/>
          </a:xfrm>
        </p:spPr>
        <p:txBody>
          <a:bodyPr anchor="b"/>
          <a:lstStyle>
            <a:lvl1pPr>
              <a:defRPr sz="4800" cap="none" baseline="0">
                <a:solidFill>
                  <a:schemeClr val="tx2"/>
                </a:solidFill>
              </a:defRPr>
            </a:lvl1pPr>
          </a:lstStyle>
          <a:p>
            <a:r>
              <a:rPr lang="en-US" dirty="0"/>
              <a:t>Click to add title of presentation</a:t>
            </a:r>
          </a:p>
        </p:txBody>
      </p:sp>
      <p:sp>
        <p:nvSpPr>
          <p:cNvPr id="3" name="Subtitle 2"/>
          <p:cNvSpPr>
            <a:spLocks noGrp="1"/>
          </p:cNvSpPr>
          <p:nvPr>
            <p:ph type="subTitle" idx="1" hasCustomPrompt="1"/>
          </p:nvPr>
        </p:nvSpPr>
        <p:spPr bwMode="gray">
          <a:xfrm>
            <a:off x="431214" y="2660893"/>
            <a:ext cx="11329573" cy="576080"/>
          </a:xfrm>
        </p:spPr>
        <p:txBody>
          <a:bodyPr tIns="0"/>
          <a:lstStyle>
            <a:lvl1pPr marL="0" indent="0" algn="l">
              <a:spcBef>
                <a:spcPts val="800"/>
              </a:spcBef>
              <a:spcAft>
                <a:spcPts val="0"/>
              </a:spcAft>
              <a:buNone/>
              <a:defRPr sz="2667">
                <a:solidFill>
                  <a:schemeClr val="tx2"/>
                </a:solidFill>
              </a:defRPr>
            </a:lvl1pPr>
            <a:lvl2pPr marL="0" indent="0" algn="l">
              <a:spcBef>
                <a:spcPts val="800"/>
              </a:spcBef>
              <a:spcAft>
                <a:spcPts val="0"/>
              </a:spcAft>
              <a:buNone/>
              <a:defRPr sz="2667">
                <a:solidFill>
                  <a:schemeClr val="tx2"/>
                </a:solidFill>
              </a:defRPr>
            </a:lvl2pPr>
            <a:lvl3pPr marL="0" indent="0" algn="l">
              <a:spcBef>
                <a:spcPts val="800"/>
              </a:spcBef>
              <a:spcAft>
                <a:spcPts val="0"/>
              </a:spcAft>
              <a:buNone/>
              <a:defRPr sz="2667">
                <a:solidFill>
                  <a:schemeClr val="tx2"/>
                </a:solidFill>
              </a:defRPr>
            </a:lvl3pPr>
            <a:lvl4pPr marL="0" indent="0" algn="l">
              <a:spcBef>
                <a:spcPts val="800"/>
              </a:spcBef>
              <a:spcAft>
                <a:spcPts val="0"/>
              </a:spcAft>
              <a:buNone/>
              <a:defRPr sz="2667">
                <a:solidFill>
                  <a:schemeClr val="tx2"/>
                </a:solidFill>
              </a:defRPr>
            </a:lvl4pPr>
            <a:lvl5pPr marL="0" indent="0" algn="l">
              <a:spcBef>
                <a:spcPts val="800"/>
              </a:spcBef>
              <a:spcAft>
                <a:spcPts val="0"/>
              </a:spcAft>
              <a:buNone/>
              <a:defRPr sz="2667">
                <a:solidFill>
                  <a:schemeClr val="tx2"/>
                </a:solidFill>
              </a:defRPr>
            </a:lvl5pPr>
            <a:lvl6pPr marL="0" indent="0" algn="l">
              <a:spcBef>
                <a:spcPts val="800"/>
              </a:spcBef>
              <a:spcAft>
                <a:spcPts val="0"/>
              </a:spcAft>
              <a:buNone/>
              <a:defRPr sz="2667">
                <a:solidFill>
                  <a:schemeClr val="tx2"/>
                </a:solidFill>
              </a:defRPr>
            </a:lvl6pPr>
            <a:lvl7pPr marL="0" indent="0" algn="l">
              <a:spcBef>
                <a:spcPts val="800"/>
              </a:spcBef>
              <a:spcAft>
                <a:spcPts val="0"/>
              </a:spcAft>
              <a:buNone/>
              <a:defRPr sz="2667">
                <a:solidFill>
                  <a:schemeClr val="tx2"/>
                </a:solidFill>
              </a:defRPr>
            </a:lvl7pPr>
            <a:lvl8pPr marL="0" indent="0" algn="l">
              <a:spcAft>
                <a:spcPts val="0"/>
              </a:spcAft>
              <a:buNone/>
              <a:defRPr sz="2667">
                <a:solidFill>
                  <a:schemeClr val="bg1"/>
                </a:solidFill>
              </a:defRPr>
            </a:lvl8pPr>
            <a:lvl9pPr marL="0" indent="0" algn="l">
              <a:spcBef>
                <a:spcPts val="800"/>
              </a:spcBef>
              <a:spcAft>
                <a:spcPts val="0"/>
              </a:spcAft>
              <a:buNone/>
              <a:defRPr sz="2667">
                <a:solidFill>
                  <a:schemeClr val="tx2"/>
                </a:solidFill>
              </a:defRPr>
            </a:lvl9pPr>
          </a:lstStyle>
          <a:p>
            <a:pPr lvl="0"/>
            <a:r>
              <a:rPr lang="en-US" noProof="0" dirty="0"/>
              <a:t>Click to add subtitle of presentation</a:t>
            </a:r>
          </a:p>
        </p:txBody>
      </p:sp>
    </p:spTree>
    <p:extLst>
      <p:ext uri="{BB962C8B-B14F-4D97-AF65-F5344CB8AC3E}">
        <p14:creationId xmlns:p14="http://schemas.microsoft.com/office/powerpoint/2010/main" val="31983723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Agenda">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p>
            <a:r>
              <a:rPr lang="en-US" dirty="0"/>
              <a:t>Click to add headline</a:t>
            </a:r>
          </a:p>
        </p:txBody>
      </p:sp>
      <p:sp>
        <p:nvSpPr>
          <p:cNvPr id="3" name="Content Placeholder 2"/>
          <p:cNvSpPr>
            <a:spLocks noGrp="1"/>
          </p:cNvSpPr>
          <p:nvPr>
            <p:ph idx="1" hasCustomPrompt="1"/>
          </p:nvPr>
        </p:nvSpPr>
        <p:spPr bwMode="gray"/>
        <p:txBody>
          <a:bodyPr/>
          <a:lstStyle>
            <a:lvl1pPr marL="479988" indent="-479988">
              <a:spcBef>
                <a:spcPts val="1600"/>
              </a:spcBef>
              <a:spcAft>
                <a:spcPts val="0"/>
              </a:spcAft>
              <a:buClr>
                <a:schemeClr val="tx2"/>
              </a:buClr>
              <a:buFont typeface="+mj-lt"/>
              <a:buAutoNum type="arabicPeriod"/>
              <a:tabLst>
                <a:tab pos="11327717" algn="r"/>
              </a:tabLst>
              <a:defRPr sz="2400">
                <a:solidFill>
                  <a:schemeClr val="tx1"/>
                </a:solidFill>
              </a:defRPr>
            </a:lvl1pPr>
            <a:lvl2pPr marL="478355" indent="0">
              <a:spcBef>
                <a:spcPts val="1600"/>
              </a:spcBef>
              <a:spcAft>
                <a:spcPts val="0"/>
              </a:spcAft>
              <a:buClr>
                <a:schemeClr val="bg2"/>
              </a:buClr>
              <a:buFont typeface="+mj-lt"/>
              <a:buNone/>
              <a:tabLst>
                <a:tab pos="11039724" algn="r"/>
              </a:tabLst>
              <a:defRPr sz="2400">
                <a:solidFill>
                  <a:schemeClr val="bg2"/>
                </a:solidFill>
              </a:defRPr>
            </a:lvl2pPr>
            <a:lvl3pPr marL="479988" indent="0">
              <a:spcBef>
                <a:spcPts val="1600"/>
              </a:spcBef>
              <a:spcAft>
                <a:spcPts val="0"/>
              </a:spcAft>
              <a:buFontTx/>
              <a:buNone/>
              <a:defRPr sz="2400">
                <a:solidFill>
                  <a:schemeClr val="bg2"/>
                </a:solidFill>
              </a:defRPr>
            </a:lvl3pPr>
            <a:lvl4pPr marL="479988" indent="0">
              <a:spcBef>
                <a:spcPts val="1600"/>
              </a:spcBef>
              <a:spcAft>
                <a:spcPts val="0"/>
              </a:spcAft>
              <a:buFontTx/>
              <a:buNone/>
              <a:defRPr sz="2400">
                <a:solidFill>
                  <a:schemeClr val="bg2"/>
                </a:solidFill>
              </a:defRPr>
            </a:lvl4pPr>
            <a:lvl5pPr marL="479988" indent="0">
              <a:spcBef>
                <a:spcPts val="1600"/>
              </a:spcBef>
              <a:spcAft>
                <a:spcPts val="0"/>
              </a:spcAft>
              <a:buFontTx/>
              <a:buNone/>
              <a:defRPr sz="2400">
                <a:solidFill>
                  <a:schemeClr val="bg2"/>
                </a:solidFill>
              </a:defRPr>
            </a:lvl5pPr>
            <a:lvl6pPr marL="479988" indent="0">
              <a:spcBef>
                <a:spcPts val="1600"/>
              </a:spcBef>
              <a:spcAft>
                <a:spcPts val="0"/>
              </a:spcAft>
              <a:buFontTx/>
              <a:buNone/>
              <a:defRPr sz="2400">
                <a:solidFill>
                  <a:schemeClr val="bg2"/>
                </a:solidFill>
              </a:defRPr>
            </a:lvl6pPr>
            <a:lvl7pPr marL="479988" indent="0">
              <a:spcBef>
                <a:spcPts val="1600"/>
              </a:spcBef>
              <a:spcAft>
                <a:spcPts val="0"/>
              </a:spcAft>
              <a:buFontTx/>
              <a:buNone/>
              <a:defRPr sz="2400">
                <a:solidFill>
                  <a:schemeClr val="bg2"/>
                </a:solidFill>
              </a:defRPr>
            </a:lvl7pPr>
            <a:lvl8pPr marL="479988" indent="0">
              <a:spcBef>
                <a:spcPts val="1600"/>
              </a:spcBef>
              <a:spcAft>
                <a:spcPts val="0"/>
              </a:spcAft>
              <a:buFontTx/>
              <a:buNone/>
              <a:defRPr sz="2400">
                <a:solidFill>
                  <a:schemeClr val="bg2"/>
                </a:solidFill>
              </a:defRPr>
            </a:lvl8pPr>
            <a:lvl9pPr marL="479988" indent="0">
              <a:spcBef>
                <a:spcPts val="1600"/>
              </a:spcBef>
              <a:spcAft>
                <a:spcPts val="0"/>
              </a:spcAft>
              <a:buFontTx/>
              <a:buNone/>
              <a:defRPr sz="2400">
                <a:solidFill>
                  <a:schemeClr val="bg2"/>
                </a:solidFill>
              </a:defRPr>
            </a:lvl9pPr>
          </a:lstStyle>
          <a:p>
            <a:pPr lvl="0"/>
            <a:r>
              <a:rPr lang="en-US" dirty="0"/>
              <a:t>Click to add agenda</a:t>
            </a:r>
          </a:p>
        </p:txBody>
      </p:sp>
    </p:spTree>
    <p:extLst>
      <p:ext uri="{BB962C8B-B14F-4D97-AF65-F5344CB8AC3E}">
        <p14:creationId xmlns:p14="http://schemas.microsoft.com/office/powerpoint/2010/main" val="23803926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Divider Slide for presentation">
    <p:bg>
      <p:bgPr>
        <a:solidFill>
          <a:schemeClr val="bg1"/>
        </a:solidFill>
        <a:effectLst/>
      </p:bgPr>
    </p:bg>
    <p:spTree>
      <p:nvGrpSpPr>
        <p:cNvPr id="1" name=""/>
        <p:cNvGrpSpPr/>
        <p:nvPr/>
      </p:nvGrpSpPr>
      <p:grpSpPr>
        <a:xfrm>
          <a:off x="0" y="0"/>
          <a:ext cx="0" cy="0"/>
          <a:chOff x="0" y="0"/>
          <a:chExt cx="0" cy="0"/>
        </a:xfrm>
      </p:grpSpPr>
      <p:sp>
        <p:nvSpPr>
          <p:cNvPr id="2" name="Titel 1"/>
          <p:cNvSpPr>
            <a:spLocks noGrp="1"/>
          </p:cNvSpPr>
          <p:nvPr>
            <p:ph type="title" hasCustomPrompt="1"/>
          </p:nvPr>
        </p:nvSpPr>
        <p:spPr bwMode="gray">
          <a:xfrm>
            <a:off x="431214" y="2372883"/>
            <a:ext cx="11329573" cy="1919747"/>
          </a:xfrm>
          <a:gradFill>
            <a:gsLst>
              <a:gs pos="2000">
                <a:schemeClr val="accent6"/>
              </a:gs>
              <a:gs pos="100000">
                <a:srgbClr val="F9B200"/>
              </a:gs>
            </a:gsLst>
            <a:lin ang="0" scaled="0"/>
          </a:gra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24000" tIns="0" rIns="324000" bIns="0" numCol="1" spcCol="0" rtlCol="0" fromWordArt="0" anchor="ctr" anchorCtr="0" forceAA="0" compatLnSpc="1">
            <a:prstTxWarp prst="textNoShape">
              <a:avLst/>
            </a:prstTxWarp>
            <a:noAutofit/>
          </a:bodyPr>
          <a:lstStyle>
            <a:lvl1pPr>
              <a:defRPr lang="de-DE" sz="4000" kern="1200" dirty="0">
                <a:solidFill>
                  <a:schemeClr val="bg1"/>
                </a:solidFill>
                <a:latin typeface="Arial" pitchFamily="34" charset="0"/>
                <a:ea typeface="+mn-ea"/>
                <a:cs typeface="+mn-cs"/>
              </a:defRPr>
            </a:lvl1pPr>
          </a:lstStyle>
          <a:p>
            <a:pPr lvl="0"/>
            <a:r>
              <a:rPr lang="en-US" dirty="0"/>
              <a:t>Click to add text for divider slide</a:t>
            </a:r>
          </a:p>
        </p:txBody>
      </p:sp>
      <p:sp>
        <p:nvSpPr>
          <p:cNvPr id="3" name="Rechteck 2"/>
          <p:cNvSpPr/>
          <p:nvPr/>
        </p:nvSpPr>
        <p:spPr bwMode="gray">
          <a:xfrm>
            <a:off x="0" y="1"/>
            <a:ext cx="12192000" cy="2180167"/>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marL="0" indent="0" algn="ctr">
              <a:buFont typeface="Courier New" pitchFamily="49" charset="0"/>
              <a:buNone/>
            </a:pPr>
            <a:endParaRPr lang="en-US" sz="2133">
              <a:solidFill>
                <a:schemeClr val="tx1"/>
              </a:solidFill>
              <a:latin typeface="Arial" pitchFamily="34" charset="0"/>
            </a:endParaRPr>
          </a:p>
        </p:txBody>
      </p:sp>
      <p:grpSp>
        <p:nvGrpSpPr>
          <p:cNvPr id="4" name="Gruppieren 4"/>
          <p:cNvGrpSpPr/>
          <p:nvPr userDrawn="1"/>
        </p:nvGrpSpPr>
        <p:grpSpPr bwMode="gray">
          <a:xfrm>
            <a:off x="-432907" y="908650"/>
            <a:ext cx="288040" cy="5688790"/>
            <a:chOff x="-540710" y="908650"/>
            <a:chExt cx="432060" cy="5688790"/>
          </a:xfrm>
        </p:grpSpPr>
        <p:cxnSp>
          <p:nvCxnSpPr>
            <p:cNvPr id="5" name="Gerade Verbindung 5"/>
            <p:cNvCxnSpPr/>
            <p:nvPr userDrawn="1"/>
          </p:nvCxnSpPr>
          <p:spPr bwMode="gray">
            <a:xfrm>
              <a:off x="-540710" y="1124680"/>
              <a:ext cx="4320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Gerade Verbindung 6"/>
            <p:cNvCxnSpPr/>
            <p:nvPr userDrawn="1"/>
          </p:nvCxnSpPr>
          <p:spPr bwMode="gray">
            <a:xfrm>
              <a:off x="-540710" y="908650"/>
              <a:ext cx="4320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Gerade Verbindung 8"/>
            <p:cNvCxnSpPr/>
            <p:nvPr userDrawn="1"/>
          </p:nvCxnSpPr>
          <p:spPr bwMode="gray">
            <a:xfrm>
              <a:off x="-540710" y="6597440"/>
              <a:ext cx="4320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Gerade Verbindung 9"/>
            <p:cNvCxnSpPr/>
            <p:nvPr userDrawn="1"/>
          </p:nvCxnSpPr>
          <p:spPr bwMode="gray">
            <a:xfrm>
              <a:off x="-540710" y="6453420"/>
              <a:ext cx="4320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Gerade Verbindung 10"/>
            <p:cNvCxnSpPr/>
            <p:nvPr userDrawn="1"/>
          </p:nvCxnSpPr>
          <p:spPr bwMode="gray">
            <a:xfrm>
              <a:off x="-540710" y="6381410"/>
              <a:ext cx="4320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0" name="Gruppieren 11"/>
          <p:cNvGrpSpPr/>
          <p:nvPr userDrawn="1"/>
        </p:nvGrpSpPr>
        <p:grpSpPr bwMode="gray">
          <a:xfrm>
            <a:off x="431800" y="-315520"/>
            <a:ext cx="11328987" cy="216030"/>
            <a:chOff x="323850" y="-531550"/>
            <a:chExt cx="8496740" cy="432060"/>
          </a:xfrm>
        </p:grpSpPr>
        <p:cxnSp>
          <p:nvCxnSpPr>
            <p:cNvPr id="11" name="Gerade Verbindung 12"/>
            <p:cNvCxnSpPr/>
            <p:nvPr userDrawn="1"/>
          </p:nvCxnSpPr>
          <p:spPr bwMode="gray">
            <a:xfrm rot="5400000">
              <a:off x="107820" y="-315520"/>
              <a:ext cx="4320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Gerade Verbindung 13"/>
            <p:cNvCxnSpPr/>
            <p:nvPr userDrawn="1"/>
          </p:nvCxnSpPr>
          <p:spPr bwMode="gray">
            <a:xfrm rot="5400000">
              <a:off x="1403560" y="-315520"/>
              <a:ext cx="4320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Gerade Verbindung 14"/>
            <p:cNvCxnSpPr/>
            <p:nvPr userDrawn="1"/>
          </p:nvCxnSpPr>
          <p:spPr bwMode="gray">
            <a:xfrm rot="5400000">
              <a:off x="1547580" y="-315520"/>
              <a:ext cx="4320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Gerade Verbindung 15"/>
            <p:cNvCxnSpPr/>
            <p:nvPr userDrawn="1"/>
          </p:nvCxnSpPr>
          <p:spPr bwMode="gray">
            <a:xfrm rot="5400000">
              <a:off x="2843760" y="-315520"/>
              <a:ext cx="4320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Gerade Verbindung 16"/>
            <p:cNvCxnSpPr/>
            <p:nvPr userDrawn="1"/>
          </p:nvCxnSpPr>
          <p:spPr bwMode="gray">
            <a:xfrm rot="5400000">
              <a:off x="2987780" y="-315520"/>
              <a:ext cx="4320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Gerade Verbindung 17"/>
            <p:cNvCxnSpPr/>
            <p:nvPr userDrawn="1"/>
          </p:nvCxnSpPr>
          <p:spPr bwMode="gray">
            <a:xfrm rot="5400000">
              <a:off x="4283960" y="-315520"/>
              <a:ext cx="4320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Gerade Verbindung 18"/>
            <p:cNvCxnSpPr/>
            <p:nvPr userDrawn="1"/>
          </p:nvCxnSpPr>
          <p:spPr bwMode="gray">
            <a:xfrm rot="5400000">
              <a:off x="4427980" y="-315520"/>
              <a:ext cx="4320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Gerade Verbindung 19"/>
            <p:cNvCxnSpPr/>
            <p:nvPr userDrawn="1"/>
          </p:nvCxnSpPr>
          <p:spPr bwMode="gray">
            <a:xfrm rot="5400000">
              <a:off x="5724160" y="-315520"/>
              <a:ext cx="4320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Gerade Verbindung 20"/>
            <p:cNvCxnSpPr/>
            <p:nvPr userDrawn="1"/>
          </p:nvCxnSpPr>
          <p:spPr bwMode="gray">
            <a:xfrm rot="5400000">
              <a:off x="5868180" y="-315520"/>
              <a:ext cx="4320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Gerade Verbindung 21"/>
            <p:cNvCxnSpPr/>
            <p:nvPr userDrawn="1"/>
          </p:nvCxnSpPr>
          <p:spPr bwMode="gray">
            <a:xfrm rot="5400000">
              <a:off x="7164360" y="-315520"/>
              <a:ext cx="4320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Gerade Verbindung 22"/>
            <p:cNvCxnSpPr/>
            <p:nvPr userDrawn="1"/>
          </p:nvCxnSpPr>
          <p:spPr bwMode="gray">
            <a:xfrm rot="5400000">
              <a:off x="7308380" y="-315520"/>
              <a:ext cx="4320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Gerade Verbindung 23"/>
            <p:cNvCxnSpPr/>
            <p:nvPr userDrawn="1"/>
          </p:nvCxnSpPr>
          <p:spPr bwMode="gray">
            <a:xfrm rot="5400000">
              <a:off x="8604560" y="-315520"/>
              <a:ext cx="4320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3" name="Gruppieren 24"/>
          <p:cNvGrpSpPr/>
          <p:nvPr userDrawn="1"/>
        </p:nvGrpSpPr>
        <p:grpSpPr bwMode="gray">
          <a:xfrm>
            <a:off x="431213" y="6957490"/>
            <a:ext cx="11328987" cy="216030"/>
            <a:chOff x="323850" y="-531550"/>
            <a:chExt cx="8496740" cy="432060"/>
          </a:xfrm>
        </p:grpSpPr>
        <p:cxnSp>
          <p:nvCxnSpPr>
            <p:cNvPr id="24" name="Gerade Verbindung 25"/>
            <p:cNvCxnSpPr/>
            <p:nvPr userDrawn="1"/>
          </p:nvCxnSpPr>
          <p:spPr bwMode="gray">
            <a:xfrm rot="5400000">
              <a:off x="107820" y="-315520"/>
              <a:ext cx="4320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Gerade Verbindung 26"/>
            <p:cNvCxnSpPr/>
            <p:nvPr userDrawn="1"/>
          </p:nvCxnSpPr>
          <p:spPr bwMode="gray">
            <a:xfrm rot="5400000">
              <a:off x="1403560" y="-315520"/>
              <a:ext cx="4320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Gerade Verbindung 27"/>
            <p:cNvCxnSpPr/>
            <p:nvPr userDrawn="1"/>
          </p:nvCxnSpPr>
          <p:spPr bwMode="gray">
            <a:xfrm rot="5400000">
              <a:off x="1547580" y="-315520"/>
              <a:ext cx="4320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Gerade Verbindung 28"/>
            <p:cNvCxnSpPr/>
            <p:nvPr userDrawn="1"/>
          </p:nvCxnSpPr>
          <p:spPr bwMode="gray">
            <a:xfrm rot="5400000">
              <a:off x="2843760" y="-315520"/>
              <a:ext cx="4320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Gerade Verbindung 29"/>
            <p:cNvCxnSpPr/>
            <p:nvPr userDrawn="1"/>
          </p:nvCxnSpPr>
          <p:spPr bwMode="gray">
            <a:xfrm rot="5400000">
              <a:off x="2987780" y="-315520"/>
              <a:ext cx="4320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Gerade Verbindung 30"/>
            <p:cNvCxnSpPr/>
            <p:nvPr userDrawn="1"/>
          </p:nvCxnSpPr>
          <p:spPr bwMode="gray">
            <a:xfrm rot="5400000">
              <a:off x="4283960" y="-315520"/>
              <a:ext cx="4320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Gerade Verbindung 31"/>
            <p:cNvCxnSpPr/>
            <p:nvPr userDrawn="1"/>
          </p:nvCxnSpPr>
          <p:spPr bwMode="gray">
            <a:xfrm rot="5400000">
              <a:off x="4427980" y="-315520"/>
              <a:ext cx="4320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Gerade Verbindung 32"/>
            <p:cNvCxnSpPr/>
            <p:nvPr userDrawn="1"/>
          </p:nvCxnSpPr>
          <p:spPr bwMode="gray">
            <a:xfrm rot="5400000">
              <a:off x="5724160" y="-315520"/>
              <a:ext cx="4320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Gerade Verbindung 33"/>
            <p:cNvCxnSpPr/>
            <p:nvPr userDrawn="1"/>
          </p:nvCxnSpPr>
          <p:spPr bwMode="gray">
            <a:xfrm rot="5400000">
              <a:off x="5868180" y="-315520"/>
              <a:ext cx="4320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Gerade Verbindung 34"/>
            <p:cNvCxnSpPr/>
            <p:nvPr userDrawn="1"/>
          </p:nvCxnSpPr>
          <p:spPr bwMode="gray">
            <a:xfrm rot="5400000">
              <a:off x="7164360" y="-315520"/>
              <a:ext cx="4320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Gerade Verbindung 35"/>
            <p:cNvCxnSpPr/>
            <p:nvPr userDrawn="1"/>
          </p:nvCxnSpPr>
          <p:spPr bwMode="gray">
            <a:xfrm rot="5400000">
              <a:off x="7308380" y="-315520"/>
              <a:ext cx="4320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Gerade Verbindung 36"/>
            <p:cNvCxnSpPr/>
            <p:nvPr userDrawn="1"/>
          </p:nvCxnSpPr>
          <p:spPr bwMode="gray">
            <a:xfrm rot="5400000">
              <a:off x="8604560" y="-315520"/>
              <a:ext cx="4320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6" name="Gruppieren 37"/>
          <p:cNvGrpSpPr/>
          <p:nvPr userDrawn="1"/>
        </p:nvGrpSpPr>
        <p:grpSpPr bwMode="gray">
          <a:xfrm>
            <a:off x="12336867" y="908650"/>
            <a:ext cx="288040" cy="5688790"/>
            <a:chOff x="-540710" y="908650"/>
            <a:chExt cx="432060" cy="5688790"/>
          </a:xfrm>
        </p:grpSpPr>
        <p:cxnSp>
          <p:nvCxnSpPr>
            <p:cNvPr id="37" name="Gerade Verbindung 38"/>
            <p:cNvCxnSpPr/>
            <p:nvPr userDrawn="1"/>
          </p:nvCxnSpPr>
          <p:spPr bwMode="gray">
            <a:xfrm>
              <a:off x="-540710" y="1124680"/>
              <a:ext cx="4320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Gerade Verbindung 39"/>
            <p:cNvCxnSpPr/>
            <p:nvPr userDrawn="1"/>
          </p:nvCxnSpPr>
          <p:spPr bwMode="gray">
            <a:xfrm>
              <a:off x="-540710" y="908650"/>
              <a:ext cx="4320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Gerade Verbindung 40"/>
            <p:cNvCxnSpPr/>
            <p:nvPr userDrawn="1"/>
          </p:nvCxnSpPr>
          <p:spPr bwMode="gray">
            <a:xfrm>
              <a:off x="-540710" y="6597440"/>
              <a:ext cx="4320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Gerade Verbindung 41"/>
            <p:cNvCxnSpPr/>
            <p:nvPr userDrawn="1"/>
          </p:nvCxnSpPr>
          <p:spPr bwMode="gray">
            <a:xfrm>
              <a:off x="-540710" y="6453420"/>
              <a:ext cx="4320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Gerade Verbindung 42"/>
            <p:cNvCxnSpPr/>
            <p:nvPr userDrawn="1"/>
          </p:nvCxnSpPr>
          <p:spPr bwMode="gray">
            <a:xfrm>
              <a:off x="-540710" y="5445280"/>
              <a:ext cx="4320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Gerade Verbindung 43"/>
            <p:cNvCxnSpPr/>
            <p:nvPr userDrawn="1"/>
          </p:nvCxnSpPr>
          <p:spPr bwMode="gray">
            <a:xfrm>
              <a:off x="-540710" y="5301260"/>
              <a:ext cx="4320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Gerade Verbindung 44"/>
            <p:cNvCxnSpPr/>
            <p:nvPr userDrawn="1"/>
          </p:nvCxnSpPr>
          <p:spPr bwMode="gray">
            <a:xfrm>
              <a:off x="-540710" y="4365130"/>
              <a:ext cx="4320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Gerade Verbindung 45"/>
            <p:cNvCxnSpPr/>
            <p:nvPr userDrawn="1"/>
          </p:nvCxnSpPr>
          <p:spPr bwMode="gray">
            <a:xfrm>
              <a:off x="-540710" y="4221110"/>
              <a:ext cx="4320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Gerade Verbindung 46"/>
            <p:cNvCxnSpPr/>
            <p:nvPr userDrawn="1"/>
          </p:nvCxnSpPr>
          <p:spPr bwMode="gray">
            <a:xfrm>
              <a:off x="-540710" y="3284980"/>
              <a:ext cx="4320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Gerade Verbindung 47"/>
            <p:cNvCxnSpPr/>
            <p:nvPr userDrawn="1"/>
          </p:nvCxnSpPr>
          <p:spPr bwMode="gray">
            <a:xfrm>
              <a:off x="-540710" y="3140960"/>
              <a:ext cx="4320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Gerade Verbindung 48"/>
            <p:cNvCxnSpPr/>
            <p:nvPr userDrawn="1"/>
          </p:nvCxnSpPr>
          <p:spPr bwMode="gray">
            <a:xfrm>
              <a:off x="-540710" y="2204830"/>
              <a:ext cx="4320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Gerade Verbindung 49"/>
            <p:cNvCxnSpPr/>
            <p:nvPr userDrawn="1"/>
          </p:nvCxnSpPr>
          <p:spPr bwMode="gray">
            <a:xfrm>
              <a:off x="-540710" y="2060810"/>
              <a:ext cx="4320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Gerade Verbindung 50"/>
            <p:cNvCxnSpPr/>
            <p:nvPr userDrawn="1"/>
          </p:nvCxnSpPr>
          <p:spPr bwMode="gray">
            <a:xfrm>
              <a:off x="-540710" y="6381410"/>
              <a:ext cx="4320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50" name="Rechteck 2"/>
          <p:cNvSpPr/>
          <p:nvPr userDrawn="1"/>
        </p:nvSpPr>
        <p:spPr bwMode="gray">
          <a:xfrm>
            <a:off x="0" y="0"/>
            <a:ext cx="12192000" cy="2132856"/>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sz="1600" dirty="0" err="1">
              <a:solidFill>
                <a:srgbClr val="000000"/>
              </a:solidFill>
            </a:endParaRPr>
          </a:p>
        </p:txBody>
      </p:sp>
      <p:pic>
        <p:nvPicPr>
          <p:cNvPr id="51" name="Imagen 5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032547" y="234242"/>
            <a:ext cx="1828799" cy="830424"/>
          </a:xfrm>
          <a:prstGeom prst="rect">
            <a:avLst/>
          </a:prstGeom>
        </p:spPr>
      </p:pic>
      <p:pic>
        <p:nvPicPr>
          <p:cNvPr id="52" name="Imagen 5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264440" y="260560"/>
            <a:ext cx="768107" cy="768107"/>
          </a:xfrm>
          <a:prstGeom prst="rect">
            <a:avLst/>
          </a:prstGeom>
        </p:spPr>
      </p:pic>
    </p:spTree>
    <p:extLst>
      <p:ext uri="{BB962C8B-B14F-4D97-AF65-F5344CB8AC3E}">
        <p14:creationId xmlns:p14="http://schemas.microsoft.com/office/powerpoint/2010/main" val="13040101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Divider Slide for print">
    <p:bg>
      <p:bgPr>
        <a:solidFill>
          <a:schemeClr val="bg1"/>
        </a:solidFill>
        <a:effectLst/>
      </p:bgPr>
    </p:bg>
    <p:spTree>
      <p:nvGrpSpPr>
        <p:cNvPr id="1" name=""/>
        <p:cNvGrpSpPr/>
        <p:nvPr/>
      </p:nvGrpSpPr>
      <p:grpSpPr>
        <a:xfrm>
          <a:off x="0" y="0"/>
          <a:ext cx="0" cy="0"/>
          <a:chOff x="0" y="0"/>
          <a:chExt cx="0" cy="0"/>
        </a:xfrm>
      </p:grpSpPr>
      <p:sp>
        <p:nvSpPr>
          <p:cNvPr id="3" name="Rechteck 2"/>
          <p:cNvSpPr/>
          <p:nvPr/>
        </p:nvSpPr>
        <p:spPr bwMode="gray">
          <a:xfrm>
            <a:off x="0" y="99"/>
            <a:ext cx="12192000" cy="2180068"/>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marL="0" indent="0" algn="ctr">
              <a:buFont typeface="Courier New" pitchFamily="49" charset="0"/>
              <a:buNone/>
            </a:pPr>
            <a:endParaRPr lang="en-US" sz="2133">
              <a:solidFill>
                <a:schemeClr val="tx1"/>
              </a:solidFill>
              <a:latin typeface="Arial" pitchFamily="34" charset="0"/>
            </a:endParaRPr>
          </a:p>
        </p:txBody>
      </p:sp>
      <p:sp>
        <p:nvSpPr>
          <p:cNvPr id="2" name="Titel 1"/>
          <p:cNvSpPr>
            <a:spLocks noGrp="1"/>
          </p:cNvSpPr>
          <p:nvPr>
            <p:ph type="title" hasCustomPrompt="1"/>
          </p:nvPr>
        </p:nvSpPr>
        <p:spPr bwMode="gray">
          <a:xfrm>
            <a:off x="431214" y="2372784"/>
            <a:ext cx="11328557" cy="1919816"/>
          </a:xfrm>
          <a:no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24000" tIns="0" rIns="324000" bIns="0" numCol="1" spcCol="0" rtlCol="0" fromWordArt="0" anchor="ctr" anchorCtr="0" forceAA="0" compatLnSpc="1">
            <a:prstTxWarp prst="textNoShape">
              <a:avLst/>
            </a:prstTxWarp>
            <a:noAutofit/>
          </a:bodyPr>
          <a:lstStyle>
            <a:lvl1pPr>
              <a:defRPr lang="de-DE" sz="4000" kern="1200" dirty="0">
                <a:solidFill>
                  <a:schemeClr val="tx1"/>
                </a:solidFill>
                <a:latin typeface="Arial" pitchFamily="34" charset="0"/>
                <a:ea typeface="+mn-ea"/>
                <a:cs typeface="+mn-cs"/>
              </a:defRPr>
            </a:lvl1pPr>
          </a:lstStyle>
          <a:p>
            <a:pPr lvl="0"/>
            <a:r>
              <a:rPr lang="en-US" dirty="0"/>
              <a:t>Click to add text for divider slide</a:t>
            </a:r>
          </a:p>
        </p:txBody>
      </p:sp>
      <p:sp>
        <p:nvSpPr>
          <p:cNvPr id="59" name="Rechteck 58"/>
          <p:cNvSpPr/>
          <p:nvPr/>
        </p:nvSpPr>
        <p:spPr bwMode="gray">
          <a:xfrm>
            <a:off x="431213" y="2372883"/>
            <a:ext cx="11329512" cy="96000"/>
          </a:xfrm>
          <a:prstGeom prst="rect">
            <a:avLst/>
          </a:prstGeom>
          <a:gradFill>
            <a:gsLst>
              <a:gs pos="2000">
                <a:schemeClr val="accent6"/>
              </a:gs>
              <a:gs pos="100000">
                <a:srgbClr val="F9B200"/>
              </a:gs>
            </a:gsLst>
            <a:lin ang="0" scaled="0"/>
          </a:gra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en-US" sz="2133">
              <a:solidFill>
                <a:schemeClr val="tx1"/>
              </a:solidFill>
              <a:latin typeface="Arial" pitchFamily="34" charset="0"/>
            </a:endParaRPr>
          </a:p>
        </p:txBody>
      </p:sp>
      <p:sp>
        <p:nvSpPr>
          <p:cNvPr id="60" name="Rechteck 59"/>
          <p:cNvSpPr/>
          <p:nvPr/>
        </p:nvSpPr>
        <p:spPr bwMode="gray">
          <a:xfrm>
            <a:off x="431214" y="4197085"/>
            <a:ext cx="11328157" cy="96000"/>
          </a:xfrm>
          <a:prstGeom prst="rect">
            <a:avLst/>
          </a:prstGeom>
          <a:gradFill>
            <a:gsLst>
              <a:gs pos="2000">
                <a:schemeClr val="accent6"/>
              </a:gs>
              <a:gs pos="100000">
                <a:srgbClr val="F9B200"/>
              </a:gs>
            </a:gsLst>
            <a:lin ang="0" scaled="0"/>
          </a:gra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en-US" sz="2133">
              <a:solidFill>
                <a:schemeClr val="tx1"/>
              </a:solidFill>
              <a:latin typeface="Arial" pitchFamily="34" charset="0"/>
            </a:endParaRPr>
          </a:p>
        </p:txBody>
      </p:sp>
    </p:spTree>
    <p:extLst>
      <p:ext uri="{BB962C8B-B14F-4D97-AF65-F5344CB8AC3E}">
        <p14:creationId xmlns:p14="http://schemas.microsoft.com/office/powerpoint/2010/main" val="12415065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Headline only">
    <p:spTree>
      <p:nvGrpSpPr>
        <p:cNvPr id="1" name=""/>
        <p:cNvGrpSpPr/>
        <p:nvPr/>
      </p:nvGrpSpPr>
      <p:grpSpPr>
        <a:xfrm>
          <a:off x="0" y="0"/>
          <a:ext cx="0" cy="0"/>
          <a:chOff x="0" y="0"/>
          <a:chExt cx="0" cy="0"/>
        </a:xfrm>
      </p:grpSpPr>
      <p:sp>
        <p:nvSpPr>
          <p:cNvPr id="3" name="Textplatzhalter 2"/>
          <p:cNvSpPr>
            <a:spLocks noGrp="1"/>
          </p:cNvSpPr>
          <p:nvPr>
            <p:ph type="body" sz="quarter" idx="10" hasCustomPrompt="1"/>
          </p:nvPr>
        </p:nvSpPr>
        <p:spPr bwMode="gray">
          <a:xfrm>
            <a:off x="431213" y="1220755"/>
            <a:ext cx="11328987" cy="384340"/>
          </a:xfrm>
        </p:spPr>
        <p:txBody>
          <a:bodyPr>
            <a:noAutofit/>
          </a:bodyPr>
          <a:lstStyle>
            <a:lvl1pPr marL="0" indent="0">
              <a:lnSpc>
                <a:spcPct val="100000"/>
              </a:lnSpc>
              <a:spcBef>
                <a:spcPts val="800"/>
              </a:spcBef>
              <a:buFont typeface="Arial" panose="020B0604020202020204" pitchFamily="34" charset="0"/>
              <a:buNone/>
              <a:defRPr lang="en-GB" sz="2400" kern="1200" noProof="0" smtClean="0">
                <a:solidFill>
                  <a:schemeClr val="tx2"/>
                </a:solidFill>
                <a:latin typeface="Arial" pitchFamily="34" charset="0"/>
                <a:ea typeface="+mn-ea"/>
                <a:cs typeface="Arial" pitchFamily="34" charset="0"/>
              </a:defRPr>
            </a:lvl1pPr>
            <a:lvl2pPr marL="0" indent="0">
              <a:lnSpc>
                <a:spcPct val="100000"/>
              </a:lnSpc>
              <a:spcBef>
                <a:spcPts val="800"/>
              </a:spcBef>
              <a:buFont typeface="Arial" panose="020B0604020202020204" pitchFamily="34" charset="0"/>
              <a:buNone/>
              <a:defRPr lang="en-GB" sz="2400" kern="1200" noProof="0" smtClean="0">
                <a:solidFill>
                  <a:schemeClr val="tx2"/>
                </a:solidFill>
                <a:latin typeface="Arial" pitchFamily="34" charset="0"/>
                <a:ea typeface="+mn-ea"/>
                <a:cs typeface="Arial" pitchFamily="34" charset="0"/>
              </a:defRPr>
            </a:lvl2pPr>
            <a:lvl3pPr marL="0" indent="0">
              <a:lnSpc>
                <a:spcPct val="100000"/>
              </a:lnSpc>
              <a:spcBef>
                <a:spcPts val="800"/>
              </a:spcBef>
              <a:buFont typeface="Arial" panose="020B0604020202020204" pitchFamily="34" charset="0"/>
              <a:buNone/>
              <a:defRPr lang="en-GB" sz="2400" kern="1200" noProof="0" smtClean="0">
                <a:solidFill>
                  <a:schemeClr val="tx2"/>
                </a:solidFill>
                <a:latin typeface="Arial" pitchFamily="34" charset="0"/>
                <a:ea typeface="+mn-ea"/>
                <a:cs typeface="Arial" pitchFamily="34" charset="0"/>
              </a:defRPr>
            </a:lvl3pPr>
            <a:lvl4pPr marL="0" indent="0">
              <a:lnSpc>
                <a:spcPct val="100000"/>
              </a:lnSpc>
              <a:spcBef>
                <a:spcPts val="800"/>
              </a:spcBef>
              <a:buFont typeface="Arial" panose="020B0604020202020204" pitchFamily="34" charset="0"/>
              <a:buNone/>
              <a:defRPr lang="en-GB" sz="2400" kern="1200" noProof="0" smtClean="0">
                <a:solidFill>
                  <a:schemeClr val="tx2"/>
                </a:solidFill>
                <a:latin typeface="Arial" pitchFamily="34" charset="0"/>
                <a:ea typeface="+mn-ea"/>
                <a:cs typeface="Arial" pitchFamily="34" charset="0"/>
              </a:defRPr>
            </a:lvl4pPr>
            <a:lvl5pPr marL="0" indent="0">
              <a:lnSpc>
                <a:spcPct val="100000"/>
              </a:lnSpc>
              <a:spcBef>
                <a:spcPts val="800"/>
              </a:spcBef>
              <a:buFont typeface="Arial" panose="020B0604020202020204" pitchFamily="34" charset="0"/>
              <a:buNone/>
              <a:defRPr lang="en-GB" sz="2400" kern="1200" noProof="0" smtClean="0">
                <a:solidFill>
                  <a:schemeClr val="tx2"/>
                </a:solidFill>
                <a:latin typeface="Arial" pitchFamily="34" charset="0"/>
                <a:ea typeface="+mn-ea"/>
                <a:cs typeface="Arial" pitchFamily="34" charset="0"/>
              </a:defRPr>
            </a:lvl5pPr>
            <a:lvl6pPr marL="0" indent="0">
              <a:lnSpc>
                <a:spcPct val="100000"/>
              </a:lnSpc>
              <a:spcBef>
                <a:spcPts val="800"/>
              </a:spcBef>
              <a:buNone/>
              <a:defRPr lang="en-GB" sz="2400" kern="1200" noProof="0" smtClean="0">
                <a:solidFill>
                  <a:schemeClr val="tx2"/>
                </a:solidFill>
                <a:latin typeface="Arial" pitchFamily="34" charset="0"/>
                <a:ea typeface="+mn-ea"/>
                <a:cs typeface="Arial" pitchFamily="34" charset="0"/>
              </a:defRPr>
            </a:lvl6pPr>
            <a:lvl7pPr marL="0" indent="0">
              <a:lnSpc>
                <a:spcPct val="100000"/>
              </a:lnSpc>
              <a:spcBef>
                <a:spcPts val="800"/>
              </a:spcBef>
              <a:buNone/>
              <a:defRPr lang="en-GB" sz="2400" kern="1200" noProof="0" smtClean="0">
                <a:solidFill>
                  <a:schemeClr val="tx2"/>
                </a:solidFill>
                <a:latin typeface="Arial" pitchFamily="34" charset="0"/>
                <a:ea typeface="+mn-ea"/>
                <a:cs typeface="Arial" pitchFamily="34" charset="0"/>
              </a:defRPr>
            </a:lvl7pPr>
            <a:lvl8pPr marL="0" indent="0">
              <a:lnSpc>
                <a:spcPct val="100000"/>
              </a:lnSpc>
              <a:spcBef>
                <a:spcPts val="800"/>
              </a:spcBef>
              <a:buNone/>
              <a:defRPr lang="en-GB" sz="2400" kern="1200" noProof="0" smtClean="0">
                <a:solidFill>
                  <a:schemeClr val="tx2"/>
                </a:solidFill>
                <a:latin typeface="Arial" pitchFamily="34" charset="0"/>
                <a:ea typeface="+mn-ea"/>
                <a:cs typeface="Arial" pitchFamily="34" charset="0"/>
              </a:defRPr>
            </a:lvl8pPr>
            <a:lvl9pPr marL="0" indent="0">
              <a:lnSpc>
                <a:spcPct val="100000"/>
              </a:lnSpc>
              <a:spcBef>
                <a:spcPts val="800"/>
              </a:spcBef>
              <a:buNone/>
              <a:defRPr lang="de-DE" sz="2400" kern="1200" noProof="0" smtClean="0">
                <a:solidFill>
                  <a:schemeClr val="tx2"/>
                </a:solidFill>
                <a:latin typeface="Arial" pitchFamily="34" charset="0"/>
                <a:ea typeface="+mn-ea"/>
                <a:cs typeface="Arial" pitchFamily="34" charset="0"/>
              </a:defRPr>
            </a:lvl9pPr>
          </a:lstStyle>
          <a:p>
            <a:pPr lvl="0"/>
            <a:r>
              <a:rPr lang="en-US" dirty="0"/>
              <a:t>Click to add </a:t>
            </a:r>
            <a:r>
              <a:rPr lang="en-US" dirty="0" err="1"/>
              <a:t>subheadline</a:t>
            </a:r>
            <a:endParaRPr lang="en-US" dirty="0"/>
          </a:p>
        </p:txBody>
      </p:sp>
      <p:sp>
        <p:nvSpPr>
          <p:cNvPr id="4" name="Textplatzhalter 3"/>
          <p:cNvSpPr>
            <a:spLocks noGrp="1"/>
          </p:cNvSpPr>
          <p:nvPr>
            <p:ph type="body" sz="quarter" idx="11" hasCustomPrompt="1"/>
          </p:nvPr>
        </p:nvSpPr>
        <p:spPr bwMode="gray">
          <a:xfrm>
            <a:off x="431371" y="6404736"/>
            <a:ext cx="11328400" cy="192616"/>
          </a:xfrm>
        </p:spPr>
        <p:txBody>
          <a:bodyPr tIns="0" bIns="36000" anchor="b" anchorCtr="0">
            <a:noAutofit/>
          </a:bodyPr>
          <a:lstStyle>
            <a:lvl1pPr marL="0" marR="0" indent="0" algn="l" defTabSz="1219170" rtl="0" eaLnBrk="1" fontAlgn="auto" latinLnBrk="0" hangingPunct="1">
              <a:lnSpc>
                <a:spcPct val="100000"/>
              </a:lnSpc>
              <a:spcBef>
                <a:spcPts val="0"/>
              </a:spcBef>
              <a:spcAft>
                <a:spcPts val="0"/>
              </a:spcAft>
              <a:buClrTx/>
              <a:buSzTx/>
              <a:buFont typeface="Arial" pitchFamily="34" charset="0"/>
              <a:buNone/>
              <a:tabLst/>
              <a:defRPr lang="de-DE" sz="1067" kern="1200" baseline="0" noProof="0" smtClean="0">
                <a:solidFill>
                  <a:schemeClr val="bg2"/>
                </a:solidFill>
                <a:latin typeface="Arial" pitchFamily="34" charset="0"/>
                <a:ea typeface="+mn-ea"/>
                <a:cs typeface="Arial" pitchFamily="34" charset="0"/>
              </a:defRPr>
            </a:lvl1pPr>
            <a:lvl2pPr marL="0" indent="0">
              <a:lnSpc>
                <a:spcPct val="100000"/>
              </a:lnSpc>
              <a:spcBef>
                <a:spcPts val="0"/>
              </a:spcBef>
              <a:buFont typeface="Arial" panose="020B0604020202020204" pitchFamily="34" charset="0"/>
              <a:buNone/>
              <a:defRPr lang="de-DE" sz="1067" kern="1200" baseline="0" noProof="0" smtClean="0">
                <a:solidFill>
                  <a:schemeClr val="bg2"/>
                </a:solidFill>
                <a:latin typeface="Arial" pitchFamily="34" charset="0"/>
                <a:ea typeface="+mn-ea"/>
                <a:cs typeface="Arial" pitchFamily="34" charset="0"/>
              </a:defRPr>
            </a:lvl2pPr>
            <a:lvl3pPr marL="0" indent="0">
              <a:lnSpc>
                <a:spcPct val="100000"/>
              </a:lnSpc>
              <a:spcBef>
                <a:spcPts val="0"/>
              </a:spcBef>
              <a:buNone/>
              <a:defRPr lang="de-DE" sz="1067" kern="1200" baseline="0" noProof="0" smtClean="0">
                <a:solidFill>
                  <a:schemeClr val="bg2"/>
                </a:solidFill>
                <a:latin typeface="Arial" pitchFamily="34" charset="0"/>
                <a:ea typeface="+mn-ea"/>
                <a:cs typeface="Arial" pitchFamily="34" charset="0"/>
              </a:defRPr>
            </a:lvl3pPr>
            <a:lvl4pPr marL="0" indent="0">
              <a:lnSpc>
                <a:spcPct val="100000"/>
              </a:lnSpc>
              <a:spcBef>
                <a:spcPts val="0"/>
              </a:spcBef>
              <a:buNone/>
              <a:defRPr lang="de-DE" sz="1067" kern="1200" baseline="0" noProof="0" smtClean="0">
                <a:solidFill>
                  <a:schemeClr val="bg2"/>
                </a:solidFill>
                <a:latin typeface="Arial" pitchFamily="34" charset="0"/>
                <a:ea typeface="+mn-ea"/>
                <a:cs typeface="Arial" pitchFamily="34" charset="0"/>
              </a:defRPr>
            </a:lvl4pPr>
            <a:lvl5pPr marL="0" indent="0">
              <a:lnSpc>
                <a:spcPct val="100000"/>
              </a:lnSpc>
              <a:spcBef>
                <a:spcPts val="0"/>
              </a:spcBef>
              <a:buNone/>
              <a:defRPr lang="de-DE" sz="1067" kern="1200" baseline="0" noProof="0" smtClean="0">
                <a:solidFill>
                  <a:schemeClr val="bg2"/>
                </a:solidFill>
                <a:latin typeface="Arial" pitchFamily="34" charset="0"/>
                <a:ea typeface="+mn-ea"/>
                <a:cs typeface="Arial" pitchFamily="34" charset="0"/>
              </a:defRPr>
            </a:lvl5pPr>
            <a:lvl6pPr marL="0" indent="0">
              <a:lnSpc>
                <a:spcPct val="100000"/>
              </a:lnSpc>
              <a:spcBef>
                <a:spcPts val="0"/>
              </a:spcBef>
              <a:buNone/>
              <a:defRPr lang="de-DE" sz="1067" kern="1200" baseline="0" noProof="0" smtClean="0">
                <a:solidFill>
                  <a:schemeClr val="bg2"/>
                </a:solidFill>
                <a:latin typeface="Arial" pitchFamily="34" charset="0"/>
                <a:ea typeface="+mn-ea"/>
                <a:cs typeface="Arial" pitchFamily="34" charset="0"/>
              </a:defRPr>
            </a:lvl6pPr>
            <a:lvl7pPr marL="0" indent="0">
              <a:lnSpc>
                <a:spcPct val="100000"/>
              </a:lnSpc>
              <a:spcBef>
                <a:spcPts val="0"/>
              </a:spcBef>
              <a:buNone/>
              <a:defRPr lang="de-DE" sz="1067" kern="1200" baseline="0" noProof="0" dirty="0" smtClean="0">
                <a:solidFill>
                  <a:schemeClr val="bg2"/>
                </a:solidFill>
                <a:latin typeface="Arial" pitchFamily="34" charset="0"/>
                <a:ea typeface="+mn-ea"/>
                <a:cs typeface="Arial" pitchFamily="34" charset="0"/>
              </a:defRPr>
            </a:lvl7pPr>
            <a:lvl8pPr marL="0" indent="0">
              <a:lnSpc>
                <a:spcPct val="100000"/>
              </a:lnSpc>
              <a:spcBef>
                <a:spcPts val="0"/>
              </a:spcBef>
              <a:buNone/>
              <a:defRPr lang="de-DE" sz="1067" kern="1200" baseline="0" noProof="0" smtClean="0">
                <a:solidFill>
                  <a:schemeClr val="bg2"/>
                </a:solidFill>
                <a:latin typeface="Arial" pitchFamily="34" charset="0"/>
                <a:ea typeface="+mn-ea"/>
                <a:cs typeface="Arial" pitchFamily="34" charset="0"/>
              </a:defRPr>
            </a:lvl8pPr>
            <a:lvl9pPr marL="0" indent="0">
              <a:lnSpc>
                <a:spcPct val="100000"/>
              </a:lnSpc>
              <a:spcBef>
                <a:spcPts val="0"/>
              </a:spcBef>
              <a:buNone/>
              <a:defRPr lang="de-DE" sz="1067" kern="1200" baseline="0" noProof="0" smtClean="0">
                <a:solidFill>
                  <a:schemeClr val="bg2"/>
                </a:solidFill>
                <a:latin typeface="Arial" pitchFamily="34" charset="0"/>
                <a:ea typeface="+mn-ea"/>
                <a:cs typeface="Arial" pitchFamily="34" charset="0"/>
              </a:defRPr>
            </a:lvl9pPr>
          </a:lstStyle>
          <a:p>
            <a:pPr lvl="0"/>
            <a:r>
              <a:rPr lang="en-US" dirty="0"/>
              <a:t>Click to add source information</a:t>
            </a:r>
          </a:p>
        </p:txBody>
      </p:sp>
      <p:sp>
        <p:nvSpPr>
          <p:cNvPr id="5" name="Title 4"/>
          <p:cNvSpPr>
            <a:spLocks noGrp="1"/>
          </p:cNvSpPr>
          <p:nvPr>
            <p:ph type="title" hasCustomPrompt="1"/>
          </p:nvPr>
        </p:nvSpPr>
        <p:spPr bwMode="gray"/>
        <p:txBody>
          <a:bodyPr/>
          <a:lstStyle/>
          <a:p>
            <a:r>
              <a:rPr lang="en-US" dirty="0"/>
              <a:t>Click to add headline</a:t>
            </a:r>
          </a:p>
        </p:txBody>
      </p:sp>
    </p:spTree>
    <p:extLst>
      <p:ext uri="{BB962C8B-B14F-4D97-AF65-F5344CB8AC3E}">
        <p14:creationId xmlns:p14="http://schemas.microsoft.com/office/powerpoint/2010/main" val="11038782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One content">
    <p:spTree>
      <p:nvGrpSpPr>
        <p:cNvPr id="1" name=""/>
        <p:cNvGrpSpPr/>
        <p:nvPr/>
      </p:nvGrpSpPr>
      <p:grpSpPr>
        <a:xfrm>
          <a:off x="0" y="0"/>
          <a:ext cx="0" cy="0"/>
          <a:chOff x="0" y="0"/>
          <a:chExt cx="0" cy="0"/>
        </a:xfrm>
      </p:grpSpPr>
      <p:graphicFrame>
        <p:nvGraphicFramePr>
          <p:cNvPr id="10" name="Object 9" hidden="1"/>
          <p:cNvGraphicFramePr>
            <a:graphicFrameLocks noChangeAspect="1"/>
          </p:cNvGraphicFramePr>
          <p:nvPr>
            <p:custDataLst>
              <p:tags r:id="rId2"/>
            </p:custDataLst>
          </p:nvPr>
        </p:nvGraphicFramePr>
        <p:xfrm>
          <a:off x="2118" y="2118"/>
          <a:ext cx="2116" cy="2116"/>
        </p:xfrm>
        <a:graphic>
          <a:graphicData uri="http://schemas.openxmlformats.org/presentationml/2006/ole">
            <mc:AlternateContent xmlns:mc="http://schemas.openxmlformats.org/markup-compatibility/2006">
              <mc:Choice xmlns:v="urn:schemas-microsoft-com:vml" Requires="v">
                <p:oleObj spid="_x0000_s2210" name="Diapositiva de think-cell" r:id="rId4" imgW="353" imgH="353" progId="TCLayout.ActiveDocument.1">
                  <p:embed/>
                </p:oleObj>
              </mc:Choice>
              <mc:Fallback>
                <p:oleObj name="Diapositiva de think-cell" r:id="rId4" imgW="353" imgH="353" progId="TCLayout.ActiveDocument.1">
                  <p:embed/>
                  <p:pic>
                    <p:nvPicPr>
                      <p:cNvPr id="10" name="Object 9" hidden="1"/>
                      <p:cNvPicPr/>
                      <p:nvPr/>
                    </p:nvPicPr>
                    <p:blipFill>
                      <a:blip r:embed="rId5"/>
                      <a:stretch>
                        <a:fillRect/>
                      </a:stretch>
                    </p:blipFill>
                    <p:spPr>
                      <a:xfrm>
                        <a:off x="2118" y="2118"/>
                        <a:ext cx="2116" cy="2116"/>
                      </a:xfrm>
                      <a:prstGeom prst="rect">
                        <a:avLst/>
                      </a:prstGeom>
                    </p:spPr>
                  </p:pic>
                </p:oleObj>
              </mc:Fallback>
            </mc:AlternateContent>
          </a:graphicData>
        </a:graphic>
      </p:graphicFrame>
      <p:sp>
        <p:nvSpPr>
          <p:cNvPr id="9" name="Content Placeholder 8"/>
          <p:cNvSpPr>
            <a:spLocks noGrp="1"/>
          </p:cNvSpPr>
          <p:nvPr>
            <p:ph sz="quarter" idx="12" hasCustomPrompt="1"/>
          </p:nvPr>
        </p:nvSpPr>
        <p:spPr bwMode="gray">
          <a:xfrm>
            <a:off x="431213" y="1700760"/>
            <a:ext cx="11328987" cy="4609024"/>
          </a:xfrm>
        </p:spPr>
        <p:txBody>
          <a:bodyPr/>
          <a:lstStyle/>
          <a:p>
            <a:pPr lvl="0"/>
            <a:r>
              <a:rPr lang="en-US" noProof="0" dirty="0"/>
              <a:t>Click to add text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1"/>
          <p:cNvSpPr>
            <a:spLocks noGrp="1"/>
          </p:cNvSpPr>
          <p:nvPr>
            <p:ph type="title" hasCustomPrompt="1"/>
          </p:nvPr>
        </p:nvSpPr>
        <p:spPr bwMode="gray"/>
        <p:txBody>
          <a:bodyPr/>
          <a:lstStyle/>
          <a:p>
            <a:r>
              <a:rPr lang="en-US" dirty="0"/>
              <a:t>Click to add headline</a:t>
            </a:r>
          </a:p>
        </p:txBody>
      </p:sp>
      <p:sp>
        <p:nvSpPr>
          <p:cNvPr id="4" name="Textplatzhalter 2"/>
          <p:cNvSpPr>
            <a:spLocks noGrp="1"/>
          </p:cNvSpPr>
          <p:nvPr>
            <p:ph type="body" sz="quarter" idx="10" hasCustomPrompt="1"/>
          </p:nvPr>
        </p:nvSpPr>
        <p:spPr bwMode="gray">
          <a:xfrm>
            <a:off x="431214" y="1220695"/>
            <a:ext cx="11329573" cy="384053"/>
          </a:xfrm>
        </p:spPr>
        <p:txBody>
          <a:bodyPr>
            <a:noAutofit/>
          </a:bodyPr>
          <a:lstStyle>
            <a:lvl1pPr marL="0" indent="0">
              <a:lnSpc>
                <a:spcPct val="100000"/>
              </a:lnSpc>
              <a:spcBef>
                <a:spcPts val="800"/>
              </a:spcBef>
              <a:buFont typeface="Arial" panose="020B0604020202020204" pitchFamily="34" charset="0"/>
              <a:buNone/>
              <a:defRPr lang="en-GB" sz="2400" kern="1200" noProof="0" smtClean="0">
                <a:solidFill>
                  <a:schemeClr val="tx2"/>
                </a:solidFill>
                <a:latin typeface="Arial" pitchFamily="34" charset="0"/>
                <a:ea typeface="+mn-ea"/>
                <a:cs typeface="Arial" pitchFamily="34" charset="0"/>
              </a:defRPr>
            </a:lvl1pPr>
            <a:lvl2pPr marL="0" indent="0">
              <a:lnSpc>
                <a:spcPct val="100000"/>
              </a:lnSpc>
              <a:spcBef>
                <a:spcPts val="800"/>
              </a:spcBef>
              <a:buFont typeface="Arial" panose="020B0604020202020204" pitchFamily="34" charset="0"/>
              <a:buNone/>
              <a:defRPr lang="en-GB" sz="2400" kern="1200" noProof="0" smtClean="0">
                <a:solidFill>
                  <a:schemeClr val="tx2"/>
                </a:solidFill>
                <a:latin typeface="Arial" pitchFamily="34" charset="0"/>
                <a:ea typeface="+mn-ea"/>
                <a:cs typeface="Arial" pitchFamily="34" charset="0"/>
              </a:defRPr>
            </a:lvl2pPr>
            <a:lvl3pPr marL="0" indent="0">
              <a:lnSpc>
                <a:spcPct val="100000"/>
              </a:lnSpc>
              <a:spcBef>
                <a:spcPts val="800"/>
              </a:spcBef>
              <a:buFont typeface="Arial" panose="020B0604020202020204" pitchFamily="34" charset="0"/>
              <a:buNone/>
              <a:defRPr lang="en-GB" sz="2400" kern="1200" noProof="0" smtClean="0">
                <a:solidFill>
                  <a:schemeClr val="tx2"/>
                </a:solidFill>
                <a:latin typeface="Arial" pitchFamily="34" charset="0"/>
                <a:ea typeface="+mn-ea"/>
                <a:cs typeface="Arial" pitchFamily="34" charset="0"/>
              </a:defRPr>
            </a:lvl3pPr>
            <a:lvl4pPr marL="0" indent="0">
              <a:lnSpc>
                <a:spcPct val="100000"/>
              </a:lnSpc>
              <a:spcBef>
                <a:spcPts val="800"/>
              </a:spcBef>
              <a:buFont typeface="Arial" panose="020B0604020202020204" pitchFamily="34" charset="0"/>
              <a:buNone/>
              <a:defRPr lang="en-GB" sz="2400" kern="1200" noProof="0" smtClean="0">
                <a:solidFill>
                  <a:schemeClr val="tx2"/>
                </a:solidFill>
                <a:latin typeface="Arial" pitchFamily="34" charset="0"/>
                <a:ea typeface="+mn-ea"/>
                <a:cs typeface="Arial" pitchFamily="34" charset="0"/>
              </a:defRPr>
            </a:lvl4pPr>
            <a:lvl5pPr marL="0" indent="0">
              <a:lnSpc>
                <a:spcPct val="100000"/>
              </a:lnSpc>
              <a:spcBef>
                <a:spcPts val="800"/>
              </a:spcBef>
              <a:buFont typeface="Arial" panose="020B0604020202020204" pitchFamily="34" charset="0"/>
              <a:buNone/>
              <a:defRPr lang="en-GB" sz="2400" kern="1200" noProof="0" smtClean="0">
                <a:solidFill>
                  <a:schemeClr val="tx2"/>
                </a:solidFill>
                <a:latin typeface="Arial" pitchFamily="34" charset="0"/>
                <a:ea typeface="+mn-ea"/>
                <a:cs typeface="Arial" pitchFamily="34" charset="0"/>
              </a:defRPr>
            </a:lvl5pPr>
            <a:lvl6pPr marL="0" indent="0">
              <a:lnSpc>
                <a:spcPct val="100000"/>
              </a:lnSpc>
              <a:spcBef>
                <a:spcPts val="800"/>
              </a:spcBef>
              <a:buNone/>
              <a:defRPr lang="en-GB" sz="2400" kern="1200" noProof="0" smtClean="0">
                <a:solidFill>
                  <a:schemeClr val="tx2"/>
                </a:solidFill>
                <a:latin typeface="Arial" pitchFamily="34" charset="0"/>
                <a:ea typeface="+mn-ea"/>
                <a:cs typeface="Arial" pitchFamily="34" charset="0"/>
              </a:defRPr>
            </a:lvl6pPr>
            <a:lvl7pPr marL="0" indent="0">
              <a:lnSpc>
                <a:spcPct val="100000"/>
              </a:lnSpc>
              <a:spcBef>
                <a:spcPts val="800"/>
              </a:spcBef>
              <a:buNone/>
              <a:defRPr lang="en-GB" sz="2400" kern="1200" noProof="0" smtClean="0">
                <a:solidFill>
                  <a:schemeClr val="tx2"/>
                </a:solidFill>
                <a:latin typeface="Arial" pitchFamily="34" charset="0"/>
                <a:ea typeface="+mn-ea"/>
                <a:cs typeface="Arial" pitchFamily="34" charset="0"/>
              </a:defRPr>
            </a:lvl7pPr>
            <a:lvl8pPr marL="0" indent="0">
              <a:lnSpc>
                <a:spcPct val="100000"/>
              </a:lnSpc>
              <a:spcBef>
                <a:spcPts val="800"/>
              </a:spcBef>
              <a:buNone/>
              <a:defRPr lang="en-GB" sz="2400" kern="1200" noProof="0" smtClean="0">
                <a:solidFill>
                  <a:schemeClr val="tx2"/>
                </a:solidFill>
                <a:latin typeface="Arial" pitchFamily="34" charset="0"/>
                <a:ea typeface="+mn-ea"/>
                <a:cs typeface="Arial" pitchFamily="34" charset="0"/>
              </a:defRPr>
            </a:lvl8pPr>
            <a:lvl9pPr marL="0" indent="0">
              <a:lnSpc>
                <a:spcPct val="100000"/>
              </a:lnSpc>
              <a:spcBef>
                <a:spcPts val="800"/>
              </a:spcBef>
              <a:buNone/>
              <a:defRPr lang="de-DE" sz="2400" kern="1200" noProof="0" smtClean="0">
                <a:solidFill>
                  <a:schemeClr val="tx2"/>
                </a:solidFill>
                <a:latin typeface="Arial" pitchFamily="34" charset="0"/>
                <a:ea typeface="+mn-ea"/>
                <a:cs typeface="Arial" pitchFamily="34" charset="0"/>
              </a:defRPr>
            </a:lvl9pPr>
          </a:lstStyle>
          <a:p>
            <a:pPr lvl="0"/>
            <a:r>
              <a:rPr lang="en-US" dirty="0"/>
              <a:t>Click to add </a:t>
            </a:r>
            <a:r>
              <a:rPr lang="en-US" dirty="0" err="1"/>
              <a:t>subheadline</a:t>
            </a:r>
            <a:endParaRPr lang="en-US" dirty="0"/>
          </a:p>
        </p:txBody>
      </p:sp>
      <p:sp>
        <p:nvSpPr>
          <p:cNvPr id="5" name="Textplatzhalter 3"/>
          <p:cNvSpPr>
            <a:spLocks noGrp="1"/>
          </p:cNvSpPr>
          <p:nvPr>
            <p:ph type="body" sz="quarter" idx="11" hasCustomPrompt="1"/>
          </p:nvPr>
        </p:nvSpPr>
        <p:spPr bwMode="gray">
          <a:xfrm>
            <a:off x="431214" y="6404736"/>
            <a:ext cx="11328557" cy="192616"/>
          </a:xfrm>
        </p:spPr>
        <p:txBody>
          <a:bodyPr tIns="0" bIns="36000" anchor="b" anchorCtr="0">
            <a:noAutofit/>
          </a:bodyPr>
          <a:lstStyle>
            <a:lvl1pPr marL="0" marR="0" indent="0" algn="l" defTabSz="1219170" rtl="0" eaLnBrk="1" fontAlgn="auto" latinLnBrk="0" hangingPunct="1">
              <a:lnSpc>
                <a:spcPct val="100000"/>
              </a:lnSpc>
              <a:spcBef>
                <a:spcPts val="0"/>
              </a:spcBef>
              <a:spcAft>
                <a:spcPts val="0"/>
              </a:spcAft>
              <a:buClrTx/>
              <a:buSzTx/>
              <a:buFont typeface="Arial" pitchFamily="34" charset="0"/>
              <a:buNone/>
              <a:tabLst/>
              <a:defRPr lang="de-DE" sz="1067" kern="1200" baseline="0" noProof="0" smtClean="0">
                <a:solidFill>
                  <a:schemeClr val="bg2"/>
                </a:solidFill>
                <a:latin typeface="Arial" pitchFamily="34" charset="0"/>
                <a:ea typeface="+mn-ea"/>
                <a:cs typeface="Arial" pitchFamily="34" charset="0"/>
              </a:defRPr>
            </a:lvl1pPr>
            <a:lvl2pPr marL="0" indent="0">
              <a:lnSpc>
                <a:spcPct val="100000"/>
              </a:lnSpc>
              <a:spcBef>
                <a:spcPts val="0"/>
              </a:spcBef>
              <a:buFont typeface="Arial" panose="020B0604020202020204" pitchFamily="34" charset="0"/>
              <a:buNone/>
              <a:defRPr lang="de-DE" sz="1067" kern="1200" baseline="0" noProof="0" smtClean="0">
                <a:solidFill>
                  <a:schemeClr val="bg2"/>
                </a:solidFill>
                <a:latin typeface="Arial" pitchFamily="34" charset="0"/>
                <a:ea typeface="+mn-ea"/>
                <a:cs typeface="Arial" pitchFamily="34" charset="0"/>
              </a:defRPr>
            </a:lvl2pPr>
            <a:lvl3pPr marL="0" indent="0">
              <a:lnSpc>
                <a:spcPct val="100000"/>
              </a:lnSpc>
              <a:spcBef>
                <a:spcPts val="0"/>
              </a:spcBef>
              <a:buNone/>
              <a:defRPr lang="de-DE" sz="1067" kern="1200" baseline="0" noProof="0" smtClean="0">
                <a:solidFill>
                  <a:schemeClr val="bg2"/>
                </a:solidFill>
                <a:latin typeface="Arial" pitchFamily="34" charset="0"/>
                <a:ea typeface="+mn-ea"/>
                <a:cs typeface="Arial" pitchFamily="34" charset="0"/>
              </a:defRPr>
            </a:lvl3pPr>
            <a:lvl4pPr marL="0" indent="0">
              <a:lnSpc>
                <a:spcPct val="100000"/>
              </a:lnSpc>
              <a:spcBef>
                <a:spcPts val="0"/>
              </a:spcBef>
              <a:buNone/>
              <a:defRPr lang="de-DE" sz="1067" kern="1200" baseline="0" noProof="0" smtClean="0">
                <a:solidFill>
                  <a:schemeClr val="bg2"/>
                </a:solidFill>
                <a:latin typeface="Arial" pitchFamily="34" charset="0"/>
                <a:ea typeface="+mn-ea"/>
                <a:cs typeface="Arial" pitchFamily="34" charset="0"/>
              </a:defRPr>
            </a:lvl4pPr>
            <a:lvl5pPr marL="0" indent="0">
              <a:lnSpc>
                <a:spcPct val="100000"/>
              </a:lnSpc>
              <a:spcBef>
                <a:spcPts val="0"/>
              </a:spcBef>
              <a:buNone/>
              <a:defRPr lang="de-DE" sz="1067" kern="1200" baseline="0" noProof="0" smtClean="0">
                <a:solidFill>
                  <a:schemeClr val="bg2"/>
                </a:solidFill>
                <a:latin typeface="Arial" pitchFamily="34" charset="0"/>
                <a:ea typeface="+mn-ea"/>
                <a:cs typeface="Arial" pitchFamily="34" charset="0"/>
              </a:defRPr>
            </a:lvl5pPr>
            <a:lvl6pPr marL="0" indent="0">
              <a:lnSpc>
                <a:spcPct val="100000"/>
              </a:lnSpc>
              <a:spcBef>
                <a:spcPts val="0"/>
              </a:spcBef>
              <a:buNone/>
              <a:defRPr lang="de-DE" sz="1067" kern="1200" baseline="0" noProof="0" smtClean="0">
                <a:solidFill>
                  <a:schemeClr val="bg2"/>
                </a:solidFill>
                <a:latin typeface="Arial" pitchFamily="34" charset="0"/>
                <a:ea typeface="+mn-ea"/>
                <a:cs typeface="Arial" pitchFamily="34" charset="0"/>
              </a:defRPr>
            </a:lvl6pPr>
            <a:lvl7pPr marL="0" indent="0">
              <a:lnSpc>
                <a:spcPct val="100000"/>
              </a:lnSpc>
              <a:spcBef>
                <a:spcPts val="0"/>
              </a:spcBef>
              <a:buNone/>
              <a:defRPr lang="de-DE" sz="1067" kern="1200" baseline="0" noProof="0" dirty="0" smtClean="0">
                <a:solidFill>
                  <a:schemeClr val="bg2"/>
                </a:solidFill>
                <a:latin typeface="Arial" pitchFamily="34" charset="0"/>
                <a:ea typeface="+mn-ea"/>
                <a:cs typeface="Arial" pitchFamily="34" charset="0"/>
              </a:defRPr>
            </a:lvl7pPr>
            <a:lvl8pPr marL="0" indent="0">
              <a:lnSpc>
                <a:spcPct val="100000"/>
              </a:lnSpc>
              <a:spcBef>
                <a:spcPts val="0"/>
              </a:spcBef>
              <a:buNone/>
              <a:defRPr lang="de-DE" sz="1067" kern="1200" baseline="0" noProof="0" smtClean="0">
                <a:solidFill>
                  <a:schemeClr val="bg2"/>
                </a:solidFill>
                <a:latin typeface="Arial" pitchFamily="34" charset="0"/>
                <a:ea typeface="+mn-ea"/>
                <a:cs typeface="Arial" pitchFamily="34" charset="0"/>
              </a:defRPr>
            </a:lvl8pPr>
            <a:lvl9pPr marL="0" indent="0">
              <a:lnSpc>
                <a:spcPct val="100000"/>
              </a:lnSpc>
              <a:spcBef>
                <a:spcPts val="0"/>
              </a:spcBef>
              <a:buNone/>
              <a:defRPr lang="de-DE" sz="1067" kern="1200" baseline="0" noProof="0" smtClean="0">
                <a:solidFill>
                  <a:schemeClr val="bg2"/>
                </a:solidFill>
                <a:latin typeface="Arial" pitchFamily="34" charset="0"/>
                <a:ea typeface="+mn-ea"/>
                <a:cs typeface="Arial" pitchFamily="34" charset="0"/>
              </a:defRPr>
            </a:lvl9pPr>
          </a:lstStyle>
          <a:p>
            <a:pPr lvl="0"/>
            <a:r>
              <a:rPr lang="en-US" dirty="0"/>
              <a:t>Click to add source information</a:t>
            </a:r>
          </a:p>
        </p:txBody>
      </p:sp>
    </p:spTree>
    <p:extLst>
      <p:ext uri="{BB962C8B-B14F-4D97-AF65-F5344CB8AC3E}">
        <p14:creationId xmlns:p14="http://schemas.microsoft.com/office/powerpoint/2010/main" val="39503065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wo contents">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p>
            <a:r>
              <a:rPr lang="en-US" dirty="0"/>
              <a:t>Click to add headline</a:t>
            </a:r>
          </a:p>
        </p:txBody>
      </p:sp>
      <p:sp>
        <p:nvSpPr>
          <p:cNvPr id="7" name="Textplatzhalter 2"/>
          <p:cNvSpPr>
            <a:spLocks noGrp="1"/>
          </p:cNvSpPr>
          <p:nvPr>
            <p:ph type="body" sz="quarter" idx="11" hasCustomPrompt="1"/>
          </p:nvPr>
        </p:nvSpPr>
        <p:spPr bwMode="gray">
          <a:xfrm>
            <a:off x="431213" y="1220755"/>
            <a:ext cx="11328987" cy="384340"/>
          </a:xfrm>
        </p:spPr>
        <p:txBody>
          <a:bodyPr>
            <a:noAutofit/>
          </a:bodyPr>
          <a:lstStyle>
            <a:lvl1pPr marL="0" indent="0">
              <a:lnSpc>
                <a:spcPct val="100000"/>
              </a:lnSpc>
              <a:spcBef>
                <a:spcPts val="800"/>
              </a:spcBef>
              <a:buFont typeface="Arial" panose="020B0604020202020204" pitchFamily="34" charset="0"/>
              <a:buNone/>
              <a:defRPr lang="en-GB" sz="2400" kern="1200" noProof="0" smtClean="0">
                <a:solidFill>
                  <a:schemeClr val="tx2"/>
                </a:solidFill>
                <a:latin typeface="Arial" pitchFamily="34" charset="0"/>
                <a:ea typeface="+mn-ea"/>
                <a:cs typeface="Arial" pitchFamily="34" charset="0"/>
              </a:defRPr>
            </a:lvl1pPr>
            <a:lvl2pPr marL="0" indent="0">
              <a:lnSpc>
                <a:spcPct val="100000"/>
              </a:lnSpc>
              <a:spcBef>
                <a:spcPts val="800"/>
              </a:spcBef>
              <a:buFont typeface="Arial" panose="020B0604020202020204" pitchFamily="34" charset="0"/>
              <a:buNone/>
              <a:defRPr lang="en-GB" sz="2400" kern="1200" noProof="0" smtClean="0">
                <a:solidFill>
                  <a:schemeClr val="tx2"/>
                </a:solidFill>
                <a:latin typeface="Arial" pitchFamily="34" charset="0"/>
                <a:ea typeface="+mn-ea"/>
                <a:cs typeface="Arial" pitchFamily="34" charset="0"/>
              </a:defRPr>
            </a:lvl2pPr>
            <a:lvl3pPr marL="0" indent="0">
              <a:lnSpc>
                <a:spcPct val="100000"/>
              </a:lnSpc>
              <a:spcBef>
                <a:spcPts val="800"/>
              </a:spcBef>
              <a:buFont typeface="Arial" panose="020B0604020202020204" pitchFamily="34" charset="0"/>
              <a:buNone/>
              <a:defRPr lang="en-GB" sz="2400" kern="1200" noProof="0" smtClean="0">
                <a:solidFill>
                  <a:schemeClr val="tx2"/>
                </a:solidFill>
                <a:latin typeface="Arial" pitchFamily="34" charset="0"/>
                <a:ea typeface="+mn-ea"/>
                <a:cs typeface="Arial" pitchFamily="34" charset="0"/>
              </a:defRPr>
            </a:lvl3pPr>
            <a:lvl4pPr marL="0" indent="0">
              <a:lnSpc>
                <a:spcPct val="100000"/>
              </a:lnSpc>
              <a:spcBef>
                <a:spcPts val="800"/>
              </a:spcBef>
              <a:buFont typeface="Arial" panose="020B0604020202020204" pitchFamily="34" charset="0"/>
              <a:buNone/>
              <a:defRPr lang="en-GB" sz="2400" kern="1200" noProof="0" smtClean="0">
                <a:solidFill>
                  <a:schemeClr val="tx2"/>
                </a:solidFill>
                <a:latin typeface="Arial" pitchFamily="34" charset="0"/>
                <a:ea typeface="+mn-ea"/>
                <a:cs typeface="Arial" pitchFamily="34" charset="0"/>
              </a:defRPr>
            </a:lvl4pPr>
            <a:lvl5pPr marL="0" indent="0">
              <a:lnSpc>
                <a:spcPct val="100000"/>
              </a:lnSpc>
              <a:spcBef>
                <a:spcPts val="800"/>
              </a:spcBef>
              <a:buFont typeface="Arial" panose="020B0604020202020204" pitchFamily="34" charset="0"/>
              <a:buNone/>
              <a:defRPr lang="en-GB" sz="2400" kern="1200" noProof="0" smtClean="0">
                <a:solidFill>
                  <a:schemeClr val="tx2"/>
                </a:solidFill>
                <a:latin typeface="Arial" pitchFamily="34" charset="0"/>
                <a:ea typeface="+mn-ea"/>
                <a:cs typeface="Arial" pitchFamily="34" charset="0"/>
              </a:defRPr>
            </a:lvl5pPr>
            <a:lvl6pPr marL="0" indent="0">
              <a:lnSpc>
                <a:spcPct val="100000"/>
              </a:lnSpc>
              <a:spcBef>
                <a:spcPts val="800"/>
              </a:spcBef>
              <a:buNone/>
              <a:defRPr lang="en-GB" sz="2400" kern="1200" noProof="0" smtClean="0">
                <a:solidFill>
                  <a:schemeClr val="tx2"/>
                </a:solidFill>
                <a:latin typeface="Arial" pitchFamily="34" charset="0"/>
                <a:ea typeface="+mn-ea"/>
                <a:cs typeface="Arial" pitchFamily="34" charset="0"/>
              </a:defRPr>
            </a:lvl6pPr>
            <a:lvl7pPr marL="0" indent="0">
              <a:lnSpc>
                <a:spcPct val="100000"/>
              </a:lnSpc>
              <a:spcBef>
                <a:spcPts val="800"/>
              </a:spcBef>
              <a:buNone/>
              <a:defRPr lang="en-GB" sz="2400" kern="1200" noProof="0" smtClean="0">
                <a:solidFill>
                  <a:schemeClr val="tx2"/>
                </a:solidFill>
                <a:latin typeface="Arial" pitchFamily="34" charset="0"/>
                <a:ea typeface="+mn-ea"/>
                <a:cs typeface="Arial" pitchFamily="34" charset="0"/>
              </a:defRPr>
            </a:lvl7pPr>
            <a:lvl8pPr marL="0" indent="0">
              <a:lnSpc>
                <a:spcPct val="100000"/>
              </a:lnSpc>
              <a:spcBef>
                <a:spcPts val="800"/>
              </a:spcBef>
              <a:buNone/>
              <a:defRPr lang="en-GB" sz="2400" kern="1200" noProof="0" smtClean="0">
                <a:solidFill>
                  <a:schemeClr val="tx2"/>
                </a:solidFill>
                <a:latin typeface="Arial" pitchFamily="34" charset="0"/>
                <a:ea typeface="+mn-ea"/>
                <a:cs typeface="Arial" pitchFamily="34" charset="0"/>
              </a:defRPr>
            </a:lvl8pPr>
            <a:lvl9pPr marL="0" indent="0">
              <a:lnSpc>
                <a:spcPct val="100000"/>
              </a:lnSpc>
              <a:spcBef>
                <a:spcPts val="800"/>
              </a:spcBef>
              <a:buNone/>
              <a:defRPr lang="de-DE" sz="2400" kern="1200" noProof="0" smtClean="0">
                <a:solidFill>
                  <a:schemeClr val="tx2"/>
                </a:solidFill>
                <a:latin typeface="Arial" pitchFamily="34" charset="0"/>
                <a:ea typeface="+mn-ea"/>
                <a:cs typeface="Arial" pitchFamily="34" charset="0"/>
              </a:defRPr>
            </a:lvl9pPr>
          </a:lstStyle>
          <a:p>
            <a:pPr lvl="0"/>
            <a:r>
              <a:rPr lang="en-US" dirty="0"/>
              <a:t>Click to add </a:t>
            </a:r>
            <a:r>
              <a:rPr lang="en-US" dirty="0" err="1"/>
              <a:t>subheadline</a:t>
            </a:r>
            <a:endParaRPr lang="en-US" dirty="0"/>
          </a:p>
        </p:txBody>
      </p:sp>
      <p:sp>
        <p:nvSpPr>
          <p:cNvPr id="9" name="Textplatzhalter 3"/>
          <p:cNvSpPr>
            <a:spLocks noGrp="1"/>
          </p:cNvSpPr>
          <p:nvPr>
            <p:ph type="body" sz="quarter" idx="12" hasCustomPrompt="1"/>
          </p:nvPr>
        </p:nvSpPr>
        <p:spPr bwMode="gray">
          <a:xfrm>
            <a:off x="431371" y="6404736"/>
            <a:ext cx="11328400" cy="192616"/>
          </a:xfrm>
        </p:spPr>
        <p:txBody>
          <a:bodyPr tIns="0" bIns="36000" anchor="b" anchorCtr="0">
            <a:noAutofit/>
          </a:bodyPr>
          <a:lstStyle>
            <a:lvl1pPr marL="0" marR="0" indent="0" algn="l" defTabSz="1219170" rtl="0" eaLnBrk="1" fontAlgn="auto" latinLnBrk="0" hangingPunct="1">
              <a:lnSpc>
                <a:spcPct val="100000"/>
              </a:lnSpc>
              <a:spcBef>
                <a:spcPts val="0"/>
              </a:spcBef>
              <a:spcAft>
                <a:spcPts val="0"/>
              </a:spcAft>
              <a:buClrTx/>
              <a:buSzTx/>
              <a:buFont typeface="Arial" pitchFamily="34" charset="0"/>
              <a:buNone/>
              <a:tabLst/>
              <a:defRPr lang="de-DE" sz="1067" kern="1200" baseline="0" noProof="0" smtClean="0">
                <a:solidFill>
                  <a:schemeClr val="bg2"/>
                </a:solidFill>
                <a:latin typeface="Arial" pitchFamily="34" charset="0"/>
                <a:ea typeface="+mn-ea"/>
                <a:cs typeface="Arial" pitchFamily="34" charset="0"/>
              </a:defRPr>
            </a:lvl1pPr>
            <a:lvl2pPr marL="0" indent="0">
              <a:lnSpc>
                <a:spcPct val="100000"/>
              </a:lnSpc>
              <a:spcBef>
                <a:spcPts val="0"/>
              </a:spcBef>
              <a:buFont typeface="Arial" panose="020B0604020202020204" pitchFamily="34" charset="0"/>
              <a:buNone/>
              <a:defRPr lang="de-DE" sz="1067" kern="1200" baseline="0" noProof="0" smtClean="0">
                <a:solidFill>
                  <a:schemeClr val="bg2"/>
                </a:solidFill>
                <a:latin typeface="Arial" pitchFamily="34" charset="0"/>
                <a:ea typeface="+mn-ea"/>
                <a:cs typeface="Arial" pitchFamily="34" charset="0"/>
              </a:defRPr>
            </a:lvl2pPr>
            <a:lvl3pPr marL="0" indent="0">
              <a:lnSpc>
                <a:spcPct val="100000"/>
              </a:lnSpc>
              <a:spcBef>
                <a:spcPts val="0"/>
              </a:spcBef>
              <a:buNone/>
              <a:defRPr lang="de-DE" sz="1067" kern="1200" baseline="0" noProof="0" smtClean="0">
                <a:solidFill>
                  <a:schemeClr val="bg2"/>
                </a:solidFill>
                <a:latin typeface="Arial" pitchFamily="34" charset="0"/>
                <a:ea typeface="+mn-ea"/>
                <a:cs typeface="Arial" pitchFamily="34" charset="0"/>
              </a:defRPr>
            </a:lvl3pPr>
            <a:lvl4pPr marL="0" indent="0">
              <a:lnSpc>
                <a:spcPct val="100000"/>
              </a:lnSpc>
              <a:spcBef>
                <a:spcPts val="0"/>
              </a:spcBef>
              <a:buNone/>
              <a:defRPr lang="de-DE" sz="1067" kern="1200" baseline="0" noProof="0" smtClean="0">
                <a:solidFill>
                  <a:schemeClr val="bg2"/>
                </a:solidFill>
                <a:latin typeface="Arial" pitchFamily="34" charset="0"/>
                <a:ea typeface="+mn-ea"/>
                <a:cs typeface="Arial" pitchFamily="34" charset="0"/>
              </a:defRPr>
            </a:lvl4pPr>
            <a:lvl5pPr marL="0" indent="0">
              <a:lnSpc>
                <a:spcPct val="100000"/>
              </a:lnSpc>
              <a:spcBef>
                <a:spcPts val="0"/>
              </a:spcBef>
              <a:buNone/>
              <a:defRPr lang="de-DE" sz="1067" kern="1200" baseline="0" noProof="0" smtClean="0">
                <a:solidFill>
                  <a:schemeClr val="bg2"/>
                </a:solidFill>
                <a:latin typeface="Arial" pitchFamily="34" charset="0"/>
                <a:ea typeface="+mn-ea"/>
                <a:cs typeface="Arial" pitchFamily="34" charset="0"/>
              </a:defRPr>
            </a:lvl5pPr>
            <a:lvl6pPr marL="0" indent="0">
              <a:lnSpc>
                <a:spcPct val="100000"/>
              </a:lnSpc>
              <a:spcBef>
                <a:spcPts val="0"/>
              </a:spcBef>
              <a:buNone/>
              <a:defRPr lang="de-DE" sz="1067" kern="1200" baseline="0" noProof="0" smtClean="0">
                <a:solidFill>
                  <a:schemeClr val="bg2"/>
                </a:solidFill>
                <a:latin typeface="Arial" pitchFamily="34" charset="0"/>
                <a:ea typeface="+mn-ea"/>
                <a:cs typeface="Arial" pitchFamily="34" charset="0"/>
              </a:defRPr>
            </a:lvl6pPr>
            <a:lvl7pPr marL="0" indent="0">
              <a:lnSpc>
                <a:spcPct val="100000"/>
              </a:lnSpc>
              <a:spcBef>
                <a:spcPts val="0"/>
              </a:spcBef>
              <a:buNone/>
              <a:defRPr lang="de-DE" sz="1067" kern="1200" baseline="0" noProof="0" dirty="0" smtClean="0">
                <a:solidFill>
                  <a:schemeClr val="bg2"/>
                </a:solidFill>
                <a:latin typeface="Arial" pitchFamily="34" charset="0"/>
                <a:ea typeface="+mn-ea"/>
                <a:cs typeface="Arial" pitchFamily="34" charset="0"/>
              </a:defRPr>
            </a:lvl7pPr>
            <a:lvl8pPr marL="0" indent="0">
              <a:lnSpc>
                <a:spcPct val="100000"/>
              </a:lnSpc>
              <a:spcBef>
                <a:spcPts val="0"/>
              </a:spcBef>
              <a:buNone/>
              <a:defRPr lang="de-DE" sz="1067" kern="1200" baseline="0" noProof="0" smtClean="0">
                <a:solidFill>
                  <a:schemeClr val="bg2"/>
                </a:solidFill>
                <a:latin typeface="Arial" pitchFamily="34" charset="0"/>
                <a:ea typeface="+mn-ea"/>
                <a:cs typeface="Arial" pitchFamily="34" charset="0"/>
              </a:defRPr>
            </a:lvl8pPr>
            <a:lvl9pPr marL="0" indent="0">
              <a:lnSpc>
                <a:spcPct val="100000"/>
              </a:lnSpc>
              <a:spcBef>
                <a:spcPts val="0"/>
              </a:spcBef>
              <a:buNone/>
              <a:defRPr lang="de-DE" sz="1067" kern="1200" baseline="0" noProof="0" smtClean="0">
                <a:solidFill>
                  <a:schemeClr val="bg2"/>
                </a:solidFill>
                <a:latin typeface="Arial" pitchFamily="34" charset="0"/>
                <a:ea typeface="+mn-ea"/>
                <a:cs typeface="Arial" pitchFamily="34" charset="0"/>
              </a:defRPr>
            </a:lvl9pPr>
          </a:lstStyle>
          <a:p>
            <a:pPr lvl="0"/>
            <a:r>
              <a:rPr lang="en-US" dirty="0"/>
              <a:t>Click to add source information</a:t>
            </a:r>
          </a:p>
        </p:txBody>
      </p:sp>
      <p:sp>
        <p:nvSpPr>
          <p:cNvPr id="4" name="Content Placeholder 3"/>
          <p:cNvSpPr>
            <a:spLocks noGrp="1"/>
          </p:cNvSpPr>
          <p:nvPr>
            <p:ph sz="quarter" idx="13" hasCustomPrompt="1"/>
          </p:nvPr>
        </p:nvSpPr>
        <p:spPr bwMode="gray">
          <a:xfrm>
            <a:off x="431215" y="1700760"/>
            <a:ext cx="5568773" cy="4609024"/>
          </a:xfrm>
        </p:spPr>
        <p:txBody>
          <a:bodyPr/>
          <a:lstStyle/>
          <a:p>
            <a:pPr lvl="0"/>
            <a:r>
              <a:rPr lang="en-US" noProof="0" dirty="0"/>
              <a:t>Click to add text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0" name="Content Placeholder 9"/>
          <p:cNvSpPr>
            <a:spLocks noGrp="1"/>
          </p:cNvSpPr>
          <p:nvPr>
            <p:ph sz="quarter" idx="14" hasCustomPrompt="1"/>
          </p:nvPr>
        </p:nvSpPr>
        <p:spPr bwMode="gray">
          <a:xfrm>
            <a:off x="6192014" y="1700760"/>
            <a:ext cx="5568773" cy="4609024"/>
          </a:xfrm>
        </p:spPr>
        <p:txBody>
          <a:bodyPr/>
          <a:lstStyle/>
          <a:p>
            <a:pPr lvl="0"/>
            <a:r>
              <a:rPr lang="en-US" noProof="0" dirty="0"/>
              <a:t>Click to add text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2186714063"/>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image" Target="../media/image2.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ags" Target="../tags/tag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oleObject" Target="../embeddings/oleObject1.bin"/><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vmlDrawing" Target="../drawings/vmlDrawing1.v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ags" Target="../tags/tag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 Id="rId30" Type="http://schemas.openxmlformats.org/officeDocument/2006/relationships/tags" Target="../tags/tag2.xml"/><Relationship Id="rId35" Type="http://schemas.openxmlformats.org/officeDocument/2006/relationships/image" Target="../media/image3.jpeg"/><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9"/>
            </p:custDataLst>
          </p:nvPr>
        </p:nvGraphicFramePr>
        <p:xfrm>
          <a:off x="2118" y="2118"/>
          <a:ext cx="2116" cy="2116"/>
        </p:xfrm>
        <a:graphic>
          <a:graphicData uri="http://schemas.openxmlformats.org/presentationml/2006/ole">
            <mc:AlternateContent xmlns:mc="http://schemas.openxmlformats.org/markup-compatibility/2006">
              <mc:Choice xmlns:v="urn:schemas-microsoft-com:vml" Requires="v">
                <p:oleObj spid="_x0000_s1187" name="Diapositiva de think-cell" r:id="rId32" imgW="353" imgH="353" progId="TCLayout.ActiveDocument.1">
                  <p:embed/>
                </p:oleObj>
              </mc:Choice>
              <mc:Fallback>
                <p:oleObj name="Diapositiva de think-cell" r:id="rId32" imgW="353" imgH="353" progId="TCLayout.ActiveDocument.1">
                  <p:embed/>
                  <p:pic>
                    <p:nvPicPr>
                      <p:cNvPr id="5" name="Object 4" hidden="1"/>
                      <p:cNvPicPr/>
                      <p:nvPr/>
                    </p:nvPicPr>
                    <p:blipFill>
                      <a:blip r:embed="rId33"/>
                      <a:stretch>
                        <a:fillRect/>
                      </a:stretch>
                    </p:blipFill>
                    <p:spPr>
                      <a:xfrm>
                        <a:off x="2118" y="2118"/>
                        <a:ext cx="2116" cy="2116"/>
                      </a:xfrm>
                      <a:prstGeom prst="rect">
                        <a:avLst/>
                      </a:prstGeom>
                    </p:spPr>
                  </p:pic>
                </p:oleObj>
              </mc:Fallback>
            </mc:AlternateContent>
          </a:graphicData>
        </a:graphic>
      </p:graphicFrame>
      <p:sp>
        <p:nvSpPr>
          <p:cNvPr id="2" name="Title Placeholder 1"/>
          <p:cNvSpPr>
            <a:spLocks noGrp="1"/>
          </p:cNvSpPr>
          <p:nvPr>
            <p:ph type="title"/>
          </p:nvPr>
        </p:nvSpPr>
        <p:spPr bwMode="gray">
          <a:xfrm>
            <a:off x="431216" y="260560"/>
            <a:ext cx="8545185" cy="768107"/>
          </a:xfrm>
          <a:prstGeom prst="rect">
            <a:avLst/>
          </a:prstGeom>
        </p:spPr>
        <p:txBody>
          <a:bodyPr vert="horz" lIns="0" tIns="0" rIns="0" bIns="0" rtlCol="0" anchor="b" anchorCtr="0">
            <a:noAutofit/>
          </a:bodyPr>
          <a:lstStyle/>
          <a:p>
            <a:r>
              <a:rPr lang="en-US" dirty="0"/>
              <a:t>Click to add headline</a:t>
            </a:r>
            <a:endParaRPr lang="en-US" noProof="0" dirty="0"/>
          </a:p>
        </p:txBody>
      </p:sp>
      <p:sp>
        <p:nvSpPr>
          <p:cNvPr id="3" name="Text Placeholder 2"/>
          <p:cNvSpPr>
            <a:spLocks noGrp="1"/>
          </p:cNvSpPr>
          <p:nvPr>
            <p:ph type="body" idx="1"/>
            <p:custDataLst>
              <p:tags r:id="rId30"/>
            </p:custDataLst>
          </p:nvPr>
        </p:nvSpPr>
        <p:spPr bwMode="gray">
          <a:xfrm>
            <a:off x="431214" y="1220695"/>
            <a:ext cx="11329573" cy="5088707"/>
          </a:xfrm>
          <a:prstGeom prst="rect">
            <a:avLst/>
          </a:prstGeom>
        </p:spPr>
        <p:txBody>
          <a:bodyPr vert="horz" lIns="0" tIns="18000" rIns="0" bIns="0" rtlCol="0" anchor="t" anchorCtr="0">
            <a:noAutofit/>
          </a:bodyPr>
          <a:lstStyle/>
          <a:p>
            <a:pPr lvl="0"/>
            <a:r>
              <a:rPr lang="en-US" noProof="0" dirty="0"/>
              <a:t>Click to add text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a:p>
            <a:pPr lvl="5"/>
            <a:r>
              <a:rPr lang="en-US" noProof="0" dirty="0"/>
              <a:t>Sixth level</a:t>
            </a:r>
          </a:p>
          <a:p>
            <a:pPr lvl="6"/>
            <a:r>
              <a:rPr lang="en-US" noProof="0" dirty="0"/>
              <a:t>Seventh level</a:t>
            </a:r>
          </a:p>
          <a:p>
            <a:pPr lvl="6"/>
            <a:r>
              <a:rPr lang="en-US" noProof="0" dirty="0"/>
              <a:t>Eighth level</a:t>
            </a:r>
          </a:p>
          <a:p>
            <a:pPr lvl="8"/>
            <a:r>
              <a:rPr lang="en-US" noProof="0" dirty="0"/>
              <a:t>Ninth level</a:t>
            </a:r>
          </a:p>
        </p:txBody>
      </p:sp>
      <p:grpSp>
        <p:nvGrpSpPr>
          <p:cNvPr id="15" name="Gruppieren 14"/>
          <p:cNvGrpSpPr/>
          <p:nvPr/>
        </p:nvGrpSpPr>
        <p:grpSpPr bwMode="gray">
          <a:xfrm>
            <a:off x="431800" y="-420693"/>
            <a:ext cx="11328987" cy="288040"/>
            <a:chOff x="323850" y="-531550"/>
            <a:chExt cx="8496740" cy="432060"/>
          </a:xfrm>
        </p:grpSpPr>
        <p:cxnSp>
          <p:nvCxnSpPr>
            <p:cNvPr id="16" name="Gerade Verbindung 15"/>
            <p:cNvCxnSpPr/>
            <p:nvPr/>
          </p:nvCxnSpPr>
          <p:spPr bwMode="gray">
            <a:xfrm rot="5400000">
              <a:off x="107820" y="-315520"/>
              <a:ext cx="4320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Gerade Verbindung 16"/>
            <p:cNvCxnSpPr/>
            <p:nvPr/>
          </p:nvCxnSpPr>
          <p:spPr bwMode="gray">
            <a:xfrm rot="5400000">
              <a:off x="1403560" y="-315520"/>
              <a:ext cx="4320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Gerade Verbindung 17"/>
            <p:cNvCxnSpPr/>
            <p:nvPr/>
          </p:nvCxnSpPr>
          <p:spPr bwMode="gray">
            <a:xfrm rot="5400000">
              <a:off x="1547580" y="-315520"/>
              <a:ext cx="4320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Gerade Verbindung 18"/>
            <p:cNvCxnSpPr/>
            <p:nvPr/>
          </p:nvCxnSpPr>
          <p:spPr bwMode="gray">
            <a:xfrm rot="5400000">
              <a:off x="2843760" y="-315520"/>
              <a:ext cx="4320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Gerade Verbindung 19"/>
            <p:cNvCxnSpPr/>
            <p:nvPr/>
          </p:nvCxnSpPr>
          <p:spPr bwMode="gray">
            <a:xfrm rot="5400000">
              <a:off x="2987780" y="-315520"/>
              <a:ext cx="4320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Gerade Verbindung 20"/>
            <p:cNvCxnSpPr/>
            <p:nvPr/>
          </p:nvCxnSpPr>
          <p:spPr bwMode="gray">
            <a:xfrm rot="5400000">
              <a:off x="4283960" y="-315520"/>
              <a:ext cx="4320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Gerade Verbindung 21"/>
            <p:cNvCxnSpPr/>
            <p:nvPr/>
          </p:nvCxnSpPr>
          <p:spPr bwMode="gray">
            <a:xfrm rot="5400000">
              <a:off x="4427980" y="-315520"/>
              <a:ext cx="4320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Gerade Verbindung 22"/>
            <p:cNvCxnSpPr/>
            <p:nvPr/>
          </p:nvCxnSpPr>
          <p:spPr bwMode="gray">
            <a:xfrm rot="5400000">
              <a:off x="5724160" y="-315520"/>
              <a:ext cx="4320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Gerade Verbindung 23"/>
            <p:cNvCxnSpPr/>
            <p:nvPr/>
          </p:nvCxnSpPr>
          <p:spPr bwMode="gray">
            <a:xfrm rot="5400000">
              <a:off x="5868180" y="-315520"/>
              <a:ext cx="4320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Gerade Verbindung 24"/>
            <p:cNvCxnSpPr/>
            <p:nvPr/>
          </p:nvCxnSpPr>
          <p:spPr bwMode="gray">
            <a:xfrm rot="5400000">
              <a:off x="7164360" y="-315520"/>
              <a:ext cx="4320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Gerade Verbindung 25"/>
            <p:cNvCxnSpPr/>
            <p:nvPr/>
          </p:nvCxnSpPr>
          <p:spPr bwMode="gray">
            <a:xfrm rot="5400000">
              <a:off x="7308380" y="-315520"/>
              <a:ext cx="4320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Gerade Verbindung 26"/>
            <p:cNvCxnSpPr/>
            <p:nvPr/>
          </p:nvCxnSpPr>
          <p:spPr bwMode="gray">
            <a:xfrm rot="5400000">
              <a:off x="8604560" y="-315520"/>
              <a:ext cx="4320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8" name="Gruppieren 27"/>
          <p:cNvGrpSpPr/>
          <p:nvPr/>
        </p:nvGrpSpPr>
        <p:grpSpPr bwMode="gray">
          <a:xfrm>
            <a:off x="431800" y="6981493"/>
            <a:ext cx="11328987" cy="288040"/>
            <a:chOff x="323850" y="-531550"/>
            <a:chExt cx="8496740" cy="432060"/>
          </a:xfrm>
        </p:grpSpPr>
        <p:cxnSp>
          <p:nvCxnSpPr>
            <p:cNvPr id="29" name="Gerade Verbindung 28"/>
            <p:cNvCxnSpPr/>
            <p:nvPr/>
          </p:nvCxnSpPr>
          <p:spPr bwMode="gray">
            <a:xfrm rot="5400000">
              <a:off x="107820" y="-315520"/>
              <a:ext cx="4320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Gerade Verbindung 29"/>
            <p:cNvCxnSpPr/>
            <p:nvPr/>
          </p:nvCxnSpPr>
          <p:spPr bwMode="gray">
            <a:xfrm rot="5400000">
              <a:off x="1403560" y="-315520"/>
              <a:ext cx="4320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Gerade Verbindung 30"/>
            <p:cNvCxnSpPr/>
            <p:nvPr/>
          </p:nvCxnSpPr>
          <p:spPr bwMode="gray">
            <a:xfrm rot="5400000">
              <a:off x="1547580" y="-315520"/>
              <a:ext cx="4320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Gerade Verbindung 31"/>
            <p:cNvCxnSpPr/>
            <p:nvPr/>
          </p:nvCxnSpPr>
          <p:spPr bwMode="gray">
            <a:xfrm rot="5400000">
              <a:off x="2843760" y="-315520"/>
              <a:ext cx="4320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Gerade Verbindung 32"/>
            <p:cNvCxnSpPr/>
            <p:nvPr/>
          </p:nvCxnSpPr>
          <p:spPr bwMode="gray">
            <a:xfrm rot="5400000">
              <a:off x="2987780" y="-315520"/>
              <a:ext cx="4320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Gerade Verbindung 33"/>
            <p:cNvCxnSpPr/>
            <p:nvPr/>
          </p:nvCxnSpPr>
          <p:spPr bwMode="gray">
            <a:xfrm rot="5400000">
              <a:off x="4283960" y="-315520"/>
              <a:ext cx="4320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Gerade Verbindung 34"/>
            <p:cNvCxnSpPr/>
            <p:nvPr/>
          </p:nvCxnSpPr>
          <p:spPr bwMode="gray">
            <a:xfrm rot="5400000">
              <a:off x="4427980" y="-315520"/>
              <a:ext cx="4320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Gerade Verbindung 35"/>
            <p:cNvCxnSpPr/>
            <p:nvPr/>
          </p:nvCxnSpPr>
          <p:spPr bwMode="gray">
            <a:xfrm rot="5400000">
              <a:off x="5724160" y="-315520"/>
              <a:ext cx="4320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Gerade Verbindung 36"/>
            <p:cNvCxnSpPr/>
            <p:nvPr/>
          </p:nvCxnSpPr>
          <p:spPr bwMode="gray">
            <a:xfrm rot="5400000">
              <a:off x="5868180" y="-315520"/>
              <a:ext cx="4320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Gerade Verbindung 37"/>
            <p:cNvCxnSpPr/>
            <p:nvPr/>
          </p:nvCxnSpPr>
          <p:spPr bwMode="gray">
            <a:xfrm rot="5400000">
              <a:off x="7164360" y="-315520"/>
              <a:ext cx="4320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Gerade Verbindung 38"/>
            <p:cNvCxnSpPr/>
            <p:nvPr/>
          </p:nvCxnSpPr>
          <p:spPr bwMode="gray">
            <a:xfrm rot="5400000">
              <a:off x="7308380" y="-315520"/>
              <a:ext cx="4320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Gerade Verbindung 39"/>
            <p:cNvCxnSpPr/>
            <p:nvPr/>
          </p:nvCxnSpPr>
          <p:spPr bwMode="gray">
            <a:xfrm rot="5400000">
              <a:off x="8604560" y="-315520"/>
              <a:ext cx="4320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8" name="Gruppieren 7"/>
          <p:cNvGrpSpPr/>
          <p:nvPr userDrawn="1"/>
        </p:nvGrpSpPr>
        <p:grpSpPr bwMode="gray">
          <a:xfrm>
            <a:off x="12336686" y="260648"/>
            <a:ext cx="288221" cy="6336792"/>
            <a:chOff x="9252514" y="195486"/>
            <a:chExt cx="216166" cy="4752594"/>
          </a:xfrm>
        </p:grpSpPr>
        <p:cxnSp>
          <p:nvCxnSpPr>
            <p:cNvPr id="48" name="Gerade Verbindung 47"/>
            <p:cNvCxnSpPr/>
            <p:nvPr/>
          </p:nvCxnSpPr>
          <p:spPr bwMode="gray">
            <a:xfrm>
              <a:off x="9252650" y="915566"/>
              <a:ext cx="21603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Gerade Verbindung 48"/>
            <p:cNvCxnSpPr/>
            <p:nvPr/>
          </p:nvCxnSpPr>
          <p:spPr bwMode="gray">
            <a:xfrm>
              <a:off x="9252650" y="771500"/>
              <a:ext cx="21603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Gerade Verbindung 49"/>
            <p:cNvCxnSpPr/>
            <p:nvPr/>
          </p:nvCxnSpPr>
          <p:spPr bwMode="gray">
            <a:xfrm>
              <a:off x="9252650" y="4948080"/>
              <a:ext cx="21603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Gerade Verbindung 50"/>
            <p:cNvCxnSpPr/>
            <p:nvPr/>
          </p:nvCxnSpPr>
          <p:spPr bwMode="gray">
            <a:xfrm>
              <a:off x="9252650" y="4804060"/>
              <a:ext cx="21603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Gerade Verbindung 51"/>
            <p:cNvCxnSpPr/>
            <p:nvPr/>
          </p:nvCxnSpPr>
          <p:spPr bwMode="gray">
            <a:xfrm>
              <a:off x="9252650" y="4155970"/>
              <a:ext cx="21603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Gerade Verbindung 52"/>
            <p:cNvCxnSpPr/>
            <p:nvPr/>
          </p:nvCxnSpPr>
          <p:spPr bwMode="gray">
            <a:xfrm>
              <a:off x="9252650" y="4011950"/>
              <a:ext cx="21603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Gerade Verbindung 53"/>
            <p:cNvCxnSpPr/>
            <p:nvPr/>
          </p:nvCxnSpPr>
          <p:spPr bwMode="gray">
            <a:xfrm>
              <a:off x="9252650" y="3363860"/>
              <a:ext cx="21603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Gerade Verbindung 54"/>
            <p:cNvCxnSpPr/>
            <p:nvPr/>
          </p:nvCxnSpPr>
          <p:spPr bwMode="gray">
            <a:xfrm>
              <a:off x="9252650" y="3219840"/>
              <a:ext cx="21603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Gerade Verbindung 55"/>
            <p:cNvCxnSpPr/>
            <p:nvPr/>
          </p:nvCxnSpPr>
          <p:spPr bwMode="gray">
            <a:xfrm>
              <a:off x="9252650" y="2571750"/>
              <a:ext cx="21603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Gerade Verbindung 56"/>
            <p:cNvCxnSpPr/>
            <p:nvPr/>
          </p:nvCxnSpPr>
          <p:spPr bwMode="gray">
            <a:xfrm>
              <a:off x="9252650" y="2427730"/>
              <a:ext cx="21603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Gerade Verbindung 57"/>
            <p:cNvCxnSpPr/>
            <p:nvPr/>
          </p:nvCxnSpPr>
          <p:spPr bwMode="gray">
            <a:xfrm>
              <a:off x="9252650" y="1779640"/>
              <a:ext cx="21603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Gerade Verbindung 58"/>
            <p:cNvCxnSpPr/>
            <p:nvPr/>
          </p:nvCxnSpPr>
          <p:spPr bwMode="gray">
            <a:xfrm>
              <a:off x="9252650" y="1635620"/>
              <a:ext cx="21603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Gerade Verbindung 59"/>
            <p:cNvCxnSpPr/>
            <p:nvPr/>
          </p:nvCxnSpPr>
          <p:spPr bwMode="gray">
            <a:xfrm>
              <a:off x="9252650" y="4732050"/>
              <a:ext cx="21603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Gerade Verbindung 81"/>
            <p:cNvCxnSpPr/>
            <p:nvPr/>
          </p:nvCxnSpPr>
          <p:spPr bwMode="gray">
            <a:xfrm>
              <a:off x="9252514" y="1275606"/>
              <a:ext cx="21603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Gerade Verbindung 82"/>
            <p:cNvCxnSpPr/>
            <p:nvPr/>
          </p:nvCxnSpPr>
          <p:spPr bwMode="gray">
            <a:xfrm>
              <a:off x="9252520" y="195486"/>
              <a:ext cx="21603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Gerade Verbindung 85"/>
            <p:cNvCxnSpPr/>
            <p:nvPr/>
          </p:nvCxnSpPr>
          <p:spPr bwMode="gray">
            <a:xfrm>
              <a:off x="9252650" y="1419225"/>
              <a:ext cx="21603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64" name="Gruppieren 63"/>
          <p:cNvGrpSpPr/>
          <p:nvPr/>
        </p:nvGrpSpPr>
        <p:grpSpPr bwMode="gray">
          <a:xfrm>
            <a:off x="-432907" y="260648"/>
            <a:ext cx="288221" cy="6336792"/>
            <a:chOff x="9252650" y="195486"/>
            <a:chExt cx="216166" cy="4752594"/>
          </a:xfrm>
        </p:grpSpPr>
        <p:cxnSp>
          <p:nvCxnSpPr>
            <p:cNvPr id="65" name="Gerade Verbindung 64"/>
            <p:cNvCxnSpPr/>
            <p:nvPr/>
          </p:nvCxnSpPr>
          <p:spPr bwMode="gray">
            <a:xfrm>
              <a:off x="9252650" y="915566"/>
              <a:ext cx="21603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Gerade Verbindung 66"/>
            <p:cNvCxnSpPr/>
            <p:nvPr/>
          </p:nvCxnSpPr>
          <p:spPr bwMode="gray">
            <a:xfrm>
              <a:off x="9252650" y="771500"/>
              <a:ext cx="21603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Gerade Verbindung 67"/>
            <p:cNvCxnSpPr/>
            <p:nvPr/>
          </p:nvCxnSpPr>
          <p:spPr bwMode="gray">
            <a:xfrm>
              <a:off x="9252650" y="4948080"/>
              <a:ext cx="21603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Gerade Verbindung 68"/>
            <p:cNvCxnSpPr/>
            <p:nvPr/>
          </p:nvCxnSpPr>
          <p:spPr bwMode="gray">
            <a:xfrm>
              <a:off x="9252650" y="4804060"/>
              <a:ext cx="21603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Gerade Verbindung 69"/>
            <p:cNvCxnSpPr/>
            <p:nvPr/>
          </p:nvCxnSpPr>
          <p:spPr bwMode="gray">
            <a:xfrm>
              <a:off x="9252650" y="4155970"/>
              <a:ext cx="21603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Gerade Verbindung 70"/>
            <p:cNvCxnSpPr/>
            <p:nvPr/>
          </p:nvCxnSpPr>
          <p:spPr bwMode="gray">
            <a:xfrm>
              <a:off x="9252650" y="4011950"/>
              <a:ext cx="21603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Gerade Verbindung 71"/>
            <p:cNvCxnSpPr/>
            <p:nvPr/>
          </p:nvCxnSpPr>
          <p:spPr bwMode="gray">
            <a:xfrm>
              <a:off x="9252650" y="3363860"/>
              <a:ext cx="21603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Gerade Verbindung 72"/>
            <p:cNvCxnSpPr/>
            <p:nvPr/>
          </p:nvCxnSpPr>
          <p:spPr bwMode="gray">
            <a:xfrm>
              <a:off x="9252650" y="3219840"/>
              <a:ext cx="21603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Gerade Verbindung 73"/>
            <p:cNvCxnSpPr/>
            <p:nvPr/>
          </p:nvCxnSpPr>
          <p:spPr bwMode="gray">
            <a:xfrm>
              <a:off x="9252650" y="2571750"/>
              <a:ext cx="21603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Gerade Verbindung 74"/>
            <p:cNvCxnSpPr/>
            <p:nvPr/>
          </p:nvCxnSpPr>
          <p:spPr bwMode="gray">
            <a:xfrm>
              <a:off x="9252650" y="2427730"/>
              <a:ext cx="21603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Gerade Verbindung 75"/>
            <p:cNvCxnSpPr/>
            <p:nvPr/>
          </p:nvCxnSpPr>
          <p:spPr bwMode="gray">
            <a:xfrm>
              <a:off x="9252650" y="1779640"/>
              <a:ext cx="21603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Gerade Verbindung 76"/>
            <p:cNvCxnSpPr/>
            <p:nvPr/>
          </p:nvCxnSpPr>
          <p:spPr bwMode="gray">
            <a:xfrm>
              <a:off x="9252650" y="1635620"/>
              <a:ext cx="21603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Gerade Verbindung 77"/>
            <p:cNvCxnSpPr/>
            <p:nvPr/>
          </p:nvCxnSpPr>
          <p:spPr bwMode="gray">
            <a:xfrm>
              <a:off x="9252650" y="4732050"/>
              <a:ext cx="21603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Gerade Verbindung 80"/>
            <p:cNvCxnSpPr/>
            <p:nvPr/>
          </p:nvCxnSpPr>
          <p:spPr bwMode="gray">
            <a:xfrm>
              <a:off x="9252786" y="1275606"/>
              <a:ext cx="21603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Gerade Verbindung 83"/>
            <p:cNvCxnSpPr/>
            <p:nvPr/>
          </p:nvCxnSpPr>
          <p:spPr bwMode="gray">
            <a:xfrm>
              <a:off x="9252786" y="195486"/>
              <a:ext cx="21603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Gerade Verbindung 84"/>
            <p:cNvCxnSpPr/>
            <p:nvPr/>
          </p:nvCxnSpPr>
          <p:spPr bwMode="gray">
            <a:xfrm>
              <a:off x="9252786" y="1413738"/>
              <a:ext cx="21603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 name="VCT_Marker_ID_4" hidden="1"/>
          <p:cNvSpPr/>
          <p:nvPr>
            <p:custDataLst>
              <p:tags r:id="rId31"/>
            </p:custDataLst>
          </p:nvPr>
        </p:nvSpPr>
        <p:spPr bwMode="gray">
          <a:xfrm>
            <a:off x="1693334" y="169334"/>
            <a:ext cx="169333" cy="169333"/>
          </a:xfrm>
          <a:prstGeom prst="rect">
            <a:avLst/>
          </a:prstGeom>
          <a:noFill/>
          <a:ln w="9525"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cap="flat" cmpd="sng" algn="ctr">
                <a:solidFill>
                  <a:schemeClr val="tx1"/>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marL="0" indent="0" algn="ctr">
              <a:spcBef>
                <a:spcPts val="400"/>
              </a:spcBef>
              <a:buFont typeface="Courier New" pitchFamily="49" charset="0"/>
              <a:buNone/>
            </a:pPr>
            <a:endParaRPr lang="en-US" sz="2133">
              <a:solidFill>
                <a:schemeClr val="tx1"/>
              </a:solidFill>
              <a:latin typeface="Arial" pitchFamily="34" charset="0"/>
              <a:cs typeface="Arial" pitchFamily="34" charset="0"/>
            </a:endParaRPr>
          </a:p>
        </p:txBody>
      </p:sp>
      <p:pic>
        <p:nvPicPr>
          <p:cNvPr id="6" name="Imagen 5"/>
          <p:cNvPicPr>
            <a:picLocks noChangeAspect="1"/>
          </p:cNvPicPr>
          <p:nvPr userDrawn="1"/>
        </p:nvPicPr>
        <p:blipFill>
          <a:blip r:embed="rId34" cstate="print">
            <a:extLst>
              <a:ext uri="{28A0092B-C50C-407E-A947-70E740481C1C}">
                <a14:useLocalDpi xmlns:a14="http://schemas.microsoft.com/office/drawing/2010/main" val="0"/>
              </a:ext>
            </a:extLst>
          </a:blip>
          <a:stretch>
            <a:fillRect/>
          </a:stretch>
        </p:blipFill>
        <p:spPr>
          <a:xfrm>
            <a:off x="10032547" y="234242"/>
            <a:ext cx="1828799" cy="830424"/>
          </a:xfrm>
          <a:prstGeom prst="rect">
            <a:avLst/>
          </a:prstGeom>
        </p:spPr>
      </p:pic>
      <p:sp>
        <p:nvSpPr>
          <p:cNvPr id="79" name="Text Box 1222"/>
          <p:cNvSpPr txBox="1">
            <a:spLocks noChangeArrowheads="1"/>
          </p:cNvSpPr>
          <p:nvPr userDrawn="1"/>
        </p:nvSpPr>
        <p:spPr bwMode="auto">
          <a:xfrm>
            <a:off x="7920254" y="6463842"/>
            <a:ext cx="3840533" cy="240515"/>
          </a:xfrm>
          <a:prstGeom prst="rect">
            <a:avLst/>
          </a:prstGeom>
          <a:noFill/>
          <a:ln w="9525">
            <a:noFill/>
            <a:miter lim="800000"/>
            <a:headEnd/>
            <a:tailEnd/>
          </a:ln>
        </p:spPr>
        <p:txBody>
          <a:bodyPr wrap="square">
            <a:spAutoFit/>
          </a:bodyPr>
          <a:lstStyle/>
          <a:p>
            <a:pPr marL="0" marR="0" lvl="0" indent="0" algn="just" defTabSz="914400" rtl="0" eaLnBrk="1" fontAlgn="auto" latinLnBrk="0" hangingPunct="1">
              <a:lnSpc>
                <a:spcPct val="90000"/>
              </a:lnSpc>
              <a:spcBef>
                <a:spcPts val="0"/>
              </a:spcBef>
              <a:spcAft>
                <a:spcPts val="0"/>
              </a:spcAft>
              <a:buClrTx/>
              <a:buSzTx/>
              <a:buFontTx/>
              <a:buNone/>
              <a:tabLst/>
              <a:defRPr/>
            </a:pPr>
            <a:r>
              <a:rPr kumimoji="0" lang="es-PE" sz="1070" b="0" i="0" u="none" strike="noStrike" kern="1200" cap="none" spc="0" normalizeH="0" baseline="0" noProof="0" dirty="0">
                <a:ln>
                  <a:noFill/>
                </a:ln>
                <a:solidFill>
                  <a:schemeClr val="tx1">
                    <a:lumMod val="50000"/>
                    <a:lumOff val="50000"/>
                  </a:schemeClr>
                </a:solidFill>
                <a:effectLst/>
                <a:uLnTx/>
                <a:uFillTx/>
                <a:latin typeface="Corbel" panose="020B0503020204020204" pitchFamily="34" charset="0"/>
                <a:ea typeface="+mn-ea"/>
                <a:cs typeface="Tahoma" pitchFamily="34" charset="0"/>
              </a:rPr>
              <a:t>Base diciembre 2021: total de entrevistados - Nacional (1206)</a:t>
            </a:r>
          </a:p>
        </p:txBody>
      </p:sp>
      <p:pic>
        <p:nvPicPr>
          <p:cNvPr id="7" name="Imagen 6"/>
          <p:cNvPicPr>
            <a:picLocks noChangeAspect="1"/>
          </p:cNvPicPr>
          <p:nvPr userDrawn="1"/>
        </p:nvPicPr>
        <p:blipFill>
          <a:blip r:embed="rId35" cstate="print">
            <a:extLst>
              <a:ext uri="{28A0092B-C50C-407E-A947-70E740481C1C}">
                <a14:useLocalDpi xmlns:a14="http://schemas.microsoft.com/office/drawing/2010/main" val="0"/>
              </a:ext>
            </a:extLst>
          </a:blip>
          <a:stretch>
            <a:fillRect/>
          </a:stretch>
        </p:blipFill>
        <p:spPr>
          <a:xfrm>
            <a:off x="9264440" y="260560"/>
            <a:ext cx="768107" cy="768107"/>
          </a:xfrm>
          <a:prstGeom prst="rect">
            <a:avLst/>
          </a:prstGeom>
        </p:spPr>
      </p:pic>
    </p:spTree>
    <p:extLst>
      <p:ext uri="{BB962C8B-B14F-4D97-AF65-F5344CB8AC3E}">
        <p14:creationId xmlns:p14="http://schemas.microsoft.com/office/powerpoint/2010/main" val="284418317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761" r:id="rId20"/>
    <p:sldLayoutId id="2147483774" r:id="rId21"/>
    <p:sldLayoutId id="2147483778" r:id="rId22"/>
    <p:sldLayoutId id="2147483783" r:id="rId23"/>
    <p:sldLayoutId id="2147483784" r:id="rId24"/>
    <p:sldLayoutId id="2147483785" r:id="rId25"/>
    <p:sldLayoutId id="2147483786" r:id="rId26"/>
  </p:sldLayoutIdLst>
  <p:hf hdr="0" ftr="0" dt="0"/>
  <p:txStyles>
    <p:titleStyle>
      <a:lvl1pPr algn="l" defTabSz="1219170" rtl="0" eaLnBrk="1" latinLnBrk="0" hangingPunct="1">
        <a:spcBef>
          <a:spcPct val="0"/>
        </a:spcBef>
        <a:buNone/>
        <a:defRPr sz="2400" kern="1200">
          <a:solidFill>
            <a:schemeClr val="tx1"/>
          </a:solidFill>
          <a:latin typeface="Arial" pitchFamily="34" charset="0"/>
          <a:ea typeface="+mj-ea"/>
          <a:cs typeface="+mj-cs"/>
        </a:defRPr>
      </a:lvl1pPr>
    </p:titleStyle>
    <p:bodyStyle>
      <a:lvl1pPr marL="0" marR="0" indent="0" algn="l" defTabSz="1219170" rtl="0" eaLnBrk="1" fontAlgn="auto" latinLnBrk="0" hangingPunct="1">
        <a:lnSpc>
          <a:spcPct val="100000"/>
        </a:lnSpc>
        <a:spcBef>
          <a:spcPts val="400"/>
        </a:spcBef>
        <a:spcAft>
          <a:spcPts val="0"/>
        </a:spcAft>
        <a:buClrTx/>
        <a:buSzTx/>
        <a:buFont typeface="Arial" pitchFamily="34" charset="0"/>
        <a:buNone/>
        <a:tabLst/>
        <a:defRPr sz="2133" kern="1200">
          <a:solidFill>
            <a:schemeClr val="tx1"/>
          </a:solidFill>
          <a:latin typeface="Arial" pitchFamily="34" charset="0"/>
          <a:ea typeface="+mn-ea"/>
          <a:cs typeface="Arial" pitchFamily="34" charset="0"/>
        </a:defRPr>
      </a:lvl1pPr>
      <a:lvl2pPr marL="239994" marR="0" indent="-239994" algn="l" defTabSz="1219170" rtl="0" eaLnBrk="1" fontAlgn="auto" latinLnBrk="0" hangingPunct="1">
        <a:lnSpc>
          <a:spcPct val="100000"/>
        </a:lnSpc>
        <a:spcBef>
          <a:spcPts val="400"/>
        </a:spcBef>
        <a:spcAft>
          <a:spcPts val="0"/>
        </a:spcAft>
        <a:buClrTx/>
        <a:buSzTx/>
        <a:buFont typeface="Wingdings" panose="05000000000000000000" pitchFamily="2" charset="2"/>
        <a:buChar char="§"/>
        <a:tabLst/>
        <a:defRPr sz="2133" kern="1200">
          <a:solidFill>
            <a:schemeClr val="tx1"/>
          </a:solidFill>
          <a:latin typeface="Arial" pitchFamily="34" charset="0"/>
          <a:ea typeface="+mn-ea"/>
          <a:cs typeface="Arial" pitchFamily="34" charset="0"/>
        </a:defRPr>
      </a:lvl2pPr>
      <a:lvl3pPr marL="479988" marR="0" indent="-241294" algn="l" defTabSz="1219170" rtl="0" eaLnBrk="1" fontAlgn="auto" latinLnBrk="0" hangingPunct="1">
        <a:lnSpc>
          <a:spcPct val="100000"/>
        </a:lnSpc>
        <a:spcBef>
          <a:spcPts val="400"/>
        </a:spcBef>
        <a:spcAft>
          <a:spcPts val="0"/>
        </a:spcAft>
        <a:buClrTx/>
        <a:buSzTx/>
        <a:buFont typeface="Wingdings" panose="05000000000000000000" pitchFamily="2" charset="2"/>
        <a:buChar char="§"/>
        <a:tabLst/>
        <a:defRPr sz="2133" kern="1200">
          <a:solidFill>
            <a:schemeClr val="tx1"/>
          </a:solidFill>
          <a:latin typeface="Arial" pitchFamily="34" charset="0"/>
          <a:ea typeface="+mn-ea"/>
          <a:cs typeface="Arial" pitchFamily="34" charset="0"/>
        </a:defRPr>
      </a:lvl3pPr>
      <a:lvl4pPr marL="719982" marR="0" indent="-241294" algn="l" defTabSz="1219170" rtl="0" eaLnBrk="1" fontAlgn="auto" latinLnBrk="0" hangingPunct="1">
        <a:lnSpc>
          <a:spcPct val="100000"/>
        </a:lnSpc>
        <a:spcBef>
          <a:spcPts val="400"/>
        </a:spcBef>
        <a:spcAft>
          <a:spcPts val="0"/>
        </a:spcAft>
        <a:buClrTx/>
        <a:buSzTx/>
        <a:buFont typeface="Wingdings" panose="05000000000000000000" pitchFamily="2" charset="2"/>
        <a:buChar char="§"/>
        <a:tabLst/>
        <a:defRPr sz="2133" kern="1200">
          <a:solidFill>
            <a:schemeClr val="tx1"/>
          </a:solidFill>
          <a:latin typeface="Arial" pitchFamily="34" charset="0"/>
          <a:ea typeface="+mn-ea"/>
          <a:cs typeface="Arial" pitchFamily="34" charset="0"/>
        </a:defRPr>
      </a:lvl4pPr>
      <a:lvl5pPr marL="959976" marR="0" indent="-241294" algn="l" defTabSz="1219170" rtl="0" eaLnBrk="1" fontAlgn="auto" latinLnBrk="0" hangingPunct="1">
        <a:lnSpc>
          <a:spcPct val="100000"/>
        </a:lnSpc>
        <a:spcBef>
          <a:spcPts val="400"/>
        </a:spcBef>
        <a:spcAft>
          <a:spcPts val="0"/>
        </a:spcAft>
        <a:buClrTx/>
        <a:buSzTx/>
        <a:buFont typeface="Wingdings" panose="05000000000000000000" pitchFamily="2" charset="2"/>
        <a:buChar char="§"/>
        <a:tabLst/>
        <a:defRPr sz="2133" kern="1200">
          <a:solidFill>
            <a:schemeClr val="tx1"/>
          </a:solidFill>
          <a:latin typeface="Arial" pitchFamily="34" charset="0"/>
          <a:ea typeface="+mn-ea"/>
          <a:cs typeface="Arial" pitchFamily="34" charset="0"/>
        </a:defRPr>
      </a:lvl5pPr>
      <a:lvl6pPr marL="959976" marR="0" indent="-241294" algn="l" defTabSz="1219170" rtl="0" eaLnBrk="1" fontAlgn="auto" latinLnBrk="0" hangingPunct="1">
        <a:lnSpc>
          <a:spcPct val="100000"/>
        </a:lnSpc>
        <a:spcBef>
          <a:spcPts val="400"/>
        </a:spcBef>
        <a:spcAft>
          <a:spcPts val="0"/>
        </a:spcAft>
        <a:buClrTx/>
        <a:buSzTx/>
        <a:buFont typeface="Wingdings" panose="05000000000000000000" pitchFamily="2" charset="2"/>
        <a:buChar char="§"/>
        <a:tabLst/>
        <a:defRPr sz="2133" kern="1200">
          <a:solidFill>
            <a:schemeClr val="tx1"/>
          </a:solidFill>
          <a:latin typeface="Arial" pitchFamily="34" charset="0"/>
          <a:ea typeface="+mn-ea"/>
          <a:cs typeface="Arial" pitchFamily="34" charset="0"/>
        </a:defRPr>
      </a:lvl6pPr>
      <a:lvl7pPr marL="959976" marR="0" indent="-241294" algn="l" defTabSz="1219170" rtl="0" eaLnBrk="1" fontAlgn="auto" latinLnBrk="0" hangingPunct="1">
        <a:lnSpc>
          <a:spcPct val="100000"/>
        </a:lnSpc>
        <a:spcBef>
          <a:spcPts val="400"/>
        </a:spcBef>
        <a:spcAft>
          <a:spcPts val="0"/>
        </a:spcAft>
        <a:buClrTx/>
        <a:buSzTx/>
        <a:buFont typeface="Wingdings" panose="05000000000000000000" pitchFamily="2" charset="2"/>
        <a:buChar char="§"/>
        <a:tabLst/>
        <a:defRPr sz="2133" kern="1200">
          <a:solidFill>
            <a:schemeClr val="tx1"/>
          </a:solidFill>
          <a:latin typeface="Arial" pitchFamily="34" charset="0"/>
          <a:ea typeface="+mn-ea"/>
          <a:cs typeface="Arial" pitchFamily="34" charset="0"/>
        </a:defRPr>
      </a:lvl7pPr>
      <a:lvl8pPr marL="719982" indent="-239994" algn="l" defTabSz="1219170" rtl="0" eaLnBrk="1" latinLnBrk="0" hangingPunct="1">
        <a:spcBef>
          <a:spcPts val="400"/>
        </a:spcBef>
        <a:spcAft>
          <a:spcPts val="0"/>
        </a:spcAft>
        <a:buFont typeface="Arial" pitchFamily="34" charset="0"/>
        <a:buChar char="•"/>
        <a:defRPr sz="2133" kern="1200">
          <a:solidFill>
            <a:schemeClr val="tx1"/>
          </a:solidFill>
          <a:latin typeface="Arial" pitchFamily="34" charset="0"/>
          <a:ea typeface="+mn-ea"/>
          <a:cs typeface="Arial" pitchFamily="34" charset="0"/>
        </a:defRPr>
      </a:lvl8pPr>
      <a:lvl9pPr marL="959976" marR="0" indent="-241294" algn="l" defTabSz="1219170" rtl="0" eaLnBrk="1" fontAlgn="auto" latinLnBrk="0" hangingPunct="1">
        <a:lnSpc>
          <a:spcPct val="100000"/>
        </a:lnSpc>
        <a:spcBef>
          <a:spcPts val="400"/>
        </a:spcBef>
        <a:spcAft>
          <a:spcPts val="0"/>
        </a:spcAft>
        <a:buClrTx/>
        <a:buSzTx/>
        <a:buFont typeface="Wingdings" panose="05000000000000000000" pitchFamily="2" charset="2"/>
        <a:buChar char="§"/>
        <a:tabLst/>
        <a:defRPr sz="2133" kern="1200">
          <a:solidFill>
            <a:schemeClr val="tx1"/>
          </a:solidFill>
          <a:latin typeface="Arial" pitchFamily="34" charset="0"/>
          <a:ea typeface="+mn-ea"/>
          <a:cs typeface="Arial" pitchFamily="34" charset="0"/>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11.xml"/><Relationship Id="rId1" Type="http://schemas.openxmlformats.org/officeDocument/2006/relationships/slideLayout" Target="../slideLayouts/slideLayout2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14.xml"/><Relationship Id="rId1" Type="http://schemas.openxmlformats.org/officeDocument/2006/relationships/slideLayout" Target="../slideLayouts/slideLayout2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0.xml"/></Relationships>
</file>

<file path=ppt/slides/_rels/slide17.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notesSlide" Target="../notesSlides/notesSlide16.xml"/><Relationship Id="rId1" Type="http://schemas.openxmlformats.org/officeDocument/2006/relationships/slideLayout" Target="../slideLayouts/slideLayout2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0.xml"/></Relationships>
</file>

<file path=ppt/slides/_rels/slide19.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notesSlide" Target="../notesSlides/notesSlide18.xml"/><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0.xml"/></Relationships>
</file>

<file path=ppt/slides/_rels/slide21.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notesSlide" Target="../notesSlides/notesSlide20.xml"/><Relationship Id="rId1" Type="http://schemas.openxmlformats.org/officeDocument/2006/relationships/slideLayout" Target="../slideLayouts/slideLayout2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0.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chart" Target="../charts/chart10.xml"/><Relationship Id="rId2" Type="http://schemas.openxmlformats.org/officeDocument/2006/relationships/notesSlide" Target="../notesSlides/notesSlide23.xml"/><Relationship Id="rId1" Type="http://schemas.openxmlformats.org/officeDocument/2006/relationships/slideLayout" Target="../slideLayouts/slideLayout20.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0.xml"/></Relationships>
</file>

<file path=ppt/slides/_rels/slide2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5.xml"/><Relationship Id="rId1" Type="http://schemas.openxmlformats.org/officeDocument/2006/relationships/slideLayout" Target="../slideLayouts/slideLayout20.xml"/><Relationship Id="rId4" Type="http://schemas.openxmlformats.org/officeDocument/2006/relationships/chart" Target="../charts/chart1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0.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chart" Target="../charts/chart12.xml"/><Relationship Id="rId2" Type="http://schemas.openxmlformats.org/officeDocument/2006/relationships/notesSlide" Target="../notesSlides/notesSlide28.xml"/><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0.xml"/></Relationships>
</file>

<file path=ppt/slides/_rels/slide3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0.xml"/><Relationship Id="rId1" Type="http://schemas.openxmlformats.org/officeDocument/2006/relationships/slideLayout" Target="../slideLayouts/slideLayout20.xml"/><Relationship Id="rId4" Type="http://schemas.openxmlformats.org/officeDocument/2006/relationships/chart" Target="../charts/chart13.xml"/></Relationships>
</file>

<file path=ppt/slides/_rels/slide3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1.xml"/><Relationship Id="rId1" Type="http://schemas.openxmlformats.org/officeDocument/2006/relationships/slideLayout" Target="../slideLayouts/slideLayout20.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3" Type="http://schemas.openxmlformats.org/officeDocument/2006/relationships/chart" Target="../charts/chart14.xml"/><Relationship Id="rId2" Type="http://schemas.openxmlformats.org/officeDocument/2006/relationships/notesSlide" Target="../notesSlides/notesSlide33.xml"/><Relationship Id="rId1" Type="http://schemas.openxmlformats.org/officeDocument/2006/relationships/slideLayout" Target="../slideLayouts/slideLayout20.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0.xml"/></Relationships>
</file>

<file path=ppt/slides/_rels/slide36.xml.rels><?xml version="1.0" encoding="UTF-8" standalone="yes"?>
<Relationships xmlns="http://schemas.openxmlformats.org/package/2006/relationships"><Relationship Id="rId3" Type="http://schemas.openxmlformats.org/officeDocument/2006/relationships/chart" Target="../charts/chart15.xml"/><Relationship Id="rId2" Type="http://schemas.openxmlformats.org/officeDocument/2006/relationships/notesSlide" Target="../notesSlides/notesSlide35.xml"/><Relationship Id="rId1" Type="http://schemas.openxmlformats.org/officeDocument/2006/relationships/slideLayout" Target="../slideLayouts/slideLayout20.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0.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xml"/><Relationship Id="rId1" Type="http://schemas.openxmlformats.org/officeDocument/2006/relationships/slideLayout" Target="../slideLayouts/slideLayout22.xml"/><Relationship Id="rId4" Type="http://schemas.openxmlformats.org/officeDocument/2006/relationships/chart" Target="../charts/chart1.xml"/></Relationships>
</file>

<file path=ppt/slides/_rels/slide4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4.xml"/></Relationships>
</file>

<file path=ppt/slides/_rels/slide41.xml.rels><?xml version="1.0" encoding="UTF-8" standalone="yes"?>
<Relationships xmlns="http://schemas.openxmlformats.org/package/2006/relationships"><Relationship Id="rId3" Type="http://schemas.openxmlformats.org/officeDocument/2006/relationships/hyperlink" Target="https://portales.reniec.gob.pe/web/estadistica/pelectoral" TargetMode="External"/><Relationship Id="rId2" Type="http://schemas.openxmlformats.org/officeDocument/2006/relationships/image" Target="../media/image11.png"/><Relationship Id="rId1" Type="http://schemas.openxmlformats.org/officeDocument/2006/relationships/slideLayout" Target="../slideLayouts/slideLayout24.xml"/></Relationships>
</file>

<file path=ppt/slides/_rels/slide42.xml.rels><?xml version="1.0" encoding="UTF-8" standalone="yes"?>
<Relationships xmlns="http://schemas.openxmlformats.org/package/2006/relationships"><Relationship Id="rId2" Type="http://schemas.openxmlformats.org/officeDocument/2006/relationships/hyperlink" Target="http://www.iep.org.pe/" TargetMode="External"/><Relationship Id="rId1" Type="http://schemas.openxmlformats.org/officeDocument/2006/relationships/slideLayout" Target="../slideLayouts/slideLayout2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3" Type="http://schemas.openxmlformats.org/officeDocument/2006/relationships/hyperlink" Target="mailto:patricia@iep.org.pe" TargetMode="External"/><Relationship Id="rId7" Type="http://schemas.openxmlformats.org/officeDocument/2006/relationships/hyperlink" Target="mailto:kpalpa@iep.org.pe" TargetMode="External"/><Relationship Id="rId2" Type="http://schemas.openxmlformats.org/officeDocument/2006/relationships/notesSlide" Target="../notesSlides/notesSlide38.xml"/><Relationship Id="rId1" Type="http://schemas.openxmlformats.org/officeDocument/2006/relationships/slideLayout" Target="../slideLayouts/slideLayout26.xml"/><Relationship Id="rId6" Type="http://schemas.openxmlformats.org/officeDocument/2006/relationships/hyperlink" Target="mailto:selguera@iep.org.pe" TargetMode="External"/><Relationship Id="rId5" Type="http://schemas.openxmlformats.org/officeDocument/2006/relationships/hyperlink" Target="mailto:gvaldivia@iep.org.pe" TargetMode="External"/><Relationship Id="rId4" Type="http://schemas.openxmlformats.org/officeDocument/2006/relationships/hyperlink" Target="mailto:lamaya@iep.org.pe"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5.xml"/><Relationship Id="rId1" Type="http://schemas.openxmlformats.org/officeDocument/2006/relationships/slideLayout" Target="../slideLayouts/slideLayout2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7.xml"/><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8.xml"/><Relationship Id="rId1" Type="http://schemas.openxmlformats.org/officeDocument/2006/relationships/slideLayout" Target="../slideLayouts/slideLayout20.xml"/><Relationship Id="rId4" Type="http://schemas.openxmlformats.org/officeDocument/2006/relationships/chart" Target="../charts/char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ctrTitle"/>
          </p:nvPr>
        </p:nvSpPr>
        <p:spPr>
          <a:xfrm>
            <a:off x="431214" y="1121837"/>
            <a:ext cx="9423400" cy="1548880"/>
          </a:xfrm>
        </p:spPr>
        <p:txBody>
          <a:bodyPr/>
          <a:lstStyle/>
          <a:p>
            <a:r>
              <a:rPr lang="es-PE" sz="4400" dirty="0">
                <a:solidFill>
                  <a:srgbClr val="008442"/>
                </a:solidFill>
                <a:latin typeface="Corbel" panose="020B0503020204020204" pitchFamily="34" charset="0"/>
              </a:rPr>
              <a:t/>
            </a:r>
            <a:br>
              <a:rPr lang="es-PE" sz="4400" dirty="0">
                <a:solidFill>
                  <a:srgbClr val="008442"/>
                </a:solidFill>
                <a:latin typeface="Corbel" panose="020B0503020204020204" pitchFamily="34" charset="0"/>
              </a:rPr>
            </a:br>
            <a:r>
              <a:rPr lang="es-PE" sz="2800" dirty="0">
                <a:solidFill>
                  <a:srgbClr val="008442"/>
                </a:solidFill>
                <a:latin typeface="Corbel" panose="020B0503020204020204" pitchFamily="34" charset="0"/>
              </a:rPr>
              <a:t/>
            </a:r>
            <a:br>
              <a:rPr lang="es-PE" sz="2800" dirty="0">
                <a:solidFill>
                  <a:srgbClr val="008442"/>
                </a:solidFill>
                <a:latin typeface="Corbel" panose="020B0503020204020204" pitchFamily="34" charset="0"/>
              </a:rPr>
            </a:br>
            <a:r>
              <a:rPr lang="es-PE" sz="2800" dirty="0">
                <a:solidFill>
                  <a:srgbClr val="008442"/>
                </a:solidFill>
                <a:latin typeface="Corbel" panose="020B0503020204020204" pitchFamily="34" charset="0"/>
              </a:rPr>
              <a:t/>
            </a:r>
            <a:br>
              <a:rPr lang="es-PE" sz="2800" dirty="0">
                <a:solidFill>
                  <a:srgbClr val="008442"/>
                </a:solidFill>
                <a:latin typeface="Corbel" panose="020B0503020204020204" pitchFamily="34" charset="0"/>
              </a:rPr>
            </a:br>
            <a:r>
              <a:rPr lang="es-PE" sz="2800" dirty="0">
                <a:solidFill>
                  <a:srgbClr val="008442"/>
                </a:solidFill>
                <a:latin typeface="Corbel" panose="020B0503020204020204" pitchFamily="34" charset="0"/>
              </a:rPr>
              <a:t/>
            </a:r>
            <a:br>
              <a:rPr lang="es-PE" sz="2800" dirty="0">
                <a:solidFill>
                  <a:srgbClr val="008442"/>
                </a:solidFill>
                <a:latin typeface="Corbel" panose="020B0503020204020204" pitchFamily="34" charset="0"/>
              </a:rPr>
            </a:br>
            <a:r>
              <a:rPr lang="es-PE" sz="4400" dirty="0">
                <a:solidFill>
                  <a:srgbClr val="008442"/>
                </a:solidFill>
                <a:latin typeface="Corbel" panose="020B0503020204020204" pitchFamily="34" charset="0"/>
              </a:rPr>
              <a:t/>
            </a:r>
            <a:br>
              <a:rPr lang="es-PE" sz="4400" dirty="0">
                <a:solidFill>
                  <a:srgbClr val="008442"/>
                </a:solidFill>
                <a:latin typeface="Corbel" panose="020B0503020204020204" pitchFamily="34" charset="0"/>
              </a:rPr>
            </a:br>
            <a:r>
              <a:rPr lang="es-PE" sz="4400" dirty="0">
                <a:solidFill>
                  <a:srgbClr val="008442"/>
                </a:solidFill>
                <a:latin typeface="Corbel" panose="020B0503020204020204" pitchFamily="34" charset="0"/>
              </a:rPr>
              <a:t/>
            </a:r>
            <a:br>
              <a:rPr lang="es-PE" sz="4400" dirty="0">
                <a:solidFill>
                  <a:srgbClr val="008442"/>
                </a:solidFill>
                <a:latin typeface="Corbel" panose="020B0503020204020204" pitchFamily="34" charset="0"/>
              </a:rPr>
            </a:br>
            <a:endParaRPr lang="es-PE" sz="4500" dirty="0">
              <a:solidFill>
                <a:srgbClr val="008442"/>
              </a:solidFill>
              <a:latin typeface="Corbel" panose="020B0503020204020204" pitchFamily="34" charset="0"/>
            </a:endParaRPr>
          </a:p>
        </p:txBody>
      </p:sp>
      <p:sp>
        <p:nvSpPr>
          <p:cNvPr id="4" name="Subtítulo 3"/>
          <p:cNvSpPr>
            <a:spLocks noGrp="1"/>
          </p:cNvSpPr>
          <p:nvPr>
            <p:ph type="subTitle" idx="1"/>
          </p:nvPr>
        </p:nvSpPr>
        <p:spPr>
          <a:xfrm>
            <a:off x="360604" y="2297554"/>
            <a:ext cx="11329573" cy="542056"/>
          </a:xfrm>
        </p:spPr>
        <p:txBody>
          <a:bodyPr/>
          <a:lstStyle/>
          <a:p>
            <a:r>
              <a:rPr lang="es-PE" sz="2600" dirty="0">
                <a:solidFill>
                  <a:srgbClr val="423132"/>
                </a:solidFill>
                <a:latin typeface="Corbel" panose="020B0503020204020204" pitchFamily="34" charset="0"/>
              </a:rPr>
              <a:t>Encuesta telefónica a celulares a nivel nacional</a:t>
            </a:r>
          </a:p>
        </p:txBody>
      </p:sp>
      <p:sp>
        <p:nvSpPr>
          <p:cNvPr id="2" name="Rectángulo 1"/>
          <p:cNvSpPr/>
          <p:nvPr/>
        </p:nvSpPr>
        <p:spPr bwMode="gray">
          <a:xfrm>
            <a:off x="6658377" y="6439437"/>
            <a:ext cx="5102410" cy="21894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indent="0" algn="ctr">
              <a:spcBef>
                <a:spcPts val="300"/>
              </a:spcBef>
              <a:buFont typeface="Courier New" pitchFamily="49" charset="0"/>
              <a:buNone/>
            </a:pPr>
            <a:endParaRPr lang="es-ES" sz="1600" dirty="0">
              <a:solidFill>
                <a:schemeClr val="tx1"/>
              </a:solidFill>
              <a:latin typeface="Arial" pitchFamily="34" charset="0"/>
              <a:cs typeface="Arial" pitchFamily="34" charset="0"/>
            </a:endParaRPr>
          </a:p>
        </p:txBody>
      </p:sp>
      <p:sp>
        <p:nvSpPr>
          <p:cNvPr id="6" name="Marcador de texto 4"/>
          <p:cNvSpPr>
            <a:spLocks noGrp="1"/>
          </p:cNvSpPr>
          <p:nvPr>
            <p:ph type="body" sz="quarter" idx="4294967295"/>
          </p:nvPr>
        </p:nvSpPr>
        <p:spPr>
          <a:xfrm>
            <a:off x="431371" y="6309400"/>
            <a:ext cx="11328829" cy="288000"/>
          </a:xfrm>
        </p:spPr>
        <p:txBody>
          <a:bodyPr/>
          <a:lstStyle/>
          <a:p>
            <a:r>
              <a:rPr lang="es-PE" dirty="0">
                <a:solidFill>
                  <a:schemeClr val="accent5"/>
                </a:solidFill>
                <a:latin typeface="Corbel" panose="020B0503020204020204" pitchFamily="34" charset="0"/>
              </a:rPr>
              <a:t>Lima, diciembre 2021</a:t>
            </a:r>
          </a:p>
        </p:txBody>
      </p:sp>
      <p:sp>
        <p:nvSpPr>
          <p:cNvPr id="5" name="Rectángulo 4"/>
          <p:cNvSpPr/>
          <p:nvPr/>
        </p:nvSpPr>
        <p:spPr>
          <a:xfrm>
            <a:off x="10717635" y="6278774"/>
            <a:ext cx="1167307" cy="246221"/>
          </a:xfrm>
          <a:prstGeom prst="rect">
            <a:avLst/>
          </a:prstGeom>
        </p:spPr>
        <p:txBody>
          <a:bodyPr wrap="none">
            <a:spAutoFit/>
          </a:bodyPr>
          <a:lstStyle/>
          <a:p>
            <a:r>
              <a:rPr lang="es-PE" sz="1000" dirty="0">
                <a:latin typeface="Corbel" panose="020B0503020204020204" pitchFamily="34" charset="0"/>
              </a:rPr>
              <a:t>Foto: La República</a:t>
            </a:r>
          </a:p>
        </p:txBody>
      </p:sp>
      <p:sp>
        <p:nvSpPr>
          <p:cNvPr id="8" name="Rectángulo 7"/>
          <p:cNvSpPr/>
          <p:nvPr/>
        </p:nvSpPr>
        <p:spPr>
          <a:xfrm>
            <a:off x="265068" y="1542334"/>
            <a:ext cx="11660690" cy="707886"/>
          </a:xfrm>
          <a:prstGeom prst="rect">
            <a:avLst/>
          </a:prstGeom>
        </p:spPr>
        <p:txBody>
          <a:bodyPr wrap="square">
            <a:spAutoFit/>
          </a:bodyPr>
          <a:lstStyle/>
          <a:p>
            <a:r>
              <a:rPr lang="es-PE" sz="4000" dirty="0">
                <a:solidFill>
                  <a:srgbClr val="008442"/>
                </a:solidFill>
                <a:latin typeface="Corbel" panose="020B0503020204020204" pitchFamily="34" charset="0"/>
              </a:rPr>
              <a:t>IEP Informe de Opinión –</a:t>
            </a:r>
            <a:r>
              <a:rPr lang="es-419" sz="4000" dirty="0">
                <a:solidFill>
                  <a:srgbClr val="008442"/>
                </a:solidFill>
                <a:latin typeface="Corbel" panose="020B0503020204020204" pitchFamily="34" charset="0"/>
              </a:rPr>
              <a:t> </a:t>
            </a:r>
            <a:r>
              <a:rPr lang="es-PE" sz="4000" dirty="0">
                <a:solidFill>
                  <a:srgbClr val="008442"/>
                </a:solidFill>
                <a:latin typeface="Corbel" panose="020B0503020204020204" pitchFamily="34" charset="0"/>
              </a:rPr>
              <a:t>Diciembre 2021</a:t>
            </a:r>
          </a:p>
        </p:txBody>
      </p:sp>
      <p:pic>
        <p:nvPicPr>
          <p:cNvPr id="7170" name="Picture 2" descr="Vacancia presidencial contra Pedro Castillo: ¿Con cuántos votos a favor y  cuántos en contra cuenta la moción de Chirinos? | Congreso | Política | La  República"/>
          <p:cNvPicPr>
            <a:picLocks noGrp="1" noChangeAspect="1" noChangeArrowheads="1"/>
          </p:cNvPicPr>
          <p:nvPr>
            <p:ph type="pic" sz="quarter" idx="11"/>
          </p:nvPr>
        </p:nvPicPr>
        <p:blipFill>
          <a:blip r:embed="rId2">
            <a:extLst>
              <a:ext uri="{28A0092B-C50C-407E-A947-70E740481C1C}">
                <a14:useLocalDpi xmlns:a14="http://schemas.microsoft.com/office/drawing/2010/main" val="0"/>
              </a:ext>
            </a:extLst>
          </a:blip>
          <a:srcRect t="28384" b="28384"/>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33952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8 Tabla">
            <a:extLst>
              <a:ext uri="{FF2B5EF4-FFF2-40B4-BE49-F238E27FC236}">
                <a16:creationId xmlns:a16="http://schemas.microsoft.com/office/drawing/2014/main" id="{302597E7-8562-4AB7-AE52-C9D0B2BEC5DA}"/>
              </a:ext>
            </a:extLst>
          </p:cNvPr>
          <p:cNvGraphicFramePr>
            <a:graphicFrameLocks noGrp="1"/>
          </p:cNvGraphicFramePr>
          <p:nvPr>
            <p:extLst>
              <p:ext uri="{D42A27DB-BD31-4B8C-83A1-F6EECF244321}">
                <p14:modId xmlns:p14="http://schemas.microsoft.com/office/powerpoint/2010/main" val="1767089836"/>
              </p:ext>
            </p:extLst>
          </p:nvPr>
        </p:nvGraphicFramePr>
        <p:xfrm>
          <a:off x="603277" y="2174187"/>
          <a:ext cx="10351063" cy="3566518"/>
        </p:xfrm>
        <a:graphic>
          <a:graphicData uri="http://schemas.openxmlformats.org/drawingml/2006/table">
            <a:tbl>
              <a:tblPr/>
              <a:tblGrid>
                <a:gridCol w="1308371">
                  <a:extLst>
                    <a:ext uri="{9D8B030D-6E8A-4147-A177-3AD203B41FA5}">
                      <a16:colId xmlns:a16="http://schemas.microsoft.com/office/drawing/2014/main" val="20000"/>
                    </a:ext>
                  </a:extLst>
                </a:gridCol>
                <a:gridCol w="908591">
                  <a:extLst>
                    <a:ext uri="{9D8B030D-6E8A-4147-A177-3AD203B41FA5}">
                      <a16:colId xmlns:a16="http://schemas.microsoft.com/office/drawing/2014/main" val="2621396281"/>
                    </a:ext>
                  </a:extLst>
                </a:gridCol>
                <a:gridCol w="545155">
                  <a:extLst>
                    <a:ext uri="{9D8B030D-6E8A-4147-A177-3AD203B41FA5}">
                      <a16:colId xmlns:a16="http://schemas.microsoft.com/office/drawing/2014/main" val="20001"/>
                    </a:ext>
                  </a:extLst>
                </a:gridCol>
                <a:gridCol w="726873">
                  <a:extLst>
                    <a:ext uri="{9D8B030D-6E8A-4147-A177-3AD203B41FA5}">
                      <a16:colId xmlns:a16="http://schemas.microsoft.com/office/drawing/2014/main" val="755056812"/>
                    </a:ext>
                  </a:extLst>
                </a:gridCol>
                <a:gridCol w="720000">
                  <a:extLst>
                    <a:ext uri="{9D8B030D-6E8A-4147-A177-3AD203B41FA5}">
                      <a16:colId xmlns:a16="http://schemas.microsoft.com/office/drawing/2014/main" val="3338438599"/>
                    </a:ext>
                  </a:extLst>
                </a:gridCol>
                <a:gridCol w="726873">
                  <a:extLst>
                    <a:ext uri="{9D8B030D-6E8A-4147-A177-3AD203B41FA5}">
                      <a16:colId xmlns:a16="http://schemas.microsoft.com/office/drawing/2014/main" val="1031452437"/>
                    </a:ext>
                  </a:extLst>
                </a:gridCol>
                <a:gridCol w="690529">
                  <a:extLst>
                    <a:ext uri="{9D8B030D-6E8A-4147-A177-3AD203B41FA5}">
                      <a16:colId xmlns:a16="http://schemas.microsoft.com/office/drawing/2014/main" val="109836065"/>
                    </a:ext>
                  </a:extLst>
                </a:gridCol>
                <a:gridCol w="690529">
                  <a:extLst>
                    <a:ext uri="{9D8B030D-6E8A-4147-A177-3AD203B41FA5}">
                      <a16:colId xmlns:a16="http://schemas.microsoft.com/office/drawing/2014/main" val="1702893787"/>
                    </a:ext>
                  </a:extLst>
                </a:gridCol>
                <a:gridCol w="690529">
                  <a:extLst>
                    <a:ext uri="{9D8B030D-6E8A-4147-A177-3AD203B41FA5}">
                      <a16:colId xmlns:a16="http://schemas.microsoft.com/office/drawing/2014/main" val="1396825057"/>
                    </a:ext>
                  </a:extLst>
                </a:gridCol>
                <a:gridCol w="690529">
                  <a:extLst>
                    <a:ext uri="{9D8B030D-6E8A-4147-A177-3AD203B41FA5}">
                      <a16:colId xmlns:a16="http://schemas.microsoft.com/office/drawing/2014/main" val="143261240"/>
                    </a:ext>
                  </a:extLst>
                </a:gridCol>
                <a:gridCol w="690529">
                  <a:extLst>
                    <a:ext uri="{9D8B030D-6E8A-4147-A177-3AD203B41FA5}">
                      <a16:colId xmlns:a16="http://schemas.microsoft.com/office/drawing/2014/main" val="3761098995"/>
                    </a:ext>
                  </a:extLst>
                </a:gridCol>
                <a:gridCol w="654185">
                  <a:extLst>
                    <a:ext uri="{9D8B030D-6E8A-4147-A177-3AD203B41FA5}">
                      <a16:colId xmlns:a16="http://schemas.microsoft.com/office/drawing/2014/main" val="20012"/>
                    </a:ext>
                  </a:extLst>
                </a:gridCol>
                <a:gridCol w="654185">
                  <a:extLst>
                    <a:ext uri="{9D8B030D-6E8A-4147-A177-3AD203B41FA5}">
                      <a16:colId xmlns:a16="http://schemas.microsoft.com/office/drawing/2014/main" val="1866410512"/>
                    </a:ext>
                  </a:extLst>
                </a:gridCol>
                <a:gridCol w="654185">
                  <a:extLst>
                    <a:ext uri="{9D8B030D-6E8A-4147-A177-3AD203B41FA5}">
                      <a16:colId xmlns:a16="http://schemas.microsoft.com/office/drawing/2014/main" val="20014"/>
                    </a:ext>
                  </a:extLst>
                </a:gridCol>
              </a:tblGrid>
              <a:tr h="366758">
                <a:tc rowSpan="2">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s-ES" sz="1200" b="1" i="0" u="none" strike="noStrike" kern="1200" baseline="0" dirty="0">
                          <a:solidFill>
                            <a:srgbClr val="000000"/>
                          </a:solidFill>
                          <a:effectLst/>
                          <a:latin typeface="Corbel" panose="020B0503020204020204" pitchFamily="34" charset="0"/>
                          <a:ea typeface="+mn-ea"/>
                          <a:cs typeface="+mn-cs"/>
                        </a:rPr>
                        <a:t>Diciembre 2021</a:t>
                      </a:r>
                      <a:endParaRPr lang="es-PE" sz="1200" b="1" i="0" u="none" strike="noStrike" kern="1200" dirty="0">
                        <a:solidFill>
                          <a:srgbClr val="000000"/>
                        </a:solidFill>
                        <a:effectLst/>
                        <a:latin typeface="Corbel" panose="020B0503020204020204" pitchFamily="34" charset="0"/>
                        <a:ea typeface="+mn-ea"/>
                        <a:cs typeface="+mn-cs"/>
                      </a:endParaRPr>
                    </a:p>
                  </a:txBody>
                  <a:tcPr marL="5372" marR="5372" marT="5372" marB="0" anchor="ctr">
                    <a:lnL w="12700" cap="flat" cmpd="sng" algn="ctr">
                      <a:solidFill>
                        <a:schemeClr val="tx1"/>
                      </a:solidFill>
                      <a:prstDash val="solid"/>
                      <a:round/>
                      <a:headEnd type="none" w="med" len="med"/>
                      <a:tailEnd type="none" w="med" len="med"/>
                    </a:lnL>
                    <a:lnR>
                      <a:noFill/>
                    </a:lnR>
                    <a:lnT w="19050" cap="flat" cmpd="sng" algn="ctr">
                      <a:solidFill>
                        <a:schemeClr val="tx1">
                          <a:lumMod val="65000"/>
                          <a:lumOff val="35000"/>
                        </a:schemeClr>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rowSpan="2">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endParaRPr lang="es-PE" sz="1200" b="1" i="0" u="none" strike="noStrike" kern="1200" dirty="0">
                        <a:solidFill>
                          <a:srgbClr val="000000"/>
                        </a:solidFill>
                        <a:effectLst/>
                        <a:latin typeface="Corbel" panose="020B0503020204020204" pitchFamily="34" charset="0"/>
                        <a:ea typeface="+mn-ea"/>
                        <a:cs typeface="+mn-cs"/>
                      </a:endParaRPr>
                    </a:p>
                  </a:txBody>
                  <a:tcPr marL="5372" marR="5372" marT="5372" marB="0" anchor="ctr">
                    <a:lnL w="12700" cap="flat" cmpd="sng" algn="ctr">
                      <a:noFill/>
                      <a:prstDash val="solid"/>
                      <a:round/>
                      <a:headEnd type="none" w="med" len="med"/>
                      <a:tailEnd type="none" w="med" len="med"/>
                    </a:lnL>
                    <a:lnR>
                      <a:noFill/>
                    </a:lnR>
                    <a:lnT w="19050" cap="flat" cmpd="sng" algn="ctr">
                      <a:solidFill>
                        <a:schemeClr val="tx1">
                          <a:lumMod val="65000"/>
                          <a:lumOff val="35000"/>
                        </a:schemeClr>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rowSpan="2">
                  <a:txBody>
                    <a:bodyPr/>
                    <a:lstStyle/>
                    <a:p>
                      <a:pPr algn="ctr" rtl="0" fontAlgn="ctr"/>
                      <a:r>
                        <a:rPr lang="es-PE" sz="1200" b="1" i="0" u="none" strike="noStrike" dirty="0">
                          <a:solidFill>
                            <a:schemeClr val="tx1"/>
                          </a:solidFill>
                          <a:effectLst/>
                          <a:latin typeface="Corbel" panose="020B0503020204020204" pitchFamily="34" charset="0"/>
                        </a:rPr>
                        <a:t>Total </a:t>
                      </a:r>
                    </a:p>
                  </a:txBody>
                  <a:tcPr marL="5372" marR="5372" marT="5372" marB="0" anchor="ctr">
                    <a:lnL>
                      <a:noFill/>
                    </a:lnL>
                    <a:lnR>
                      <a:noFill/>
                    </a:lnR>
                    <a:lnT w="19050" cap="flat" cmpd="sng" algn="ctr">
                      <a:solidFill>
                        <a:schemeClr val="tx1">
                          <a:lumMod val="65000"/>
                          <a:lumOff val="35000"/>
                        </a:schemeClr>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gridSpan="3">
                  <a:txBody>
                    <a:bodyPr/>
                    <a:lstStyle/>
                    <a:p>
                      <a:pPr algn="ctr" rtl="0" fontAlgn="ctr"/>
                      <a:r>
                        <a:rPr lang="es-PE" sz="1200" b="1" i="0" u="none" strike="noStrike" dirty="0">
                          <a:solidFill>
                            <a:schemeClr val="tx1"/>
                          </a:solidFill>
                          <a:effectLst/>
                          <a:latin typeface="Corbel" panose="020B0503020204020204" pitchFamily="34" charset="0"/>
                        </a:rPr>
                        <a:t>Ámbito</a:t>
                      </a:r>
                    </a:p>
                  </a:txBody>
                  <a:tcPr marL="5372" marR="5372" marT="5372"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pPr algn="ctr" rtl="0" fontAlgn="ctr"/>
                      <a:endParaRPr lang="es-PE" sz="1400" b="0" i="0" u="none" strike="noStrike" dirty="0">
                        <a:solidFill>
                          <a:srgbClr val="000000"/>
                        </a:solidFill>
                        <a:effectLst/>
                        <a:latin typeface="+mn-lt"/>
                      </a:endParaRPr>
                    </a:p>
                  </a:txBody>
                  <a:tcPr marL="5372" marR="5372" marT="5372" marB="0" anchor="ctr">
                    <a:lnL>
                      <a:noFill/>
                    </a:lnL>
                    <a:lnR>
                      <a:noFill/>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bg1"/>
                    </a:solidFill>
                  </a:tcPr>
                </a:tc>
                <a:tc hMerge="1">
                  <a:txBody>
                    <a:bodyPr/>
                    <a:lstStyle/>
                    <a:p>
                      <a:pPr algn="ctr" rtl="0" fontAlgn="ctr"/>
                      <a:endParaRPr lang="es-PE" sz="1400" b="0" i="0" u="none" strike="noStrike" dirty="0">
                        <a:solidFill>
                          <a:srgbClr val="000000"/>
                        </a:solidFill>
                        <a:effectLst/>
                        <a:latin typeface="+mn-lt"/>
                      </a:endParaRPr>
                    </a:p>
                  </a:txBody>
                  <a:tcPr marL="5372" marR="5372" marT="5372" marB="0" anchor="ctr">
                    <a:lnL>
                      <a:noFill/>
                    </a:lnL>
                    <a:lnR>
                      <a:noFill/>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bg1"/>
                    </a:solidFill>
                  </a:tcPr>
                </a:tc>
                <a:tc gridSpan="5">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PE" sz="1200" b="1" i="0" u="none" strike="noStrike" dirty="0" err="1">
                          <a:solidFill>
                            <a:schemeClr val="tx1"/>
                          </a:solidFill>
                          <a:effectLst/>
                          <a:latin typeface="Corbel" panose="020B0503020204020204" pitchFamily="34" charset="0"/>
                        </a:rPr>
                        <a:t>Macrozona</a:t>
                      </a:r>
                      <a:endParaRPr lang="es-PE" sz="1200" b="1" i="0" u="none" strike="noStrike" dirty="0">
                        <a:solidFill>
                          <a:schemeClr val="tx1"/>
                        </a:solidFill>
                        <a:effectLst/>
                        <a:latin typeface="Corbel" panose="020B0503020204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pPr marL="0" marR="0" indent="0" algn="ctr" defTabSz="1219170" rtl="0" eaLnBrk="1" fontAlgn="ctr" latinLnBrk="0" hangingPunct="1">
                        <a:lnSpc>
                          <a:spcPct val="100000"/>
                        </a:lnSpc>
                        <a:spcBef>
                          <a:spcPts val="0"/>
                        </a:spcBef>
                        <a:spcAft>
                          <a:spcPts val="0"/>
                        </a:spcAft>
                        <a:buClrTx/>
                        <a:buSzTx/>
                        <a:buFontTx/>
                        <a:buNone/>
                        <a:tabLst/>
                        <a:defRPr/>
                      </a:pPr>
                      <a:endParaRPr lang="es-PE" sz="1400" b="1" i="0" u="none" strike="noStrike" dirty="0">
                        <a:solidFill>
                          <a:schemeClr val="tx1"/>
                        </a:solidFill>
                        <a:effectLst/>
                        <a:latin typeface="Corbel" panose="020B0503020204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pPr algn="ctr" rtl="0" fontAlgn="ctr"/>
                      <a:endParaRPr lang="es-PE" sz="1400" b="0" i="0" u="none" strike="noStrike" dirty="0">
                        <a:solidFill>
                          <a:srgbClr val="000000"/>
                        </a:solidFill>
                        <a:effectLst/>
                        <a:latin typeface="+mn-lt"/>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endParaRPr lang="es-ES" sz="1400" b="1" i="0" u="none" strike="noStrike" kern="1200" dirty="0">
                        <a:solidFill>
                          <a:schemeClr val="tx1"/>
                        </a:solidFill>
                        <a:effectLst/>
                        <a:latin typeface="Corbel" panose="020B0503020204020204" pitchFamily="34" charset="0"/>
                        <a:ea typeface="+mn-ea"/>
                        <a:cs typeface="+mn-cs"/>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pPr algn="ctr" rtl="0" fontAlgn="ctr"/>
                      <a:endParaRPr lang="es-PE" sz="1400" b="1" i="0" u="none" strike="noStrike" dirty="0">
                        <a:solidFill>
                          <a:schemeClr val="tx1"/>
                        </a:solidFill>
                        <a:effectLst/>
                        <a:latin typeface="Corbel" panose="020B0503020204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gridSpan="3">
                  <a:txBody>
                    <a:bodyPr/>
                    <a:lstStyle/>
                    <a:p>
                      <a:pPr marL="0" algn="ctr" defTabSz="1219170" rtl="0" eaLnBrk="1" fontAlgn="ctr" latinLnBrk="0" hangingPunct="1"/>
                      <a:r>
                        <a:rPr lang="es-ES" sz="1200" b="1" i="0" u="none" strike="noStrike" kern="1200" dirty="0">
                          <a:solidFill>
                            <a:schemeClr val="tx1"/>
                          </a:solidFill>
                          <a:effectLst/>
                          <a:latin typeface="Corbel" panose="020B0503020204020204" pitchFamily="34" charset="0"/>
                          <a:ea typeface="+mn-ea"/>
                          <a:cs typeface="+mn-cs"/>
                        </a:rPr>
                        <a:t>Región</a:t>
                      </a:r>
                      <a:endParaRPr lang="es-PE" sz="1200" b="1" i="0" u="none" strike="noStrike" kern="1200" dirty="0">
                        <a:solidFill>
                          <a:schemeClr val="tx1"/>
                        </a:solidFill>
                        <a:effectLst/>
                        <a:latin typeface="Corbel" panose="020B0503020204020204" pitchFamily="34" charset="0"/>
                        <a:ea typeface="+mn-ea"/>
                        <a:cs typeface="+mn-cs"/>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endParaRPr lang="es-PE"/>
                    </a:p>
                  </a:txBody>
                  <a:tcPr/>
                </a:tc>
                <a:tc hMerge="1">
                  <a:txBody>
                    <a:bodyPr/>
                    <a:lstStyle/>
                    <a:p>
                      <a:endParaRPr lang="es-PE"/>
                    </a:p>
                  </a:txBody>
                  <a:tcPr/>
                </a:tc>
                <a:extLst>
                  <a:ext uri="{0D108BD9-81ED-4DB2-BD59-A6C34878D82A}">
                    <a16:rowId xmlns:a16="http://schemas.microsoft.com/office/drawing/2014/main" val="10000"/>
                  </a:ext>
                </a:extLst>
              </a:tr>
              <a:tr h="472624">
                <a:tc vMerge="1">
                  <a:txBody>
                    <a:bodyPr/>
                    <a:lstStyle/>
                    <a:p>
                      <a:endParaRPr lang="es-PE"/>
                    </a:p>
                  </a:txBody>
                  <a:tcPr/>
                </a:tc>
                <a:tc vMerge="1">
                  <a:txBody>
                    <a:bodyPr/>
                    <a:lstStyle/>
                    <a:p>
                      <a:endParaRPr lang="es-PE"/>
                    </a:p>
                  </a:txBody>
                  <a:tcPr/>
                </a:tc>
                <a:tc vMerge="1">
                  <a:txBody>
                    <a:bodyPr/>
                    <a:lstStyle/>
                    <a:p>
                      <a:endParaRPr lang="es-PE"/>
                    </a:p>
                  </a:txBody>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ctr"/>
                      <a:r>
                        <a:rPr lang="es-PE" sz="1200" b="1" i="0" u="none" strike="noStrike" dirty="0">
                          <a:solidFill>
                            <a:schemeClr val="tx1"/>
                          </a:solidFill>
                          <a:effectLst/>
                          <a:latin typeface="Corbel" panose="020B0503020204020204" pitchFamily="34" charset="0"/>
                          <a:cs typeface="Arial" panose="020B0604020202020204" pitchFamily="34" charset="0"/>
                        </a:rPr>
                        <a:t>Lima </a:t>
                      </a:r>
                    </a:p>
                    <a:p>
                      <a:pPr algn="ctr" rtl="0" fontAlgn="ctr"/>
                      <a:r>
                        <a:rPr lang="es-PE" sz="1200" b="1" i="0" u="none" strike="noStrike" dirty="0" err="1">
                          <a:solidFill>
                            <a:schemeClr val="tx1"/>
                          </a:solidFill>
                          <a:effectLst/>
                          <a:latin typeface="Corbel" panose="020B0503020204020204" pitchFamily="34" charset="0"/>
                          <a:cs typeface="Arial" panose="020B0604020202020204" pitchFamily="34" charset="0"/>
                        </a:rPr>
                        <a:t>Met</a:t>
                      </a:r>
                      <a:r>
                        <a:rPr lang="es-PE" sz="1200" b="1" i="0" u="none" strike="noStrike" dirty="0">
                          <a:solidFill>
                            <a:schemeClr val="tx1"/>
                          </a:solidFill>
                          <a:effectLst/>
                          <a:latin typeface="Corbel" panose="020B0503020204020204" pitchFamily="34" charset="0"/>
                          <a:cs typeface="Arial" panose="020B0604020202020204" pitchFamily="34" charset="0"/>
                        </a:rPr>
                        <a:t>.</a:t>
                      </a:r>
                    </a:p>
                  </a:txBody>
                  <a:tcPr marL="5372" marR="5372" marT="5372" marB="0" anchor="ctr">
                    <a:lnL w="12700" cap="flat" cmpd="sng" algn="ctr">
                      <a:noFill/>
                      <a:prstDash val="solid"/>
                      <a:round/>
                      <a:headEnd type="none" w="med" len="med"/>
                      <a:tailEnd type="none" w="med" len="med"/>
                    </a:lnL>
                    <a:lnR>
                      <a:noFill/>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PE" sz="1200" b="1" i="0" u="none" strike="noStrike" dirty="0">
                          <a:solidFill>
                            <a:schemeClr val="tx1"/>
                          </a:solidFill>
                          <a:effectLst/>
                          <a:latin typeface="Corbel" panose="020B0503020204020204" pitchFamily="34" charset="0"/>
                          <a:cs typeface="Arial" panose="020B0604020202020204" pitchFamily="34" charset="0"/>
                        </a:rPr>
                        <a:t>Perú </a:t>
                      </a:r>
                    </a:p>
                    <a:p>
                      <a:pPr marL="0" marR="0" indent="0" algn="ctr" defTabSz="1219170" rtl="0" eaLnBrk="1" fontAlgn="ctr" latinLnBrk="0" hangingPunct="1">
                        <a:lnSpc>
                          <a:spcPct val="100000"/>
                        </a:lnSpc>
                        <a:spcBef>
                          <a:spcPts val="0"/>
                        </a:spcBef>
                        <a:spcAft>
                          <a:spcPts val="0"/>
                        </a:spcAft>
                        <a:buClrTx/>
                        <a:buSzTx/>
                        <a:buFontTx/>
                        <a:buNone/>
                        <a:tabLst/>
                        <a:defRPr/>
                      </a:pPr>
                      <a:r>
                        <a:rPr lang="es-PE" sz="1200" b="1" i="0" u="none" strike="noStrike" dirty="0">
                          <a:solidFill>
                            <a:schemeClr val="tx1"/>
                          </a:solidFill>
                          <a:effectLst/>
                          <a:latin typeface="Corbel" panose="020B0503020204020204" pitchFamily="34" charset="0"/>
                          <a:cs typeface="Arial" panose="020B0604020202020204" pitchFamily="34" charset="0"/>
                        </a:rPr>
                        <a:t>urbano</a:t>
                      </a:r>
                    </a:p>
                  </a:txBody>
                  <a:tcPr marL="5372" marR="5372" marT="5372" marB="0" anchor="ctr">
                    <a:lnL>
                      <a:noFill/>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PE" sz="1200" b="1" i="0" u="none" strike="noStrike" dirty="0">
                          <a:solidFill>
                            <a:schemeClr val="tx1"/>
                          </a:solidFill>
                          <a:effectLst/>
                          <a:latin typeface="Corbel" panose="020B0503020204020204" pitchFamily="34" charset="0"/>
                          <a:cs typeface="Arial" panose="020B0604020202020204" pitchFamily="34" charset="0"/>
                        </a:rPr>
                        <a:t>Perú </a:t>
                      </a:r>
                    </a:p>
                    <a:p>
                      <a:pPr marL="0" marR="0" indent="0" algn="ctr" defTabSz="1219170" rtl="0" eaLnBrk="1" fontAlgn="ctr" latinLnBrk="0" hangingPunct="1">
                        <a:lnSpc>
                          <a:spcPct val="100000"/>
                        </a:lnSpc>
                        <a:spcBef>
                          <a:spcPts val="0"/>
                        </a:spcBef>
                        <a:spcAft>
                          <a:spcPts val="0"/>
                        </a:spcAft>
                        <a:buClrTx/>
                        <a:buSzTx/>
                        <a:buFontTx/>
                        <a:buNone/>
                        <a:tabLst/>
                        <a:defRPr/>
                      </a:pPr>
                      <a:r>
                        <a:rPr lang="es-PE" sz="1200" b="1" i="0" u="none" strike="noStrike" dirty="0">
                          <a:solidFill>
                            <a:schemeClr val="tx1"/>
                          </a:solidFill>
                          <a:effectLst/>
                          <a:latin typeface="Corbel" panose="020B0503020204020204" pitchFamily="34" charset="0"/>
                          <a:cs typeface="Arial" panose="020B0604020202020204" pitchFamily="34" charset="0"/>
                        </a:rPr>
                        <a:t>rural</a:t>
                      </a:r>
                    </a:p>
                  </a:txBody>
                  <a:tcPr marL="5372" marR="5372" marT="5372"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algn="ctr" rtl="0" fontAlgn="ctr"/>
                      <a:r>
                        <a:rPr lang="es-PE" sz="1200" b="1" i="0" u="none" strike="noStrike" dirty="0">
                          <a:solidFill>
                            <a:schemeClr val="tx1"/>
                          </a:solidFill>
                          <a:effectLst/>
                          <a:latin typeface="Corbel" panose="020B0503020204020204" pitchFamily="34" charset="0"/>
                          <a:cs typeface="Arial" panose="020B0604020202020204" pitchFamily="34" charset="0"/>
                        </a:rPr>
                        <a:t>Lima </a:t>
                      </a:r>
                    </a:p>
                    <a:p>
                      <a:pPr algn="ctr" rtl="0" fontAlgn="ctr"/>
                      <a:r>
                        <a:rPr lang="es-PE" sz="1200" b="1" i="0" u="none" strike="noStrike" dirty="0" err="1">
                          <a:solidFill>
                            <a:schemeClr val="tx1"/>
                          </a:solidFill>
                          <a:effectLst/>
                          <a:latin typeface="Corbel" panose="020B0503020204020204" pitchFamily="34" charset="0"/>
                          <a:cs typeface="Arial" panose="020B0604020202020204" pitchFamily="34" charset="0"/>
                        </a:rPr>
                        <a:t>Met</a:t>
                      </a:r>
                      <a:r>
                        <a:rPr lang="es-PE" sz="1200" b="1" i="0" u="none" strike="noStrike" dirty="0">
                          <a:solidFill>
                            <a:schemeClr val="tx1"/>
                          </a:solidFill>
                          <a:effectLst/>
                          <a:latin typeface="Corbel" panose="020B0503020204020204" pitchFamily="34" charset="0"/>
                          <a:cs typeface="Arial" panose="020B0604020202020204" pitchFamily="34" charset="0"/>
                        </a:rPr>
                        <a:t>.</a:t>
                      </a:r>
                    </a:p>
                  </a:txBody>
                  <a:tcPr marL="5372" marR="5372" marT="5372"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1219170" rtl="0" eaLnBrk="1" fontAlgn="ctr" latinLnBrk="0" hangingPunct="1">
                        <a:lnSpc>
                          <a:spcPct val="100000"/>
                        </a:lnSpc>
                        <a:spcBef>
                          <a:spcPts val="0"/>
                        </a:spcBef>
                        <a:spcAft>
                          <a:spcPts val="0"/>
                        </a:spcAft>
                        <a:buClrTx/>
                        <a:buSzTx/>
                        <a:buFontTx/>
                        <a:buNone/>
                        <a:tabLst/>
                        <a:defRPr/>
                      </a:pPr>
                      <a:r>
                        <a:rPr kumimoji="0" lang="es-PE" sz="1200" b="1" i="0" u="none" strike="noStrike" kern="1200" cap="none" spc="0" normalizeH="0" baseline="0" noProof="0" dirty="0">
                          <a:ln>
                            <a:noFill/>
                          </a:ln>
                          <a:solidFill>
                            <a:prstClr val="black"/>
                          </a:solidFill>
                          <a:effectLst/>
                          <a:uLnTx/>
                          <a:uFillTx/>
                          <a:latin typeface="Corbel" panose="020B0503020204020204" pitchFamily="34" charset="0"/>
                          <a:ea typeface="+mn-ea"/>
                          <a:cs typeface="Arial" panose="020B0604020202020204" pitchFamily="34" charset="0"/>
                        </a:rPr>
                        <a:t>Norte</a:t>
                      </a:r>
                      <a:endParaRPr lang="es-PE" sz="1200" b="1" i="0" u="none" strike="noStrike" kern="1200" dirty="0">
                        <a:solidFill>
                          <a:schemeClr val="tx1"/>
                        </a:solidFill>
                        <a:effectLst/>
                        <a:latin typeface="Corbel" panose="020B0503020204020204" pitchFamily="34" charset="0"/>
                        <a:ea typeface="+mn-ea"/>
                        <a:cs typeface="Arial" panose="020B0604020202020204" pitchFamily="34" charset="0"/>
                      </a:endParaRPr>
                    </a:p>
                  </a:txBody>
                  <a:tcPr marL="5372" marR="5372" marT="5372"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PE" sz="1200" b="1" i="0" u="none" strike="noStrike" dirty="0">
                          <a:solidFill>
                            <a:schemeClr val="tx1"/>
                          </a:solidFill>
                          <a:effectLst/>
                          <a:latin typeface="Corbel" panose="020B0503020204020204" pitchFamily="34" charset="0"/>
                          <a:cs typeface="Arial" panose="020B0604020202020204" pitchFamily="34" charset="0"/>
                        </a:rPr>
                        <a:t>Centro</a:t>
                      </a:r>
                    </a:p>
                  </a:txBody>
                  <a:tcPr marL="5372" marR="5372" marT="5372"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PE" sz="1200" b="1" i="0" u="none" strike="noStrike" dirty="0">
                          <a:solidFill>
                            <a:schemeClr val="tx1"/>
                          </a:solidFill>
                          <a:effectLst/>
                          <a:latin typeface="Corbel" panose="020B0503020204020204" pitchFamily="34" charset="0"/>
                          <a:cs typeface="Arial" panose="020B0604020202020204" pitchFamily="34" charset="0"/>
                        </a:rPr>
                        <a:t>Sur</a:t>
                      </a:r>
                    </a:p>
                  </a:txBody>
                  <a:tcPr marL="5372" marR="5372" marT="5372"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PE" sz="1200" b="1" i="0" u="none" strike="noStrike" dirty="0">
                          <a:solidFill>
                            <a:schemeClr val="tx1"/>
                          </a:solidFill>
                          <a:effectLst/>
                          <a:latin typeface="Corbel" panose="020B0503020204020204" pitchFamily="34" charset="0"/>
                          <a:cs typeface="Arial" panose="020B0604020202020204" pitchFamily="34" charset="0"/>
                        </a:rPr>
                        <a:t>Oriente</a:t>
                      </a:r>
                    </a:p>
                  </a:txBody>
                  <a:tcPr marL="5372" marR="5372" marT="5372"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algn="ctr" rtl="0" fontAlgn="ctr"/>
                      <a:r>
                        <a:rPr lang="es-ES" sz="1200" b="1" i="0" u="none" strike="noStrike" dirty="0">
                          <a:solidFill>
                            <a:schemeClr val="tx1"/>
                          </a:solidFill>
                          <a:effectLst/>
                          <a:latin typeface="Corbel" panose="020B0503020204020204" pitchFamily="34" charset="0"/>
                          <a:cs typeface="Arial" panose="020B0604020202020204" pitchFamily="34" charset="0"/>
                        </a:rPr>
                        <a:t>Costa</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algn="ctr" rtl="0" fontAlgn="ctr"/>
                      <a:r>
                        <a:rPr lang="es-ES" sz="1200" b="1" i="0" u="none" strike="noStrike" dirty="0">
                          <a:solidFill>
                            <a:schemeClr val="tx1"/>
                          </a:solidFill>
                          <a:effectLst/>
                          <a:latin typeface="Corbel" panose="020B0503020204020204" pitchFamily="34" charset="0"/>
                          <a:cs typeface="Arial" panose="020B0604020202020204" pitchFamily="34" charset="0"/>
                        </a:rPr>
                        <a:t>Sierra</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ES" sz="1200" b="1" i="0" u="none" strike="noStrike" dirty="0">
                          <a:solidFill>
                            <a:schemeClr val="tx1"/>
                          </a:solidFill>
                          <a:effectLst/>
                          <a:latin typeface="Corbel" panose="020B0503020204020204" pitchFamily="34" charset="0"/>
                          <a:cs typeface="Arial" panose="020B0604020202020204" pitchFamily="34" charset="0"/>
                        </a:rPr>
                        <a:t>Selva</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1"/>
                  </a:ext>
                </a:extLst>
              </a:tr>
              <a:tr h="340892">
                <a:tc rowSpan="2">
                  <a:txBody>
                    <a:bodyPr/>
                    <a:lstStyle/>
                    <a:p>
                      <a:pPr marL="0" marR="0" indent="0" algn="l" defTabSz="1219170" rtl="0" eaLnBrk="1" fontAlgn="ctr" latinLnBrk="0" hangingPunct="1">
                        <a:lnSpc>
                          <a:spcPct val="100000"/>
                        </a:lnSpc>
                        <a:spcBef>
                          <a:spcPts val="0"/>
                        </a:spcBef>
                        <a:spcAft>
                          <a:spcPts val="0"/>
                        </a:spcAft>
                        <a:buClrTx/>
                        <a:buSzTx/>
                        <a:buFontTx/>
                        <a:buNone/>
                        <a:tabLst/>
                        <a:defRPr/>
                      </a:pPr>
                      <a:r>
                        <a:rPr lang="es-MX" sz="1200" b="0" i="0" u="none" strike="noStrike" dirty="0">
                          <a:solidFill>
                            <a:srgbClr val="000000"/>
                          </a:solidFill>
                          <a:effectLst/>
                          <a:latin typeface="Corbel" panose="020B0503020204020204" pitchFamily="34" charset="0"/>
                        </a:rPr>
                        <a:t>S</a:t>
                      </a:r>
                      <a:r>
                        <a:rPr lang="es-PE" sz="1200" b="0" i="0" u="none" strike="noStrike" dirty="0">
                          <a:solidFill>
                            <a:srgbClr val="000000"/>
                          </a:solidFill>
                          <a:effectLst/>
                          <a:latin typeface="Corbel" panose="020B0503020204020204" pitchFamily="34" charset="0"/>
                        </a:rPr>
                        <a:t>e preocupa por los que menos tienen</a:t>
                      </a:r>
                    </a:p>
                  </a:txBody>
                  <a:tcPr marL="9525" marR="9525" marT="9525" marB="0" anchor="ctr">
                    <a:lnL w="12700" cap="flat" cmpd="sng" algn="ctr">
                      <a:solidFill>
                        <a:schemeClr val="tx1"/>
                      </a:solidFill>
                      <a:prstDash val="solid"/>
                      <a:round/>
                      <a:headEnd type="none" w="med" len="med"/>
                      <a:tailEnd type="none" w="med" len="med"/>
                    </a:lnL>
                    <a:lnR>
                      <a:noFill/>
                    </a:lnR>
                    <a:lnT w="6350" cap="flat" cmpd="sng" algn="ctr">
                      <a:solidFill>
                        <a:srgbClr val="0D0D0D"/>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s-PE" sz="1200" b="0" i="0" u="none" strike="noStrike" dirty="0">
                          <a:solidFill>
                            <a:srgbClr val="000000"/>
                          </a:solidFill>
                          <a:effectLst/>
                          <a:latin typeface="Corbel" panose="020B0503020204020204" pitchFamily="34" charset="0"/>
                        </a:rPr>
                        <a:t>(Mucho/Algo)</a:t>
                      </a:r>
                    </a:p>
                  </a:txBody>
                  <a:tcPr marL="9525" marR="9525" marT="9525" marB="0" anchor="ctr">
                    <a:lnL w="12700" cap="flat" cmpd="sng" algn="ctr">
                      <a:noFill/>
                      <a:prstDash val="solid"/>
                      <a:round/>
                      <a:headEnd type="none" w="med" len="med"/>
                      <a:tailEnd type="none" w="med" len="med"/>
                    </a:lnL>
                    <a:lnR>
                      <a:noFill/>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ctr"/>
                      <a:r>
                        <a:rPr lang="es-PE" sz="1200" b="0" i="0" u="none" strike="noStrike" dirty="0">
                          <a:solidFill>
                            <a:srgbClr val="000000"/>
                          </a:solidFill>
                          <a:effectLst/>
                          <a:latin typeface="Corbel" panose="020B0503020204020204" pitchFamily="34" charset="0"/>
                        </a:rPr>
                        <a:t>42%</a:t>
                      </a:r>
                    </a:p>
                  </a:txBody>
                  <a:tcPr marL="9525" marR="9525" marT="9525" marB="0" anchor="ctr">
                    <a:lnL>
                      <a:noFill/>
                    </a:lnL>
                    <a:lnR>
                      <a:noFill/>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36%</a:t>
                      </a:r>
                    </a:p>
                  </a:txBody>
                  <a:tcPr marL="9525" marR="9525" marT="9525" marB="0" anchor="ctr">
                    <a:lnL w="12700" cap="flat" cmpd="sng" algn="ctr">
                      <a:noFill/>
                      <a:prstDash val="solid"/>
                      <a:round/>
                      <a:headEnd type="none" w="med" len="med"/>
                      <a:tailEnd type="none" w="med" len="med"/>
                    </a:lnL>
                    <a:lnR>
                      <a:noFill/>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46%</a:t>
                      </a:r>
                    </a:p>
                  </a:txBody>
                  <a:tcPr marL="9525" marR="9525" marT="9525" marB="0" anchor="ctr">
                    <a:lnL>
                      <a:noFill/>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44%</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dirty="0">
                          <a:solidFill>
                            <a:srgbClr val="000000"/>
                          </a:solidFill>
                          <a:effectLst/>
                          <a:latin typeface="Corbel" panose="020B0503020204020204" pitchFamily="34" charset="0"/>
                        </a:rPr>
                        <a:t>36%</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40%</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47%</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51%</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48%</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dirty="0">
                          <a:solidFill>
                            <a:srgbClr val="000000"/>
                          </a:solidFill>
                          <a:effectLst/>
                          <a:latin typeface="Corbel" panose="020B0503020204020204" pitchFamily="34" charset="0"/>
                        </a:rPr>
                        <a:t>37%</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51%</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48%</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extLst>
                  <a:ext uri="{0D108BD9-81ED-4DB2-BD59-A6C34878D82A}">
                    <a16:rowId xmlns:a16="http://schemas.microsoft.com/office/drawing/2014/main" val="10002"/>
                  </a:ext>
                </a:extLst>
              </a:tr>
              <a:tr h="340892">
                <a:tc vMerge="1">
                  <a:txBody>
                    <a:bodyPr/>
                    <a:lstStyle/>
                    <a:p>
                      <a:pPr marL="0" marR="0" indent="0" algn="l" defTabSz="1219170" rtl="0" eaLnBrk="1" fontAlgn="ctr" latinLnBrk="0" hangingPunct="1">
                        <a:lnSpc>
                          <a:spcPct val="100000"/>
                        </a:lnSpc>
                        <a:spcBef>
                          <a:spcPts val="0"/>
                        </a:spcBef>
                        <a:spcAft>
                          <a:spcPts val="0"/>
                        </a:spcAft>
                        <a:buClrTx/>
                        <a:buSzTx/>
                        <a:buFontTx/>
                        <a:buNone/>
                        <a:tabLst/>
                        <a:defRPr/>
                      </a:pPr>
                      <a:endParaRPr lang="es-MX" sz="1200" b="0" i="0" u="none" strike="noStrike" dirty="0">
                        <a:solidFill>
                          <a:srgbClr val="000000"/>
                        </a:solidFill>
                        <a:effectLst/>
                        <a:latin typeface="Corbel" panose="020B0503020204020204" pitchFamily="34" charset="0"/>
                      </a:endParaRPr>
                    </a:p>
                  </a:txBody>
                  <a:tcPr marL="9525" marR="9525" marT="9525" marB="0" anchor="ctr">
                    <a:lnL w="12700" cap="flat" cmpd="sng" algn="ctr">
                      <a:solidFill>
                        <a:schemeClr val="tx1"/>
                      </a:solidFill>
                      <a:prstDash val="solid"/>
                      <a:round/>
                      <a:headEnd type="none" w="med" len="med"/>
                      <a:tailEnd type="none" w="med" len="med"/>
                    </a:lnL>
                    <a:lnR>
                      <a:noFill/>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l" fontAlgn="ctr"/>
                      <a:r>
                        <a:rPr lang="es-PE" sz="1200" b="0" i="0" u="none" strike="noStrike" dirty="0">
                          <a:solidFill>
                            <a:srgbClr val="000000"/>
                          </a:solidFill>
                          <a:effectLst/>
                          <a:latin typeface="Corbel" panose="020B0503020204020204" pitchFamily="34" charset="0"/>
                        </a:rPr>
                        <a:t>(Nada/Poco)</a:t>
                      </a:r>
                    </a:p>
                  </a:txBody>
                  <a:tcPr marL="9525" marR="9525" marT="9525" marB="0" anchor="ctr">
                    <a:lnL w="12700" cap="flat" cmpd="sng" algn="ctr">
                      <a:noFill/>
                      <a:prstDash val="solid"/>
                      <a:round/>
                      <a:headEnd type="none" w="med" len="med"/>
                      <a:tailEnd type="none" w="med" len="med"/>
                    </a:lnL>
                    <a:lnR>
                      <a:noFill/>
                    </a:lnR>
                    <a:lnT w="6350" cap="flat" cmpd="sng" algn="ctr">
                      <a:solidFill>
                        <a:srgbClr val="A6A6A6"/>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s-PE" sz="1200" b="0" i="0" u="none" strike="noStrike" dirty="0">
                          <a:solidFill>
                            <a:srgbClr val="000000"/>
                          </a:solidFill>
                          <a:effectLst/>
                          <a:latin typeface="Corbel" panose="020B0503020204020204" pitchFamily="34" charset="0"/>
                        </a:rPr>
                        <a:t>54%</a:t>
                      </a:r>
                    </a:p>
                  </a:txBody>
                  <a:tcPr marL="9525" marR="9525" marT="9525" marB="0" anchor="ctr">
                    <a:lnL>
                      <a:noFill/>
                    </a:lnL>
                    <a:lnR>
                      <a:noFill/>
                    </a:lnR>
                    <a:lnT w="6350" cap="flat" cmpd="sng" algn="ctr">
                      <a:solidFill>
                        <a:srgbClr val="A6A6A6"/>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60%</a:t>
                      </a:r>
                    </a:p>
                  </a:txBody>
                  <a:tcPr marL="9525" marR="9525" marT="9525" marB="0" anchor="ctr">
                    <a:lnL w="12700" cap="flat" cmpd="sng" algn="ctr">
                      <a:noFill/>
                      <a:prstDash val="solid"/>
                      <a:round/>
                      <a:headEnd type="none" w="med" len="med"/>
                      <a:tailEnd type="none" w="med" len="med"/>
                    </a:lnL>
                    <a:lnR>
                      <a:noFill/>
                    </a:lnR>
                    <a:lnT w="6350" cap="flat" cmpd="sng" algn="ctr">
                      <a:solidFill>
                        <a:srgbClr val="A6A6A6"/>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50%</a:t>
                      </a:r>
                    </a:p>
                  </a:txBody>
                  <a:tcPr marL="9525" marR="9525" marT="9525" marB="0" anchor="ctr">
                    <a:lnL>
                      <a:noFill/>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s-PE" sz="1200" b="0" i="0" u="none" strike="noStrike" dirty="0">
                          <a:solidFill>
                            <a:srgbClr val="000000"/>
                          </a:solidFill>
                          <a:effectLst/>
                          <a:latin typeface="Corbel" panose="020B0503020204020204" pitchFamily="34" charset="0"/>
                        </a:rPr>
                        <a:t>52%</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60%</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57%</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51%</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45%</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s-PE" sz="1200" b="0" i="0" u="none" strike="noStrike" dirty="0">
                          <a:solidFill>
                            <a:srgbClr val="000000"/>
                          </a:solidFill>
                          <a:effectLst/>
                          <a:latin typeface="Corbel" panose="020B0503020204020204" pitchFamily="34" charset="0"/>
                        </a:rPr>
                        <a:t>48%</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60%</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45%</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s-PE" sz="1200" b="0" i="0" u="none" strike="noStrike" dirty="0">
                          <a:solidFill>
                            <a:srgbClr val="000000"/>
                          </a:solidFill>
                          <a:effectLst/>
                          <a:latin typeface="Corbel" panose="020B0503020204020204" pitchFamily="34" charset="0"/>
                        </a:rPr>
                        <a:t>48%</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32360678"/>
                  </a:ext>
                </a:extLst>
              </a:tr>
              <a:tr h="340892">
                <a:tc rowSpan="2">
                  <a:txBody>
                    <a:bodyPr/>
                    <a:lstStyle/>
                    <a:p>
                      <a:pPr marL="0" marR="0" indent="0" algn="l" defTabSz="1219170" rtl="0" eaLnBrk="1" fontAlgn="ctr" latinLnBrk="0" hangingPunct="1">
                        <a:lnSpc>
                          <a:spcPct val="100000"/>
                        </a:lnSpc>
                        <a:spcBef>
                          <a:spcPts val="0"/>
                        </a:spcBef>
                        <a:spcAft>
                          <a:spcPts val="0"/>
                        </a:spcAft>
                        <a:buClrTx/>
                        <a:buSzTx/>
                        <a:buFontTx/>
                        <a:buNone/>
                        <a:tabLst/>
                        <a:defRPr/>
                      </a:pPr>
                      <a:r>
                        <a:rPr lang="es-MX" sz="1200" b="0" i="0" u="none" strike="noStrike" dirty="0">
                          <a:solidFill>
                            <a:srgbClr val="000000"/>
                          </a:solidFill>
                          <a:effectLst/>
                          <a:latin typeface="Corbel" panose="020B0503020204020204" pitchFamily="34" charset="0"/>
                        </a:rPr>
                        <a:t>Representa </a:t>
                      </a:r>
                      <a:r>
                        <a:rPr lang="es-PE" sz="1200" b="0" i="0" u="none" strike="noStrike" dirty="0">
                          <a:solidFill>
                            <a:srgbClr val="000000"/>
                          </a:solidFill>
                          <a:effectLst/>
                          <a:latin typeface="Corbel" panose="020B0503020204020204" pitchFamily="34" charset="0"/>
                        </a:rPr>
                        <a:t> a gente como usted</a:t>
                      </a:r>
                    </a:p>
                  </a:txBody>
                  <a:tcPr marL="9525" marR="9525" marT="9525" marB="0" anchor="ct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s-PE" sz="1200" b="0" i="0" u="none" strike="noStrike" dirty="0">
                          <a:solidFill>
                            <a:srgbClr val="000000"/>
                          </a:solidFill>
                          <a:effectLst/>
                          <a:latin typeface="Corbel" panose="020B0503020204020204" pitchFamily="34" charset="0"/>
                        </a:rPr>
                        <a:t>(Mucho/Algo)</a:t>
                      </a:r>
                    </a:p>
                  </a:txBody>
                  <a:tcPr marL="9525" marR="9525" marT="9525" marB="0" anchor="ctr">
                    <a:lnL w="12700" cap="flat" cmpd="sng" algn="ctr">
                      <a:no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ctr"/>
                      <a:r>
                        <a:rPr lang="es-PE" sz="1200" b="0" i="0" u="none" strike="noStrike" dirty="0">
                          <a:solidFill>
                            <a:srgbClr val="000000"/>
                          </a:solidFill>
                          <a:effectLst/>
                          <a:latin typeface="Corbel" panose="020B0503020204020204" pitchFamily="34" charset="0"/>
                        </a:rPr>
                        <a:t>39%</a:t>
                      </a:r>
                    </a:p>
                  </a:txBody>
                  <a:tcPr marL="9525" marR="9525" marT="9525" marB="0" anchor="ctr">
                    <a:lnL>
                      <a:noFill/>
                    </a:lnL>
                    <a:lnR>
                      <a:noFill/>
                    </a:lnR>
                    <a:lnT w="12700" cap="flat" cmpd="sng" algn="ctr">
                      <a:solidFill>
                        <a:schemeClr val="tx1"/>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32%</a:t>
                      </a:r>
                    </a:p>
                  </a:txBody>
                  <a:tcPr marL="9525" marR="9525" marT="9525" marB="0" anchor="ctr">
                    <a:lnL w="12700" cap="flat" cmpd="sng" algn="ctr">
                      <a:no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42%</a:t>
                      </a:r>
                    </a:p>
                  </a:txBody>
                  <a:tcPr marL="9525" marR="9525" marT="9525" marB="0" anchor="ctr">
                    <a:lnL>
                      <a:noFill/>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45%</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32%</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35%</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47%</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49%</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45%</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dirty="0">
                          <a:solidFill>
                            <a:srgbClr val="000000"/>
                          </a:solidFill>
                          <a:effectLst/>
                          <a:latin typeface="Corbel" panose="020B0503020204020204" pitchFamily="34" charset="0"/>
                        </a:rPr>
                        <a:t>32%</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49%</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45%</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extLst>
                  <a:ext uri="{0D108BD9-81ED-4DB2-BD59-A6C34878D82A}">
                    <a16:rowId xmlns:a16="http://schemas.microsoft.com/office/drawing/2014/main" val="2758300616"/>
                  </a:ext>
                </a:extLst>
              </a:tr>
              <a:tr h="340892">
                <a:tc vMerge="1">
                  <a:txBody>
                    <a:bodyPr/>
                    <a:lstStyle/>
                    <a:p>
                      <a:pPr algn="l" fontAlgn="ctr"/>
                      <a:endParaRPr lang="es-PE" sz="1200" b="0" i="0" u="none" strike="noStrike" dirty="0">
                        <a:solidFill>
                          <a:srgbClr val="000000"/>
                        </a:solidFill>
                        <a:effectLst/>
                        <a:latin typeface="Corbel" panose="020B0503020204020204" pitchFamily="34" charset="0"/>
                      </a:endParaRPr>
                    </a:p>
                  </a:txBody>
                  <a:tcPr marL="9525" marR="9525" marT="9525" marB="0" anchor="ctr">
                    <a:lnL w="12700" cap="flat" cmpd="sng" algn="ctr">
                      <a:solidFill>
                        <a:schemeClr val="tx1"/>
                      </a:solidFill>
                      <a:prstDash val="solid"/>
                      <a:round/>
                      <a:headEnd type="none" w="med" len="med"/>
                      <a:tailEnd type="none" w="med" len="med"/>
                    </a:lnL>
                    <a:lnR>
                      <a:noFill/>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l" fontAlgn="ctr"/>
                      <a:r>
                        <a:rPr lang="es-PE" sz="1200" b="0" i="0" u="none" strike="noStrike" dirty="0">
                          <a:solidFill>
                            <a:srgbClr val="000000"/>
                          </a:solidFill>
                          <a:effectLst/>
                          <a:latin typeface="Corbel" panose="020B0503020204020204" pitchFamily="34" charset="0"/>
                        </a:rPr>
                        <a:t>(Nada/Poco)</a:t>
                      </a:r>
                    </a:p>
                  </a:txBody>
                  <a:tcPr marL="9525" marR="9525" marT="9525" marB="0" anchor="ctr">
                    <a:lnL w="12700" cap="flat" cmpd="sng" algn="ctr">
                      <a:noFill/>
                      <a:prstDash val="solid"/>
                      <a:round/>
                      <a:headEnd type="none" w="med" len="med"/>
                      <a:tailEnd type="none" w="med" len="med"/>
                    </a:lnL>
                    <a:lnR>
                      <a:noFill/>
                    </a:lnR>
                    <a:lnT w="6350" cap="flat" cmpd="sng" algn="ctr">
                      <a:solidFill>
                        <a:srgbClr val="A6A6A6"/>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s-PE" sz="1200" b="0" i="0" u="none" strike="noStrike" dirty="0">
                          <a:solidFill>
                            <a:srgbClr val="000000"/>
                          </a:solidFill>
                          <a:effectLst/>
                          <a:latin typeface="Corbel" panose="020B0503020204020204" pitchFamily="34" charset="0"/>
                        </a:rPr>
                        <a:t>59%</a:t>
                      </a:r>
                    </a:p>
                  </a:txBody>
                  <a:tcPr marL="9525" marR="9525" marT="9525" marB="0" anchor="ctr">
                    <a:lnL>
                      <a:noFill/>
                    </a:lnL>
                    <a:lnR>
                      <a:noFill/>
                    </a:lnR>
                    <a:lnT w="6350" cap="flat" cmpd="sng" algn="ctr">
                      <a:solidFill>
                        <a:srgbClr val="A6A6A6"/>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67%</a:t>
                      </a:r>
                    </a:p>
                  </a:txBody>
                  <a:tcPr marL="9525" marR="9525" marT="9525" marB="0" anchor="ctr">
                    <a:lnL w="12700" cap="flat" cmpd="sng" algn="ctr">
                      <a:noFill/>
                      <a:prstDash val="solid"/>
                      <a:round/>
                      <a:headEnd type="none" w="med" len="med"/>
                      <a:tailEnd type="none" w="med" len="med"/>
                    </a:lnL>
                    <a:lnR>
                      <a:noFill/>
                    </a:lnR>
                    <a:lnT w="6350" cap="flat" cmpd="sng" algn="ctr">
                      <a:solidFill>
                        <a:srgbClr val="A6A6A6"/>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57%</a:t>
                      </a:r>
                    </a:p>
                  </a:txBody>
                  <a:tcPr marL="9525" marR="9525" marT="9525" marB="0" anchor="ctr">
                    <a:lnL>
                      <a:noFill/>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49%</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67%</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62%</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53%</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49%</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s-PE" sz="1200" b="0" i="0" u="none" strike="noStrike" dirty="0">
                          <a:solidFill>
                            <a:srgbClr val="000000"/>
                          </a:solidFill>
                          <a:effectLst/>
                          <a:latin typeface="Corbel" panose="020B0503020204020204" pitchFamily="34" charset="0"/>
                        </a:rPr>
                        <a:t>50%</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66%</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48%</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s-PE" sz="1200" b="0" i="0" u="none" strike="noStrike" dirty="0">
                          <a:solidFill>
                            <a:srgbClr val="000000"/>
                          </a:solidFill>
                          <a:effectLst/>
                          <a:latin typeface="Corbel" panose="020B0503020204020204" pitchFamily="34" charset="0"/>
                        </a:rPr>
                        <a:t>50%</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73367174"/>
                  </a:ext>
                </a:extLst>
              </a:tr>
              <a:tr h="340892">
                <a:tc rowSpan="2">
                  <a:txBody>
                    <a:bodyPr/>
                    <a:lstStyle/>
                    <a:p>
                      <a:pPr marL="0" marR="0" indent="0" algn="l" defTabSz="1219170" rtl="0" eaLnBrk="1" fontAlgn="ctr" latinLnBrk="0" hangingPunct="1">
                        <a:lnSpc>
                          <a:spcPct val="100000"/>
                        </a:lnSpc>
                        <a:spcBef>
                          <a:spcPts val="0"/>
                        </a:spcBef>
                        <a:spcAft>
                          <a:spcPts val="0"/>
                        </a:spcAft>
                        <a:buClrTx/>
                        <a:buSzTx/>
                        <a:buFontTx/>
                        <a:buNone/>
                        <a:tabLst/>
                        <a:defRPr/>
                      </a:pPr>
                      <a:r>
                        <a:rPr lang="es-MX" sz="1200" b="0" i="0" u="none" strike="noStrike" dirty="0">
                          <a:solidFill>
                            <a:srgbClr val="000000"/>
                          </a:solidFill>
                          <a:effectLst/>
                          <a:latin typeface="Corbel" panose="020B0503020204020204" pitchFamily="34" charset="0"/>
                        </a:rPr>
                        <a:t>Tiene</a:t>
                      </a:r>
                      <a:r>
                        <a:rPr lang="es-PE" sz="1200" b="0" i="0" u="none" strike="noStrike" dirty="0">
                          <a:solidFill>
                            <a:srgbClr val="000000"/>
                          </a:solidFill>
                          <a:effectLst/>
                          <a:latin typeface="Corbel" panose="020B0503020204020204" pitchFamily="34" charset="0"/>
                        </a:rPr>
                        <a:t> capacidad para gobernar</a:t>
                      </a:r>
                    </a:p>
                  </a:txBody>
                  <a:tcPr marL="9525" marR="9525" marT="9525" marB="0" anchor="ct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s-PE" sz="1200" b="0" i="0" u="none" strike="noStrike" dirty="0">
                          <a:solidFill>
                            <a:srgbClr val="000000"/>
                          </a:solidFill>
                          <a:effectLst/>
                          <a:latin typeface="Corbel" panose="020B0503020204020204" pitchFamily="34" charset="0"/>
                        </a:rPr>
                        <a:t>(Mucho/Algo)</a:t>
                      </a:r>
                    </a:p>
                  </a:txBody>
                  <a:tcPr marL="9525" marR="9525" marT="9525" marB="0" anchor="ctr">
                    <a:lnL w="12700" cap="flat" cmpd="sng" algn="ctr">
                      <a:no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ctr"/>
                      <a:r>
                        <a:rPr lang="es-PE" sz="1200" b="0" i="0" u="none" strike="noStrike" dirty="0">
                          <a:solidFill>
                            <a:srgbClr val="000000"/>
                          </a:solidFill>
                          <a:effectLst/>
                          <a:latin typeface="Corbel" panose="020B0503020204020204" pitchFamily="34" charset="0"/>
                        </a:rPr>
                        <a:t>35%</a:t>
                      </a:r>
                    </a:p>
                  </a:txBody>
                  <a:tcPr marL="9525" marR="9525" marT="9525" marB="0" anchor="ctr">
                    <a:lnL>
                      <a:noFill/>
                    </a:lnL>
                    <a:lnR>
                      <a:noFill/>
                    </a:lnR>
                    <a:lnT w="12700" cap="flat" cmpd="sng" algn="ctr">
                      <a:solidFill>
                        <a:schemeClr val="tx1"/>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27%</a:t>
                      </a:r>
                    </a:p>
                  </a:txBody>
                  <a:tcPr marL="9525" marR="9525" marT="9525" marB="0" anchor="ctr">
                    <a:lnL w="12700" cap="flat" cmpd="sng" algn="ctr">
                      <a:no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39%</a:t>
                      </a:r>
                    </a:p>
                  </a:txBody>
                  <a:tcPr marL="9525" marR="9525" marT="9525" marB="0" anchor="ctr">
                    <a:lnL>
                      <a:noFill/>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41%</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dirty="0">
                          <a:solidFill>
                            <a:srgbClr val="000000"/>
                          </a:solidFill>
                          <a:effectLst/>
                          <a:latin typeface="Corbel" panose="020B0503020204020204" pitchFamily="34" charset="0"/>
                        </a:rPr>
                        <a:t>27%</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36%</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40%</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43%</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40%</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dirty="0">
                          <a:solidFill>
                            <a:srgbClr val="000000"/>
                          </a:solidFill>
                          <a:effectLst/>
                          <a:latin typeface="Corbel" panose="020B0503020204020204" pitchFamily="34" charset="0"/>
                        </a:rPr>
                        <a:t>28%</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47%</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40%</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extLst>
                  <a:ext uri="{0D108BD9-81ED-4DB2-BD59-A6C34878D82A}">
                    <a16:rowId xmlns:a16="http://schemas.microsoft.com/office/drawing/2014/main" val="451740717"/>
                  </a:ext>
                </a:extLst>
              </a:tr>
              <a:tr h="340892">
                <a:tc vMerge="1">
                  <a:txBody>
                    <a:bodyPr/>
                    <a:lstStyle/>
                    <a:p>
                      <a:pPr algn="l" fontAlgn="ctr"/>
                      <a:endParaRPr lang="es-PE" sz="1200" b="0" i="0" u="none" strike="noStrike" dirty="0">
                        <a:solidFill>
                          <a:srgbClr val="000000"/>
                        </a:solidFill>
                        <a:effectLst/>
                        <a:latin typeface="Corbel" panose="020B0503020204020204" pitchFamily="34" charset="0"/>
                      </a:endParaRPr>
                    </a:p>
                  </a:txBody>
                  <a:tcPr marL="9525" marR="9525" marT="9525" marB="0" anchor="ctr">
                    <a:lnL w="12700" cap="flat" cmpd="sng" algn="ctr">
                      <a:solidFill>
                        <a:schemeClr val="tx1"/>
                      </a:solidFill>
                      <a:prstDash val="solid"/>
                      <a:round/>
                      <a:headEnd type="none" w="med" len="med"/>
                      <a:tailEnd type="none" w="med" len="med"/>
                    </a:lnL>
                    <a:lnR>
                      <a:noFill/>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l" fontAlgn="ctr"/>
                      <a:r>
                        <a:rPr lang="es-PE" sz="1200" b="0" i="0" u="none" strike="noStrike" dirty="0">
                          <a:solidFill>
                            <a:srgbClr val="000000"/>
                          </a:solidFill>
                          <a:effectLst/>
                          <a:latin typeface="Corbel" panose="020B0503020204020204" pitchFamily="34" charset="0"/>
                        </a:rPr>
                        <a:t>(Nada/Poco)</a:t>
                      </a:r>
                    </a:p>
                  </a:txBody>
                  <a:tcPr marL="9525" marR="9525" marT="9525" marB="0" anchor="ctr">
                    <a:lnL w="12700" cap="flat" cmpd="sng" algn="ctr">
                      <a:noFill/>
                      <a:prstDash val="solid"/>
                      <a:round/>
                      <a:headEnd type="none" w="med" len="med"/>
                      <a:tailEnd type="none" w="med" len="med"/>
                    </a:lnL>
                    <a:lnR>
                      <a:noFill/>
                    </a:lnR>
                    <a:lnT w="6350" cap="flat" cmpd="sng" algn="ctr">
                      <a:solidFill>
                        <a:srgbClr val="A6A6A6"/>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s-PE" sz="1200" b="0" i="0" u="none" strike="noStrike" dirty="0">
                          <a:solidFill>
                            <a:srgbClr val="000000"/>
                          </a:solidFill>
                          <a:effectLst/>
                          <a:latin typeface="Corbel" panose="020B0503020204020204" pitchFamily="34" charset="0"/>
                        </a:rPr>
                        <a:t>61%</a:t>
                      </a:r>
                    </a:p>
                  </a:txBody>
                  <a:tcPr marL="9525" marR="9525" marT="9525" marB="0" anchor="ctr">
                    <a:lnL>
                      <a:noFill/>
                    </a:lnL>
                    <a:lnR>
                      <a:noFill/>
                    </a:lnR>
                    <a:lnT w="6350" cap="flat" cmpd="sng" algn="ctr">
                      <a:solidFill>
                        <a:srgbClr val="A6A6A6"/>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71%</a:t>
                      </a:r>
                    </a:p>
                  </a:txBody>
                  <a:tcPr marL="9525" marR="9525" marT="9525" marB="0" anchor="ctr">
                    <a:lnL w="12700" cap="flat" cmpd="sng" algn="ctr">
                      <a:noFill/>
                      <a:prstDash val="solid"/>
                      <a:round/>
                      <a:headEnd type="none" w="med" len="med"/>
                      <a:tailEnd type="none" w="med" len="med"/>
                    </a:lnL>
                    <a:lnR>
                      <a:noFill/>
                    </a:lnR>
                    <a:lnT w="6350" cap="flat" cmpd="sng" algn="ctr">
                      <a:solidFill>
                        <a:srgbClr val="A6A6A6"/>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57%</a:t>
                      </a:r>
                    </a:p>
                  </a:txBody>
                  <a:tcPr marL="9525" marR="9525" marT="9525" marB="0" anchor="ctr">
                    <a:lnL>
                      <a:noFill/>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s-PE" sz="1200" b="0" i="0" u="none" strike="noStrike" dirty="0">
                          <a:solidFill>
                            <a:srgbClr val="000000"/>
                          </a:solidFill>
                          <a:effectLst/>
                          <a:latin typeface="Corbel" panose="020B0503020204020204" pitchFamily="34" charset="0"/>
                        </a:rPr>
                        <a:t>53%</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71%</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59%</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58%</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52%</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s-PE" sz="1200" b="0" i="0" u="none" strike="noStrike" dirty="0">
                          <a:solidFill>
                            <a:srgbClr val="000000"/>
                          </a:solidFill>
                          <a:effectLst/>
                          <a:latin typeface="Corbel" panose="020B0503020204020204" pitchFamily="34" charset="0"/>
                        </a:rPr>
                        <a:t>56%</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69%</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49%</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s-PE" sz="1200" b="0" i="0" u="none" strike="noStrike" dirty="0">
                          <a:solidFill>
                            <a:srgbClr val="000000"/>
                          </a:solidFill>
                          <a:effectLst/>
                          <a:latin typeface="Corbel" panose="020B0503020204020204" pitchFamily="34" charset="0"/>
                        </a:rPr>
                        <a:t>56%</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11994852"/>
                  </a:ext>
                </a:extLst>
              </a:tr>
              <a:tr h="340892">
                <a:tc rowSpan="2">
                  <a:txBody>
                    <a:bodyPr/>
                    <a:lstStyle/>
                    <a:p>
                      <a:pPr marL="0" marR="0" indent="0" algn="l" defTabSz="1219170" rtl="0" eaLnBrk="1" fontAlgn="ctr" latinLnBrk="0" hangingPunct="1">
                        <a:lnSpc>
                          <a:spcPct val="100000"/>
                        </a:lnSpc>
                        <a:spcBef>
                          <a:spcPts val="0"/>
                        </a:spcBef>
                        <a:spcAft>
                          <a:spcPts val="0"/>
                        </a:spcAft>
                        <a:buClrTx/>
                        <a:buSzTx/>
                        <a:buFontTx/>
                        <a:buNone/>
                        <a:tabLst/>
                        <a:defRPr/>
                      </a:pPr>
                      <a:r>
                        <a:rPr lang="es-MX" sz="1200" b="0" i="0" u="none" strike="noStrike" dirty="0">
                          <a:solidFill>
                            <a:srgbClr val="000000"/>
                          </a:solidFill>
                          <a:effectLst/>
                          <a:latin typeface="Corbel" panose="020B0503020204020204" pitchFamily="34" charset="0"/>
                        </a:rPr>
                        <a:t>Le inspira confianza</a:t>
                      </a:r>
                    </a:p>
                  </a:txBody>
                  <a:tcPr marL="9525" marR="9525" marT="9525" marB="0" anchor="ct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tcPr>
                </a:tc>
                <a:tc>
                  <a:txBody>
                    <a:bodyPr/>
                    <a:lstStyle/>
                    <a:p>
                      <a:pPr algn="l" fontAlgn="ctr"/>
                      <a:r>
                        <a:rPr lang="es-PE" sz="1200" b="0" i="0" u="none" strike="noStrike" dirty="0">
                          <a:solidFill>
                            <a:srgbClr val="000000"/>
                          </a:solidFill>
                          <a:effectLst/>
                          <a:latin typeface="Corbel" panose="020B0503020204020204" pitchFamily="34" charset="0"/>
                        </a:rPr>
                        <a:t>(Mucho/Algo)</a:t>
                      </a:r>
                    </a:p>
                  </a:txBody>
                  <a:tcPr marL="9525" marR="9525" marT="9525" marB="0" anchor="ctr">
                    <a:lnL w="12700" cap="flat" cmpd="sng" algn="ctr">
                      <a:no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ctr"/>
                      <a:r>
                        <a:rPr lang="es-PE" sz="1200" b="0" i="0" u="none" strike="noStrike" dirty="0">
                          <a:solidFill>
                            <a:srgbClr val="000000"/>
                          </a:solidFill>
                          <a:effectLst/>
                          <a:latin typeface="Corbel" panose="020B0503020204020204" pitchFamily="34" charset="0"/>
                        </a:rPr>
                        <a:t>35%</a:t>
                      </a:r>
                    </a:p>
                  </a:txBody>
                  <a:tcPr marL="9525" marR="9525" marT="9525" marB="0" anchor="ctr">
                    <a:lnL>
                      <a:noFill/>
                    </a:lnL>
                    <a:lnR>
                      <a:noFill/>
                    </a:lnR>
                    <a:lnT w="12700" cap="flat" cmpd="sng" algn="ctr">
                      <a:solidFill>
                        <a:schemeClr val="tx1"/>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30%</a:t>
                      </a:r>
                    </a:p>
                  </a:txBody>
                  <a:tcPr marL="9525" marR="9525" marT="9525" marB="0" anchor="ctr">
                    <a:lnL w="12700" cap="flat" cmpd="sng" algn="ctr">
                      <a:no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38%</a:t>
                      </a:r>
                    </a:p>
                  </a:txBody>
                  <a:tcPr marL="9525" marR="9525" marT="9525" marB="0" anchor="ctr">
                    <a:lnL>
                      <a:noFill/>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39%</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dirty="0">
                          <a:solidFill>
                            <a:srgbClr val="000000"/>
                          </a:solidFill>
                          <a:effectLst/>
                          <a:latin typeface="Corbel" panose="020B0503020204020204" pitchFamily="34" charset="0"/>
                        </a:rPr>
                        <a:t>30%</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33%</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41%</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44%</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37%</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dirty="0">
                          <a:solidFill>
                            <a:srgbClr val="000000"/>
                          </a:solidFill>
                          <a:effectLst/>
                          <a:latin typeface="Corbel" panose="020B0503020204020204" pitchFamily="34" charset="0"/>
                        </a:rPr>
                        <a:t>29%</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47%</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37%</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extLst>
                  <a:ext uri="{0D108BD9-81ED-4DB2-BD59-A6C34878D82A}">
                    <a16:rowId xmlns:a16="http://schemas.microsoft.com/office/drawing/2014/main" val="10003"/>
                  </a:ext>
                </a:extLst>
              </a:tr>
              <a:tr h="340892">
                <a:tc vMerge="1">
                  <a:txBody>
                    <a:bodyPr/>
                    <a:lstStyle/>
                    <a:p>
                      <a:pPr algn="l" fontAlgn="ctr"/>
                      <a:endParaRPr lang="es-PE" sz="1200" b="0" i="0" u="none" strike="noStrike" dirty="0">
                        <a:solidFill>
                          <a:srgbClr val="000000"/>
                        </a:solidFill>
                        <a:effectLst/>
                        <a:latin typeface="Corbel" panose="020B0503020204020204" pitchFamily="34" charset="0"/>
                      </a:endParaRPr>
                    </a:p>
                  </a:txBody>
                  <a:tcPr marL="9525" marR="9525" marT="9525" marB="0" anchor="ctr">
                    <a:lnL w="12700" cap="flat" cmpd="sng" algn="ctr">
                      <a:solidFill>
                        <a:schemeClr val="tx1"/>
                      </a:solidFill>
                      <a:prstDash val="solid"/>
                      <a:round/>
                      <a:headEnd type="none" w="med" len="med"/>
                      <a:tailEnd type="none" w="med" len="med"/>
                    </a:lnL>
                    <a:lnR>
                      <a:noFill/>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tcPr>
                </a:tc>
                <a:tc>
                  <a:txBody>
                    <a:bodyPr/>
                    <a:lstStyle/>
                    <a:p>
                      <a:pPr algn="l" fontAlgn="ctr"/>
                      <a:r>
                        <a:rPr lang="es-PE" sz="1200" b="0" i="0" u="none" strike="noStrike" dirty="0">
                          <a:solidFill>
                            <a:srgbClr val="000000"/>
                          </a:solidFill>
                          <a:effectLst/>
                          <a:latin typeface="Corbel" panose="020B0503020204020204" pitchFamily="34" charset="0"/>
                        </a:rPr>
                        <a:t>(Nada/Poco)</a:t>
                      </a:r>
                    </a:p>
                  </a:txBody>
                  <a:tcPr marL="9525" marR="9525" marT="9525" marB="0" anchor="ctr">
                    <a:lnL w="12700" cap="flat" cmpd="sng" algn="ctr">
                      <a:noFill/>
                      <a:prstDash val="solid"/>
                      <a:round/>
                      <a:headEnd type="none" w="med" len="med"/>
                      <a:tailEnd type="none" w="med" len="med"/>
                    </a:lnL>
                    <a:lnR>
                      <a:noFill/>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tcPr>
                </a:tc>
                <a:tc>
                  <a:txBody>
                    <a:bodyPr/>
                    <a:lstStyle/>
                    <a:p>
                      <a:pPr algn="ctr" fontAlgn="ctr"/>
                      <a:r>
                        <a:rPr lang="es-PE" sz="1200" b="0" i="0" u="none" strike="noStrike" dirty="0">
                          <a:solidFill>
                            <a:srgbClr val="000000"/>
                          </a:solidFill>
                          <a:effectLst/>
                          <a:latin typeface="Corbel" panose="020B0503020204020204" pitchFamily="34" charset="0"/>
                        </a:rPr>
                        <a:t>63%</a:t>
                      </a:r>
                    </a:p>
                  </a:txBody>
                  <a:tcPr marL="9525" marR="9525" marT="9525" marB="0" anchor="ctr">
                    <a:lnL>
                      <a:noFill/>
                    </a:lnL>
                    <a:lnR>
                      <a:noFill/>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69%</a:t>
                      </a:r>
                    </a:p>
                  </a:txBody>
                  <a:tcPr marL="9525" marR="9525" marT="9525" marB="0" anchor="ctr">
                    <a:lnL w="12700" cap="flat" cmpd="sng" algn="ctr">
                      <a:noFill/>
                      <a:prstDash val="solid"/>
                      <a:round/>
                      <a:headEnd type="none" w="med" len="med"/>
                      <a:tailEnd type="none" w="med" len="med"/>
                    </a:lnL>
                    <a:lnR>
                      <a:noFill/>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61%</a:t>
                      </a:r>
                    </a:p>
                  </a:txBody>
                  <a:tcPr marL="9525" marR="9525" marT="9525" marB="0" anchor="ctr">
                    <a:lnL>
                      <a:noFill/>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dirty="0">
                          <a:solidFill>
                            <a:srgbClr val="000000"/>
                          </a:solidFill>
                          <a:effectLst/>
                          <a:latin typeface="Corbel" panose="020B0503020204020204" pitchFamily="34" charset="0"/>
                        </a:rPr>
                        <a:t>57%</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69%</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65%</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59%</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53%</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dirty="0">
                          <a:solidFill>
                            <a:srgbClr val="000000"/>
                          </a:solidFill>
                          <a:effectLst/>
                          <a:latin typeface="Corbel" panose="020B0503020204020204" pitchFamily="34" charset="0"/>
                        </a:rPr>
                        <a:t>60%</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70%</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51%</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dirty="0">
                          <a:solidFill>
                            <a:srgbClr val="000000"/>
                          </a:solidFill>
                          <a:effectLst/>
                          <a:latin typeface="Corbel" panose="020B0503020204020204" pitchFamily="34" charset="0"/>
                        </a:rPr>
                        <a:t>60%</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extLst>
                  <a:ext uri="{0D108BD9-81ED-4DB2-BD59-A6C34878D82A}">
                    <a16:rowId xmlns:a16="http://schemas.microsoft.com/office/drawing/2014/main" val="10005"/>
                  </a:ext>
                </a:extLst>
              </a:tr>
            </a:tbl>
          </a:graphicData>
        </a:graphic>
      </p:graphicFrame>
      <p:sp>
        <p:nvSpPr>
          <p:cNvPr id="10" name="Rectángulo 9">
            <a:extLst>
              <a:ext uri="{FF2B5EF4-FFF2-40B4-BE49-F238E27FC236}">
                <a16:creationId xmlns:a16="http://schemas.microsoft.com/office/drawing/2014/main" id="{31DE3089-B589-423E-A6BD-3038FD4C1534}"/>
              </a:ext>
            </a:extLst>
          </p:cNvPr>
          <p:cNvSpPr/>
          <p:nvPr/>
        </p:nvSpPr>
        <p:spPr>
          <a:xfrm>
            <a:off x="603277" y="5937899"/>
            <a:ext cx="6397330" cy="430887"/>
          </a:xfrm>
          <a:prstGeom prst="rect">
            <a:avLst/>
          </a:prstGeom>
          <a:solidFill>
            <a:schemeClr val="bg1"/>
          </a:solidFill>
        </p:spPr>
        <p:txBody>
          <a:bodyPr wrap="square">
            <a:spAutoFit/>
          </a:bodyPr>
          <a:lstStyle/>
          <a:p>
            <a:r>
              <a:rPr lang="es-ES" sz="1100" dirty="0">
                <a:solidFill>
                  <a:schemeClr val="bg1">
                    <a:lumMod val="50000"/>
                  </a:schemeClr>
                </a:solidFill>
                <a:latin typeface="Corbel" panose="020B0503020204020204" pitchFamily="34" charset="0"/>
              </a:rPr>
              <a:t>* No se muestra el NS/NP de “Se preocupa por los que menos tienen” (4%), ”Representa a gente como usted </a:t>
            </a:r>
            <a:r>
              <a:rPr lang="es-ES" sz="1100" dirty="0" smtClean="0">
                <a:solidFill>
                  <a:schemeClr val="bg1">
                    <a:lumMod val="50000"/>
                  </a:schemeClr>
                </a:solidFill>
                <a:latin typeface="Corbel" panose="020B0503020204020204" pitchFamily="34" charset="0"/>
              </a:rPr>
              <a:t>(3%), </a:t>
            </a:r>
            <a:r>
              <a:rPr lang="es-ES" sz="1100" dirty="0">
                <a:solidFill>
                  <a:schemeClr val="bg1">
                    <a:lumMod val="50000"/>
                  </a:schemeClr>
                </a:solidFill>
                <a:latin typeface="Corbel" panose="020B0503020204020204" pitchFamily="34" charset="0"/>
              </a:rPr>
              <a:t>“Tiene capacidad para gobernar” </a:t>
            </a:r>
            <a:r>
              <a:rPr lang="es-ES" sz="1100" dirty="0" smtClean="0">
                <a:solidFill>
                  <a:schemeClr val="bg1">
                    <a:lumMod val="50000"/>
                  </a:schemeClr>
                </a:solidFill>
                <a:latin typeface="Corbel" panose="020B0503020204020204" pitchFamily="34" charset="0"/>
              </a:rPr>
              <a:t>(3%) </a:t>
            </a:r>
            <a:r>
              <a:rPr lang="es-ES" sz="1100" dirty="0">
                <a:solidFill>
                  <a:schemeClr val="bg1">
                    <a:lumMod val="50000"/>
                  </a:schemeClr>
                </a:solidFill>
                <a:latin typeface="Corbel" panose="020B0503020204020204" pitchFamily="34" charset="0"/>
              </a:rPr>
              <a:t>y “Le inspira confianza” (2%). </a:t>
            </a:r>
            <a:endParaRPr lang="es-PE" sz="1100" dirty="0">
              <a:solidFill>
                <a:schemeClr val="bg1">
                  <a:lumMod val="50000"/>
                </a:schemeClr>
              </a:solidFill>
              <a:latin typeface="Corbel" panose="020B0503020204020204" pitchFamily="34" charset="0"/>
            </a:endParaRPr>
          </a:p>
        </p:txBody>
      </p:sp>
      <p:sp>
        <p:nvSpPr>
          <p:cNvPr id="14" name="Rectángulo 13">
            <a:extLst>
              <a:ext uri="{FF2B5EF4-FFF2-40B4-BE49-F238E27FC236}">
                <a16:creationId xmlns:a16="http://schemas.microsoft.com/office/drawing/2014/main" id="{6D1CAB6F-E875-4AF3-A29B-4FEF9DDBF829}"/>
              </a:ext>
            </a:extLst>
          </p:cNvPr>
          <p:cNvSpPr/>
          <p:nvPr/>
        </p:nvSpPr>
        <p:spPr bwMode="gray">
          <a:xfrm>
            <a:off x="9978980" y="6195961"/>
            <a:ext cx="231820" cy="103031"/>
          </a:xfrm>
          <a:prstGeom prst="rect">
            <a:avLst/>
          </a:prstGeom>
          <a:solidFill>
            <a:srgbClr val="DC291E"/>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indent="0" algn="ctr">
              <a:spcBef>
                <a:spcPts val="300"/>
              </a:spcBef>
              <a:buFont typeface="Courier New" pitchFamily="49" charset="0"/>
              <a:buNone/>
            </a:pPr>
            <a:endParaRPr lang="es-PE" sz="1600" dirty="0">
              <a:solidFill>
                <a:schemeClr val="tx1"/>
              </a:solidFill>
              <a:latin typeface="Arial" pitchFamily="34" charset="0"/>
              <a:cs typeface="Arial" pitchFamily="34" charset="0"/>
            </a:endParaRPr>
          </a:p>
        </p:txBody>
      </p:sp>
      <p:sp>
        <p:nvSpPr>
          <p:cNvPr id="15" name="Rectángulo 14">
            <a:extLst>
              <a:ext uri="{FF2B5EF4-FFF2-40B4-BE49-F238E27FC236}">
                <a16:creationId xmlns:a16="http://schemas.microsoft.com/office/drawing/2014/main" id="{1C1A0BCD-A2DD-4CB1-8251-0598640D4F8D}"/>
              </a:ext>
            </a:extLst>
          </p:cNvPr>
          <p:cNvSpPr/>
          <p:nvPr/>
        </p:nvSpPr>
        <p:spPr>
          <a:xfrm>
            <a:off x="10210800" y="6107176"/>
            <a:ext cx="1638300" cy="261610"/>
          </a:xfrm>
          <a:prstGeom prst="rect">
            <a:avLst/>
          </a:prstGeom>
        </p:spPr>
        <p:txBody>
          <a:bodyPr wrap="square">
            <a:spAutoFit/>
          </a:bodyPr>
          <a:lstStyle/>
          <a:p>
            <a:r>
              <a:rPr lang="es-ES" sz="1100" dirty="0">
                <a:solidFill>
                  <a:schemeClr val="bg2">
                    <a:lumMod val="50000"/>
                  </a:schemeClr>
                </a:solidFill>
                <a:latin typeface="Corbel" panose="020B0503020204020204" pitchFamily="34" charset="0"/>
              </a:rPr>
              <a:t> Diferencia significativa</a:t>
            </a:r>
            <a:endParaRPr lang="es-PE" sz="1100" dirty="0">
              <a:solidFill>
                <a:schemeClr val="bg2">
                  <a:lumMod val="50000"/>
                </a:schemeClr>
              </a:solidFill>
            </a:endParaRPr>
          </a:p>
        </p:txBody>
      </p:sp>
      <p:sp>
        <p:nvSpPr>
          <p:cNvPr id="12" name="Rectángulo 8">
            <a:extLst>
              <a:ext uri="{FF2B5EF4-FFF2-40B4-BE49-F238E27FC236}">
                <a16:creationId xmlns:a16="http://schemas.microsoft.com/office/drawing/2014/main" id="{CFB59CC6-9437-475A-8E2F-A7DBC76E3EBA}"/>
              </a:ext>
            </a:extLst>
          </p:cNvPr>
          <p:cNvSpPr/>
          <p:nvPr/>
        </p:nvSpPr>
        <p:spPr>
          <a:xfrm>
            <a:off x="513570" y="1642753"/>
            <a:ext cx="6576744" cy="338554"/>
          </a:xfrm>
          <a:prstGeom prst="rect">
            <a:avLst/>
          </a:prstGeom>
        </p:spPr>
        <p:txBody>
          <a:bodyPr wrap="square">
            <a:spAutoFit/>
          </a:bodyPr>
          <a:lstStyle/>
          <a:p>
            <a:r>
              <a:rPr lang="es-ES" sz="1600" dirty="0" smtClean="0">
                <a:latin typeface="Corbel" panose="020B0503020204020204" pitchFamily="34" charset="0"/>
              </a:rPr>
              <a:t>¿Diría </a:t>
            </a:r>
            <a:r>
              <a:rPr lang="es-ES" sz="1600" dirty="0">
                <a:latin typeface="Corbel" panose="020B0503020204020204" pitchFamily="34" charset="0"/>
              </a:rPr>
              <a:t>usted que el </a:t>
            </a:r>
            <a:r>
              <a:rPr lang="es-ES" sz="1600" dirty="0" smtClean="0">
                <a:latin typeface="Corbel" panose="020B0503020204020204" pitchFamily="34" charset="0"/>
              </a:rPr>
              <a:t>Presidente </a:t>
            </a:r>
            <a:r>
              <a:rPr lang="es-ES" sz="1600" dirty="0">
                <a:latin typeface="Corbel" panose="020B0503020204020204" pitchFamily="34" charset="0"/>
              </a:rPr>
              <a:t>Pedro Castillo…?*(</a:t>
            </a:r>
            <a:r>
              <a:rPr lang="es-ES" sz="1600" dirty="0">
                <a:latin typeface="Corbel" panose="020B0503020204020204" pitchFamily="34" charset="0"/>
              </a:rPr>
              <a:t>Pregunta asistida)</a:t>
            </a:r>
          </a:p>
        </p:txBody>
      </p:sp>
      <p:sp>
        <p:nvSpPr>
          <p:cNvPr id="13" name="Título 10">
            <a:extLst>
              <a:ext uri="{FF2B5EF4-FFF2-40B4-BE49-F238E27FC236}">
                <a16:creationId xmlns:a16="http://schemas.microsoft.com/office/drawing/2014/main" id="{593A89F4-3BCC-4A35-8B91-49F7291F5871}"/>
              </a:ext>
            </a:extLst>
          </p:cNvPr>
          <p:cNvSpPr txBox="1">
            <a:spLocks/>
          </p:cNvSpPr>
          <p:nvPr/>
        </p:nvSpPr>
        <p:spPr>
          <a:xfrm>
            <a:off x="485352" y="240449"/>
            <a:ext cx="7826627" cy="694472"/>
          </a:xfrm>
          <a:prstGeom prst="rect">
            <a:avLst/>
          </a:prstGeom>
        </p:spPr>
        <p:txBody>
          <a:bodyPr/>
          <a:lstStyle>
            <a:lvl1pPr algn="l" defTabSz="1219170" rtl="0" eaLnBrk="1" latinLnBrk="0" hangingPunct="1">
              <a:spcBef>
                <a:spcPct val="0"/>
              </a:spcBef>
              <a:buNone/>
              <a:defRPr sz="2400" kern="1200">
                <a:solidFill>
                  <a:schemeClr val="tx1"/>
                </a:solidFill>
                <a:latin typeface="Arial" pitchFamily="34" charset="0"/>
                <a:ea typeface="+mj-ea"/>
                <a:cs typeface="+mj-cs"/>
              </a:defRPr>
            </a:lvl1pPr>
          </a:lstStyle>
          <a:p>
            <a:r>
              <a:rPr lang="es-PE" dirty="0">
                <a:latin typeface="Corbel" panose="020B0503020204020204" pitchFamily="34" charset="0"/>
              </a:rPr>
              <a:t>Imagen de Pedro Castillo – por segmentos</a:t>
            </a:r>
          </a:p>
          <a:p>
            <a:endParaRPr lang="es-PE" dirty="0">
              <a:latin typeface="Corbel" panose="020B0503020204020204" pitchFamily="34" charset="0"/>
            </a:endParaRPr>
          </a:p>
        </p:txBody>
      </p:sp>
      <p:sp>
        <p:nvSpPr>
          <p:cNvPr id="8" name="Rectángulo redondeado 7"/>
          <p:cNvSpPr/>
          <p:nvPr/>
        </p:nvSpPr>
        <p:spPr bwMode="gray">
          <a:xfrm>
            <a:off x="513570" y="686109"/>
            <a:ext cx="8477309" cy="763765"/>
          </a:xfrm>
          <a:prstGeom prst="roundRect">
            <a:avLst/>
          </a:prstGeom>
          <a:solidFill>
            <a:schemeClr val="bg1"/>
          </a:solidFill>
          <a:ln w="9525">
            <a:solidFill>
              <a:schemeClr val="accent4"/>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just">
              <a:spcBef>
                <a:spcPts val="300"/>
              </a:spcBef>
            </a:pPr>
            <a:r>
              <a:rPr lang="es-MX" sz="1600" dirty="0" smtClean="0">
                <a:solidFill>
                  <a:schemeClr val="tx1"/>
                </a:solidFill>
                <a:latin typeface="Corbel" panose="020B0503020204020204" pitchFamily="34" charset="0"/>
                <a:cs typeface="Arial" pitchFamily="34" charset="0"/>
              </a:rPr>
              <a:t>En general, la imagen negativa de Pedro Castillo se acentúa en Lima Metropolitana, el norte del país y en la costa; mientras que mejora su evaluación en el Perú rural y en las zonas centro y sur. </a:t>
            </a:r>
            <a:endParaRPr lang="es-PE" sz="1600" dirty="0">
              <a:solidFill>
                <a:schemeClr val="tx1"/>
              </a:solidFill>
              <a:latin typeface="Corbel" panose="020B0503020204020204" pitchFamily="34" charset="0"/>
              <a:cs typeface="Arial" pitchFamily="34" charset="0"/>
            </a:endParaRPr>
          </a:p>
        </p:txBody>
      </p:sp>
    </p:spTree>
    <p:extLst>
      <p:ext uri="{BB962C8B-B14F-4D97-AF65-F5344CB8AC3E}">
        <p14:creationId xmlns:p14="http://schemas.microsoft.com/office/powerpoint/2010/main" val="36543830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ángulo 10">
            <a:extLst>
              <a:ext uri="{FF2B5EF4-FFF2-40B4-BE49-F238E27FC236}">
                <a16:creationId xmlns:a16="http://schemas.microsoft.com/office/drawing/2014/main" id="{52EEDBE0-7F08-4671-B051-F497F61EF46D}"/>
              </a:ext>
            </a:extLst>
          </p:cNvPr>
          <p:cNvSpPr/>
          <p:nvPr/>
        </p:nvSpPr>
        <p:spPr bwMode="gray">
          <a:xfrm>
            <a:off x="9978980" y="6195961"/>
            <a:ext cx="231820" cy="103031"/>
          </a:xfrm>
          <a:prstGeom prst="rect">
            <a:avLst/>
          </a:prstGeom>
          <a:solidFill>
            <a:srgbClr val="DC291E"/>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indent="0" algn="ctr">
              <a:spcBef>
                <a:spcPts val="300"/>
              </a:spcBef>
              <a:buFont typeface="Courier New" pitchFamily="49" charset="0"/>
              <a:buNone/>
            </a:pPr>
            <a:endParaRPr lang="es-PE" sz="1600" dirty="0">
              <a:solidFill>
                <a:schemeClr val="tx1"/>
              </a:solidFill>
              <a:latin typeface="Arial" pitchFamily="34" charset="0"/>
              <a:cs typeface="Arial" pitchFamily="34" charset="0"/>
            </a:endParaRPr>
          </a:p>
        </p:txBody>
      </p:sp>
      <p:sp>
        <p:nvSpPr>
          <p:cNvPr id="13" name="Rectángulo 12">
            <a:extLst>
              <a:ext uri="{FF2B5EF4-FFF2-40B4-BE49-F238E27FC236}">
                <a16:creationId xmlns:a16="http://schemas.microsoft.com/office/drawing/2014/main" id="{071E4B2D-4E8B-4D31-BF36-9CCA7FF90F42}"/>
              </a:ext>
            </a:extLst>
          </p:cNvPr>
          <p:cNvSpPr/>
          <p:nvPr/>
        </p:nvSpPr>
        <p:spPr>
          <a:xfrm>
            <a:off x="10302240" y="6107176"/>
            <a:ext cx="1638300" cy="261610"/>
          </a:xfrm>
          <a:prstGeom prst="rect">
            <a:avLst/>
          </a:prstGeom>
        </p:spPr>
        <p:txBody>
          <a:bodyPr wrap="square">
            <a:spAutoFit/>
          </a:bodyPr>
          <a:lstStyle/>
          <a:p>
            <a:r>
              <a:rPr lang="es-ES" sz="1100" dirty="0">
                <a:solidFill>
                  <a:schemeClr val="bg2">
                    <a:lumMod val="50000"/>
                  </a:schemeClr>
                </a:solidFill>
                <a:latin typeface="Corbel" panose="020B0503020204020204" pitchFamily="34" charset="0"/>
              </a:rPr>
              <a:t> Diferencia significativa</a:t>
            </a:r>
            <a:endParaRPr lang="es-PE" sz="1100" dirty="0">
              <a:solidFill>
                <a:schemeClr val="bg2">
                  <a:lumMod val="50000"/>
                </a:schemeClr>
              </a:solidFill>
            </a:endParaRPr>
          </a:p>
        </p:txBody>
      </p:sp>
      <p:graphicFrame>
        <p:nvGraphicFramePr>
          <p:cNvPr id="10" name="8 Tabla">
            <a:extLst>
              <a:ext uri="{FF2B5EF4-FFF2-40B4-BE49-F238E27FC236}">
                <a16:creationId xmlns:a16="http://schemas.microsoft.com/office/drawing/2014/main" id="{FFE4AA5B-0A13-4B07-86E0-7BA0A97DD56C}"/>
              </a:ext>
            </a:extLst>
          </p:cNvPr>
          <p:cNvGraphicFramePr>
            <a:graphicFrameLocks noGrp="1"/>
          </p:cNvGraphicFramePr>
          <p:nvPr>
            <p:extLst>
              <p:ext uri="{D42A27DB-BD31-4B8C-83A1-F6EECF244321}">
                <p14:modId xmlns:p14="http://schemas.microsoft.com/office/powerpoint/2010/main" val="1233370655"/>
              </p:ext>
            </p:extLst>
          </p:nvPr>
        </p:nvGraphicFramePr>
        <p:xfrm>
          <a:off x="603277" y="2111781"/>
          <a:ext cx="10404000" cy="3685348"/>
        </p:xfrm>
        <a:graphic>
          <a:graphicData uri="http://schemas.openxmlformats.org/drawingml/2006/table">
            <a:tbl>
              <a:tblPr/>
              <a:tblGrid>
                <a:gridCol w="1296000">
                  <a:extLst>
                    <a:ext uri="{9D8B030D-6E8A-4147-A177-3AD203B41FA5}">
                      <a16:colId xmlns:a16="http://schemas.microsoft.com/office/drawing/2014/main" val="20000"/>
                    </a:ext>
                  </a:extLst>
                </a:gridCol>
                <a:gridCol w="900000">
                  <a:extLst>
                    <a:ext uri="{9D8B030D-6E8A-4147-A177-3AD203B41FA5}">
                      <a16:colId xmlns:a16="http://schemas.microsoft.com/office/drawing/2014/main" val="1297385858"/>
                    </a:ext>
                  </a:extLst>
                </a:gridCol>
                <a:gridCol w="540000">
                  <a:extLst>
                    <a:ext uri="{9D8B030D-6E8A-4147-A177-3AD203B41FA5}">
                      <a16:colId xmlns:a16="http://schemas.microsoft.com/office/drawing/2014/main" val="20001"/>
                    </a:ext>
                  </a:extLst>
                </a:gridCol>
                <a:gridCol w="720000">
                  <a:extLst>
                    <a:ext uri="{9D8B030D-6E8A-4147-A177-3AD203B41FA5}">
                      <a16:colId xmlns:a16="http://schemas.microsoft.com/office/drawing/2014/main" val="3834030424"/>
                    </a:ext>
                  </a:extLst>
                </a:gridCol>
                <a:gridCol w="648000">
                  <a:extLst>
                    <a:ext uri="{9D8B030D-6E8A-4147-A177-3AD203B41FA5}">
                      <a16:colId xmlns:a16="http://schemas.microsoft.com/office/drawing/2014/main" val="1592608354"/>
                    </a:ext>
                  </a:extLst>
                </a:gridCol>
                <a:gridCol w="684000">
                  <a:extLst>
                    <a:ext uri="{9D8B030D-6E8A-4147-A177-3AD203B41FA5}">
                      <a16:colId xmlns:a16="http://schemas.microsoft.com/office/drawing/2014/main" val="3471323225"/>
                    </a:ext>
                  </a:extLst>
                </a:gridCol>
                <a:gridCol w="684000">
                  <a:extLst>
                    <a:ext uri="{9D8B030D-6E8A-4147-A177-3AD203B41FA5}">
                      <a16:colId xmlns:a16="http://schemas.microsoft.com/office/drawing/2014/main" val="3490453979"/>
                    </a:ext>
                  </a:extLst>
                </a:gridCol>
                <a:gridCol w="684000">
                  <a:extLst>
                    <a:ext uri="{9D8B030D-6E8A-4147-A177-3AD203B41FA5}">
                      <a16:colId xmlns:a16="http://schemas.microsoft.com/office/drawing/2014/main" val="3334297712"/>
                    </a:ext>
                  </a:extLst>
                </a:gridCol>
                <a:gridCol w="720000">
                  <a:extLst>
                    <a:ext uri="{9D8B030D-6E8A-4147-A177-3AD203B41FA5}">
                      <a16:colId xmlns:a16="http://schemas.microsoft.com/office/drawing/2014/main" val="604763169"/>
                    </a:ext>
                  </a:extLst>
                </a:gridCol>
                <a:gridCol w="720000">
                  <a:extLst>
                    <a:ext uri="{9D8B030D-6E8A-4147-A177-3AD203B41FA5}">
                      <a16:colId xmlns:a16="http://schemas.microsoft.com/office/drawing/2014/main" val="1103915696"/>
                    </a:ext>
                  </a:extLst>
                </a:gridCol>
                <a:gridCol w="720000">
                  <a:extLst>
                    <a:ext uri="{9D8B030D-6E8A-4147-A177-3AD203B41FA5}">
                      <a16:colId xmlns:a16="http://schemas.microsoft.com/office/drawing/2014/main" val="2030660133"/>
                    </a:ext>
                  </a:extLst>
                </a:gridCol>
                <a:gridCol w="720000">
                  <a:extLst>
                    <a:ext uri="{9D8B030D-6E8A-4147-A177-3AD203B41FA5}">
                      <a16:colId xmlns:a16="http://schemas.microsoft.com/office/drawing/2014/main" val="755056812"/>
                    </a:ext>
                  </a:extLst>
                </a:gridCol>
                <a:gridCol w="648000">
                  <a:extLst>
                    <a:ext uri="{9D8B030D-6E8A-4147-A177-3AD203B41FA5}">
                      <a16:colId xmlns:a16="http://schemas.microsoft.com/office/drawing/2014/main" val="3338438599"/>
                    </a:ext>
                  </a:extLst>
                </a:gridCol>
                <a:gridCol w="720000">
                  <a:extLst>
                    <a:ext uri="{9D8B030D-6E8A-4147-A177-3AD203B41FA5}">
                      <a16:colId xmlns:a16="http://schemas.microsoft.com/office/drawing/2014/main" val="1031452437"/>
                    </a:ext>
                  </a:extLst>
                </a:gridCol>
              </a:tblGrid>
              <a:tr h="373578">
                <a:tc rowSpan="2">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s-ES" sz="1200" b="1" i="0" u="none" strike="noStrike" kern="1200" baseline="0" dirty="0">
                          <a:solidFill>
                            <a:srgbClr val="000000"/>
                          </a:solidFill>
                          <a:effectLst/>
                          <a:latin typeface="Corbel" panose="020B0503020204020204" pitchFamily="34" charset="0"/>
                          <a:ea typeface="+mn-ea"/>
                          <a:cs typeface="+mn-cs"/>
                        </a:rPr>
                        <a:t>Diciembre 2021</a:t>
                      </a:r>
                    </a:p>
                  </a:txBody>
                  <a:tcPr marL="5372" marR="5372" marT="5372" marB="0" anchor="ctr">
                    <a:lnL w="12700" cap="flat" cmpd="sng" algn="ctr">
                      <a:solidFill>
                        <a:schemeClr val="tx1"/>
                      </a:solidFill>
                      <a:prstDash val="solid"/>
                      <a:round/>
                      <a:headEnd type="none" w="med" len="med"/>
                      <a:tailEnd type="none" w="med" len="med"/>
                    </a:lnL>
                    <a:lnR>
                      <a:noFill/>
                    </a:lnR>
                    <a:lnT w="19050" cap="flat" cmpd="sng" algn="ctr">
                      <a:solidFill>
                        <a:schemeClr val="tx1">
                          <a:lumMod val="65000"/>
                          <a:lumOff val="35000"/>
                        </a:schemeClr>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rowSpan="2">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endParaRPr lang="es-ES" sz="1200" b="1" i="0" u="none" strike="noStrike" kern="1200" baseline="0" dirty="0">
                        <a:solidFill>
                          <a:srgbClr val="000000"/>
                        </a:solidFill>
                        <a:effectLst/>
                        <a:latin typeface="Corbel" panose="020B0503020204020204" pitchFamily="34" charset="0"/>
                        <a:ea typeface="+mn-ea"/>
                        <a:cs typeface="+mn-cs"/>
                      </a:endParaRPr>
                    </a:p>
                  </a:txBody>
                  <a:tcPr marL="5372" marR="5372" marT="5372" marB="0" anchor="ctr">
                    <a:lnL w="12700" cap="flat" cmpd="sng" algn="ctr">
                      <a:noFill/>
                      <a:prstDash val="solid"/>
                      <a:round/>
                      <a:headEnd type="none" w="med" len="med"/>
                      <a:tailEnd type="none" w="med" len="med"/>
                    </a:lnL>
                    <a:lnR>
                      <a:noFill/>
                    </a:lnR>
                    <a:lnT w="19050" cap="flat" cmpd="sng" algn="ctr">
                      <a:solidFill>
                        <a:schemeClr val="tx1">
                          <a:lumMod val="65000"/>
                          <a:lumOff val="35000"/>
                        </a:schemeClr>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rowSpan="2">
                  <a:txBody>
                    <a:bodyPr/>
                    <a:lstStyle/>
                    <a:p>
                      <a:pPr algn="ctr" rtl="0" fontAlgn="ctr"/>
                      <a:r>
                        <a:rPr lang="es-PE" sz="1200" b="1" i="0" u="none" strike="noStrike" dirty="0">
                          <a:solidFill>
                            <a:schemeClr val="tx1"/>
                          </a:solidFill>
                          <a:effectLst/>
                          <a:latin typeface="Corbel" panose="020B0503020204020204" pitchFamily="34" charset="0"/>
                        </a:rPr>
                        <a:t>Total </a:t>
                      </a:r>
                    </a:p>
                  </a:txBody>
                  <a:tcPr marL="5372" marR="5372" marT="5372" marB="0" anchor="ctr">
                    <a:lnL>
                      <a:noFill/>
                    </a:lnL>
                    <a:lnR>
                      <a:noFill/>
                    </a:lnR>
                    <a:lnT w="19050" cap="flat" cmpd="sng" algn="ctr">
                      <a:solidFill>
                        <a:schemeClr val="tx1">
                          <a:lumMod val="65000"/>
                          <a:lumOff val="35000"/>
                        </a:schemeClr>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gridSpan="2">
                  <a:txBody>
                    <a:bodyPr/>
                    <a:lstStyle/>
                    <a:p>
                      <a:pPr algn="ctr"/>
                      <a:r>
                        <a:rPr lang="es-ES" sz="1200" b="1" i="0" u="none" strike="noStrike" kern="1200" dirty="0">
                          <a:solidFill>
                            <a:schemeClr val="tx1"/>
                          </a:solidFill>
                          <a:effectLst/>
                          <a:latin typeface="Corbel" panose="020B0503020204020204" pitchFamily="34" charset="0"/>
                          <a:ea typeface="+mn-ea"/>
                          <a:cs typeface="+mn-cs"/>
                        </a:rPr>
                        <a:t>Sexo</a:t>
                      </a:r>
                    </a:p>
                  </a:txBody>
                  <a:tcPr marL="5372" marR="5372" marT="5372" marB="0" anchor="ctr">
                    <a:lnL>
                      <a:noFill/>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pPr algn="ctr"/>
                      <a:endParaRPr lang="es-ES" sz="1400" b="1" i="0" u="none" strike="noStrike" kern="1200" dirty="0">
                        <a:solidFill>
                          <a:schemeClr val="tx1"/>
                        </a:solidFill>
                        <a:effectLst/>
                        <a:latin typeface="Corbel" panose="020B0503020204020204" pitchFamily="34" charset="0"/>
                        <a:ea typeface="+mn-ea"/>
                        <a:cs typeface="+mn-cs"/>
                      </a:endParaRPr>
                    </a:p>
                  </a:txBody>
                  <a:tcPr marL="5372" marR="5372" marT="5372" marB="0" anchor="ctr">
                    <a:lnL>
                      <a:noFill/>
                    </a:lnL>
                    <a:lnR w="12700" cap="flat" cmpd="sng" algn="ctr">
                      <a:no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gridSpan="3">
                  <a:txBody>
                    <a:bodyPr/>
                    <a:lstStyle/>
                    <a:p>
                      <a:pPr algn="ctr"/>
                      <a:r>
                        <a:rPr lang="es-ES" sz="1200" b="1" i="0" u="none" strike="noStrike" kern="1200" dirty="0">
                          <a:solidFill>
                            <a:schemeClr val="tx1"/>
                          </a:solidFill>
                          <a:effectLst/>
                          <a:latin typeface="Corbel" panose="020B0503020204020204" pitchFamily="34" charset="0"/>
                          <a:ea typeface="+mn-ea"/>
                          <a:cs typeface="+mn-cs"/>
                        </a:rPr>
                        <a:t>Edad</a:t>
                      </a: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endParaRPr lang="es-PE"/>
                    </a:p>
                  </a:txBody>
                  <a:tcPr>
                    <a:lnL>
                      <a:noFill/>
                    </a:lnL>
                    <a:lnR w="12700" cap="flat" cmpd="sng" algn="ctr">
                      <a:no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endParaRPr lang="es-PE"/>
                    </a:p>
                  </a:txBody>
                  <a:tcPr>
                    <a:lnL>
                      <a:noFill/>
                    </a:lnL>
                    <a:lnR w="12700" cap="flat" cmpd="sng" algn="ctr">
                      <a:no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gridSpan="3">
                  <a:txBody>
                    <a:bodyPr/>
                    <a:lstStyle/>
                    <a:p>
                      <a:pPr marL="0" algn="ctr" defTabSz="1219170" rtl="0" eaLnBrk="1" fontAlgn="ctr" latinLnBrk="0" hangingPunct="1"/>
                      <a:r>
                        <a:rPr lang="es-419" sz="1200" b="1" i="0" u="none" strike="noStrike" kern="1200" dirty="0">
                          <a:solidFill>
                            <a:schemeClr val="tx1"/>
                          </a:solidFill>
                          <a:effectLst/>
                          <a:latin typeface="Corbel" panose="020B0503020204020204" pitchFamily="34" charset="0"/>
                          <a:ea typeface="+mn-ea"/>
                          <a:cs typeface="+mn-cs"/>
                        </a:rPr>
                        <a:t>Nivel socioeconómico</a:t>
                      </a:r>
                      <a:endParaRPr lang="es-PE" sz="1200" b="1" i="0" u="none" strike="noStrike" kern="1200" dirty="0">
                        <a:solidFill>
                          <a:schemeClr val="tx1"/>
                        </a:solidFill>
                        <a:effectLst/>
                        <a:latin typeface="Corbel" panose="020B0503020204020204" pitchFamily="34" charset="0"/>
                        <a:ea typeface="+mn-ea"/>
                        <a:cs typeface="+mn-cs"/>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pPr marL="0" algn="ctr" defTabSz="1219170" rtl="0" eaLnBrk="1" fontAlgn="ctr" latinLnBrk="0" hangingPunct="1"/>
                      <a:endParaRPr lang="es-PE" sz="1400" b="1" i="0" u="none" strike="noStrike" kern="1200" dirty="0">
                        <a:solidFill>
                          <a:schemeClr val="tx1"/>
                        </a:solidFill>
                        <a:effectLst/>
                        <a:latin typeface="Corbel" panose="020B0503020204020204" pitchFamily="34" charset="0"/>
                        <a:ea typeface="+mn-ea"/>
                        <a:cs typeface="+mn-cs"/>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pPr marL="0" algn="ctr" defTabSz="1219170" rtl="0" eaLnBrk="1" fontAlgn="ctr" latinLnBrk="0" hangingPunct="1"/>
                      <a:endParaRPr lang="es-PE" sz="1400" b="1" i="0" u="none" strike="noStrike" kern="1200" dirty="0">
                        <a:solidFill>
                          <a:schemeClr val="tx1"/>
                        </a:solidFill>
                        <a:effectLst/>
                        <a:latin typeface="Corbel" panose="020B0503020204020204" pitchFamily="34" charset="0"/>
                        <a:ea typeface="+mn-ea"/>
                        <a:cs typeface="+mn-cs"/>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gridSpan="3">
                  <a:txBody>
                    <a:bodyPr/>
                    <a:lstStyle/>
                    <a:p>
                      <a:pPr algn="ctr" rtl="0" fontAlgn="ctr"/>
                      <a:r>
                        <a:rPr lang="es-PE" sz="1200" b="1" i="0" u="none" strike="noStrike" dirty="0">
                          <a:solidFill>
                            <a:schemeClr val="tx1"/>
                          </a:solidFill>
                          <a:effectLst/>
                          <a:latin typeface="Corbel" panose="020B0503020204020204" pitchFamily="34" charset="0"/>
                        </a:rPr>
                        <a:t>Identificación ideológica</a:t>
                      </a: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pPr algn="ctr" rtl="0" fontAlgn="ctr"/>
                      <a:endParaRPr lang="es-PE" sz="1400" b="0" i="0" u="none" strike="noStrike" dirty="0">
                        <a:solidFill>
                          <a:srgbClr val="000000"/>
                        </a:solidFill>
                        <a:effectLst/>
                        <a:latin typeface="+mn-lt"/>
                      </a:endParaRPr>
                    </a:p>
                  </a:txBody>
                  <a:tcPr marL="5372" marR="5372" marT="5372" marB="0" anchor="ctr">
                    <a:lnL>
                      <a:noFill/>
                    </a:lnL>
                    <a:lnR>
                      <a:noFill/>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bg1"/>
                    </a:solidFill>
                  </a:tcPr>
                </a:tc>
                <a:tc hMerge="1">
                  <a:txBody>
                    <a:bodyPr/>
                    <a:lstStyle/>
                    <a:p>
                      <a:pPr algn="ctr" rtl="0" fontAlgn="ctr"/>
                      <a:endParaRPr lang="es-PE" sz="1400" b="0" i="0" u="none" strike="noStrike" dirty="0">
                        <a:solidFill>
                          <a:srgbClr val="000000"/>
                        </a:solidFill>
                        <a:effectLst/>
                        <a:latin typeface="+mn-lt"/>
                      </a:endParaRPr>
                    </a:p>
                  </a:txBody>
                  <a:tcPr marL="5372" marR="5372" marT="5372" marB="0" anchor="ctr">
                    <a:lnL>
                      <a:noFill/>
                    </a:lnL>
                    <a:lnR>
                      <a:noFill/>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73578">
                <a:tc vMerge="1">
                  <a:txBody>
                    <a:bodyPr/>
                    <a:lstStyle/>
                    <a:p>
                      <a:endParaRPr lang="es-PE"/>
                    </a:p>
                  </a:txBody>
                  <a:tcPr/>
                </a:tc>
                <a:tc vMerge="1">
                  <a:txBody>
                    <a:bodyPr/>
                    <a:lstStyle/>
                    <a:p>
                      <a:endParaRPr lang="es-PE"/>
                    </a:p>
                  </a:txBody>
                  <a:tcPr/>
                </a:tc>
                <a:tc vMerge="1">
                  <a:txBody>
                    <a:bodyPr/>
                    <a:lstStyle/>
                    <a:p>
                      <a:endParaRPr lang="es-PE"/>
                    </a:p>
                  </a:txBody>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ES" sz="1200" b="1" i="0" u="none" strike="noStrike" dirty="0">
                          <a:solidFill>
                            <a:schemeClr val="tx1"/>
                          </a:solidFill>
                          <a:effectLst/>
                          <a:latin typeface="Corbel" panose="020B0503020204020204" pitchFamily="34" charset="0"/>
                          <a:cs typeface="Arial" panose="020B0604020202020204" pitchFamily="34" charset="0"/>
                        </a:rPr>
                        <a:t>Hombre</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a:noFill/>
                    </a:lnL>
                    <a:lnR>
                      <a:noFill/>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ES" sz="1200" b="1" i="0" u="none" strike="noStrike" dirty="0">
                          <a:solidFill>
                            <a:schemeClr val="tx1"/>
                          </a:solidFill>
                          <a:effectLst/>
                          <a:latin typeface="Corbel" panose="020B0503020204020204" pitchFamily="34" charset="0"/>
                          <a:cs typeface="Arial" panose="020B0604020202020204" pitchFamily="34" charset="0"/>
                        </a:rPr>
                        <a:t>Mujer</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a:noFill/>
                    </a:lnL>
                    <a:lnR w="12700" cap="flat" cmpd="sng" algn="ctr">
                      <a:solidFill>
                        <a:schemeClr val="tx1"/>
                      </a:solid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ES" sz="1200" b="1" i="0" u="none" strike="noStrike" dirty="0">
                          <a:solidFill>
                            <a:schemeClr val="tx1"/>
                          </a:solidFill>
                          <a:effectLst/>
                          <a:latin typeface="Corbel" panose="020B0503020204020204" pitchFamily="34" charset="0"/>
                          <a:cs typeface="Arial" panose="020B0604020202020204" pitchFamily="34" charset="0"/>
                        </a:rPr>
                        <a:t>18 a 24</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solidFill>
                        <a:schemeClr val="tx1"/>
                      </a:solidFill>
                      <a:prstDash val="solid"/>
                      <a:round/>
                      <a:headEnd type="none" w="med" len="med"/>
                      <a:tailEnd type="none" w="med" len="med"/>
                    </a:lnL>
                    <a:lnR>
                      <a:noFill/>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ES" sz="1200" b="1" i="0" u="none" strike="noStrike" dirty="0">
                          <a:solidFill>
                            <a:schemeClr val="tx1"/>
                          </a:solidFill>
                          <a:effectLst/>
                          <a:latin typeface="Corbel" panose="020B0503020204020204" pitchFamily="34" charset="0"/>
                          <a:cs typeface="Arial" panose="020B0604020202020204" pitchFamily="34" charset="0"/>
                        </a:rPr>
                        <a:t>25 a 39</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a:noFill/>
                    </a:lnL>
                    <a:lnR>
                      <a:noFill/>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ES" sz="1200" b="1" i="0" u="none" strike="noStrike" dirty="0">
                          <a:solidFill>
                            <a:schemeClr val="tx1"/>
                          </a:solidFill>
                          <a:effectLst/>
                          <a:latin typeface="Corbel" panose="020B0503020204020204" pitchFamily="34" charset="0"/>
                          <a:cs typeface="Arial" panose="020B0604020202020204" pitchFamily="34" charset="0"/>
                        </a:rPr>
                        <a:t>40 a +</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a:noFill/>
                    </a:lnL>
                    <a:lnR w="12700" cap="flat" cmpd="sng" algn="ctr">
                      <a:solidFill>
                        <a:schemeClr val="tx1"/>
                      </a:solid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algn="ctr" rtl="0" fontAlgn="ctr"/>
                      <a:r>
                        <a:rPr lang="es-419" sz="1200" b="1" i="0" u="none" strike="noStrike" dirty="0">
                          <a:solidFill>
                            <a:schemeClr val="tx1"/>
                          </a:solidFill>
                          <a:effectLst/>
                          <a:latin typeface="Corbel" panose="020B0503020204020204" pitchFamily="34" charset="0"/>
                          <a:cs typeface="Arial" panose="020B0604020202020204" pitchFamily="34" charset="0"/>
                        </a:rPr>
                        <a:t>NSE A/B</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algn="ctr" rtl="0" fontAlgn="ctr"/>
                      <a:r>
                        <a:rPr lang="es-419" sz="1200" b="1" i="0" u="none" strike="noStrike" dirty="0">
                          <a:solidFill>
                            <a:schemeClr val="tx1"/>
                          </a:solidFill>
                          <a:effectLst/>
                          <a:latin typeface="Corbel" panose="020B0503020204020204" pitchFamily="34" charset="0"/>
                          <a:cs typeface="Arial" panose="020B0604020202020204" pitchFamily="34" charset="0"/>
                        </a:rPr>
                        <a:t>NSE</a:t>
                      </a:r>
                      <a:r>
                        <a:rPr lang="es-419" sz="1200" b="1" i="0" u="none" strike="noStrike" baseline="0" dirty="0">
                          <a:solidFill>
                            <a:schemeClr val="tx1"/>
                          </a:solidFill>
                          <a:effectLst/>
                          <a:latin typeface="Corbel" panose="020B0503020204020204" pitchFamily="34" charset="0"/>
                          <a:cs typeface="Arial" panose="020B0604020202020204" pitchFamily="34" charset="0"/>
                        </a:rPr>
                        <a:t> C</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algn="ctr" rtl="0" fontAlgn="ctr"/>
                      <a:r>
                        <a:rPr lang="es-419" sz="1200" b="1" i="0" u="none" strike="noStrike" dirty="0">
                          <a:solidFill>
                            <a:schemeClr val="tx1"/>
                          </a:solidFill>
                          <a:effectLst/>
                          <a:latin typeface="Corbel" panose="020B0503020204020204" pitchFamily="34" charset="0"/>
                          <a:cs typeface="Arial" panose="020B0604020202020204" pitchFamily="34" charset="0"/>
                        </a:rPr>
                        <a:t>NSE D/E</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ctr"/>
                      <a:r>
                        <a:rPr lang="es-PE" sz="1200" b="1" i="0" u="none" strike="noStrike" dirty="0">
                          <a:solidFill>
                            <a:schemeClr val="tx1"/>
                          </a:solidFill>
                          <a:effectLst/>
                          <a:latin typeface="Corbel" panose="020B0503020204020204" pitchFamily="34" charset="0"/>
                          <a:cs typeface="Arial" panose="020B0604020202020204" pitchFamily="34" charset="0"/>
                        </a:rPr>
                        <a:t>Izquierda</a:t>
                      </a:r>
                    </a:p>
                  </a:txBody>
                  <a:tcPr marL="5372" marR="5372" marT="5372" marB="0" anchor="ctr">
                    <a:lnL w="12700" cap="flat" cmpd="sng" algn="ctr">
                      <a:solidFill>
                        <a:schemeClr val="tx1"/>
                      </a:solidFill>
                      <a:prstDash val="solid"/>
                      <a:round/>
                      <a:headEnd type="none" w="med" len="med"/>
                      <a:tailEnd type="none" w="med" len="med"/>
                    </a:lnL>
                    <a:lnR>
                      <a:noFill/>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PE" sz="1200" b="1" i="0" u="none" strike="noStrike" dirty="0">
                          <a:solidFill>
                            <a:schemeClr val="tx1"/>
                          </a:solidFill>
                          <a:effectLst/>
                          <a:latin typeface="Corbel" panose="020B0503020204020204" pitchFamily="34" charset="0"/>
                          <a:cs typeface="Arial" panose="020B0604020202020204" pitchFamily="34" charset="0"/>
                        </a:rPr>
                        <a:t>Centro</a:t>
                      </a:r>
                    </a:p>
                  </a:txBody>
                  <a:tcPr marL="5372" marR="5372" marT="5372" marB="0" anchor="ctr">
                    <a:lnL>
                      <a:noFill/>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PE" sz="1200" b="1" i="0" u="none" strike="noStrike" dirty="0">
                          <a:solidFill>
                            <a:schemeClr val="tx1"/>
                          </a:solidFill>
                          <a:effectLst/>
                          <a:latin typeface="Corbel" panose="020B0503020204020204" pitchFamily="34" charset="0"/>
                          <a:cs typeface="Arial" panose="020B0604020202020204" pitchFamily="34" charset="0"/>
                        </a:rPr>
                        <a:t>Derecha</a:t>
                      </a:r>
                    </a:p>
                  </a:txBody>
                  <a:tcPr marL="5372" marR="5372" marT="5372"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1"/>
                  </a:ext>
                </a:extLst>
              </a:tr>
              <a:tr h="367274">
                <a:tc rowSpan="2">
                  <a:txBody>
                    <a:bodyPr/>
                    <a:lstStyle/>
                    <a:p>
                      <a:pPr marL="0" marR="0" indent="0" algn="l" defTabSz="1219170" rtl="0" eaLnBrk="1" fontAlgn="ctr" latinLnBrk="0" hangingPunct="1">
                        <a:lnSpc>
                          <a:spcPct val="100000"/>
                        </a:lnSpc>
                        <a:spcBef>
                          <a:spcPts val="0"/>
                        </a:spcBef>
                        <a:spcAft>
                          <a:spcPts val="0"/>
                        </a:spcAft>
                        <a:buClrTx/>
                        <a:buSzTx/>
                        <a:buFontTx/>
                        <a:buNone/>
                        <a:tabLst/>
                        <a:defRPr/>
                      </a:pPr>
                      <a:r>
                        <a:rPr lang="es-MX" sz="1200" b="0" i="0" u="none" strike="noStrike" dirty="0">
                          <a:solidFill>
                            <a:srgbClr val="000000"/>
                          </a:solidFill>
                          <a:effectLst/>
                          <a:latin typeface="Corbel" panose="020B0503020204020204" pitchFamily="34" charset="0"/>
                        </a:rPr>
                        <a:t>S</a:t>
                      </a:r>
                      <a:r>
                        <a:rPr lang="es-PE" sz="1200" b="0" i="0" u="none" strike="noStrike" dirty="0">
                          <a:solidFill>
                            <a:srgbClr val="000000"/>
                          </a:solidFill>
                          <a:effectLst/>
                          <a:latin typeface="Corbel" panose="020B0503020204020204" pitchFamily="34" charset="0"/>
                        </a:rPr>
                        <a:t>e preocupa por los que menos tienen</a:t>
                      </a:r>
                    </a:p>
                  </a:txBody>
                  <a:tcPr marL="9525" marR="9525" marT="9525" marB="0" anchor="ctr">
                    <a:lnL w="12700" cap="flat" cmpd="sng" algn="ctr">
                      <a:solidFill>
                        <a:schemeClr val="tx1"/>
                      </a:solidFill>
                      <a:prstDash val="solid"/>
                      <a:round/>
                      <a:headEnd type="none" w="med" len="med"/>
                      <a:tailEnd type="none" w="med" len="med"/>
                    </a:lnL>
                    <a:lnR>
                      <a:noFill/>
                    </a:lnR>
                    <a:lnT w="6350" cap="flat" cmpd="sng" algn="ctr">
                      <a:solidFill>
                        <a:srgbClr val="0D0D0D"/>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s-PE" sz="1200" b="0" i="0" u="none" strike="noStrike" dirty="0">
                          <a:solidFill>
                            <a:srgbClr val="000000"/>
                          </a:solidFill>
                          <a:effectLst/>
                          <a:latin typeface="Corbel" panose="020B0503020204020204" pitchFamily="34" charset="0"/>
                        </a:rPr>
                        <a:t>(Mucho/Algo)</a:t>
                      </a:r>
                    </a:p>
                  </a:txBody>
                  <a:tcPr marL="9525" marR="9525" marT="9525" marB="0" anchor="ctr">
                    <a:lnL w="12700" cap="flat" cmpd="sng" algn="ctr">
                      <a:noFill/>
                      <a:prstDash val="solid"/>
                      <a:round/>
                      <a:headEnd type="none" w="med" len="med"/>
                      <a:tailEnd type="none" w="med" len="med"/>
                    </a:lnL>
                    <a:lnR>
                      <a:noFill/>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ctr"/>
                      <a:r>
                        <a:rPr lang="es-PE" sz="1200" b="0" i="0" u="none" strike="noStrike" dirty="0">
                          <a:solidFill>
                            <a:srgbClr val="000000"/>
                          </a:solidFill>
                          <a:effectLst/>
                          <a:latin typeface="Corbel" panose="020B0503020204020204" pitchFamily="34" charset="0"/>
                        </a:rPr>
                        <a:t>42%</a:t>
                      </a:r>
                    </a:p>
                  </a:txBody>
                  <a:tcPr marL="9525" marR="9525" marT="9525" marB="0" anchor="ctr">
                    <a:lnL>
                      <a:noFill/>
                    </a:lnL>
                    <a:lnR>
                      <a:noFill/>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dirty="0">
                          <a:solidFill>
                            <a:srgbClr val="FF0000"/>
                          </a:solidFill>
                          <a:effectLst/>
                          <a:latin typeface="Corbel" panose="020B0503020204020204" pitchFamily="34" charset="0"/>
                        </a:rPr>
                        <a:t>47%</a:t>
                      </a:r>
                    </a:p>
                  </a:txBody>
                  <a:tcPr marL="9525" marR="9525" marT="9525" marB="0" anchor="ctr">
                    <a:lnL>
                      <a:noFill/>
                    </a:lnL>
                    <a:lnR>
                      <a:noFill/>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37%</a:t>
                      </a:r>
                    </a:p>
                  </a:txBody>
                  <a:tcPr marL="9525" marR="9525" marT="9525" marB="0" anchor="ctr">
                    <a:lnL>
                      <a:noFill/>
                    </a:lnL>
                    <a:lnR w="12700" cap="flat" cmpd="sng" algn="ctr">
                      <a:solidFill>
                        <a:schemeClr val="tx1"/>
                      </a:solid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50%</a:t>
                      </a:r>
                    </a:p>
                  </a:txBody>
                  <a:tcPr marL="9525" marR="9525" marT="9525" marB="0" anchor="ctr">
                    <a:lnL w="12700" cap="flat" cmpd="sng" algn="ctr">
                      <a:solidFill>
                        <a:schemeClr val="tx1"/>
                      </a:solidFill>
                      <a:prstDash val="solid"/>
                      <a:round/>
                      <a:headEnd type="none" w="med" len="med"/>
                      <a:tailEnd type="none" w="med" len="med"/>
                    </a:lnL>
                    <a:lnR>
                      <a:noFill/>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44%</a:t>
                      </a:r>
                    </a:p>
                  </a:txBody>
                  <a:tcPr marL="9525" marR="9525" marT="9525" marB="0" anchor="ctr">
                    <a:lnL>
                      <a:noFill/>
                    </a:lnL>
                    <a:lnR>
                      <a:noFill/>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39%</a:t>
                      </a:r>
                    </a:p>
                  </a:txBody>
                  <a:tcPr marL="9525" marR="9525" marT="9525" marB="0" anchor="ctr">
                    <a:lnL>
                      <a:noFill/>
                    </a:lnL>
                    <a:lnR w="12700" cap="flat" cmpd="sng" algn="ctr">
                      <a:solidFill>
                        <a:schemeClr val="tx1"/>
                      </a:solid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39%</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41%</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44%</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dirty="0">
                          <a:solidFill>
                            <a:srgbClr val="FF0000"/>
                          </a:solidFill>
                          <a:effectLst/>
                          <a:latin typeface="Corbel" panose="020B0503020204020204" pitchFamily="34" charset="0"/>
                        </a:rPr>
                        <a:t>50%</a:t>
                      </a:r>
                    </a:p>
                  </a:txBody>
                  <a:tcPr marL="9525" marR="9525" marT="9525" marB="0" anchor="ctr">
                    <a:lnL w="12700" cap="flat" cmpd="sng" algn="ctr">
                      <a:solidFill>
                        <a:schemeClr val="tx1"/>
                      </a:solidFill>
                      <a:prstDash val="solid"/>
                      <a:round/>
                      <a:headEnd type="none" w="med" len="med"/>
                      <a:tailEnd type="none" w="med" len="med"/>
                    </a:lnL>
                    <a:lnR>
                      <a:noFill/>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45%</a:t>
                      </a:r>
                    </a:p>
                  </a:txBody>
                  <a:tcPr marL="9525" marR="9525" marT="9525" marB="0" anchor="ctr">
                    <a:lnL>
                      <a:noFill/>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36%</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extLst>
                  <a:ext uri="{0D108BD9-81ED-4DB2-BD59-A6C34878D82A}">
                    <a16:rowId xmlns:a16="http://schemas.microsoft.com/office/drawing/2014/main" val="10002"/>
                  </a:ext>
                </a:extLst>
              </a:tr>
              <a:tr h="367274">
                <a:tc vMerge="1">
                  <a:txBody>
                    <a:bodyPr/>
                    <a:lstStyle/>
                    <a:p>
                      <a:pPr marL="0" marR="0" indent="0" algn="l" defTabSz="1219170" rtl="0" eaLnBrk="1" fontAlgn="ctr" latinLnBrk="0" hangingPunct="1">
                        <a:lnSpc>
                          <a:spcPct val="100000"/>
                        </a:lnSpc>
                        <a:spcBef>
                          <a:spcPts val="0"/>
                        </a:spcBef>
                        <a:spcAft>
                          <a:spcPts val="0"/>
                        </a:spcAft>
                        <a:buClrTx/>
                        <a:buSzTx/>
                        <a:buFontTx/>
                        <a:buNone/>
                        <a:tabLst/>
                        <a:defRPr/>
                      </a:pPr>
                      <a:endParaRPr lang="es-MX" sz="1200" b="0" i="0" u="none" strike="noStrike" dirty="0">
                        <a:solidFill>
                          <a:srgbClr val="000000"/>
                        </a:solidFill>
                        <a:effectLst/>
                        <a:latin typeface="Corbel" panose="020B0503020204020204" pitchFamily="34" charset="0"/>
                      </a:endParaRPr>
                    </a:p>
                  </a:txBody>
                  <a:tcPr marL="9525" marR="9525" marT="9525" marB="0" anchor="ctr">
                    <a:lnL w="12700" cap="flat" cmpd="sng" algn="ctr">
                      <a:solidFill>
                        <a:schemeClr val="tx1"/>
                      </a:solidFill>
                      <a:prstDash val="solid"/>
                      <a:round/>
                      <a:headEnd type="none" w="med" len="med"/>
                      <a:tailEnd type="none" w="med" len="med"/>
                    </a:lnL>
                    <a:lnR>
                      <a:noFill/>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l" fontAlgn="ctr"/>
                      <a:r>
                        <a:rPr lang="es-PE" sz="1200" b="0" i="0" u="none" strike="noStrike" dirty="0">
                          <a:solidFill>
                            <a:srgbClr val="000000"/>
                          </a:solidFill>
                          <a:effectLst/>
                          <a:latin typeface="Corbel" panose="020B0503020204020204" pitchFamily="34" charset="0"/>
                        </a:rPr>
                        <a:t>(Nada/Poco)</a:t>
                      </a:r>
                    </a:p>
                  </a:txBody>
                  <a:tcPr marL="9525" marR="9525" marT="9525" marB="0" anchor="ctr">
                    <a:lnL w="12700" cap="flat" cmpd="sng" algn="ctr">
                      <a:noFill/>
                      <a:prstDash val="solid"/>
                      <a:round/>
                      <a:headEnd type="none" w="med" len="med"/>
                      <a:tailEnd type="none" w="med" len="med"/>
                    </a:lnL>
                    <a:lnR>
                      <a:noFill/>
                    </a:lnR>
                    <a:lnT w="6350" cap="flat" cmpd="sng" algn="ctr">
                      <a:solidFill>
                        <a:srgbClr val="A6A6A6"/>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s-PE" sz="1200" b="0" i="0" u="none" strike="noStrike" dirty="0">
                          <a:solidFill>
                            <a:srgbClr val="000000"/>
                          </a:solidFill>
                          <a:effectLst/>
                          <a:latin typeface="Corbel" panose="020B0503020204020204" pitchFamily="34" charset="0"/>
                        </a:rPr>
                        <a:t>54%</a:t>
                      </a:r>
                    </a:p>
                  </a:txBody>
                  <a:tcPr marL="9525" marR="9525" marT="9525" marB="0" anchor="ctr">
                    <a:lnL>
                      <a:noFill/>
                    </a:lnL>
                    <a:lnR>
                      <a:noFill/>
                    </a:lnR>
                    <a:lnT w="6350" cap="flat" cmpd="sng" algn="ctr">
                      <a:solidFill>
                        <a:srgbClr val="A6A6A6"/>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48%</a:t>
                      </a:r>
                    </a:p>
                  </a:txBody>
                  <a:tcPr marL="9525" marR="9525" marT="9525" marB="0" anchor="ctr">
                    <a:lnL>
                      <a:noFill/>
                    </a:lnL>
                    <a:lnR>
                      <a:noFill/>
                    </a:lnR>
                    <a:lnT w="6350" cap="flat" cmpd="sng" algn="ctr">
                      <a:solidFill>
                        <a:srgbClr val="A6A6A6"/>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60%</a:t>
                      </a:r>
                    </a:p>
                  </a:txBody>
                  <a:tcPr marL="9525" marR="9525" marT="9525" marB="0" anchor="ctr">
                    <a:lnL>
                      <a:noFill/>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49%</a:t>
                      </a:r>
                    </a:p>
                  </a:txBody>
                  <a:tcPr marL="9525" marR="9525" marT="9525" marB="0" anchor="ctr">
                    <a:lnL w="12700" cap="flat" cmpd="sng" algn="ctr">
                      <a:solidFill>
                        <a:schemeClr val="tx1"/>
                      </a:solidFill>
                      <a:prstDash val="solid"/>
                      <a:round/>
                      <a:headEnd type="none" w="med" len="med"/>
                      <a:tailEnd type="none" w="med" len="med"/>
                    </a:lnL>
                    <a:lnR>
                      <a:noFill/>
                    </a:lnR>
                    <a:lnT w="6350" cap="flat" cmpd="sng" algn="ctr">
                      <a:solidFill>
                        <a:srgbClr val="A6A6A6"/>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52%</a:t>
                      </a:r>
                    </a:p>
                  </a:txBody>
                  <a:tcPr marL="9525" marR="9525" marT="9525" marB="0" anchor="ctr">
                    <a:lnL>
                      <a:noFill/>
                    </a:lnL>
                    <a:lnR>
                      <a:noFill/>
                    </a:lnR>
                    <a:lnT w="6350" cap="flat" cmpd="sng" algn="ctr">
                      <a:solidFill>
                        <a:srgbClr val="A6A6A6"/>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57%</a:t>
                      </a:r>
                    </a:p>
                  </a:txBody>
                  <a:tcPr marL="9525" marR="9525" marT="9525" marB="0" anchor="ctr">
                    <a:lnL>
                      <a:noFill/>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58%</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55%</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s-PE" sz="1200" b="0" i="0" u="none" strike="noStrike" dirty="0">
                          <a:solidFill>
                            <a:srgbClr val="000000"/>
                          </a:solidFill>
                          <a:effectLst/>
                          <a:latin typeface="Corbel" panose="020B0503020204020204" pitchFamily="34" charset="0"/>
                        </a:rPr>
                        <a:t>52%</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47%</a:t>
                      </a:r>
                    </a:p>
                  </a:txBody>
                  <a:tcPr marL="9525" marR="9525" marT="9525" marB="0" anchor="ctr">
                    <a:lnL w="12700" cap="flat" cmpd="sng" algn="ctr">
                      <a:solidFill>
                        <a:schemeClr val="tx1"/>
                      </a:solidFill>
                      <a:prstDash val="solid"/>
                      <a:round/>
                      <a:headEnd type="none" w="med" len="med"/>
                      <a:tailEnd type="none" w="med" len="med"/>
                    </a:lnL>
                    <a:lnR>
                      <a:noFill/>
                    </a:lnR>
                    <a:lnT w="6350" cap="flat" cmpd="sng" algn="ctr">
                      <a:solidFill>
                        <a:srgbClr val="A6A6A6"/>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52%</a:t>
                      </a:r>
                    </a:p>
                  </a:txBody>
                  <a:tcPr marL="9525" marR="9525" marT="9525" marB="0" anchor="ctr">
                    <a:lnL>
                      <a:noFill/>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s-PE" sz="1200" b="1" i="0" u="none" strike="noStrike" dirty="0">
                          <a:solidFill>
                            <a:srgbClr val="FF0000"/>
                          </a:solidFill>
                          <a:effectLst/>
                          <a:latin typeface="Corbel" panose="020B0503020204020204" pitchFamily="34" charset="0"/>
                        </a:rPr>
                        <a:t>61%</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00062485"/>
                  </a:ext>
                </a:extLst>
              </a:tr>
              <a:tr h="367274">
                <a:tc rowSpan="2">
                  <a:txBody>
                    <a:bodyPr/>
                    <a:lstStyle/>
                    <a:p>
                      <a:pPr marL="0" marR="0" indent="0" algn="l" defTabSz="1219170" rtl="0" eaLnBrk="1" fontAlgn="ctr" latinLnBrk="0" hangingPunct="1">
                        <a:lnSpc>
                          <a:spcPct val="100000"/>
                        </a:lnSpc>
                        <a:spcBef>
                          <a:spcPts val="0"/>
                        </a:spcBef>
                        <a:spcAft>
                          <a:spcPts val="0"/>
                        </a:spcAft>
                        <a:buClrTx/>
                        <a:buSzTx/>
                        <a:buFontTx/>
                        <a:buNone/>
                        <a:tabLst/>
                        <a:defRPr/>
                      </a:pPr>
                      <a:r>
                        <a:rPr lang="es-MX" sz="1200" b="0" i="0" u="none" strike="noStrike" dirty="0">
                          <a:solidFill>
                            <a:srgbClr val="000000"/>
                          </a:solidFill>
                          <a:effectLst/>
                          <a:latin typeface="Corbel" panose="020B0503020204020204" pitchFamily="34" charset="0"/>
                        </a:rPr>
                        <a:t>Representa </a:t>
                      </a:r>
                      <a:r>
                        <a:rPr lang="es-PE" sz="1200" b="0" i="0" u="none" strike="noStrike" dirty="0">
                          <a:solidFill>
                            <a:srgbClr val="000000"/>
                          </a:solidFill>
                          <a:effectLst/>
                          <a:latin typeface="Corbel" panose="020B0503020204020204" pitchFamily="34" charset="0"/>
                        </a:rPr>
                        <a:t> a gente como usted</a:t>
                      </a:r>
                    </a:p>
                  </a:txBody>
                  <a:tcPr marL="9525" marR="9525" marT="9525" marB="0" anchor="ct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s-PE" sz="1200" b="0" i="0" u="none" strike="noStrike" dirty="0">
                          <a:solidFill>
                            <a:srgbClr val="000000"/>
                          </a:solidFill>
                          <a:effectLst/>
                          <a:latin typeface="Corbel" panose="020B0503020204020204" pitchFamily="34" charset="0"/>
                        </a:rPr>
                        <a:t>(Mucho/Algo)</a:t>
                      </a:r>
                    </a:p>
                  </a:txBody>
                  <a:tcPr marL="9525" marR="9525" marT="9525" marB="0" anchor="ctr">
                    <a:lnL w="12700" cap="flat" cmpd="sng" algn="ctr">
                      <a:no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ctr"/>
                      <a:r>
                        <a:rPr lang="es-PE" sz="1200" b="0" i="0" u="none" strike="noStrike" dirty="0">
                          <a:solidFill>
                            <a:srgbClr val="000000"/>
                          </a:solidFill>
                          <a:effectLst/>
                          <a:latin typeface="Corbel" panose="020B0503020204020204" pitchFamily="34" charset="0"/>
                        </a:rPr>
                        <a:t>39%</a:t>
                      </a:r>
                    </a:p>
                  </a:txBody>
                  <a:tcPr marL="9525" marR="9525" marT="9525" marB="0" anchor="ctr">
                    <a:lnL>
                      <a:noFill/>
                    </a:lnL>
                    <a:lnR>
                      <a:noFill/>
                    </a:lnR>
                    <a:lnT w="12700" cap="flat" cmpd="sng" algn="ctr">
                      <a:solidFill>
                        <a:schemeClr val="tx1"/>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dirty="0">
                          <a:solidFill>
                            <a:srgbClr val="FF0000"/>
                          </a:solidFill>
                          <a:effectLst/>
                          <a:latin typeface="Corbel" panose="020B0503020204020204" pitchFamily="34" charset="0"/>
                        </a:rPr>
                        <a:t>44%</a:t>
                      </a:r>
                    </a:p>
                  </a:txBody>
                  <a:tcPr marL="9525" marR="9525" marT="9525" marB="0" anchor="ctr">
                    <a:lnL>
                      <a:noFill/>
                    </a:lnL>
                    <a:lnR>
                      <a:noFill/>
                    </a:lnR>
                    <a:lnT w="12700" cap="flat" cmpd="sng" algn="ctr">
                      <a:solidFill>
                        <a:schemeClr val="tx1"/>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34%</a:t>
                      </a:r>
                    </a:p>
                  </a:txBody>
                  <a:tcPr marL="9525" marR="9525" marT="9525" marB="0"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46%</a:t>
                      </a:r>
                    </a:p>
                  </a:txBody>
                  <a:tcPr marL="9525" marR="9525" marT="9525" marB="0" anchor="ct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43%</a:t>
                      </a:r>
                    </a:p>
                  </a:txBody>
                  <a:tcPr marL="9525" marR="9525" marT="9525" marB="0" anchor="ctr">
                    <a:lnL>
                      <a:noFill/>
                    </a:lnL>
                    <a:lnR>
                      <a:noFill/>
                    </a:lnR>
                    <a:lnT w="12700" cap="flat" cmpd="sng" algn="ctr">
                      <a:solidFill>
                        <a:schemeClr val="tx1"/>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34%</a:t>
                      </a:r>
                    </a:p>
                  </a:txBody>
                  <a:tcPr marL="9525" marR="9525" marT="9525" marB="0"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32%</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35%</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44%</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dirty="0">
                          <a:solidFill>
                            <a:srgbClr val="FF0000"/>
                          </a:solidFill>
                          <a:effectLst/>
                          <a:latin typeface="Corbel" panose="020B0503020204020204" pitchFamily="34" charset="0"/>
                        </a:rPr>
                        <a:t>50%</a:t>
                      </a:r>
                    </a:p>
                  </a:txBody>
                  <a:tcPr marL="9525" marR="9525" marT="9525" marB="0" anchor="ct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41%</a:t>
                      </a:r>
                    </a:p>
                  </a:txBody>
                  <a:tcPr marL="9525" marR="9525" marT="9525" marB="0" anchor="ctr">
                    <a:lnL>
                      <a:noFill/>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30%</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extLst>
                  <a:ext uri="{0D108BD9-81ED-4DB2-BD59-A6C34878D82A}">
                    <a16:rowId xmlns:a16="http://schemas.microsoft.com/office/drawing/2014/main" val="4229197790"/>
                  </a:ext>
                </a:extLst>
              </a:tr>
              <a:tr h="367274">
                <a:tc vMerge="1">
                  <a:txBody>
                    <a:bodyPr/>
                    <a:lstStyle/>
                    <a:p>
                      <a:pPr algn="l" fontAlgn="ctr"/>
                      <a:endParaRPr lang="es-PE" sz="1200" b="0" i="0" u="none" strike="noStrike" dirty="0">
                        <a:solidFill>
                          <a:srgbClr val="000000"/>
                        </a:solidFill>
                        <a:effectLst/>
                        <a:latin typeface="Corbel" panose="020B0503020204020204" pitchFamily="34" charset="0"/>
                      </a:endParaRPr>
                    </a:p>
                  </a:txBody>
                  <a:tcPr marL="9525" marR="9525" marT="9525" marB="0" anchor="ctr">
                    <a:lnL w="12700" cap="flat" cmpd="sng" algn="ctr">
                      <a:solidFill>
                        <a:schemeClr val="tx1"/>
                      </a:solidFill>
                      <a:prstDash val="solid"/>
                      <a:round/>
                      <a:headEnd type="none" w="med" len="med"/>
                      <a:tailEnd type="none" w="med" len="med"/>
                    </a:lnL>
                    <a:lnR>
                      <a:noFill/>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l" fontAlgn="ctr"/>
                      <a:r>
                        <a:rPr lang="es-PE" sz="1200" b="0" i="0" u="none" strike="noStrike" dirty="0">
                          <a:solidFill>
                            <a:srgbClr val="000000"/>
                          </a:solidFill>
                          <a:effectLst/>
                          <a:latin typeface="Corbel" panose="020B0503020204020204" pitchFamily="34" charset="0"/>
                        </a:rPr>
                        <a:t>(Nada/Poco)</a:t>
                      </a:r>
                    </a:p>
                  </a:txBody>
                  <a:tcPr marL="9525" marR="9525" marT="9525" marB="0" anchor="ctr">
                    <a:lnL w="12700" cap="flat" cmpd="sng" algn="ctr">
                      <a:noFill/>
                      <a:prstDash val="solid"/>
                      <a:round/>
                      <a:headEnd type="none" w="med" len="med"/>
                      <a:tailEnd type="none" w="med" len="med"/>
                    </a:lnL>
                    <a:lnR>
                      <a:noFill/>
                    </a:lnR>
                    <a:lnT w="6350" cap="flat" cmpd="sng" algn="ctr">
                      <a:solidFill>
                        <a:srgbClr val="A6A6A6"/>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s-PE" sz="1200" b="0" i="0" u="none" strike="noStrike" dirty="0">
                          <a:solidFill>
                            <a:srgbClr val="000000"/>
                          </a:solidFill>
                          <a:effectLst/>
                          <a:latin typeface="Corbel" panose="020B0503020204020204" pitchFamily="34" charset="0"/>
                        </a:rPr>
                        <a:t>59%</a:t>
                      </a:r>
                    </a:p>
                  </a:txBody>
                  <a:tcPr marL="9525" marR="9525" marT="9525" marB="0" anchor="ctr">
                    <a:lnL>
                      <a:noFill/>
                    </a:lnL>
                    <a:lnR>
                      <a:noFill/>
                    </a:lnR>
                    <a:lnT w="6350" cap="flat" cmpd="sng" algn="ctr">
                      <a:solidFill>
                        <a:srgbClr val="A6A6A6"/>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54%</a:t>
                      </a:r>
                    </a:p>
                  </a:txBody>
                  <a:tcPr marL="9525" marR="9525" marT="9525" marB="0" anchor="ctr">
                    <a:lnL>
                      <a:noFill/>
                    </a:lnL>
                    <a:lnR>
                      <a:noFill/>
                    </a:lnR>
                    <a:lnT w="6350" cap="flat" cmpd="sng" algn="ctr">
                      <a:solidFill>
                        <a:srgbClr val="A6A6A6"/>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64%</a:t>
                      </a:r>
                    </a:p>
                  </a:txBody>
                  <a:tcPr marL="9525" marR="9525" marT="9525" marB="0" anchor="ctr">
                    <a:lnL>
                      <a:noFill/>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53%</a:t>
                      </a:r>
                    </a:p>
                  </a:txBody>
                  <a:tcPr marL="9525" marR="9525" marT="9525" marB="0" anchor="ctr">
                    <a:lnL w="12700" cap="flat" cmpd="sng" algn="ctr">
                      <a:solidFill>
                        <a:schemeClr val="tx1"/>
                      </a:solidFill>
                      <a:prstDash val="solid"/>
                      <a:round/>
                      <a:headEnd type="none" w="med" len="med"/>
                      <a:tailEnd type="none" w="med" len="med"/>
                    </a:lnL>
                    <a:lnR>
                      <a:noFill/>
                    </a:lnR>
                    <a:lnT w="6350" cap="flat" cmpd="sng" algn="ctr">
                      <a:solidFill>
                        <a:srgbClr val="A6A6A6"/>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56%</a:t>
                      </a:r>
                    </a:p>
                  </a:txBody>
                  <a:tcPr marL="9525" marR="9525" marT="9525" marB="0" anchor="ctr">
                    <a:lnL>
                      <a:noFill/>
                    </a:lnL>
                    <a:lnR>
                      <a:noFill/>
                    </a:lnR>
                    <a:lnT w="6350" cap="flat" cmpd="sng" algn="ctr">
                      <a:solidFill>
                        <a:srgbClr val="A6A6A6"/>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62%</a:t>
                      </a:r>
                    </a:p>
                  </a:txBody>
                  <a:tcPr marL="9525" marR="9525" marT="9525" marB="0" anchor="ctr">
                    <a:lnL>
                      <a:noFill/>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68%</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62%</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s-PE" sz="1200" b="0" i="0" u="none" strike="noStrike" dirty="0">
                          <a:solidFill>
                            <a:srgbClr val="000000"/>
                          </a:solidFill>
                          <a:effectLst/>
                          <a:latin typeface="Corbel" panose="020B0503020204020204" pitchFamily="34" charset="0"/>
                        </a:rPr>
                        <a:t>53%</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48%</a:t>
                      </a:r>
                    </a:p>
                  </a:txBody>
                  <a:tcPr marL="9525" marR="9525" marT="9525" marB="0" anchor="ctr">
                    <a:lnL w="12700" cap="flat" cmpd="sng" algn="ctr">
                      <a:solidFill>
                        <a:schemeClr val="tx1"/>
                      </a:solidFill>
                      <a:prstDash val="solid"/>
                      <a:round/>
                      <a:headEnd type="none" w="med" len="med"/>
                      <a:tailEnd type="none" w="med" len="med"/>
                    </a:lnL>
                    <a:lnR>
                      <a:noFill/>
                    </a:lnR>
                    <a:lnT w="6350" cap="flat" cmpd="sng" algn="ctr">
                      <a:solidFill>
                        <a:srgbClr val="A6A6A6"/>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58%</a:t>
                      </a:r>
                    </a:p>
                  </a:txBody>
                  <a:tcPr marL="9525" marR="9525" marT="9525" marB="0" anchor="ctr">
                    <a:lnL>
                      <a:noFill/>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s-PE" sz="1200" b="1" i="0" u="none" strike="noStrike" dirty="0">
                          <a:solidFill>
                            <a:srgbClr val="FF0000"/>
                          </a:solidFill>
                          <a:effectLst/>
                          <a:latin typeface="Corbel" panose="020B0503020204020204" pitchFamily="34" charset="0"/>
                        </a:rPr>
                        <a:t>68%</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52274430"/>
                  </a:ext>
                </a:extLst>
              </a:tr>
              <a:tr h="367274">
                <a:tc rowSpan="2">
                  <a:txBody>
                    <a:bodyPr/>
                    <a:lstStyle/>
                    <a:p>
                      <a:pPr marL="0" marR="0" indent="0" algn="l" defTabSz="1219170" rtl="0" eaLnBrk="1" fontAlgn="ctr" latinLnBrk="0" hangingPunct="1">
                        <a:lnSpc>
                          <a:spcPct val="100000"/>
                        </a:lnSpc>
                        <a:spcBef>
                          <a:spcPts val="0"/>
                        </a:spcBef>
                        <a:spcAft>
                          <a:spcPts val="0"/>
                        </a:spcAft>
                        <a:buClrTx/>
                        <a:buSzTx/>
                        <a:buFontTx/>
                        <a:buNone/>
                        <a:tabLst/>
                        <a:defRPr/>
                      </a:pPr>
                      <a:r>
                        <a:rPr lang="es-MX" sz="1200" b="0" i="0" u="none" strike="noStrike" dirty="0">
                          <a:solidFill>
                            <a:srgbClr val="000000"/>
                          </a:solidFill>
                          <a:effectLst/>
                          <a:latin typeface="Corbel" panose="020B0503020204020204" pitchFamily="34" charset="0"/>
                        </a:rPr>
                        <a:t>Tiene</a:t>
                      </a:r>
                      <a:r>
                        <a:rPr lang="es-PE" sz="1200" b="0" i="0" u="none" strike="noStrike" dirty="0">
                          <a:solidFill>
                            <a:srgbClr val="000000"/>
                          </a:solidFill>
                          <a:effectLst/>
                          <a:latin typeface="Corbel" panose="020B0503020204020204" pitchFamily="34" charset="0"/>
                        </a:rPr>
                        <a:t> capacidad para gobernar</a:t>
                      </a:r>
                    </a:p>
                  </a:txBody>
                  <a:tcPr marL="9525" marR="9525" marT="9525" marB="0" anchor="ct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s-PE" sz="1200" b="0" i="0" u="none" strike="noStrike" dirty="0">
                          <a:solidFill>
                            <a:srgbClr val="000000"/>
                          </a:solidFill>
                          <a:effectLst/>
                          <a:latin typeface="Corbel" panose="020B0503020204020204" pitchFamily="34" charset="0"/>
                        </a:rPr>
                        <a:t>(Mucho/Algo)</a:t>
                      </a:r>
                    </a:p>
                  </a:txBody>
                  <a:tcPr marL="9525" marR="9525" marT="9525" marB="0" anchor="ctr">
                    <a:lnL w="12700" cap="flat" cmpd="sng" algn="ctr">
                      <a:no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ctr"/>
                      <a:r>
                        <a:rPr lang="es-PE" sz="1200" b="0" i="0" u="none" strike="noStrike" dirty="0">
                          <a:solidFill>
                            <a:srgbClr val="000000"/>
                          </a:solidFill>
                          <a:effectLst/>
                          <a:latin typeface="Corbel" panose="020B0503020204020204" pitchFamily="34" charset="0"/>
                        </a:rPr>
                        <a:t>35%</a:t>
                      </a:r>
                    </a:p>
                  </a:txBody>
                  <a:tcPr marL="9525" marR="9525" marT="9525" marB="0" anchor="ctr">
                    <a:lnL>
                      <a:noFill/>
                    </a:lnL>
                    <a:lnR>
                      <a:noFill/>
                    </a:lnR>
                    <a:lnT w="12700" cap="flat" cmpd="sng" algn="ctr">
                      <a:solidFill>
                        <a:schemeClr val="tx1"/>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dirty="0">
                          <a:solidFill>
                            <a:srgbClr val="000000"/>
                          </a:solidFill>
                          <a:effectLst/>
                          <a:latin typeface="Corbel" panose="020B0503020204020204" pitchFamily="34" charset="0"/>
                        </a:rPr>
                        <a:t>38%</a:t>
                      </a:r>
                    </a:p>
                  </a:txBody>
                  <a:tcPr marL="9525" marR="9525" marT="9525" marB="0" anchor="ctr">
                    <a:lnL>
                      <a:noFill/>
                    </a:lnL>
                    <a:lnR>
                      <a:noFill/>
                    </a:lnR>
                    <a:lnT w="12700" cap="flat" cmpd="sng" algn="ctr">
                      <a:solidFill>
                        <a:schemeClr val="tx1"/>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33%</a:t>
                      </a:r>
                    </a:p>
                  </a:txBody>
                  <a:tcPr marL="9525" marR="9525" marT="9525" marB="0"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41%</a:t>
                      </a:r>
                    </a:p>
                  </a:txBody>
                  <a:tcPr marL="9525" marR="9525" marT="9525" marB="0" anchor="ct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41%</a:t>
                      </a:r>
                    </a:p>
                  </a:txBody>
                  <a:tcPr marL="9525" marR="9525" marT="9525" marB="0" anchor="ctr">
                    <a:lnL>
                      <a:noFill/>
                    </a:lnL>
                    <a:lnR>
                      <a:noFill/>
                    </a:lnR>
                    <a:lnT w="12700" cap="flat" cmpd="sng" algn="ctr">
                      <a:solidFill>
                        <a:schemeClr val="tx1"/>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30%</a:t>
                      </a:r>
                    </a:p>
                  </a:txBody>
                  <a:tcPr marL="9525" marR="9525" marT="9525" marB="0"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29%</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29%</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41%</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dirty="0">
                          <a:solidFill>
                            <a:srgbClr val="FF0000"/>
                          </a:solidFill>
                          <a:effectLst/>
                          <a:latin typeface="Corbel" panose="020B0503020204020204" pitchFamily="34" charset="0"/>
                        </a:rPr>
                        <a:t>44%</a:t>
                      </a:r>
                    </a:p>
                  </a:txBody>
                  <a:tcPr marL="9525" marR="9525" marT="9525" marB="0" anchor="ct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36%</a:t>
                      </a:r>
                    </a:p>
                  </a:txBody>
                  <a:tcPr marL="9525" marR="9525" marT="9525" marB="0" anchor="ctr">
                    <a:lnL>
                      <a:noFill/>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29%</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extLst>
                  <a:ext uri="{0D108BD9-81ED-4DB2-BD59-A6C34878D82A}">
                    <a16:rowId xmlns:a16="http://schemas.microsoft.com/office/drawing/2014/main" val="2005214867"/>
                  </a:ext>
                </a:extLst>
              </a:tr>
              <a:tr h="367274">
                <a:tc vMerge="1">
                  <a:txBody>
                    <a:bodyPr/>
                    <a:lstStyle/>
                    <a:p>
                      <a:pPr algn="l" fontAlgn="ctr"/>
                      <a:endParaRPr lang="es-PE" sz="1200" b="0" i="0" u="none" strike="noStrike" dirty="0">
                        <a:solidFill>
                          <a:srgbClr val="000000"/>
                        </a:solidFill>
                        <a:effectLst/>
                        <a:latin typeface="Corbel" panose="020B0503020204020204" pitchFamily="34" charset="0"/>
                      </a:endParaRPr>
                    </a:p>
                  </a:txBody>
                  <a:tcPr marL="9525" marR="9525" marT="9525" marB="0" anchor="ctr">
                    <a:lnL w="12700" cap="flat" cmpd="sng" algn="ctr">
                      <a:solidFill>
                        <a:schemeClr val="tx1"/>
                      </a:solidFill>
                      <a:prstDash val="solid"/>
                      <a:round/>
                      <a:headEnd type="none" w="med" len="med"/>
                      <a:tailEnd type="none" w="med" len="med"/>
                    </a:lnL>
                    <a:lnR>
                      <a:noFill/>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l" fontAlgn="ctr"/>
                      <a:r>
                        <a:rPr lang="es-PE" sz="1200" b="0" i="0" u="none" strike="noStrike" dirty="0">
                          <a:solidFill>
                            <a:srgbClr val="000000"/>
                          </a:solidFill>
                          <a:effectLst/>
                          <a:latin typeface="Corbel" panose="020B0503020204020204" pitchFamily="34" charset="0"/>
                        </a:rPr>
                        <a:t>(Nada/Poco)</a:t>
                      </a:r>
                    </a:p>
                  </a:txBody>
                  <a:tcPr marL="9525" marR="9525" marT="9525" marB="0" anchor="ctr">
                    <a:lnL w="12700" cap="flat" cmpd="sng" algn="ctr">
                      <a:noFill/>
                      <a:prstDash val="solid"/>
                      <a:round/>
                      <a:headEnd type="none" w="med" len="med"/>
                      <a:tailEnd type="none" w="med" len="med"/>
                    </a:lnL>
                    <a:lnR>
                      <a:noFill/>
                    </a:lnR>
                    <a:lnT w="6350" cap="flat" cmpd="sng" algn="ctr">
                      <a:solidFill>
                        <a:srgbClr val="A6A6A6"/>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s-PE" sz="1200" b="0" i="0" u="none" strike="noStrike" dirty="0">
                          <a:solidFill>
                            <a:srgbClr val="000000"/>
                          </a:solidFill>
                          <a:effectLst/>
                          <a:latin typeface="Corbel" panose="020B0503020204020204" pitchFamily="34" charset="0"/>
                        </a:rPr>
                        <a:t>61%</a:t>
                      </a:r>
                    </a:p>
                  </a:txBody>
                  <a:tcPr marL="9525" marR="9525" marT="9525" marB="0" anchor="ctr">
                    <a:lnL>
                      <a:noFill/>
                    </a:lnL>
                    <a:lnR>
                      <a:noFill/>
                    </a:lnR>
                    <a:lnT w="6350" cap="flat" cmpd="sng" algn="ctr">
                      <a:solidFill>
                        <a:srgbClr val="A6A6A6"/>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58%</a:t>
                      </a:r>
                    </a:p>
                  </a:txBody>
                  <a:tcPr marL="9525" marR="9525" marT="9525" marB="0" anchor="ctr">
                    <a:lnL>
                      <a:noFill/>
                    </a:lnL>
                    <a:lnR>
                      <a:noFill/>
                    </a:lnR>
                    <a:lnT w="6350" cap="flat" cmpd="sng" algn="ctr">
                      <a:solidFill>
                        <a:srgbClr val="A6A6A6"/>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64%</a:t>
                      </a:r>
                    </a:p>
                  </a:txBody>
                  <a:tcPr marL="9525" marR="9525" marT="9525" marB="0" anchor="ctr">
                    <a:lnL>
                      <a:noFill/>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59%</a:t>
                      </a:r>
                    </a:p>
                  </a:txBody>
                  <a:tcPr marL="9525" marR="9525" marT="9525" marB="0" anchor="ctr">
                    <a:lnL w="12700" cap="flat" cmpd="sng" algn="ctr">
                      <a:solidFill>
                        <a:schemeClr val="tx1"/>
                      </a:solidFill>
                      <a:prstDash val="solid"/>
                      <a:round/>
                      <a:headEnd type="none" w="med" len="med"/>
                      <a:tailEnd type="none" w="med" len="med"/>
                    </a:lnL>
                    <a:lnR>
                      <a:noFill/>
                    </a:lnR>
                    <a:lnT w="6350" cap="flat" cmpd="sng" algn="ctr">
                      <a:solidFill>
                        <a:srgbClr val="A6A6A6"/>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57%</a:t>
                      </a:r>
                    </a:p>
                  </a:txBody>
                  <a:tcPr marL="9525" marR="9525" marT="9525" marB="0" anchor="ctr">
                    <a:lnL>
                      <a:noFill/>
                    </a:lnL>
                    <a:lnR>
                      <a:noFill/>
                    </a:lnR>
                    <a:lnT w="6350" cap="flat" cmpd="sng" algn="ctr">
                      <a:solidFill>
                        <a:srgbClr val="A6A6A6"/>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65%</a:t>
                      </a:r>
                    </a:p>
                  </a:txBody>
                  <a:tcPr marL="9525" marR="9525" marT="9525" marB="0" anchor="ctr">
                    <a:lnL>
                      <a:noFill/>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69%</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67%</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s-PE" sz="1200" b="0" i="0" u="none" strike="noStrike" dirty="0">
                          <a:solidFill>
                            <a:srgbClr val="000000"/>
                          </a:solidFill>
                          <a:effectLst/>
                          <a:latin typeface="Corbel" panose="020B0503020204020204" pitchFamily="34" charset="0"/>
                        </a:rPr>
                        <a:t>54%</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52%</a:t>
                      </a:r>
                    </a:p>
                  </a:txBody>
                  <a:tcPr marL="9525" marR="9525" marT="9525" marB="0" anchor="ctr">
                    <a:lnL w="12700" cap="flat" cmpd="sng" algn="ctr">
                      <a:solidFill>
                        <a:schemeClr val="tx1"/>
                      </a:solidFill>
                      <a:prstDash val="solid"/>
                      <a:round/>
                      <a:headEnd type="none" w="med" len="med"/>
                      <a:tailEnd type="none" w="med" len="med"/>
                    </a:lnL>
                    <a:lnR>
                      <a:noFill/>
                    </a:lnR>
                    <a:lnT w="6350" cap="flat" cmpd="sng" algn="ctr">
                      <a:solidFill>
                        <a:srgbClr val="A6A6A6"/>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62%</a:t>
                      </a:r>
                    </a:p>
                  </a:txBody>
                  <a:tcPr marL="9525" marR="9525" marT="9525" marB="0" anchor="ctr">
                    <a:lnL>
                      <a:noFill/>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s-PE" sz="1200" b="1" i="0" u="none" strike="noStrike" dirty="0">
                          <a:solidFill>
                            <a:srgbClr val="FF0000"/>
                          </a:solidFill>
                          <a:effectLst/>
                          <a:latin typeface="Corbel" panose="020B0503020204020204" pitchFamily="34" charset="0"/>
                        </a:rPr>
                        <a:t>68%</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23476014"/>
                  </a:ext>
                </a:extLst>
              </a:tr>
              <a:tr h="367274">
                <a:tc rowSpan="2">
                  <a:txBody>
                    <a:bodyPr/>
                    <a:lstStyle/>
                    <a:p>
                      <a:pPr marL="0" marR="0" indent="0" algn="l" defTabSz="1219170" rtl="0" eaLnBrk="1" fontAlgn="ctr" latinLnBrk="0" hangingPunct="1">
                        <a:lnSpc>
                          <a:spcPct val="100000"/>
                        </a:lnSpc>
                        <a:spcBef>
                          <a:spcPts val="0"/>
                        </a:spcBef>
                        <a:spcAft>
                          <a:spcPts val="0"/>
                        </a:spcAft>
                        <a:buClrTx/>
                        <a:buSzTx/>
                        <a:buFontTx/>
                        <a:buNone/>
                        <a:tabLst/>
                        <a:defRPr/>
                      </a:pPr>
                      <a:r>
                        <a:rPr lang="es-MX" sz="1200" b="0" i="0" u="none" strike="noStrike" dirty="0">
                          <a:solidFill>
                            <a:srgbClr val="000000"/>
                          </a:solidFill>
                          <a:effectLst/>
                          <a:latin typeface="Corbel" panose="020B0503020204020204" pitchFamily="34" charset="0"/>
                        </a:rPr>
                        <a:t>Le inspira confianza</a:t>
                      </a:r>
                    </a:p>
                  </a:txBody>
                  <a:tcPr marL="9525" marR="9525" marT="9525" marB="0" anchor="ct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tcPr>
                </a:tc>
                <a:tc>
                  <a:txBody>
                    <a:bodyPr/>
                    <a:lstStyle/>
                    <a:p>
                      <a:pPr algn="l" fontAlgn="ctr"/>
                      <a:r>
                        <a:rPr lang="es-PE" sz="1200" b="0" i="0" u="none" strike="noStrike" dirty="0">
                          <a:solidFill>
                            <a:srgbClr val="000000"/>
                          </a:solidFill>
                          <a:effectLst/>
                          <a:latin typeface="Corbel" panose="020B0503020204020204" pitchFamily="34" charset="0"/>
                        </a:rPr>
                        <a:t>(Mucho/Algo)</a:t>
                      </a:r>
                    </a:p>
                  </a:txBody>
                  <a:tcPr marL="9525" marR="9525" marT="9525" marB="0" anchor="ctr">
                    <a:lnL w="12700" cap="flat" cmpd="sng" algn="ctr">
                      <a:no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ctr"/>
                      <a:r>
                        <a:rPr lang="es-PE" sz="1200" b="0" i="0" u="none" strike="noStrike" dirty="0">
                          <a:solidFill>
                            <a:srgbClr val="000000"/>
                          </a:solidFill>
                          <a:effectLst/>
                          <a:latin typeface="Corbel" panose="020B0503020204020204" pitchFamily="34" charset="0"/>
                        </a:rPr>
                        <a:t>35%</a:t>
                      </a:r>
                    </a:p>
                  </a:txBody>
                  <a:tcPr marL="9525" marR="9525" marT="9525" marB="0" anchor="ctr">
                    <a:lnL>
                      <a:noFill/>
                    </a:lnL>
                    <a:lnR>
                      <a:noFill/>
                    </a:lnR>
                    <a:lnT w="12700" cap="flat" cmpd="sng" algn="ctr">
                      <a:solidFill>
                        <a:schemeClr val="tx1"/>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dirty="0">
                          <a:solidFill>
                            <a:srgbClr val="FF0000"/>
                          </a:solidFill>
                          <a:effectLst/>
                          <a:latin typeface="Corbel" panose="020B0503020204020204" pitchFamily="34" charset="0"/>
                        </a:rPr>
                        <a:t>41%</a:t>
                      </a:r>
                    </a:p>
                  </a:txBody>
                  <a:tcPr marL="9525" marR="9525" marT="9525" marB="0" anchor="ctr">
                    <a:lnL>
                      <a:noFill/>
                    </a:lnL>
                    <a:lnR>
                      <a:noFill/>
                    </a:lnR>
                    <a:lnT w="12700" cap="flat" cmpd="sng" algn="ctr">
                      <a:solidFill>
                        <a:schemeClr val="tx1"/>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30%</a:t>
                      </a:r>
                    </a:p>
                  </a:txBody>
                  <a:tcPr marL="9525" marR="9525" marT="9525" marB="0"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35%</a:t>
                      </a:r>
                    </a:p>
                  </a:txBody>
                  <a:tcPr marL="9525" marR="9525" marT="9525" marB="0" anchor="ct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36%</a:t>
                      </a:r>
                    </a:p>
                  </a:txBody>
                  <a:tcPr marL="9525" marR="9525" marT="9525" marB="0" anchor="ctr">
                    <a:lnL>
                      <a:noFill/>
                    </a:lnL>
                    <a:lnR>
                      <a:noFill/>
                    </a:lnR>
                    <a:lnT w="12700" cap="flat" cmpd="sng" algn="ctr">
                      <a:solidFill>
                        <a:schemeClr val="tx1"/>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35%</a:t>
                      </a:r>
                    </a:p>
                  </a:txBody>
                  <a:tcPr marL="9525" marR="9525" marT="9525" marB="0"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29%</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32%</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40%</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dirty="0">
                          <a:solidFill>
                            <a:srgbClr val="FF0000"/>
                          </a:solidFill>
                          <a:effectLst/>
                          <a:latin typeface="Corbel" panose="020B0503020204020204" pitchFamily="34" charset="0"/>
                        </a:rPr>
                        <a:t>47%</a:t>
                      </a:r>
                    </a:p>
                  </a:txBody>
                  <a:tcPr marL="9525" marR="9525" marT="9525" marB="0" anchor="ct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38%</a:t>
                      </a:r>
                    </a:p>
                  </a:txBody>
                  <a:tcPr marL="9525" marR="9525" marT="9525" marB="0" anchor="ctr">
                    <a:lnL>
                      <a:noFill/>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26%</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extLst>
                  <a:ext uri="{0D108BD9-81ED-4DB2-BD59-A6C34878D82A}">
                    <a16:rowId xmlns:a16="http://schemas.microsoft.com/office/drawing/2014/main" val="10003"/>
                  </a:ext>
                </a:extLst>
              </a:tr>
              <a:tr h="367274">
                <a:tc vMerge="1">
                  <a:txBody>
                    <a:bodyPr/>
                    <a:lstStyle/>
                    <a:p>
                      <a:pPr algn="l" fontAlgn="ctr"/>
                      <a:endParaRPr lang="es-PE" sz="1200" b="0" i="0" u="none" strike="noStrike" dirty="0">
                        <a:solidFill>
                          <a:srgbClr val="000000"/>
                        </a:solidFill>
                        <a:effectLst/>
                        <a:latin typeface="Corbel" panose="020B0503020204020204" pitchFamily="34" charset="0"/>
                      </a:endParaRPr>
                    </a:p>
                  </a:txBody>
                  <a:tcPr marL="9525" marR="9525" marT="9525" marB="0" anchor="ctr">
                    <a:lnL w="12700" cap="flat" cmpd="sng" algn="ctr">
                      <a:solidFill>
                        <a:schemeClr val="tx1"/>
                      </a:solidFill>
                      <a:prstDash val="solid"/>
                      <a:round/>
                      <a:headEnd type="none" w="med" len="med"/>
                      <a:tailEnd type="none" w="med" len="med"/>
                    </a:lnL>
                    <a:lnR>
                      <a:noFill/>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tcPr>
                </a:tc>
                <a:tc>
                  <a:txBody>
                    <a:bodyPr/>
                    <a:lstStyle/>
                    <a:p>
                      <a:pPr algn="l" fontAlgn="ctr"/>
                      <a:r>
                        <a:rPr lang="es-PE" sz="1200" b="0" i="0" u="none" strike="noStrike" dirty="0">
                          <a:solidFill>
                            <a:srgbClr val="000000"/>
                          </a:solidFill>
                          <a:effectLst/>
                          <a:latin typeface="Corbel" panose="020B0503020204020204" pitchFamily="34" charset="0"/>
                        </a:rPr>
                        <a:t>(Nada/Poco)</a:t>
                      </a:r>
                    </a:p>
                  </a:txBody>
                  <a:tcPr marL="9525" marR="9525" marT="9525" marB="0" anchor="ctr">
                    <a:lnL w="12700" cap="flat" cmpd="sng" algn="ctr">
                      <a:noFill/>
                      <a:prstDash val="solid"/>
                      <a:round/>
                      <a:headEnd type="none" w="med" len="med"/>
                      <a:tailEnd type="none" w="med" len="med"/>
                    </a:lnL>
                    <a:lnR>
                      <a:noFill/>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tcPr>
                </a:tc>
                <a:tc>
                  <a:txBody>
                    <a:bodyPr/>
                    <a:lstStyle/>
                    <a:p>
                      <a:pPr algn="ctr" fontAlgn="ctr"/>
                      <a:r>
                        <a:rPr lang="es-PE" sz="1200" b="0" i="0" u="none" strike="noStrike" dirty="0">
                          <a:solidFill>
                            <a:srgbClr val="000000"/>
                          </a:solidFill>
                          <a:effectLst/>
                          <a:latin typeface="Corbel" panose="020B0503020204020204" pitchFamily="34" charset="0"/>
                        </a:rPr>
                        <a:t>63%</a:t>
                      </a:r>
                    </a:p>
                  </a:txBody>
                  <a:tcPr marL="9525" marR="9525" marT="9525" marB="0" anchor="ctr">
                    <a:lnL>
                      <a:noFill/>
                    </a:lnL>
                    <a:lnR>
                      <a:noFill/>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57%</a:t>
                      </a:r>
                    </a:p>
                  </a:txBody>
                  <a:tcPr marL="9525" marR="9525" marT="9525" marB="0" anchor="ctr">
                    <a:lnL>
                      <a:noFill/>
                    </a:lnL>
                    <a:lnR>
                      <a:noFill/>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69%</a:t>
                      </a:r>
                    </a:p>
                  </a:txBody>
                  <a:tcPr marL="9525" marR="9525" marT="9525" marB="0" anchor="ctr">
                    <a:lnL>
                      <a:noFill/>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dirty="0">
                          <a:solidFill>
                            <a:srgbClr val="000000"/>
                          </a:solidFill>
                          <a:effectLst/>
                          <a:latin typeface="Corbel" panose="020B0503020204020204" pitchFamily="34" charset="0"/>
                        </a:rPr>
                        <a:t>65%</a:t>
                      </a:r>
                    </a:p>
                  </a:txBody>
                  <a:tcPr marL="9525" marR="9525" marT="9525" marB="0" anchor="ctr">
                    <a:lnL w="12700" cap="flat" cmpd="sng" algn="ctr">
                      <a:solidFill>
                        <a:schemeClr val="tx1"/>
                      </a:solidFill>
                      <a:prstDash val="solid"/>
                      <a:round/>
                      <a:headEnd type="none" w="med" len="med"/>
                      <a:tailEnd type="none" w="med" len="med"/>
                    </a:lnL>
                    <a:lnR>
                      <a:noFill/>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63%</a:t>
                      </a:r>
                    </a:p>
                  </a:txBody>
                  <a:tcPr marL="9525" marR="9525" marT="9525" marB="0" anchor="ctr">
                    <a:lnL>
                      <a:noFill/>
                    </a:lnL>
                    <a:lnR>
                      <a:noFill/>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62%</a:t>
                      </a:r>
                    </a:p>
                  </a:txBody>
                  <a:tcPr marL="9525" marR="9525" marT="9525" marB="0" anchor="ctr">
                    <a:lnL>
                      <a:noFill/>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71%</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67%</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dirty="0">
                          <a:solidFill>
                            <a:srgbClr val="000000"/>
                          </a:solidFill>
                          <a:effectLst/>
                          <a:latin typeface="Corbel" panose="020B0503020204020204" pitchFamily="34" charset="0"/>
                        </a:rPr>
                        <a:t>57%</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52%</a:t>
                      </a:r>
                    </a:p>
                  </a:txBody>
                  <a:tcPr marL="9525" marR="9525" marT="9525" marB="0" anchor="ctr">
                    <a:lnL w="12700" cap="flat" cmpd="sng" algn="ctr">
                      <a:solidFill>
                        <a:schemeClr val="tx1"/>
                      </a:solidFill>
                      <a:prstDash val="solid"/>
                      <a:round/>
                      <a:headEnd type="none" w="med" len="med"/>
                      <a:tailEnd type="none" w="med" len="med"/>
                    </a:lnL>
                    <a:lnR>
                      <a:noFill/>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61%</a:t>
                      </a:r>
                    </a:p>
                  </a:txBody>
                  <a:tcPr marL="9525" marR="9525" marT="9525" marB="0" anchor="ctr">
                    <a:lnL>
                      <a:noFill/>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1" i="0" u="none" strike="noStrike" dirty="0">
                          <a:solidFill>
                            <a:srgbClr val="FF0000"/>
                          </a:solidFill>
                          <a:effectLst/>
                          <a:latin typeface="Corbel" panose="020B0503020204020204" pitchFamily="34" charset="0"/>
                        </a:rPr>
                        <a:t>72%</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extLst>
                  <a:ext uri="{0D108BD9-81ED-4DB2-BD59-A6C34878D82A}">
                    <a16:rowId xmlns:a16="http://schemas.microsoft.com/office/drawing/2014/main" val="10005"/>
                  </a:ext>
                </a:extLst>
              </a:tr>
            </a:tbl>
          </a:graphicData>
        </a:graphic>
      </p:graphicFrame>
      <p:sp>
        <p:nvSpPr>
          <p:cNvPr id="7" name="Rectángulo 8">
            <a:extLst>
              <a:ext uri="{FF2B5EF4-FFF2-40B4-BE49-F238E27FC236}">
                <a16:creationId xmlns:a16="http://schemas.microsoft.com/office/drawing/2014/main" id="{BE4D9835-EE59-48D9-AC60-1197F4F3BCED}"/>
              </a:ext>
            </a:extLst>
          </p:cNvPr>
          <p:cNvSpPr/>
          <p:nvPr/>
        </p:nvSpPr>
        <p:spPr>
          <a:xfrm>
            <a:off x="603277" y="1584484"/>
            <a:ext cx="6576744" cy="338554"/>
          </a:xfrm>
          <a:prstGeom prst="rect">
            <a:avLst/>
          </a:prstGeom>
        </p:spPr>
        <p:txBody>
          <a:bodyPr wrap="square">
            <a:spAutoFit/>
          </a:bodyPr>
          <a:lstStyle/>
          <a:p>
            <a:r>
              <a:rPr lang="es-ES" sz="1600" dirty="0">
                <a:latin typeface="Corbel" panose="020B0503020204020204" pitchFamily="34" charset="0"/>
              </a:rPr>
              <a:t>¿Diría usted que el </a:t>
            </a:r>
            <a:r>
              <a:rPr lang="es-ES" sz="1600" dirty="0" smtClean="0">
                <a:latin typeface="Corbel" panose="020B0503020204020204" pitchFamily="34" charset="0"/>
              </a:rPr>
              <a:t>P</a:t>
            </a:r>
            <a:r>
              <a:rPr lang="es-ES" sz="1600" dirty="0" smtClean="0">
                <a:latin typeface="Corbel" panose="020B0503020204020204" pitchFamily="34" charset="0"/>
              </a:rPr>
              <a:t>residente</a:t>
            </a:r>
            <a:r>
              <a:rPr lang="es-ES" sz="1600" dirty="0" smtClean="0">
                <a:latin typeface="Corbel" panose="020B0503020204020204" pitchFamily="34" charset="0"/>
              </a:rPr>
              <a:t> Pedro Castillo…?* </a:t>
            </a:r>
            <a:r>
              <a:rPr lang="es-ES" sz="1600" dirty="0">
                <a:latin typeface="Corbel" panose="020B0503020204020204" pitchFamily="34" charset="0"/>
              </a:rPr>
              <a:t>(Pregunta asistida)</a:t>
            </a:r>
          </a:p>
        </p:txBody>
      </p:sp>
      <p:sp>
        <p:nvSpPr>
          <p:cNvPr id="9" name="Título 10">
            <a:extLst>
              <a:ext uri="{FF2B5EF4-FFF2-40B4-BE49-F238E27FC236}">
                <a16:creationId xmlns:a16="http://schemas.microsoft.com/office/drawing/2014/main" id="{6BF50A6F-57D6-4DEC-95C9-F401648F46F8}"/>
              </a:ext>
            </a:extLst>
          </p:cNvPr>
          <p:cNvSpPr txBox="1">
            <a:spLocks/>
          </p:cNvSpPr>
          <p:nvPr/>
        </p:nvSpPr>
        <p:spPr>
          <a:xfrm>
            <a:off x="485352" y="240449"/>
            <a:ext cx="7826627" cy="694472"/>
          </a:xfrm>
          <a:prstGeom prst="rect">
            <a:avLst/>
          </a:prstGeom>
        </p:spPr>
        <p:txBody>
          <a:bodyPr/>
          <a:lstStyle>
            <a:lvl1pPr algn="l" defTabSz="1219170" rtl="0" eaLnBrk="1" latinLnBrk="0" hangingPunct="1">
              <a:spcBef>
                <a:spcPct val="0"/>
              </a:spcBef>
              <a:buNone/>
              <a:defRPr sz="2400" kern="1200">
                <a:solidFill>
                  <a:schemeClr val="tx1"/>
                </a:solidFill>
                <a:latin typeface="Arial" pitchFamily="34" charset="0"/>
                <a:ea typeface="+mj-ea"/>
                <a:cs typeface="+mj-cs"/>
              </a:defRPr>
            </a:lvl1pPr>
          </a:lstStyle>
          <a:p>
            <a:r>
              <a:rPr lang="es-PE" dirty="0">
                <a:latin typeface="Corbel" panose="020B0503020204020204" pitchFamily="34" charset="0"/>
              </a:rPr>
              <a:t>Imagen de Pedro Castillo – por segmentos</a:t>
            </a:r>
          </a:p>
          <a:p>
            <a:endParaRPr lang="es-PE" dirty="0">
              <a:latin typeface="Corbel" panose="020B0503020204020204" pitchFamily="34" charset="0"/>
            </a:endParaRPr>
          </a:p>
        </p:txBody>
      </p:sp>
      <p:sp>
        <p:nvSpPr>
          <p:cNvPr id="15" name="Rectángulo 9">
            <a:extLst>
              <a:ext uri="{FF2B5EF4-FFF2-40B4-BE49-F238E27FC236}">
                <a16:creationId xmlns:a16="http://schemas.microsoft.com/office/drawing/2014/main" id="{CC0B5752-7E3A-4127-B4AC-819EE07D09FC}"/>
              </a:ext>
            </a:extLst>
          </p:cNvPr>
          <p:cNvSpPr/>
          <p:nvPr/>
        </p:nvSpPr>
        <p:spPr>
          <a:xfrm>
            <a:off x="603277" y="5937899"/>
            <a:ext cx="6397330" cy="430887"/>
          </a:xfrm>
          <a:prstGeom prst="rect">
            <a:avLst/>
          </a:prstGeom>
          <a:solidFill>
            <a:schemeClr val="bg1"/>
          </a:solidFill>
        </p:spPr>
        <p:txBody>
          <a:bodyPr wrap="square">
            <a:spAutoFit/>
          </a:bodyPr>
          <a:lstStyle/>
          <a:p>
            <a:r>
              <a:rPr lang="es-ES" sz="1100" dirty="0">
                <a:solidFill>
                  <a:schemeClr val="bg1">
                    <a:lumMod val="50000"/>
                  </a:schemeClr>
                </a:solidFill>
                <a:latin typeface="Corbel" panose="020B0503020204020204" pitchFamily="34" charset="0"/>
              </a:rPr>
              <a:t>* No se muestra el NS/NP de “Se preocupa por los que menos tienen” (4%), ”Representa a gente como usted </a:t>
            </a:r>
            <a:r>
              <a:rPr lang="es-ES" sz="1100" dirty="0" smtClean="0">
                <a:solidFill>
                  <a:schemeClr val="bg1">
                    <a:lumMod val="50000"/>
                  </a:schemeClr>
                </a:solidFill>
                <a:latin typeface="Corbel" panose="020B0503020204020204" pitchFamily="34" charset="0"/>
              </a:rPr>
              <a:t>(3%), </a:t>
            </a:r>
            <a:r>
              <a:rPr lang="es-ES" sz="1100" dirty="0">
                <a:solidFill>
                  <a:schemeClr val="bg1">
                    <a:lumMod val="50000"/>
                  </a:schemeClr>
                </a:solidFill>
                <a:latin typeface="Corbel" panose="020B0503020204020204" pitchFamily="34" charset="0"/>
              </a:rPr>
              <a:t>“Tiene capacidad para gobernar” </a:t>
            </a:r>
            <a:r>
              <a:rPr lang="es-ES" sz="1100" dirty="0" smtClean="0">
                <a:solidFill>
                  <a:schemeClr val="bg1">
                    <a:lumMod val="50000"/>
                  </a:schemeClr>
                </a:solidFill>
                <a:latin typeface="Corbel" panose="020B0503020204020204" pitchFamily="34" charset="0"/>
              </a:rPr>
              <a:t>(3%) </a:t>
            </a:r>
            <a:r>
              <a:rPr lang="es-ES" sz="1100" dirty="0">
                <a:solidFill>
                  <a:schemeClr val="bg1">
                    <a:lumMod val="50000"/>
                  </a:schemeClr>
                </a:solidFill>
                <a:latin typeface="Corbel" panose="020B0503020204020204" pitchFamily="34" charset="0"/>
              </a:rPr>
              <a:t>y “Le inspira confianza” (2%). </a:t>
            </a:r>
            <a:endParaRPr lang="es-PE" sz="1100" dirty="0">
              <a:solidFill>
                <a:schemeClr val="bg1">
                  <a:lumMod val="50000"/>
                </a:schemeClr>
              </a:solidFill>
              <a:latin typeface="Corbel" panose="020B0503020204020204" pitchFamily="34" charset="0"/>
            </a:endParaRPr>
          </a:p>
        </p:txBody>
      </p:sp>
      <p:sp>
        <p:nvSpPr>
          <p:cNvPr id="8" name="Rectángulo redondeado 7"/>
          <p:cNvSpPr/>
          <p:nvPr/>
        </p:nvSpPr>
        <p:spPr bwMode="gray">
          <a:xfrm>
            <a:off x="513570" y="686109"/>
            <a:ext cx="8477309" cy="763765"/>
          </a:xfrm>
          <a:prstGeom prst="roundRect">
            <a:avLst/>
          </a:prstGeom>
          <a:solidFill>
            <a:schemeClr val="bg1"/>
          </a:solidFill>
          <a:ln w="9525">
            <a:solidFill>
              <a:schemeClr val="accent4"/>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just">
              <a:spcBef>
                <a:spcPts val="300"/>
              </a:spcBef>
            </a:pPr>
            <a:r>
              <a:rPr lang="es-MX" sz="1600" dirty="0" smtClean="0">
                <a:solidFill>
                  <a:schemeClr val="tx1"/>
                </a:solidFill>
                <a:latin typeface="Corbel" panose="020B0503020204020204" pitchFamily="34" charset="0"/>
                <a:cs typeface="Arial" pitchFamily="34" charset="0"/>
              </a:rPr>
              <a:t>Los hombres suelen evaluar </a:t>
            </a:r>
            <a:r>
              <a:rPr lang="es-MX" sz="1600" dirty="0" smtClean="0">
                <a:solidFill>
                  <a:schemeClr val="tx1"/>
                </a:solidFill>
                <a:latin typeface="Corbel" panose="020B0503020204020204" pitchFamily="34" charset="0"/>
                <a:cs typeface="Arial" pitchFamily="34" charset="0"/>
              </a:rPr>
              <a:t>de manera más positiva </a:t>
            </a:r>
            <a:r>
              <a:rPr lang="es-MX" sz="1600" dirty="0" smtClean="0">
                <a:solidFill>
                  <a:schemeClr val="tx1"/>
                </a:solidFill>
                <a:latin typeface="Corbel" panose="020B0503020204020204" pitchFamily="34" charset="0"/>
                <a:cs typeface="Arial" pitchFamily="34" charset="0"/>
              </a:rPr>
              <a:t>aspectos </a:t>
            </a:r>
            <a:r>
              <a:rPr lang="es-MX" sz="1600" dirty="0" smtClean="0">
                <a:solidFill>
                  <a:schemeClr val="tx1"/>
                </a:solidFill>
                <a:latin typeface="Corbel" panose="020B0503020204020204" pitchFamily="34" charset="0"/>
                <a:cs typeface="Arial" pitchFamily="34" charset="0"/>
              </a:rPr>
              <a:t>del presidente Castillo como la representación o la preocupación por </a:t>
            </a:r>
            <a:r>
              <a:rPr lang="es-MX" sz="1600" dirty="0" smtClean="0">
                <a:solidFill>
                  <a:schemeClr val="tx1"/>
                </a:solidFill>
                <a:latin typeface="Corbel" panose="020B0503020204020204" pitchFamily="34" charset="0"/>
                <a:cs typeface="Arial" pitchFamily="34" charset="0"/>
              </a:rPr>
              <a:t>los que menos tienen. Los más jóvenes, personas de NSE D/E y gente que se identifica con la izquierda o el centro también valoran más estos aspectos.</a:t>
            </a:r>
            <a:endParaRPr lang="es-PE" sz="1600" dirty="0">
              <a:solidFill>
                <a:schemeClr val="tx1"/>
              </a:solidFill>
              <a:latin typeface="Corbel" panose="020B0503020204020204" pitchFamily="34" charset="0"/>
              <a:cs typeface="Arial" pitchFamily="34" charset="0"/>
            </a:endParaRPr>
          </a:p>
        </p:txBody>
      </p:sp>
    </p:spTree>
    <p:extLst>
      <p:ext uri="{BB962C8B-B14F-4D97-AF65-F5344CB8AC3E}">
        <p14:creationId xmlns:p14="http://schemas.microsoft.com/office/powerpoint/2010/main" val="17081592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ítulo 10"/>
          <p:cNvSpPr txBox="1">
            <a:spLocks/>
          </p:cNvSpPr>
          <p:nvPr/>
        </p:nvSpPr>
        <p:spPr>
          <a:xfrm>
            <a:off x="524432" y="267057"/>
            <a:ext cx="8734897" cy="1701786"/>
          </a:xfrm>
          <a:prstGeom prst="rect">
            <a:avLst/>
          </a:prstGeom>
        </p:spPr>
        <p:txBody>
          <a:bodyPr/>
          <a:lstStyle>
            <a:lvl1pPr algn="l" defTabSz="1219170" rtl="0" eaLnBrk="1" latinLnBrk="0" hangingPunct="1">
              <a:spcBef>
                <a:spcPct val="0"/>
              </a:spcBef>
              <a:buNone/>
              <a:defRPr sz="2400" kern="1200">
                <a:solidFill>
                  <a:schemeClr val="tx1"/>
                </a:solidFill>
                <a:latin typeface="Arial" pitchFamily="34" charset="0"/>
                <a:ea typeface="+mj-ea"/>
                <a:cs typeface="+mj-cs"/>
              </a:defRPr>
            </a:lvl1pPr>
          </a:lstStyle>
          <a:p>
            <a:pPr defTabSz="914400">
              <a:spcBef>
                <a:spcPts val="0"/>
              </a:spcBef>
              <a:defRPr/>
            </a:pPr>
            <a:r>
              <a:rPr lang="es-PE" dirty="0">
                <a:solidFill>
                  <a:srgbClr val="000000"/>
                </a:solidFill>
                <a:latin typeface="Corbel" panose="020B0503020204020204" pitchFamily="34" charset="0"/>
              </a:rPr>
              <a:t>Corrupción percibida en el gobierno: 39% considera que el gobierno de Castillo terminará siendo menos corrupto en comparación con gobiernos anteriores, un 21% considera que será más corrupto y un 33% que será igual de corrupto.</a:t>
            </a:r>
          </a:p>
        </p:txBody>
      </p:sp>
      <p:sp>
        <p:nvSpPr>
          <p:cNvPr id="13" name="Rectángulo 12"/>
          <p:cNvSpPr/>
          <p:nvPr/>
        </p:nvSpPr>
        <p:spPr>
          <a:xfrm>
            <a:off x="524433" y="2116458"/>
            <a:ext cx="9490085" cy="338554"/>
          </a:xfrm>
          <a:prstGeom prst="rect">
            <a:avLst/>
          </a:prstGeom>
        </p:spPr>
        <p:txBody>
          <a:bodyPr wrap="square">
            <a:spAutoFit/>
          </a:bodyPr>
          <a:lstStyle/>
          <a:p>
            <a:pPr>
              <a:defRPr/>
            </a:pPr>
            <a:r>
              <a:rPr lang="es-MX" sz="1600" dirty="0">
                <a:solidFill>
                  <a:srgbClr val="000000"/>
                </a:solidFill>
                <a:latin typeface="Corbel" panose="020B0503020204020204" pitchFamily="34" charset="0"/>
              </a:rPr>
              <a:t>En comparación con gobiernos anteriores, ¿el gobierno de Castillo terminará siendo…? (Pregunta asistida) </a:t>
            </a:r>
            <a:endParaRPr lang="es-PE" sz="1600" dirty="0">
              <a:latin typeface="Corbel" panose="020B0503020204020204" pitchFamily="34" charset="0"/>
            </a:endParaRPr>
          </a:p>
        </p:txBody>
      </p:sp>
      <p:graphicFrame>
        <p:nvGraphicFramePr>
          <p:cNvPr id="10" name="11 Gráfico">
            <a:extLst>
              <a:ext uri="{FF2B5EF4-FFF2-40B4-BE49-F238E27FC236}">
                <a16:creationId xmlns:a16="http://schemas.microsoft.com/office/drawing/2014/main" id="{F42F70DD-ADD4-4BDF-ABF2-BDBEA1850DFD}"/>
              </a:ext>
            </a:extLst>
          </p:cNvPr>
          <p:cNvGraphicFramePr/>
          <p:nvPr>
            <p:extLst>
              <p:ext uri="{D42A27DB-BD31-4B8C-83A1-F6EECF244321}">
                <p14:modId xmlns:p14="http://schemas.microsoft.com/office/powerpoint/2010/main" val="3904924575"/>
              </p:ext>
            </p:extLst>
          </p:nvPr>
        </p:nvGraphicFramePr>
        <p:xfrm>
          <a:off x="678725" y="1653540"/>
          <a:ext cx="10389707" cy="429061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7722831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ítulo 10"/>
          <p:cNvSpPr txBox="1">
            <a:spLocks/>
          </p:cNvSpPr>
          <p:nvPr/>
        </p:nvSpPr>
        <p:spPr>
          <a:xfrm>
            <a:off x="444244" y="307036"/>
            <a:ext cx="8274322" cy="763990"/>
          </a:xfrm>
          <a:prstGeom prst="rect">
            <a:avLst/>
          </a:prstGeom>
        </p:spPr>
        <p:txBody>
          <a:bodyPr/>
          <a:lstStyle>
            <a:lvl1pPr algn="l" defTabSz="1219170" rtl="0" eaLnBrk="1" latinLnBrk="0" hangingPunct="1">
              <a:spcBef>
                <a:spcPct val="0"/>
              </a:spcBef>
              <a:buNone/>
              <a:defRPr sz="2400" kern="1200">
                <a:solidFill>
                  <a:schemeClr val="tx1"/>
                </a:solidFill>
                <a:latin typeface="Arial" pitchFamily="34" charset="0"/>
                <a:ea typeface="+mj-ea"/>
                <a:cs typeface="+mj-cs"/>
              </a:defRPr>
            </a:lvl1pPr>
          </a:lstStyle>
          <a:p>
            <a:pPr algn="just"/>
            <a:r>
              <a:rPr lang="es-MX" dirty="0">
                <a:solidFill>
                  <a:srgbClr val="000000"/>
                </a:solidFill>
                <a:latin typeface="Corbel" panose="020B0503020204020204" pitchFamily="34" charset="0"/>
              </a:rPr>
              <a:t>Corrupción percibida en el gobierno – por segmentos</a:t>
            </a:r>
            <a:endParaRPr lang="es-PE" dirty="0">
              <a:latin typeface="Corbel" panose="020B0503020204020204" pitchFamily="34" charset="0"/>
            </a:endParaRPr>
          </a:p>
        </p:txBody>
      </p:sp>
      <p:grpSp>
        <p:nvGrpSpPr>
          <p:cNvPr id="7" name="Grupo 6">
            <a:extLst>
              <a:ext uri="{FF2B5EF4-FFF2-40B4-BE49-F238E27FC236}">
                <a16:creationId xmlns:a16="http://schemas.microsoft.com/office/drawing/2014/main" id="{7F47BC86-CCC9-4023-A76F-265983835CEA}"/>
              </a:ext>
            </a:extLst>
          </p:cNvPr>
          <p:cNvGrpSpPr/>
          <p:nvPr/>
        </p:nvGrpSpPr>
        <p:grpSpPr>
          <a:xfrm>
            <a:off x="9741145" y="6212214"/>
            <a:ext cx="1727578" cy="261610"/>
            <a:chOff x="9985605" y="6267648"/>
            <a:chExt cx="1727578" cy="261610"/>
          </a:xfrm>
        </p:grpSpPr>
        <p:sp>
          <p:nvSpPr>
            <p:cNvPr id="8" name="Rectángulo 7"/>
            <p:cNvSpPr/>
            <p:nvPr/>
          </p:nvSpPr>
          <p:spPr bwMode="gray">
            <a:xfrm>
              <a:off x="9985605" y="6346937"/>
              <a:ext cx="231820" cy="103031"/>
            </a:xfrm>
            <a:prstGeom prst="rect">
              <a:avLst/>
            </a:prstGeom>
            <a:solidFill>
              <a:srgbClr val="DC291E"/>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indent="0" algn="ctr">
                <a:spcBef>
                  <a:spcPts val="300"/>
                </a:spcBef>
                <a:buFont typeface="Courier New" pitchFamily="49" charset="0"/>
                <a:buNone/>
              </a:pPr>
              <a:endParaRPr lang="es-PE" sz="1600" dirty="0">
                <a:solidFill>
                  <a:schemeClr val="tx1"/>
                </a:solidFill>
                <a:latin typeface="Arial" pitchFamily="34" charset="0"/>
                <a:cs typeface="Arial" pitchFamily="34" charset="0"/>
              </a:endParaRPr>
            </a:p>
          </p:txBody>
        </p:sp>
        <p:sp>
          <p:nvSpPr>
            <p:cNvPr id="9" name="Rectángulo 8"/>
            <p:cNvSpPr/>
            <p:nvPr/>
          </p:nvSpPr>
          <p:spPr>
            <a:xfrm>
              <a:off x="10178789" y="6267648"/>
              <a:ext cx="1534394" cy="261610"/>
            </a:xfrm>
            <a:prstGeom prst="rect">
              <a:avLst/>
            </a:prstGeom>
          </p:spPr>
          <p:txBody>
            <a:bodyPr wrap="none">
              <a:spAutoFit/>
            </a:bodyPr>
            <a:lstStyle/>
            <a:p>
              <a:r>
                <a:rPr lang="es-ES" sz="1100" dirty="0">
                  <a:solidFill>
                    <a:schemeClr val="bg2">
                      <a:lumMod val="50000"/>
                    </a:schemeClr>
                  </a:solidFill>
                  <a:latin typeface="Corbel" panose="020B0503020204020204" pitchFamily="34" charset="0"/>
                </a:rPr>
                <a:t> Diferencia significativa</a:t>
              </a:r>
              <a:endParaRPr lang="es-PE" sz="1100" dirty="0">
                <a:solidFill>
                  <a:schemeClr val="bg2">
                    <a:lumMod val="50000"/>
                  </a:schemeClr>
                </a:solidFill>
              </a:endParaRPr>
            </a:p>
          </p:txBody>
        </p:sp>
      </p:grpSp>
      <p:sp>
        <p:nvSpPr>
          <p:cNvPr id="14" name="Rectángulo redondeado 13"/>
          <p:cNvSpPr/>
          <p:nvPr/>
        </p:nvSpPr>
        <p:spPr bwMode="gray">
          <a:xfrm>
            <a:off x="488735" y="891867"/>
            <a:ext cx="8477309" cy="1022669"/>
          </a:xfrm>
          <a:prstGeom prst="roundRect">
            <a:avLst/>
          </a:prstGeom>
          <a:solidFill>
            <a:schemeClr val="bg1"/>
          </a:solidFill>
          <a:ln w="9525">
            <a:solidFill>
              <a:schemeClr val="accent4"/>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just">
              <a:spcBef>
                <a:spcPts val="300"/>
              </a:spcBef>
            </a:pPr>
            <a:r>
              <a:rPr lang="es-MX" sz="1600" dirty="0">
                <a:solidFill>
                  <a:schemeClr val="tx1"/>
                </a:solidFill>
                <a:latin typeface="Corbel" panose="020B0503020204020204" pitchFamily="34" charset="0"/>
                <a:cs typeface="Arial" pitchFamily="34" charset="0"/>
              </a:rPr>
              <a:t>La idea de que el gobierno de Castillo terminará siendo menos corrupto es más fuerte fuera de Lima Metropolitana, en las macrozonas centro, sur y oriente, en la sierra, selva y NSE C y D/E. También en hombres, de 40 años a más, entre quienes se consideran de izquierda, quienes aprueban a Castillo y creen que su gobierno durará </a:t>
            </a:r>
            <a:r>
              <a:rPr lang="es-MX" sz="1600" dirty="0" smtClean="0">
                <a:solidFill>
                  <a:schemeClr val="tx1"/>
                </a:solidFill>
                <a:latin typeface="Corbel" panose="020B0503020204020204" pitchFamily="34" charset="0"/>
                <a:cs typeface="Arial" pitchFamily="34" charset="0"/>
              </a:rPr>
              <a:t>cinco </a:t>
            </a:r>
            <a:r>
              <a:rPr lang="es-MX" sz="1600" dirty="0">
                <a:solidFill>
                  <a:schemeClr val="tx1"/>
                </a:solidFill>
                <a:latin typeface="Corbel" panose="020B0503020204020204" pitchFamily="34" charset="0"/>
                <a:cs typeface="Arial" pitchFamily="34" charset="0"/>
              </a:rPr>
              <a:t>años. </a:t>
            </a:r>
            <a:endParaRPr lang="es-PE" sz="1600" dirty="0">
              <a:solidFill>
                <a:schemeClr val="tx1"/>
              </a:solidFill>
              <a:latin typeface="Corbel" panose="020B0503020204020204" pitchFamily="34" charset="0"/>
              <a:cs typeface="Arial" pitchFamily="34" charset="0"/>
            </a:endParaRPr>
          </a:p>
        </p:txBody>
      </p:sp>
      <p:graphicFrame>
        <p:nvGraphicFramePr>
          <p:cNvPr id="10" name="8 Tabla">
            <a:extLst>
              <a:ext uri="{FF2B5EF4-FFF2-40B4-BE49-F238E27FC236}">
                <a16:creationId xmlns:a16="http://schemas.microsoft.com/office/drawing/2014/main" id="{0E512D84-F6FB-4993-8CE0-04E58BB8528D}"/>
              </a:ext>
            </a:extLst>
          </p:cNvPr>
          <p:cNvGraphicFramePr>
            <a:graphicFrameLocks noGrp="1"/>
          </p:cNvGraphicFramePr>
          <p:nvPr>
            <p:extLst>
              <p:ext uri="{D42A27DB-BD31-4B8C-83A1-F6EECF244321}">
                <p14:modId xmlns:p14="http://schemas.microsoft.com/office/powerpoint/2010/main" val="3457265765"/>
              </p:ext>
            </p:extLst>
          </p:nvPr>
        </p:nvGraphicFramePr>
        <p:xfrm>
          <a:off x="488735" y="2557344"/>
          <a:ext cx="10660948" cy="1712715"/>
        </p:xfrm>
        <a:graphic>
          <a:graphicData uri="http://schemas.openxmlformats.org/drawingml/2006/table">
            <a:tbl>
              <a:tblPr/>
              <a:tblGrid>
                <a:gridCol w="1440000">
                  <a:extLst>
                    <a:ext uri="{9D8B030D-6E8A-4147-A177-3AD203B41FA5}">
                      <a16:colId xmlns:a16="http://schemas.microsoft.com/office/drawing/2014/main" val="20000"/>
                    </a:ext>
                  </a:extLst>
                </a:gridCol>
                <a:gridCol w="569076">
                  <a:extLst>
                    <a:ext uri="{9D8B030D-6E8A-4147-A177-3AD203B41FA5}">
                      <a16:colId xmlns:a16="http://schemas.microsoft.com/office/drawing/2014/main" val="20001"/>
                    </a:ext>
                  </a:extLst>
                </a:gridCol>
                <a:gridCol w="540000">
                  <a:extLst>
                    <a:ext uri="{9D8B030D-6E8A-4147-A177-3AD203B41FA5}">
                      <a16:colId xmlns:a16="http://schemas.microsoft.com/office/drawing/2014/main" val="755056812"/>
                    </a:ext>
                  </a:extLst>
                </a:gridCol>
                <a:gridCol w="570034">
                  <a:extLst>
                    <a:ext uri="{9D8B030D-6E8A-4147-A177-3AD203B41FA5}">
                      <a16:colId xmlns:a16="http://schemas.microsoft.com/office/drawing/2014/main" val="3338438599"/>
                    </a:ext>
                  </a:extLst>
                </a:gridCol>
                <a:gridCol w="504260">
                  <a:extLst>
                    <a:ext uri="{9D8B030D-6E8A-4147-A177-3AD203B41FA5}">
                      <a16:colId xmlns:a16="http://schemas.microsoft.com/office/drawing/2014/main" val="1031452437"/>
                    </a:ext>
                  </a:extLst>
                </a:gridCol>
                <a:gridCol w="504260">
                  <a:extLst>
                    <a:ext uri="{9D8B030D-6E8A-4147-A177-3AD203B41FA5}">
                      <a16:colId xmlns:a16="http://schemas.microsoft.com/office/drawing/2014/main" val="109836065"/>
                    </a:ext>
                  </a:extLst>
                </a:gridCol>
                <a:gridCol w="504260">
                  <a:extLst>
                    <a:ext uri="{9D8B030D-6E8A-4147-A177-3AD203B41FA5}">
                      <a16:colId xmlns:a16="http://schemas.microsoft.com/office/drawing/2014/main" val="1702893787"/>
                    </a:ext>
                  </a:extLst>
                </a:gridCol>
                <a:gridCol w="570033">
                  <a:extLst>
                    <a:ext uri="{9D8B030D-6E8A-4147-A177-3AD203B41FA5}">
                      <a16:colId xmlns:a16="http://schemas.microsoft.com/office/drawing/2014/main" val="1396825057"/>
                    </a:ext>
                  </a:extLst>
                </a:gridCol>
                <a:gridCol w="427526">
                  <a:extLst>
                    <a:ext uri="{9D8B030D-6E8A-4147-A177-3AD203B41FA5}">
                      <a16:colId xmlns:a16="http://schemas.microsoft.com/office/drawing/2014/main" val="143261240"/>
                    </a:ext>
                  </a:extLst>
                </a:gridCol>
                <a:gridCol w="559071">
                  <a:extLst>
                    <a:ext uri="{9D8B030D-6E8A-4147-A177-3AD203B41FA5}">
                      <a16:colId xmlns:a16="http://schemas.microsoft.com/office/drawing/2014/main" val="3761098995"/>
                    </a:ext>
                  </a:extLst>
                </a:gridCol>
                <a:gridCol w="635807">
                  <a:extLst>
                    <a:ext uri="{9D8B030D-6E8A-4147-A177-3AD203B41FA5}">
                      <a16:colId xmlns:a16="http://schemas.microsoft.com/office/drawing/2014/main" val="3073160988"/>
                    </a:ext>
                  </a:extLst>
                </a:gridCol>
                <a:gridCol w="493298">
                  <a:extLst>
                    <a:ext uri="{9D8B030D-6E8A-4147-A177-3AD203B41FA5}">
                      <a16:colId xmlns:a16="http://schemas.microsoft.com/office/drawing/2014/main" val="20005"/>
                    </a:ext>
                  </a:extLst>
                </a:gridCol>
                <a:gridCol w="545792">
                  <a:extLst>
                    <a:ext uri="{9D8B030D-6E8A-4147-A177-3AD203B41FA5}">
                      <a16:colId xmlns:a16="http://schemas.microsoft.com/office/drawing/2014/main" val="20012"/>
                    </a:ext>
                  </a:extLst>
                </a:gridCol>
                <a:gridCol w="534928">
                  <a:extLst>
                    <a:ext uri="{9D8B030D-6E8A-4147-A177-3AD203B41FA5}">
                      <a16:colId xmlns:a16="http://schemas.microsoft.com/office/drawing/2014/main" val="1866410512"/>
                    </a:ext>
                  </a:extLst>
                </a:gridCol>
                <a:gridCol w="435330">
                  <a:extLst>
                    <a:ext uri="{9D8B030D-6E8A-4147-A177-3AD203B41FA5}">
                      <a16:colId xmlns:a16="http://schemas.microsoft.com/office/drawing/2014/main" val="20014"/>
                    </a:ext>
                  </a:extLst>
                </a:gridCol>
                <a:gridCol w="609091">
                  <a:extLst>
                    <a:ext uri="{9D8B030D-6E8A-4147-A177-3AD203B41FA5}">
                      <a16:colId xmlns:a16="http://schemas.microsoft.com/office/drawing/2014/main" val="1973971034"/>
                    </a:ext>
                  </a:extLst>
                </a:gridCol>
                <a:gridCol w="609091">
                  <a:extLst>
                    <a:ext uri="{9D8B030D-6E8A-4147-A177-3AD203B41FA5}">
                      <a16:colId xmlns:a16="http://schemas.microsoft.com/office/drawing/2014/main" val="1413499854"/>
                    </a:ext>
                  </a:extLst>
                </a:gridCol>
                <a:gridCol w="609091">
                  <a:extLst>
                    <a:ext uri="{9D8B030D-6E8A-4147-A177-3AD203B41FA5}">
                      <a16:colId xmlns:a16="http://schemas.microsoft.com/office/drawing/2014/main" val="2442736668"/>
                    </a:ext>
                  </a:extLst>
                </a:gridCol>
              </a:tblGrid>
              <a:tr h="189583">
                <a:tc rowSpan="2">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s-ES" sz="1200" b="1" i="0" u="none" strike="noStrike" kern="1200" baseline="0" dirty="0">
                          <a:solidFill>
                            <a:srgbClr val="000000"/>
                          </a:solidFill>
                          <a:effectLst/>
                          <a:latin typeface="Corbel" panose="020B0503020204020204" pitchFamily="34" charset="0"/>
                          <a:ea typeface="+mn-ea"/>
                          <a:cs typeface="+mn-cs"/>
                        </a:rPr>
                        <a:t>Diciembre</a:t>
                      </a:r>
                    </a:p>
                    <a:p>
                      <a:pPr marL="0" marR="0" lvl="0" indent="0" algn="ctr" defTabSz="914400" rtl="0" eaLnBrk="1" fontAlgn="ctr" latinLnBrk="0" hangingPunct="1">
                        <a:lnSpc>
                          <a:spcPct val="100000"/>
                        </a:lnSpc>
                        <a:spcBef>
                          <a:spcPts val="0"/>
                        </a:spcBef>
                        <a:spcAft>
                          <a:spcPts val="0"/>
                        </a:spcAft>
                        <a:buClrTx/>
                        <a:buSzTx/>
                        <a:buFontTx/>
                        <a:buNone/>
                        <a:tabLst/>
                        <a:defRPr/>
                      </a:pPr>
                      <a:r>
                        <a:rPr lang="es-ES" sz="1200" b="1" i="0" u="none" strike="noStrike" kern="1200" baseline="0" dirty="0">
                          <a:solidFill>
                            <a:srgbClr val="000000"/>
                          </a:solidFill>
                          <a:effectLst/>
                          <a:latin typeface="Corbel" panose="020B0503020204020204" pitchFamily="34" charset="0"/>
                          <a:ea typeface="+mn-ea"/>
                          <a:cs typeface="+mn-cs"/>
                        </a:rPr>
                        <a:t>2021</a:t>
                      </a:r>
                      <a:endParaRPr lang="es-PE" sz="1200" b="1" i="0" u="none" strike="noStrike" kern="1200" dirty="0">
                        <a:solidFill>
                          <a:srgbClr val="000000"/>
                        </a:solidFill>
                        <a:effectLst/>
                        <a:latin typeface="Corbel" panose="020B0503020204020204" pitchFamily="34" charset="0"/>
                        <a:ea typeface="+mn-ea"/>
                        <a:cs typeface="+mn-cs"/>
                      </a:endParaRPr>
                    </a:p>
                  </a:txBody>
                  <a:tcPr marL="5372" marR="5372" marT="5372" marB="0" anchor="ctr">
                    <a:lnL w="12700" cap="flat" cmpd="sng" algn="ctr">
                      <a:solidFill>
                        <a:schemeClr val="tx1"/>
                      </a:solidFill>
                      <a:prstDash val="solid"/>
                      <a:round/>
                      <a:headEnd type="none" w="med" len="med"/>
                      <a:tailEnd type="none" w="med" len="med"/>
                    </a:lnL>
                    <a:lnR>
                      <a:noFill/>
                    </a:lnR>
                    <a:lnT w="19050" cap="flat" cmpd="sng" algn="ctr">
                      <a:solidFill>
                        <a:schemeClr val="tx1">
                          <a:lumMod val="65000"/>
                          <a:lumOff val="35000"/>
                        </a:schemeClr>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rowSpan="2">
                  <a:txBody>
                    <a:bodyPr/>
                    <a:lstStyle/>
                    <a:p>
                      <a:pPr algn="ctr" rtl="0" fontAlgn="ctr"/>
                      <a:r>
                        <a:rPr lang="es-PE" sz="1200" b="1" i="0" u="none" strike="noStrike" dirty="0">
                          <a:solidFill>
                            <a:schemeClr val="tx1"/>
                          </a:solidFill>
                          <a:effectLst/>
                          <a:latin typeface="Corbel" panose="020B0503020204020204" pitchFamily="34" charset="0"/>
                        </a:rPr>
                        <a:t>Total </a:t>
                      </a:r>
                    </a:p>
                  </a:txBody>
                  <a:tcPr marL="5372" marR="5372" marT="5372" marB="0" anchor="ctr">
                    <a:lnL>
                      <a:noFill/>
                    </a:lnL>
                    <a:lnR>
                      <a:noFill/>
                    </a:lnR>
                    <a:lnT w="19050" cap="flat" cmpd="sng" algn="ctr">
                      <a:solidFill>
                        <a:schemeClr val="tx1">
                          <a:lumMod val="65000"/>
                          <a:lumOff val="35000"/>
                        </a:schemeClr>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gridSpan="3">
                  <a:txBody>
                    <a:bodyPr/>
                    <a:lstStyle/>
                    <a:p>
                      <a:pPr algn="ctr" rtl="0" fontAlgn="ctr"/>
                      <a:r>
                        <a:rPr lang="es-PE" sz="1200" b="1" i="0" u="none" strike="noStrike" dirty="0">
                          <a:solidFill>
                            <a:schemeClr val="tx1"/>
                          </a:solidFill>
                          <a:effectLst/>
                          <a:latin typeface="Corbel" panose="020B0503020204020204" pitchFamily="34" charset="0"/>
                        </a:rPr>
                        <a:t>Ámbito</a:t>
                      </a:r>
                    </a:p>
                  </a:txBody>
                  <a:tcPr marL="5372" marR="5372" marT="5372" marB="0" anchor="ctr">
                    <a:lnL>
                      <a:noFill/>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pPr algn="ctr" rtl="0" fontAlgn="ctr"/>
                      <a:endParaRPr lang="es-PE" sz="1400" b="0" i="0" u="none" strike="noStrike" dirty="0">
                        <a:solidFill>
                          <a:srgbClr val="000000"/>
                        </a:solidFill>
                        <a:effectLst/>
                        <a:latin typeface="+mn-lt"/>
                      </a:endParaRPr>
                    </a:p>
                  </a:txBody>
                  <a:tcPr marL="5372" marR="5372" marT="5372" marB="0" anchor="ctr">
                    <a:lnL>
                      <a:noFill/>
                    </a:lnL>
                    <a:lnR>
                      <a:noFill/>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bg1"/>
                    </a:solidFill>
                  </a:tcPr>
                </a:tc>
                <a:tc hMerge="1">
                  <a:txBody>
                    <a:bodyPr/>
                    <a:lstStyle/>
                    <a:p>
                      <a:pPr algn="ctr" rtl="0" fontAlgn="ctr"/>
                      <a:endParaRPr lang="es-PE" sz="1400" b="0" i="0" u="none" strike="noStrike" dirty="0">
                        <a:solidFill>
                          <a:srgbClr val="000000"/>
                        </a:solidFill>
                        <a:effectLst/>
                        <a:latin typeface="+mn-lt"/>
                      </a:endParaRPr>
                    </a:p>
                  </a:txBody>
                  <a:tcPr marL="5372" marR="5372" marT="5372" marB="0" anchor="ctr">
                    <a:lnL>
                      <a:noFill/>
                    </a:lnL>
                    <a:lnR>
                      <a:noFill/>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bg1"/>
                    </a:solidFill>
                  </a:tcPr>
                </a:tc>
                <a:tc gridSpan="5">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PE" sz="1200" b="1" i="0" u="none" strike="noStrike" dirty="0" err="1">
                          <a:solidFill>
                            <a:schemeClr val="tx1"/>
                          </a:solidFill>
                          <a:effectLst/>
                          <a:latin typeface="Corbel" panose="020B0503020204020204" pitchFamily="34" charset="0"/>
                        </a:rPr>
                        <a:t>Macrozona</a:t>
                      </a:r>
                      <a:endParaRPr lang="es-PE" sz="1200" b="1" i="0" u="none" strike="noStrike" dirty="0">
                        <a:solidFill>
                          <a:schemeClr val="tx1"/>
                        </a:solidFill>
                        <a:effectLst/>
                        <a:latin typeface="Corbel" panose="020B0503020204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pPr marL="0" marR="0" indent="0" algn="ctr" defTabSz="1219170" rtl="0" eaLnBrk="1" fontAlgn="ctr" latinLnBrk="0" hangingPunct="1">
                        <a:lnSpc>
                          <a:spcPct val="100000"/>
                        </a:lnSpc>
                        <a:spcBef>
                          <a:spcPts val="0"/>
                        </a:spcBef>
                        <a:spcAft>
                          <a:spcPts val="0"/>
                        </a:spcAft>
                        <a:buClrTx/>
                        <a:buSzTx/>
                        <a:buFontTx/>
                        <a:buNone/>
                        <a:tabLst/>
                        <a:defRPr/>
                      </a:pPr>
                      <a:endParaRPr lang="es-PE" sz="1400" b="1" i="0" u="none" strike="noStrike" dirty="0">
                        <a:solidFill>
                          <a:schemeClr val="tx1"/>
                        </a:solidFill>
                        <a:effectLst/>
                        <a:latin typeface="Corbel" panose="020B0503020204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pPr algn="ctr" rtl="0" fontAlgn="ctr"/>
                      <a:endParaRPr lang="es-PE" sz="1400" b="0" i="0" u="none" strike="noStrike" dirty="0">
                        <a:solidFill>
                          <a:srgbClr val="000000"/>
                        </a:solidFill>
                        <a:effectLst/>
                        <a:latin typeface="+mn-lt"/>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endParaRPr lang="es-ES" sz="1400" b="1" i="0" u="none" strike="noStrike" kern="1200" dirty="0">
                        <a:solidFill>
                          <a:schemeClr val="tx1"/>
                        </a:solidFill>
                        <a:effectLst/>
                        <a:latin typeface="Corbel" panose="020B0503020204020204" pitchFamily="34" charset="0"/>
                        <a:ea typeface="+mn-ea"/>
                        <a:cs typeface="+mn-cs"/>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pPr algn="ctr" rtl="0" fontAlgn="ctr"/>
                      <a:endParaRPr lang="es-PE" sz="1400" b="1" i="0" u="none" strike="noStrike" dirty="0">
                        <a:solidFill>
                          <a:schemeClr val="tx1"/>
                        </a:solidFill>
                        <a:effectLst/>
                        <a:latin typeface="Corbel" panose="020B0503020204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gridSpan="2">
                  <a:txBody>
                    <a:bodyPr/>
                    <a:lstStyle/>
                    <a:p>
                      <a:pPr algn="ctr"/>
                      <a:r>
                        <a:rPr lang="es-ES" sz="1200" b="1" i="0" u="none" strike="noStrike" kern="1200" dirty="0">
                          <a:solidFill>
                            <a:schemeClr val="tx1"/>
                          </a:solidFill>
                          <a:effectLst/>
                          <a:latin typeface="Corbel" panose="020B0503020204020204" pitchFamily="34" charset="0"/>
                          <a:ea typeface="+mn-ea"/>
                          <a:cs typeface="+mn-cs"/>
                        </a:rPr>
                        <a:t>Sexo</a:t>
                      </a: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pPr algn="ctr"/>
                      <a:endParaRPr lang="es-ES" sz="1400" b="1" i="0" u="none" strike="noStrike" kern="1200" dirty="0">
                        <a:solidFill>
                          <a:schemeClr val="tx1"/>
                        </a:solidFill>
                        <a:effectLst/>
                        <a:latin typeface="Corbel" panose="020B0503020204020204" pitchFamily="34" charset="0"/>
                        <a:ea typeface="+mn-ea"/>
                        <a:cs typeface="+mn-cs"/>
                      </a:endParaRPr>
                    </a:p>
                  </a:txBody>
                  <a:tcPr marL="5372" marR="5372" marT="5372" marB="0" anchor="ctr">
                    <a:lnL>
                      <a:noFill/>
                    </a:lnL>
                    <a:lnR>
                      <a:noFill/>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noFill/>
                  </a:tcPr>
                </a:tc>
                <a:tc gridSpan="3">
                  <a:txBody>
                    <a:bodyPr/>
                    <a:lstStyle/>
                    <a:p>
                      <a:pPr algn="ctr"/>
                      <a:r>
                        <a:rPr lang="es-ES" sz="1200" b="1" i="0" u="none" strike="noStrike" kern="1200" dirty="0">
                          <a:solidFill>
                            <a:schemeClr val="tx1"/>
                          </a:solidFill>
                          <a:effectLst/>
                          <a:latin typeface="Corbel" panose="020B0503020204020204" pitchFamily="34" charset="0"/>
                          <a:ea typeface="+mn-ea"/>
                          <a:cs typeface="+mn-cs"/>
                        </a:rPr>
                        <a:t>Edad</a:t>
                      </a: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endParaRPr lang="es-PE"/>
                    </a:p>
                  </a:txBody>
                  <a:tcPr/>
                </a:tc>
                <a:tc hMerge="1">
                  <a:txBody>
                    <a:bodyPr/>
                    <a:lstStyle/>
                    <a:p>
                      <a:endParaRPr lang="es-PE"/>
                    </a:p>
                  </a:txBody>
                  <a:tcPr/>
                </a:tc>
                <a:tc gridSpan="3">
                  <a:txBody>
                    <a:bodyPr/>
                    <a:lstStyle/>
                    <a:p>
                      <a:pPr marL="0" algn="ctr" defTabSz="1219170" rtl="0" eaLnBrk="1" fontAlgn="ctr" latinLnBrk="0" hangingPunct="1"/>
                      <a:r>
                        <a:rPr lang="es-419" sz="1200" b="1" i="0" u="none" strike="noStrike" kern="1200" dirty="0">
                          <a:solidFill>
                            <a:schemeClr val="tx1"/>
                          </a:solidFill>
                          <a:effectLst/>
                          <a:latin typeface="Corbel" panose="020B0503020204020204" pitchFamily="34" charset="0"/>
                          <a:ea typeface="+mn-ea"/>
                          <a:cs typeface="+mn-cs"/>
                        </a:rPr>
                        <a:t>Nivel socioeconómico</a:t>
                      </a:r>
                      <a:endParaRPr lang="es-PE" sz="1200" b="1" i="0" u="none" strike="noStrike" kern="1200" dirty="0">
                        <a:solidFill>
                          <a:schemeClr val="tx1"/>
                        </a:solidFill>
                        <a:effectLst/>
                        <a:latin typeface="Corbel" panose="020B0503020204020204" pitchFamily="34" charset="0"/>
                        <a:ea typeface="+mn-ea"/>
                        <a:cs typeface="+mn-cs"/>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pPr marL="0" algn="ctr" defTabSz="1219170" rtl="0" eaLnBrk="1" fontAlgn="ctr" latinLnBrk="0" hangingPunct="1"/>
                      <a:endParaRPr lang="es-PE" sz="1400" b="1" i="0" u="none" strike="noStrike" kern="1200" dirty="0">
                        <a:solidFill>
                          <a:schemeClr val="tx1"/>
                        </a:solidFill>
                        <a:effectLst/>
                        <a:latin typeface="Corbel" panose="020B0503020204020204" pitchFamily="34" charset="0"/>
                        <a:ea typeface="+mn-ea"/>
                        <a:cs typeface="+mn-cs"/>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pPr marL="0" algn="ctr" defTabSz="1219170" rtl="0" eaLnBrk="1" fontAlgn="ctr" latinLnBrk="0" hangingPunct="1"/>
                      <a:endParaRPr lang="es-PE" sz="1400" b="1" i="0" u="none" strike="noStrike" kern="1200" dirty="0">
                        <a:solidFill>
                          <a:schemeClr val="tx1"/>
                        </a:solidFill>
                        <a:effectLst/>
                        <a:latin typeface="Corbel" panose="020B0503020204020204" pitchFamily="34" charset="0"/>
                        <a:ea typeface="+mn-ea"/>
                        <a:cs typeface="+mn-cs"/>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0"/>
                  </a:ext>
                </a:extLst>
              </a:tr>
              <a:tr h="189583">
                <a:tc vMerge="1">
                  <a:txBody>
                    <a:bodyPr/>
                    <a:lstStyle/>
                    <a:p>
                      <a:endParaRPr lang="es-PE"/>
                    </a:p>
                  </a:txBody>
                  <a:tcPr/>
                </a:tc>
                <a:tc vMerge="1">
                  <a:txBody>
                    <a:bodyPr/>
                    <a:lstStyle/>
                    <a:p>
                      <a:endParaRPr lang="es-PE"/>
                    </a:p>
                  </a:txBody>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ctr"/>
                      <a:r>
                        <a:rPr lang="es-PE" sz="1200" b="1" i="0" u="none" strike="noStrike" dirty="0">
                          <a:solidFill>
                            <a:schemeClr val="tx1"/>
                          </a:solidFill>
                          <a:effectLst/>
                          <a:latin typeface="Corbel" panose="020B0503020204020204" pitchFamily="34" charset="0"/>
                          <a:cs typeface="Arial" panose="020B0604020202020204" pitchFamily="34" charset="0"/>
                        </a:rPr>
                        <a:t>Lima </a:t>
                      </a:r>
                    </a:p>
                    <a:p>
                      <a:pPr algn="ctr" rtl="0" fontAlgn="ctr"/>
                      <a:r>
                        <a:rPr lang="es-PE" sz="1200" b="1" i="0" u="none" strike="noStrike" dirty="0">
                          <a:solidFill>
                            <a:schemeClr val="tx1"/>
                          </a:solidFill>
                          <a:effectLst/>
                          <a:latin typeface="Corbel" panose="020B0503020204020204" pitchFamily="34" charset="0"/>
                          <a:cs typeface="Arial" panose="020B0604020202020204" pitchFamily="34" charset="0"/>
                        </a:rPr>
                        <a:t>Met.</a:t>
                      </a:r>
                    </a:p>
                  </a:txBody>
                  <a:tcPr marL="5372" marR="5372" marT="5372" marB="0" anchor="ctr">
                    <a:lnL>
                      <a:noFill/>
                    </a:lnL>
                    <a:lnR>
                      <a:noFill/>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PE" sz="1200" b="1" i="0" u="none" strike="noStrike" dirty="0">
                          <a:solidFill>
                            <a:schemeClr val="tx1"/>
                          </a:solidFill>
                          <a:effectLst/>
                          <a:latin typeface="Corbel" panose="020B0503020204020204" pitchFamily="34" charset="0"/>
                          <a:cs typeface="Arial" panose="020B0604020202020204" pitchFamily="34" charset="0"/>
                        </a:rPr>
                        <a:t>Perú </a:t>
                      </a:r>
                    </a:p>
                    <a:p>
                      <a:pPr marL="0" marR="0" indent="0" algn="ctr" defTabSz="1219170" rtl="0" eaLnBrk="1" fontAlgn="ctr" latinLnBrk="0" hangingPunct="1">
                        <a:lnSpc>
                          <a:spcPct val="100000"/>
                        </a:lnSpc>
                        <a:spcBef>
                          <a:spcPts val="0"/>
                        </a:spcBef>
                        <a:spcAft>
                          <a:spcPts val="0"/>
                        </a:spcAft>
                        <a:buClrTx/>
                        <a:buSzTx/>
                        <a:buFontTx/>
                        <a:buNone/>
                        <a:tabLst/>
                        <a:defRPr/>
                      </a:pPr>
                      <a:r>
                        <a:rPr lang="es-PE" sz="1200" b="1" i="0" u="none" strike="noStrike" dirty="0">
                          <a:solidFill>
                            <a:schemeClr val="tx1"/>
                          </a:solidFill>
                          <a:effectLst/>
                          <a:latin typeface="Corbel" panose="020B0503020204020204" pitchFamily="34" charset="0"/>
                          <a:cs typeface="Arial" panose="020B0604020202020204" pitchFamily="34" charset="0"/>
                        </a:rPr>
                        <a:t>urbano</a:t>
                      </a:r>
                    </a:p>
                  </a:txBody>
                  <a:tcPr marL="5372" marR="5372" marT="5372" marB="0" anchor="ctr">
                    <a:lnL>
                      <a:noFill/>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PE" sz="1200" b="1" i="0" u="none" strike="noStrike" dirty="0">
                          <a:solidFill>
                            <a:schemeClr val="tx1"/>
                          </a:solidFill>
                          <a:effectLst/>
                          <a:latin typeface="Corbel" panose="020B0503020204020204" pitchFamily="34" charset="0"/>
                          <a:cs typeface="Arial" panose="020B0604020202020204" pitchFamily="34" charset="0"/>
                        </a:rPr>
                        <a:t>Perú </a:t>
                      </a:r>
                    </a:p>
                    <a:p>
                      <a:pPr marL="0" marR="0" indent="0" algn="ctr" defTabSz="1219170" rtl="0" eaLnBrk="1" fontAlgn="ctr" latinLnBrk="0" hangingPunct="1">
                        <a:lnSpc>
                          <a:spcPct val="100000"/>
                        </a:lnSpc>
                        <a:spcBef>
                          <a:spcPts val="0"/>
                        </a:spcBef>
                        <a:spcAft>
                          <a:spcPts val="0"/>
                        </a:spcAft>
                        <a:buClrTx/>
                        <a:buSzTx/>
                        <a:buFontTx/>
                        <a:buNone/>
                        <a:tabLst/>
                        <a:defRPr/>
                      </a:pPr>
                      <a:r>
                        <a:rPr lang="es-PE" sz="1200" b="1" i="0" u="none" strike="noStrike" dirty="0">
                          <a:solidFill>
                            <a:schemeClr val="tx1"/>
                          </a:solidFill>
                          <a:effectLst/>
                          <a:latin typeface="Corbel" panose="020B0503020204020204" pitchFamily="34" charset="0"/>
                          <a:cs typeface="Arial" panose="020B0604020202020204" pitchFamily="34" charset="0"/>
                        </a:rPr>
                        <a:t>rural</a:t>
                      </a:r>
                    </a:p>
                  </a:txBody>
                  <a:tcPr marL="5372" marR="5372" marT="5372"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algn="ctr" rtl="0" fontAlgn="ctr"/>
                      <a:r>
                        <a:rPr lang="es-PE" sz="1200" b="1" i="0" u="none" strike="noStrike" dirty="0">
                          <a:solidFill>
                            <a:schemeClr val="tx1"/>
                          </a:solidFill>
                          <a:effectLst/>
                          <a:latin typeface="Corbel" panose="020B0503020204020204" pitchFamily="34" charset="0"/>
                          <a:cs typeface="Arial" panose="020B0604020202020204" pitchFamily="34" charset="0"/>
                        </a:rPr>
                        <a:t>Lima </a:t>
                      </a:r>
                    </a:p>
                    <a:p>
                      <a:pPr algn="ctr" rtl="0" fontAlgn="ctr"/>
                      <a:r>
                        <a:rPr lang="es-PE" sz="1200" b="1" i="0" u="none" strike="noStrike" dirty="0" err="1">
                          <a:solidFill>
                            <a:schemeClr val="tx1"/>
                          </a:solidFill>
                          <a:effectLst/>
                          <a:latin typeface="Corbel" panose="020B0503020204020204" pitchFamily="34" charset="0"/>
                          <a:cs typeface="Arial" panose="020B0604020202020204" pitchFamily="34" charset="0"/>
                        </a:rPr>
                        <a:t>Met</a:t>
                      </a:r>
                      <a:r>
                        <a:rPr lang="es-PE" sz="1200" b="1" i="0" u="none" strike="noStrike" dirty="0">
                          <a:solidFill>
                            <a:schemeClr val="tx1"/>
                          </a:solidFill>
                          <a:effectLst/>
                          <a:latin typeface="Corbel" panose="020B0503020204020204" pitchFamily="34" charset="0"/>
                          <a:cs typeface="Arial" panose="020B0604020202020204" pitchFamily="34" charset="0"/>
                        </a:rPr>
                        <a:t>.</a:t>
                      </a:r>
                    </a:p>
                  </a:txBody>
                  <a:tcPr marL="5372" marR="5372" marT="5372"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1219170" rtl="0" eaLnBrk="1" fontAlgn="ctr" latinLnBrk="0" hangingPunct="1">
                        <a:lnSpc>
                          <a:spcPct val="100000"/>
                        </a:lnSpc>
                        <a:spcBef>
                          <a:spcPts val="0"/>
                        </a:spcBef>
                        <a:spcAft>
                          <a:spcPts val="0"/>
                        </a:spcAft>
                        <a:buClrTx/>
                        <a:buSzTx/>
                        <a:buFontTx/>
                        <a:buNone/>
                        <a:tabLst/>
                        <a:defRPr/>
                      </a:pPr>
                      <a:r>
                        <a:rPr kumimoji="0" lang="es-PE" sz="1200" b="1" i="0" u="none" strike="noStrike" kern="1200" cap="none" spc="0" normalizeH="0" baseline="0" noProof="0" dirty="0">
                          <a:ln>
                            <a:noFill/>
                          </a:ln>
                          <a:solidFill>
                            <a:prstClr val="black"/>
                          </a:solidFill>
                          <a:effectLst/>
                          <a:uLnTx/>
                          <a:uFillTx/>
                          <a:latin typeface="Corbel" panose="020B0503020204020204" pitchFamily="34" charset="0"/>
                          <a:ea typeface="+mn-ea"/>
                          <a:cs typeface="Arial" panose="020B0604020202020204" pitchFamily="34" charset="0"/>
                        </a:rPr>
                        <a:t>Norte</a:t>
                      </a:r>
                      <a:endParaRPr lang="es-PE" sz="1200" b="1" i="0" u="none" strike="noStrike" kern="1200" dirty="0">
                        <a:solidFill>
                          <a:schemeClr val="tx1"/>
                        </a:solidFill>
                        <a:effectLst/>
                        <a:latin typeface="Corbel" panose="020B0503020204020204" pitchFamily="34" charset="0"/>
                        <a:ea typeface="+mn-ea"/>
                        <a:cs typeface="Arial" panose="020B0604020202020204" pitchFamily="34" charset="0"/>
                      </a:endParaRPr>
                    </a:p>
                  </a:txBody>
                  <a:tcPr marL="5372" marR="5372" marT="5372"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PE" sz="1200" b="1" i="0" u="none" strike="noStrike" dirty="0">
                          <a:solidFill>
                            <a:schemeClr val="tx1"/>
                          </a:solidFill>
                          <a:effectLst/>
                          <a:latin typeface="Corbel" panose="020B0503020204020204" pitchFamily="34" charset="0"/>
                          <a:cs typeface="Arial" panose="020B0604020202020204" pitchFamily="34" charset="0"/>
                        </a:rPr>
                        <a:t>Centro</a:t>
                      </a:r>
                    </a:p>
                  </a:txBody>
                  <a:tcPr marL="5372" marR="5372" marT="5372"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PE" sz="1200" b="1" i="0" u="none" strike="noStrike" dirty="0">
                          <a:solidFill>
                            <a:schemeClr val="tx1"/>
                          </a:solidFill>
                          <a:effectLst/>
                          <a:latin typeface="Corbel" panose="020B0503020204020204" pitchFamily="34" charset="0"/>
                          <a:cs typeface="Arial" panose="020B0604020202020204" pitchFamily="34" charset="0"/>
                        </a:rPr>
                        <a:t>Sur</a:t>
                      </a:r>
                    </a:p>
                  </a:txBody>
                  <a:tcPr marL="5372" marR="5372" marT="5372"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PE" sz="1200" b="1" i="0" u="none" strike="noStrike" dirty="0">
                          <a:solidFill>
                            <a:schemeClr val="tx1"/>
                          </a:solidFill>
                          <a:effectLst/>
                          <a:latin typeface="Corbel" panose="020B0503020204020204" pitchFamily="34" charset="0"/>
                          <a:cs typeface="Arial" panose="020B0604020202020204" pitchFamily="34" charset="0"/>
                        </a:rPr>
                        <a:t>Oriente</a:t>
                      </a:r>
                    </a:p>
                  </a:txBody>
                  <a:tcPr marL="5372" marR="5372" marT="5372"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ES" sz="1200" b="1" i="0" u="none" strike="noStrike" dirty="0">
                          <a:solidFill>
                            <a:schemeClr val="tx1"/>
                          </a:solidFill>
                          <a:effectLst/>
                          <a:latin typeface="Corbel" panose="020B0503020204020204" pitchFamily="34" charset="0"/>
                          <a:cs typeface="Arial" panose="020B0604020202020204" pitchFamily="34" charset="0"/>
                        </a:rPr>
                        <a:t>Hombre</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solidFill>
                        <a:schemeClr val="tx1"/>
                      </a:solidFill>
                      <a:prstDash val="solid"/>
                      <a:round/>
                      <a:headEnd type="none" w="med" len="med"/>
                      <a:tailEnd type="none" w="med" len="med"/>
                    </a:lnL>
                    <a:lnR>
                      <a:noFill/>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ES" sz="1200" b="1" i="0" u="none" strike="noStrike" dirty="0">
                          <a:solidFill>
                            <a:schemeClr val="tx1"/>
                          </a:solidFill>
                          <a:effectLst/>
                          <a:latin typeface="Corbel" panose="020B0503020204020204" pitchFamily="34" charset="0"/>
                          <a:cs typeface="Arial" panose="020B0604020202020204" pitchFamily="34" charset="0"/>
                        </a:rPr>
                        <a:t>Mujer</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a:noFill/>
                    </a:lnL>
                    <a:lnR w="12700" cap="flat" cmpd="sng" algn="ctr">
                      <a:solidFill>
                        <a:schemeClr val="tx1"/>
                      </a:solid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ES" sz="1200" b="1" i="0" u="none" strike="noStrike" dirty="0">
                          <a:solidFill>
                            <a:schemeClr val="tx1"/>
                          </a:solidFill>
                          <a:effectLst/>
                          <a:latin typeface="Corbel" panose="020B0503020204020204" pitchFamily="34" charset="0"/>
                          <a:cs typeface="Arial" panose="020B0604020202020204" pitchFamily="34" charset="0"/>
                        </a:rPr>
                        <a:t>18 a 24</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ES" sz="1200" b="1" i="0" u="none" strike="noStrike" dirty="0">
                          <a:solidFill>
                            <a:schemeClr val="tx1"/>
                          </a:solidFill>
                          <a:effectLst/>
                          <a:latin typeface="Corbel" panose="020B0503020204020204" pitchFamily="34" charset="0"/>
                          <a:cs typeface="Arial" panose="020B0604020202020204" pitchFamily="34" charset="0"/>
                        </a:rPr>
                        <a:t>25 a 39</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ES" sz="1200" b="1" i="0" u="none" strike="noStrike" dirty="0">
                          <a:solidFill>
                            <a:schemeClr val="tx1"/>
                          </a:solidFill>
                          <a:effectLst/>
                          <a:latin typeface="Corbel" panose="020B0503020204020204" pitchFamily="34" charset="0"/>
                          <a:cs typeface="Arial" panose="020B0604020202020204" pitchFamily="34" charset="0"/>
                        </a:rPr>
                        <a:t>40 a +</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algn="ctr" rtl="0" fontAlgn="ctr"/>
                      <a:r>
                        <a:rPr lang="es-419" sz="1200" b="1" i="0" u="none" strike="noStrike" dirty="0">
                          <a:solidFill>
                            <a:schemeClr val="tx1"/>
                          </a:solidFill>
                          <a:effectLst/>
                          <a:latin typeface="Corbel" panose="020B0503020204020204" pitchFamily="34" charset="0"/>
                          <a:cs typeface="Arial" panose="020B0604020202020204" pitchFamily="34" charset="0"/>
                        </a:rPr>
                        <a:t>NSE A/B</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algn="ctr" rtl="0" fontAlgn="ctr"/>
                      <a:r>
                        <a:rPr lang="es-419" sz="1200" b="1" i="0" u="none" strike="noStrike" dirty="0">
                          <a:solidFill>
                            <a:schemeClr val="tx1"/>
                          </a:solidFill>
                          <a:effectLst/>
                          <a:latin typeface="Corbel" panose="020B0503020204020204" pitchFamily="34" charset="0"/>
                          <a:cs typeface="Arial" panose="020B0604020202020204" pitchFamily="34" charset="0"/>
                        </a:rPr>
                        <a:t>NSE</a:t>
                      </a:r>
                      <a:r>
                        <a:rPr lang="es-419" sz="1200" b="1" i="0" u="none" strike="noStrike" baseline="0" dirty="0">
                          <a:solidFill>
                            <a:schemeClr val="tx1"/>
                          </a:solidFill>
                          <a:effectLst/>
                          <a:latin typeface="Corbel" panose="020B0503020204020204" pitchFamily="34" charset="0"/>
                          <a:cs typeface="Arial" panose="020B0604020202020204" pitchFamily="34" charset="0"/>
                        </a:rPr>
                        <a:t> C</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algn="ctr" rtl="0" fontAlgn="ctr"/>
                      <a:r>
                        <a:rPr lang="es-419" sz="1200" b="1" i="0" u="none" strike="noStrike" dirty="0">
                          <a:solidFill>
                            <a:schemeClr val="tx1"/>
                          </a:solidFill>
                          <a:effectLst/>
                          <a:latin typeface="Corbel" panose="020B0503020204020204" pitchFamily="34" charset="0"/>
                          <a:cs typeface="Arial" panose="020B0604020202020204" pitchFamily="34" charset="0"/>
                        </a:rPr>
                        <a:t>NSE D/E</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1"/>
                  </a:ext>
                </a:extLst>
              </a:tr>
              <a:tr h="288000">
                <a:tc>
                  <a:txBody>
                    <a:bodyPr/>
                    <a:lstStyle/>
                    <a:p>
                      <a:pPr algn="l" fontAlgn="ctr"/>
                      <a:r>
                        <a:rPr lang="es-MX" sz="1200" b="0" i="0" u="none" strike="noStrike" dirty="0">
                          <a:solidFill>
                            <a:srgbClr val="000000"/>
                          </a:solidFill>
                          <a:effectLst/>
                          <a:latin typeface="Corbel" panose="020B0503020204020204" pitchFamily="34" charset="0"/>
                        </a:rPr>
                        <a:t>Menos corrupto</a:t>
                      </a:r>
                    </a:p>
                  </a:txBody>
                  <a:tcPr marL="9525" marR="9525" marT="9525" marB="0" anchor="ctr">
                    <a:lnL w="12700" cap="flat" cmpd="sng" algn="ctr">
                      <a:solidFill>
                        <a:schemeClr val="tx1"/>
                      </a:solidFill>
                      <a:prstDash val="solid"/>
                      <a:round/>
                      <a:headEnd type="none" w="med" len="med"/>
                      <a:tailEnd type="none" w="med" len="med"/>
                    </a:lnL>
                    <a:lnR>
                      <a:noFill/>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ctr"/>
                      <a:r>
                        <a:rPr lang="es-PE" sz="1200" b="0" i="0" u="none" strike="noStrike" dirty="0">
                          <a:solidFill>
                            <a:srgbClr val="000000"/>
                          </a:solidFill>
                          <a:effectLst/>
                          <a:latin typeface="Corbel" panose="020B0503020204020204" pitchFamily="34" charset="0"/>
                        </a:rPr>
                        <a:t>39%</a:t>
                      </a:r>
                    </a:p>
                  </a:txBody>
                  <a:tcPr marL="9525" marR="9525" marT="9525" marB="0" anchor="ctr">
                    <a:lnL>
                      <a:noFill/>
                    </a:lnL>
                    <a:lnR>
                      <a:noFill/>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dirty="0">
                          <a:solidFill>
                            <a:srgbClr val="000000"/>
                          </a:solidFill>
                          <a:effectLst/>
                          <a:latin typeface="Corbel" panose="020B0503020204020204" pitchFamily="34" charset="0"/>
                        </a:rPr>
                        <a:t>30%</a:t>
                      </a:r>
                    </a:p>
                  </a:txBody>
                  <a:tcPr marL="9525" marR="9525" marT="9525" marB="0" anchor="ctr">
                    <a:lnL>
                      <a:noFill/>
                    </a:lnL>
                    <a:lnR>
                      <a:noFill/>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41%</a:t>
                      </a:r>
                    </a:p>
                  </a:txBody>
                  <a:tcPr marL="9525" marR="9525" marT="9525" marB="0" anchor="ctr">
                    <a:lnL>
                      <a:noFill/>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49%</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30%</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34%</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47%</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55%</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40%</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dirty="0">
                          <a:solidFill>
                            <a:srgbClr val="FF0000"/>
                          </a:solidFill>
                          <a:effectLst/>
                          <a:latin typeface="Corbel" panose="020B0503020204020204" pitchFamily="34" charset="0"/>
                        </a:rPr>
                        <a:t>45%</a:t>
                      </a:r>
                    </a:p>
                  </a:txBody>
                  <a:tcPr marL="9525" marR="9525" marT="9525" marB="0" anchor="ctr">
                    <a:lnL w="12700" cap="flat" cmpd="sng" algn="ctr">
                      <a:solidFill>
                        <a:schemeClr val="tx1"/>
                      </a:solidFill>
                      <a:prstDash val="solid"/>
                      <a:round/>
                      <a:headEnd type="none" w="med" len="med"/>
                      <a:tailEnd type="none" w="med" len="med"/>
                    </a:lnL>
                    <a:lnR>
                      <a:noFill/>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32%</a:t>
                      </a:r>
                    </a:p>
                  </a:txBody>
                  <a:tcPr marL="9525" marR="9525" marT="9525" marB="0" anchor="ctr">
                    <a:lnL>
                      <a:noFill/>
                    </a:lnL>
                    <a:lnR w="12700" cap="flat" cmpd="sng" algn="ctr">
                      <a:solidFill>
                        <a:schemeClr val="tx1"/>
                      </a:solid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32%</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38%</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41%</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27%</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35%</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46%</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extLst>
                  <a:ext uri="{0D108BD9-81ED-4DB2-BD59-A6C34878D82A}">
                    <a16:rowId xmlns:a16="http://schemas.microsoft.com/office/drawing/2014/main" val="10002"/>
                  </a:ext>
                </a:extLst>
              </a:tr>
              <a:tr h="288000">
                <a:tc>
                  <a:txBody>
                    <a:bodyPr/>
                    <a:lstStyle/>
                    <a:p>
                      <a:pPr algn="l" fontAlgn="ctr"/>
                      <a:r>
                        <a:rPr lang="es-MX" sz="1200" b="0" i="0" u="none" strike="noStrike" dirty="0">
                          <a:solidFill>
                            <a:srgbClr val="000000"/>
                          </a:solidFill>
                          <a:effectLst/>
                          <a:latin typeface="Corbel" panose="020B0503020204020204" pitchFamily="34" charset="0"/>
                        </a:rPr>
                        <a:t>Igual de corrupto</a:t>
                      </a:r>
                    </a:p>
                  </a:txBody>
                  <a:tcPr marL="9525" marR="9525" marT="9525" marB="0" anchor="ctr">
                    <a:lnL w="12700" cap="flat" cmpd="sng" algn="ctr">
                      <a:solidFill>
                        <a:schemeClr val="tx1"/>
                      </a:solidFill>
                      <a:prstDash val="solid"/>
                      <a:round/>
                      <a:headEnd type="none" w="med" len="med"/>
                      <a:tailEnd type="none" w="med" len="med"/>
                    </a:lnL>
                    <a:lnR>
                      <a:noFill/>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ctr"/>
                      <a:r>
                        <a:rPr lang="es-PE" sz="1200" b="0" i="0" u="none" strike="noStrike">
                          <a:solidFill>
                            <a:srgbClr val="000000"/>
                          </a:solidFill>
                          <a:effectLst/>
                          <a:latin typeface="Corbel" panose="020B0503020204020204" pitchFamily="34" charset="0"/>
                        </a:rPr>
                        <a:t>33%</a:t>
                      </a:r>
                    </a:p>
                  </a:txBody>
                  <a:tcPr marL="9525" marR="9525" marT="9525" marB="0" anchor="ctr">
                    <a:lnL>
                      <a:noFill/>
                    </a:lnL>
                    <a:lnR>
                      <a:noFill/>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39%</a:t>
                      </a:r>
                    </a:p>
                  </a:txBody>
                  <a:tcPr marL="9525" marR="9525" marT="9525" marB="0" anchor="ctr">
                    <a:lnL>
                      <a:noFill/>
                    </a:lnL>
                    <a:lnR>
                      <a:noFill/>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33%</a:t>
                      </a:r>
                    </a:p>
                  </a:txBody>
                  <a:tcPr marL="9525" marR="9525" marT="9525" marB="0" anchor="ctr">
                    <a:lnL>
                      <a:noFill/>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25%</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39%</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33%</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28%</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25%</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34%</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28%</a:t>
                      </a:r>
                    </a:p>
                  </a:txBody>
                  <a:tcPr marL="9525" marR="9525" marT="9525" marB="0" anchor="ctr">
                    <a:lnL w="12700" cap="flat" cmpd="sng" algn="ctr">
                      <a:solidFill>
                        <a:schemeClr val="tx1"/>
                      </a:solidFill>
                      <a:prstDash val="solid"/>
                      <a:round/>
                      <a:headEnd type="none" w="med" len="med"/>
                      <a:tailEnd type="none" w="med" len="med"/>
                    </a:lnL>
                    <a:lnR>
                      <a:noFill/>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38%</a:t>
                      </a:r>
                    </a:p>
                  </a:txBody>
                  <a:tcPr marL="9525" marR="9525" marT="9525" marB="0" anchor="ctr">
                    <a:lnL>
                      <a:noFill/>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50%</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37%</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26%</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40%</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38%</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28%</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extLst>
                  <a:ext uri="{0D108BD9-81ED-4DB2-BD59-A6C34878D82A}">
                    <a16:rowId xmlns:a16="http://schemas.microsoft.com/office/drawing/2014/main" val="2659118418"/>
                  </a:ext>
                </a:extLst>
              </a:tr>
              <a:tr h="288000">
                <a:tc>
                  <a:txBody>
                    <a:bodyPr/>
                    <a:lstStyle/>
                    <a:p>
                      <a:pPr algn="l" fontAlgn="ctr"/>
                      <a:r>
                        <a:rPr lang="es-MX" sz="1200" b="0" i="0" u="none" strike="noStrike" dirty="0">
                          <a:solidFill>
                            <a:srgbClr val="000000"/>
                          </a:solidFill>
                          <a:effectLst/>
                          <a:latin typeface="Corbel" panose="020B0503020204020204" pitchFamily="34" charset="0"/>
                        </a:rPr>
                        <a:t>Más corrupto</a:t>
                      </a:r>
                      <a:endParaRPr lang="es-PE" sz="1200" b="0" i="0" u="none" strike="noStrike" dirty="0">
                        <a:solidFill>
                          <a:srgbClr val="000000"/>
                        </a:solidFill>
                        <a:effectLst/>
                        <a:latin typeface="Corbel" panose="020B0503020204020204" pitchFamily="34" charset="0"/>
                      </a:endParaRPr>
                    </a:p>
                  </a:txBody>
                  <a:tcPr marL="9525" marR="9525" marT="9525" marB="0" anchor="ctr">
                    <a:lnL w="12700" cap="flat" cmpd="sng" algn="ctr">
                      <a:solidFill>
                        <a:schemeClr val="tx1"/>
                      </a:solidFill>
                      <a:prstDash val="solid"/>
                      <a:round/>
                      <a:headEnd type="none" w="med" len="med"/>
                      <a:tailEnd type="none" w="med" len="med"/>
                    </a:lnL>
                    <a:lnR>
                      <a:noFill/>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ctr"/>
                      <a:r>
                        <a:rPr lang="es-PE" sz="1200" b="0" i="0" u="none" strike="noStrike">
                          <a:solidFill>
                            <a:srgbClr val="000000"/>
                          </a:solidFill>
                          <a:effectLst/>
                          <a:latin typeface="Corbel" panose="020B0503020204020204" pitchFamily="34" charset="0"/>
                        </a:rPr>
                        <a:t>21%</a:t>
                      </a:r>
                    </a:p>
                  </a:txBody>
                  <a:tcPr marL="9525" marR="9525" marT="9525" marB="0" anchor="ctr">
                    <a:lnL>
                      <a:noFill/>
                    </a:lnL>
                    <a:lnR>
                      <a:noFill/>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25%</a:t>
                      </a:r>
                    </a:p>
                  </a:txBody>
                  <a:tcPr marL="9525" marR="9525" marT="9525" marB="0" anchor="ctr">
                    <a:lnL>
                      <a:noFill/>
                    </a:lnL>
                    <a:lnR>
                      <a:noFill/>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21%</a:t>
                      </a:r>
                    </a:p>
                  </a:txBody>
                  <a:tcPr marL="9525" marR="9525" marT="9525" marB="0" anchor="ctr">
                    <a:lnL>
                      <a:noFill/>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14%</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25%</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22%</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18%</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14%</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17%</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19%</a:t>
                      </a:r>
                    </a:p>
                  </a:txBody>
                  <a:tcPr marL="9525" marR="9525" marT="9525" marB="0" anchor="ctr">
                    <a:lnL w="12700" cap="flat" cmpd="sng" algn="ctr">
                      <a:solidFill>
                        <a:schemeClr val="tx1"/>
                      </a:solidFill>
                      <a:prstDash val="solid"/>
                      <a:round/>
                      <a:headEnd type="none" w="med" len="med"/>
                      <a:tailEnd type="none" w="med" len="med"/>
                    </a:lnL>
                    <a:lnR>
                      <a:noFill/>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22%</a:t>
                      </a:r>
                    </a:p>
                  </a:txBody>
                  <a:tcPr marL="9525" marR="9525" marT="9525" marB="0" anchor="ctr">
                    <a:lnL>
                      <a:noFill/>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14%</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18%</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24%</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28%</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23%</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17%</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extLst>
                  <a:ext uri="{0D108BD9-81ED-4DB2-BD59-A6C34878D82A}">
                    <a16:rowId xmlns:a16="http://schemas.microsoft.com/office/drawing/2014/main" val="10003"/>
                  </a:ext>
                </a:extLst>
              </a:tr>
              <a:tr h="288000">
                <a:tc>
                  <a:txBody>
                    <a:bodyPr/>
                    <a:lstStyle/>
                    <a:p>
                      <a:pPr algn="l" fontAlgn="ctr"/>
                      <a:r>
                        <a:rPr lang="es-MX" sz="1200" b="0" i="0" u="none" strike="noStrike" dirty="0">
                          <a:solidFill>
                            <a:srgbClr val="000000"/>
                          </a:solidFill>
                          <a:effectLst/>
                          <a:latin typeface="Corbel" panose="020B0503020204020204" pitchFamily="34" charset="0"/>
                        </a:rPr>
                        <a:t>NS/NP</a:t>
                      </a:r>
                      <a:endParaRPr lang="es-PE" sz="1200" b="0" i="0" u="none" strike="noStrike" dirty="0">
                        <a:solidFill>
                          <a:srgbClr val="000000"/>
                        </a:solidFill>
                        <a:effectLst/>
                        <a:latin typeface="Corbel" panose="020B0503020204020204" pitchFamily="34" charset="0"/>
                      </a:endParaRPr>
                    </a:p>
                  </a:txBody>
                  <a:tcPr marL="9525" marR="9525" marT="9525" marB="0" anchor="ctr">
                    <a:lnL w="12700" cap="flat" cmpd="sng" algn="ctr">
                      <a:solidFill>
                        <a:schemeClr val="tx1"/>
                      </a:solidFill>
                      <a:prstDash val="solid"/>
                      <a:round/>
                      <a:headEnd type="none" w="med" len="med"/>
                      <a:tailEnd type="none" w="med" len="med"/>
                    </a:lnL>
                    <a:lnR>
                      <a:noFill/>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tcPr>
                </a:tc>
                <a:tc>
                  <a:txBody>
                    <a:bodyPr/>
                    <a:lstStyle/>
                    <a:p>
                      <a:pPr algn="ctr" fontAlgn="ctr"/>
                      <a:r>
                        <a:rPr lang="es-PE" sz="1200" b="0" i="0" u="none" strike="noStrike" dirty="0">
                          <a:solidFill>
                            <a:srgbClr val="000000"/>
                          </a:solidFill>
                          <a:effectLst/>
                          <a:latin typeface="Corbel" panose="020B0503020204020204" pitchFamily="34" charset="0"/>
                        </a:rPr>
                        <a:t>7%</a:t>
                      </a:r>
                    </a:p>
                  </a:txBody>
                  <a:tcPr marL="9525" marR="9525" marT="9525" marB="0" anchor="ctr">
                    <a:lnL>
                      <a:noFill/>
                    </a:lnL>
                    <a:lnR>
                      <a:noFill/>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6%</a:t>
                      </a:r>
                    </a:p>
                  </a:txBody>
                  <a:tcPr marL="9525" marR="9525" marT="9525" marB="0" anchor="ctr">
                    <a:lnL>
                      <a:noFill/>
                    </a:lnL>
                    <a:lnR>
                      <a:noFill/>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dirty="0">
                          <a:solidFill>
                            <a:srgbClr val="000000"/>
                          </a:solidFill>
                          <a:effectLst/>
                          <a:latin typeface="Corbel" panose="020B0503020204020204" pitchFamily="34" charset="0"/>
                        </a:rPr>
                        <a:t>5%</a:t>
                      </a:r>
                    </a:p>
                  </a:txBody>
                  <a:tcPr marL="9525" marR="9525" marT="9525" marB="0" anchor="ctr">
                    <a:lnL>
                      <a:noFill/>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1" i="0" u="none" strike="noStrike" dirty="0">
                          <a:solidFill>
                            <a:srgbClr val="FF0000"/>
                          </a:solidFill>
                          <a:effectLst/>
                          <a:latin typeface="Corbel" panose="020B0503020204020204" pitchFamily="34" charset="0"/>
                        </a:rPr>
                        <a:t>12%</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6%</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1" i="0" u="none" strike="noStrike" dirty="0">
                          <a:solidFill>
                            <a:srgbClr val="FF0000"/>
                          </a:solidFill>
                          <a:effectLst/>
                          <a:latin typeface="Corbel" panose="020B0503020204020204" pitchFamily="34" charset="0"/>
                        </a:rPr>
                        <a:t>11%</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7%</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dirty="0">
                          <a:solidFill>
                            <a:srgbClr val="000000"/>
                          </a:solidFill>
                          <a:effectLst/>
                          <a:latin typeface="Corbel" panose="020B0503020204020204" pitchFamily="34" charset="0"/>
                        </a:rPr>
                        <a:t>6%</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dirty="0">
                          <a:solidFill>
                            <a:srgbClr val="000000"/>
                          </a:solidFill>
                          <a:effectLst/>
                          <a:latin typeface="Corbel" panose="020B0503020204020204" pitchFamily="34" charset="0"/>
                        </a:rPr>
                        <a:t>9%</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dirty="0">
                          <a:solidFill>
                            <a:srgbClr val="000000"/>
                          </a:solidFill>
                          <a:effectLst/>
                          <a:latin typeface="Corbel" panose="020B0503020204020204" pitchFamily="34" charset="0"/>
                        </a:rPr>
                        <a:t>8%</a:t>
                      </a:r>
                    </a:p>
                  </a:txBody>
                  <a:tcPr marL="9525" marR="9525" marT="9525" marB="0" anchor="ctr">
                    <a:lnL w="12700" cap="flat" cmpd="sng" algn="ctr">
                      <a:solidFill>
                        <a:schemeClr val="tx1"/>
                      </a:solidFill>
                      <a:prstDash val="solid"/>
                      <a:round/>
                      <a:headEnd type="none" w="med" len="med"/>
                      <a:tailEnd type="none" w="med" len="med"/>
                    </a:lnL>
                    <a:lnR>
                      <a:noFill/>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dirty="0">
                          <a:solidFill>
                            <a:srgbClr val="000000"/>
                          </a:solidFill>
                          <a:effectLst/>
                          <a:latin typeface="Corbel" panose="020B0503020204020204" pitchFamily="34" charset="0"/>
                        </a:rPr>
                        <a:t>8%</a:t>
                      </a:r>
                    </a:p>
                  </a:txBody>
                  <a:tcPr marL="9525" marR="9525" marT="9525" marB="0" anchor="ctr">
                    <a:lnL>
                      <a:noFill/>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4%</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7%</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9%</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dirty="0">
                          <a:solidFill>
                            <a:srgbClr val="000000"/>
                          </a:solidFill>
                          <a:effectLst/>
                          <a:latin typeface="Corbel" panose="020B0503020204020204" pitchFamily="34" charset="0"/>
                        </a:rPr>
                        <a:t>5%</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dirty="0">
                          <a:solidFill>
                            <a:srgbClr val="000000"/>
                          </a:solidFill>
                          <a:effectLst/>
                          <a:latin typeface="Corbel" panose="020B0503020204020204" pitchFamily="34" charset="0"/>
                        </a:rPr>
                        <a:t>4%</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1" i="0" u="none" strike="noStrike" dirty="0">
                          <a:solidFill>
                            <a:srgbClr val="FF0000"/>
                          </a:solidFill>
                          <a:effectLst/>
                          <a:latin typeface="Corbel" panose="020B0503020204020204" pitchFamily="34" charset="0"/>
                        </a:rPr>
                        <a:t>9%</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extLst>
                  <a:ext uri="{0D108BD9-81ED-4DB2-BD59-A6C34878D82A}">
                    <a16:rowId xmlns:a16="http://schemas.microsoft.com/office/drawing/2014/main" val="10005"/>
                  </a:ext>
                </a:extLst>
              </a:tr>
            </a:tbl>
          </a:graphicData>
        </a:graphic>
      </p:graphicFrame>
      <p:graphicFrame>
        <p:nvGraphicFramePr>
          <p:cNvPr id="13" name="8 Tabla">
            <a:extLst>
              <a:ext uri="{FF2B5EF4-FFF2-40B4-BE49-F238E27FC236}">
                <a16:creationId xmlns:a16="http://schemas.microsoft.com/office/drawing/2014/main" id="{FB0B1F2B-423A-47D5-8D67-D11B3A7F1C75}"/>
              </a:ext>
            </a:extLst>
          </p:cNvPr>
          <p:cNvGraphicFramePr>
            <a:graphicFrameLocks noGrp="1"/>
          </p:cNvGraphicFramePr>
          <p:nvPr>
            <p:extLst>
              <p:ext uri="{D42A27DB-BD31-4B8C-83A1-F6EECF244321}">
                <p14:modId xmlns:p14="http://schemas.microsoft.com/office/powerpoint/2010/main" val="3778457520"/>
              </p:ext>
            </p:extLst>
          </p:nvPr>
        </p:nvGraphicFramePr>
        <p:xfrm>
          <a:off x="488735" y="4520485"/>
          <a:ext cx="10682578" cy="1691728"/>
        </p:xfrm>
        <a:graphic>
          <a:graphicData uri="http://schemas.openxmlformats.org/drawingml/2006/table">
            <a:tbl>
              <a:tblPr/>
              <a:tblGrid>
                <a:gridCol w="1440000">
                  <a:extLst>
                    <a:ext uri="{9D8B030D-6E8A-4147-A177-3AD203B41FA5}">
                      <a16:colId xmlns:a16="http://schemas.microsoft.com/office/drawing/2014/main" val="20000"/>
                    </a:ext>
                  </a:extLst>
                </a:gridCol>
                <a:gridCol w="458913">
                  <a:extLst>
                    <a:ext uri="{9D8B030D-6E8A-4147-A177-3AD203B41FA5}">
                      <a16:colId xmlns:a16="http://schemas.microsoft.com/office/drawing/2014/main" val="20001"/>
                    </a:ext>
                  </a:extLst>
                </a:gridCol>
                <a:gridCol w="540000">
                  <a:extLst>
                    <a:ext uri="{9D8B030D-6E8A-4147-A177-3AD203B41FA5}">
                      <a16:colId xmlns:a16="http://schemas.microsoft.com/office/drawing/2014/main" val="935374778"/>
                    </a:ext>
                  </a:extLst>
                </a:gridCol>
                <a:gridCol w="575128">
                  <a:extLst>
                    <a:ext uri="{9D8B030D-6E8A-4147-A177-3AD203B41FA5}">
                      <a16:colId xmlns:a16="http://schemas.microsoft.com/office/drawing/2014/main" val="719633647"/>
                    </a:ext>
                  </a:extLst>
                </a:gridCol>
                <a:gridCol w="544293">
                  <a:extLst>
                    <a:ext uri="{9D8B030D-6E8A-4147-A177-3AD203B41FA5}">
                      <a16:colId xmlns:a16="http://schemas.microsoft.com/office/drawing/2014/main" val="3999206078"/>
                    </a:ext>
                  </a:extLst>
                </a:gridCol>
                <a:gridCol w="437567">
                  <a:extLst>
                    <a:ext uri="{9D8B030D-6E8A-4147-A177-3AD203B41FA5}">
                      <a16:colId xmlns:a16="http://schemas.microsoft.com/office/drawing/2014/main" val="3044190406"/>
                    </a:ext>
                  </a:extLst>
                </a:gridCol>
                <a:gridCol w="416224">
                  <a:extLst>
                    <a:ext uri="{9D8B030D-6E8A-4147-A177-3AD203B41FA5}">
                      <a16:colId xmlns:a16="http://schemas.microsoft.com/office/drawing/2014/main" val="4254066599"/>
                    </a:ext>
                  </a:extLst>
                </a:gridCol>
                <a:gridCol w="656095">
                  <a:extLst>
                    <a:ext uri="{9D8B030D-6E8A-4147-A177-3AD203B41FA5}">
                      <a16:colId xmlns:a16="http://schemas.microsoft.com/office/drawing/2014/main" val="755056812"/>
                    </a:ext>
                  </a:extLst>
                </a:gridCol>
                <a:gridCol w="704377">
                  <a:extLst>
                    <a:ext uri="{9D8B030D-6E8A-4147-A177-3AD203B41FA5}">
                      <a16:colId xmlns:a16="http://schemas.microsoft.com/office/drawing/2014/main" val="1031452437"/>
                    </a:ext>
                  </a:extLst>
                </a:gridCol>
                <a:gridCol w="671426">
                  <a:extLst>
                    <a:ext uri="{9D8B030D-6E8A-4147-A177-3AD203B41FA5}">
                      <a16:colId xmlns:a16="http://schemas.microsoft.com/office/drawing/2014/main" val="20010"/>
                    </a:ext>
                  </a:extLst>
                </a:gridCol>
                <a:gridCol w="500628">
                  <a:extLst>
                    <a:ext uri="{9D8B030D-6E8A-4147-A177-3AD203B41FA5}">
                      <a16:colId xmlns:a16="http://schemas.microsoft.com/office/drawing/2014/main" val="20011"/>
                    </a:ext>
                  </a:extLst>
                </a:gridCol>
                <a:gridCol w="656272">
                  <a:extLst>
                    <a:ext uri="{9D8B030D-6E8A-4147-A177-3AD203B41FA5}">
                      <a16:colId xmlns:a16="http://schemas.microsoft.com/office/drawing/2014/main" val="20012"/>
                    </a:ext>
                  </a:extLst>
                </a:gridCol>
                <a:gridCol w="656272">
                  <a:extLst>
                    <a:ext uri="{9D8B030D-6E8A-4147-A177-3AD203B41FA5}">
                      <a16:colId xmlns:a16="http://schemas.microsoft.com/office/drawing/2014/main" val="3863544000"/>
                    </a:ext>
                  </a:extLst>
                </a:gridCol>
                <a:gridCol w="848729">
                  <a:extLst>
                    <a:ext uri="{9D8B030D-6E8A-4147-A177-3AD203B41FA5}">
                      <a16:colId xmlns:a16="http://schemas.microsoft.com/office/drawing/2014/main" val="2509169248"/>
                    </a:ext>
                  </a:extLst>
                </a:gridCol>
                <a:gridCol w="656272">
                  <a:extLst>
                    <a:ext uri="{9D8B030D-6E8A-4147-A177-3AD203B41FA5}">
                      <a16:colId xmlns:a16="http://schemas.microsoft.com/office/drawing/2014/main" val="771000869"/>
                    </a:ext>
                  </a:extLst>
                </a:gridCol>
                <a:gridCol w="920382">
                  <a:extLst>
                    <a:ext uri="{9D8B030D-6E8A-4147-A177-3AD203B41FA5}">
                      <a16:colId xmlns:a16="http://schemas.microsoft.com/office/drawing/2014/main" val="3896350429"/>
                    </a:ext>
                  </a:extLst>
                </a:gridCol>
              </a:tblGrid>
              <a:tr h="185040">
                <a:tc rowSpan="2">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s-ES" sz="1200" b="1" i="0" u="none" strike="noStrike" kern="1200" baseline="0" dirty="0">
                          <a:solidFill>
                            <a:srgbClr val="000000"/>
                          </a:solidFill>
                          <a:effectLst/>
                          <a:latin typeface="Corbel" panose="020B0503020204020204" pitchFamily="34" charset="0"/>
                          <a:ea typeface="+mn-ea"/>
                          <a:cs typeface="+mn-cs"/>
                        </a:rPr>
                        <a:t>Diciembre</a:t>
                      </a:r>
                    </a:p>
                    <a:p>
                      <a:pPr marL="0" marR="0" lvl="0" indent="0" algn="ctr" defTabSz="914400" rtl="0" eaLnBrk="1" fontAlgn="ctr" latinLnBrk="0" hangingPunct="1">
                        <a:lnSpc>
                          <a:spcPct val="100000"/>
                        </a:lnSpc>
                        <a:spcBef>
                          <a:spcPts val="0"/>
                        </a:spcBef>
                        <a:spcAft>
                          <a:spcPts val="0"/>
                        </a:spcAft>
                        <a:buClrTx/>
                        <a:buSzTx/>
                        <a:buFontTx/>
                        <a:buNone/>
                        <a:tabLst/>
                        <a:defRPr/>
                      </a:pPr>
                      <a:r>
                        <a:rPr lang="es-ES" sz="1200" b="1" i="0" u="none" strike="noStrike" kern="1200" baseline="0" dirty="0">
                          <a:solidFill>
                            <a:srgbClr val="000000"/>
                          </a:solidFill>
                          <a:effectLst/>
                          <a:latin typeface="Corbel" panose="020B0503020204020204" pitchFamily="34" charset="0"/>
                          <a:ea typeface="+mn-ea"/>
                          <a:cs typeface="+mn-cs"/>
                        </a:rPr>
                        <a:t>2021</a:t>
                      </a:r>
                    </a:p>
                  </a:txBody>
                  <a:tcPr marL="5372" marR="5372" marT="5372" marB="0" anchor="ctr">
                    <a:lnL w="12700" cap="flat" cmpd="sng" algn="ctr">
                      <a:solidFill>
                        <a:schemeClr val="tx1"/>
                      </a:solidFill>
                      <a:prstDash val="solid"/>
                      <a:round/>
                      <a:headEnd type="none" w="med" len="med"/>
                      <a:tailEnd type="none" w="med" len="med"/>
                    </a:lnL>
                    <a:lnR>
                      <a:noFill/>
                    </a:lnR>
                    <a:lnT w="19050" cap="flat" cmpd="sng" algn="ctr">
                      <a:solidFill>
                        <a:schemeClr val="tx1">
                          <a:lumMod val="65000"/>
                          <a:lumOff val="35000"/>
                        </a:schemeClr>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rowSpan="2">
                  <a:txBody>
                    <a:bodyPr/>
                    <a:lstStyle/>
                    <a:p>
                      <a:pPr algn="ctr" rtl="0" fontAlgn="ctr"/>
                      <a:r>
                        <a:rPr lang="es-PE" sz="1200" b="1" i="0" u="none" strike="noStrike" dirty="0">
                          <a:solidFill>
                            <a:schemeClr val="tx1"/>
                          </a:solidFill>
                          <a:effectLst/>
                          <a:latin typeface="Corbel" panose="020B0503020204020204" pitchFamily="34" charset="0"/>
                        </a:rPr>
                        <a:t>Total </a:t>
                      </a:r>
                    </a:p>
                  </a:txBody>
                  <a:tcPr marL="5372" marR="5372" marT="5372" marB="0" anchor="ctr">
                    <a:lnL>
                      <a:noFill/>
                    </a:lnL>
                    <a:lnR>
                      <a:noFill/>
                    </a:lnR>
                    <a:lnT w="19050" cap="flat" cmpd="sng" algn="ctr">
                      <a:solidFill>
                        <a:schemeClr val="tx1">
                          <a:lumMod val="65000"/>
                          <a:lumOff val="35000"/>
                        </a:schemeClr>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gridSpan="2">
                  <a:txBody>
                    <a:bodyPr/>
                    <a:lstStyle/>
                    <a:p>
                      <a:pPr algn="ctr" rtl="0" fontAlgn="ctr"/>
                      <a:r>
                        <a:rPr lang="es-ES" sz="1200" b="1" i="0" u="none" strike="noStrike" dirty="0">
                          <a:solidFill>
                            <a:schemeClr val="tx1"/>
                          </a:solidFill>
                          <a:effectLst/>
                          <a:latin typeface="Corbel" panose="020B0503020204020204" pitchFamily="34" charset="0"/>
                        </a:rPr>
                        <a:t>Ámbito II</a:t>
                      </a:r>
                      <a:endParaRPr lang="es-PE" sz="1200" b="1" i="0" u="none" strike="noStrike" dirty="0">
                        <a:solidFill>
                          <a:schemeClr val="tx1"/>
                        </a:solidFill>
                        <a:effectLst/>
                        <a:latin typeface="Corbel" panose="020B0503020204020204" pitchFamily="34" charset="0"/>
                      </a:endParaRPr>
                    </a:p>
                  </a:txBody>
                  <a:tcPr marL="5372" marR="5372" marT="5372" marB="0" anchor="ctr">
                    <a:lnL>
                      <a:noFill/>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pPr algn="ctr" rtl="0" fontAlgn="ctr"/>
                      <a:endParaRPr lang="es-PE" sz="1200" b="1" i="0" u="none" strike="noStrike" dirty="0">
                        <a:solidFill>
                          <a:schemeClr val="tx1"/>
                        </a:solidFill>
                        <a:effectLst/>
                        <a:latin typeface="Corbel" panose="020B0503020204020204" pitchFamily="34" charset="0"/>
                      </a:endParaRPr>
                    </a:p>
                  </a:txBody>
                  <a:tcPr marL="5372" marR="5372" marT="5372" marB="0" anchor="ctr">
                    <a:lnL>
                      <a:noFill/>
                    </a:lnL>
                    <a:lnR w="12700" cap="flat" cmpd="sng" algn="ctr">
                      <a:no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gridSpan="3">
                  <a:txBody>
                    <a:bodyPr/>
                    <a:lstStyle/>
                    <a:p>
                      <a:pPr marL="0" algn="ctr" defTabSz="1219170" rtl="0" eaLnBrk="1" fontAlgn="ctr" latinLnBrk="0" hangingPunct="1"/>
                      <a:r>
                        <a:rPr lang="es-ES" sz="1200" b="1" i="0" u="none" strike="noStrike" kern="1200" dirty="0">
                          <a:solidFill>
                            <a:schemeClr val="tx1"/>
                          </a:solidFill>
                          <a:effectLst/>
                          <a:latin typeface="Corbel" panose="020B0503020204020204" pitchFamily="34" charset="0"/>
                          <a:ea typeface="+mn-ea"/>
                          <a:cs typeface="+mn-cs"/>
                        </a:rPr>
                        <a:t>Región</a:t>
                      </a:r>
                      <a:endParaRPr lang="es-PE" sz="1200" b="1" i="0" u="none" strike="noStrike" kern="1200" dirty="0">
                        <a:solidFill>
                          <a:schemeClr val="tx1"/>
                        </a:solidFill>
                        <a:effectLst/>
                        <a:latin typeface="Corbel" panose="020B0503020204020204" pitchFamily="34" charset="0"/>
                        <a:ea typeface="+mn-ea"/>
                        <a:cs typeface="+mn-cs"/>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endParaRPr lang="es-P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endParaRPr lang="es-P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gridSpan="2">
                  <a:txBody>
                    <a:bodyPr/>
                    <a:lstStyle/>
                    <a:p>
                      <a:pPr algn="ctr" rtl="0" fontAlgn="ctr"/>
                      <a:r>
                        <a:rPr lang="es-PE" sz="1200" b="1" i="0" u="none" strike="noStrike" dirty="0">
                          <a:solidFill>
                            <a:schemeClr val="tx1"/>
                          </a:solidFill>
                          <a:effectLst/>
                          <a:latin typeface="Corbel" panose="020B0503020204020204" pitchFamily="34" charset="0"/>
                        </a:rPr>
                        <a:t>Nivel de instrucción</a:t>
                      </a: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pPr algn="ctr" rtl="0" fontAlgn="ctr"/>
                      <a:endParaRPr lang="es-PE" sz="1400" b="0" i="0" u="none" strike="noStrike" dirty="0">
                        <a:solidFill>
                          <a:srgbClr val="000000"/>
                        </a:solidFill>
                        <a:effectLst/>
                        <a:latin typeface="+mn-lt"/>
                      </a:endParaRPr>
                    </a:p>
                  </a:txBody>
                  <a:tcPr marL="5372" marR="5372" marT="5372" marB="0" anchor="ctr">
                    <a:lnL w="12700" cap="flat" cmpd="sng" algn="ctr">
                      <a:solidFill>
                        <a:schemeClr val="tx1"/>
                      </a:solidFill>
                      <a:prstDash val="solid"/>
                      <a:round/>
                      <a:headEnd type="none" w="med" len="med"/>
                      <a:tailEnd type="none" w="med" len="med"/>
                    </a:lnL>
                    <a:lnR>
                      <a:noFill/>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bg1"/>
                    </a:solidFill>
                  </a:tcPr>
                </a:tc>
                <a:tc gridSpan="3">
                  <a:txBody>
                    <a:bodyPr/>
                    <a:lstStyle/>
                    <a:p>
                      <a:pPr algn="ctr" rtl="0" fontAlgn="ctr"/>
                      <a:r>
                        <a:rPr lang="es-ES" sz="1200" b="1" i="0" u="none" strike="noStrike" dirty="0">
                          <a:solidFill>
                            <a:schemeClr val="tx1"/>
                          </a:solidFill>
                          <a:effectLst/>
                          <a:latin typeface="Corbel" panose="020B0503020204020204" pitchFamily="34" charset="0"/>
                        </a:rPr>
                        <a:t>Identificación ideológica</a:t>
                      </a:r>
                      <a:endParaRPr lang="es-PE" sz="1200" b="1" i="0" u="none" strike="noStrike" dirty="0">
                        <a:solidFill>
                          <a:schemeClr val="tx1"/>
                        </a:solidFill>
                        <a:effectLst/>
                        <a:latin typeface="Corbel" panose="020B0503020204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pPr algn="ctr" rtl="0" fontAlgn="ctr"/>
                      <a:endParaRPr lang="es-PE" sz="1400" b="0" i="0" u="none" strike="noStrike" dirty="0">
                        <a:solidFill>
                          <a:srgbClr val="000000"/>
                        </a:solidFill>
                        <a:effectLst/>
                        <a:latin typeface="+mn-lt"/>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pPr algn="ctr" rtl="0" fontAlgn="ctr"/>
                      <a:endParaRPr lang="es-PE" sz="1400" b="0" i="0" u="none" strike="noStrike" dirty="0">
                        <a:solidFill>
                          <a:srgbClr val="000000"/>
                        </a:solidFill>
                        <a:effectLst/>
                        <a:latin typeface="+mn-lt"/>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gridSpan="2">
                  <a:txBody>
                    <a:bodyPr/>
                    <a:lstStyle/>
                    <a:p>
                      <a:pPr algn="ctr" rtl="0" fontAlgn="ctr"/>
                      <a:r>
                        <a:rPr lang="es-MX" sz="1200" b="1" i="0" u="none" strike="noStrike" dirty="0">
                          <a:solidFill>
                            <a:schemeClr val="tx1"/>
                          </a:solidFill>
                          <a:effectLst/>
                          <a:latin typeface="Corbel" panose="020B0503020204020204" pitchFamily="34" charset="0"/>
                        </a:rPr>
                        <a:t>Aprobación Castillo</a:t>
                      </a:r>
                      <a:endParaRPr lang="es-PE" sz="1200" b="1" i="0" u="none" strike="noStrike" dirty="0">
                        <a:solidFill>
                          <a:schemeClr val="tx1"/>
                        </a:solidFill>
                        <a:effectLst/>
                        <a:latin typeface="Corbel" panose="020B0503020204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pPr algn="ctr" rtl="0" fontAlgn="ctr"/>
                      <a:endParaRPr lang="es-PE" sz="1200" b="1" i="0" u="none" strike="noStrike" dirty="0">
                        <a:solidFill>
                          <a:schemeClr val="tx1"/>
                        </a:solidFill>
                        <a:effectLst/>
                        <a:latin typeface="Corbel" panose="020B0503020204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gridSpan="2">
                  <a:txBody>
                    <a:bodyPr/>
                    <a:lstStyle/>
                    <a:p>
                      <a:pPr algn="ctr" rtl="0" fontAlgn="ctr"/>
                      <a:r>
                        <a:rPr lang="es-MX" sz="1200" b="1" i="0" u="none" strike="noStrike" dirty="0">
                          <a:solidFill>
                            <a:schemeClr val="tx1"/>
                          </a:solidFill>
                          <a:effectLst/>
                          <a:latin typeface="Corbel" panose="020B0503020204020204" pitchFamily="34" charset="0"/>
                        </a:rPr>
                        <a:t>Gobierno Castillo</a:t>
                      </a:r>
                      <a:endParaRPr lang="es-PE" sz="1200" b="1" i="0" u="none" strike="noStrike" dirty="0">
                        <a:solidFill>
                          <a:schemeClr val="tx1"/>
                        </a:solidFill>
                        <a:effectLst/>
                        <a:latin typeface="Corbel" panose="020B0503020204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pPr algn="ctr" rtl="0" fontAlgn="ctr"/>
                      <a:endParaRPr lang="es-PE" sz="1200" b="1" i="0" u="none" strike="noStrike" dirty="0">
                        <a:solidFill>
                          <a:schemeClr val="tx1"/>
                        </a:solidFill>
                        <a:effectLst/>
                        <a:latin typeface="Corbel" panose="020B0503020204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0"/>
                  </a:ext>
                </a:extLst>
              </a:tr>
              <a:tr h="288000">
                <a:tc vMerge="1">
                  <a:txBody>
                    <a:bodyPr/>
                    <a:lstStyle/>
                    <a:p>
                      <a:endParaRPr lang="es-PE"/>
                    </a:p>
                  </a:txBody>
                  <a:tcPr/>
                </a:tc>
                <a:tc vMerge="1">
                  <a:txBody>
                    <a:bodyPr/>
                    <a:lstStyle/>
                    <a:p>
                      <a:endParaRPr lang="es-PE"/>
                    </a:p>
                  </a:txBody>
                  <a:tcPr/>
                </a:tc>
                <a:tc>
                  <a:txBody>
                    <a:bodyPr/>
                    <a:lstStyle/>
                    <a:p>
                      <a:pPr algn="ctr" rtl="0" fontAlgn="ctr"/>
                      <a:r>
                        <a:rPr lang="es-ES" sz="1200" b="1" i="0" u="none" strike="noStrike" dirty="0">
                          <a:solidFill>
                            <a:schemeClr val="tx1"/>
                          </a:solidFill>
                          <a:effectLst/>
                          <a:latin typeface="Corbel" panose="020B0503020204020204" pitchFamily="34" charset="0"/>
                          <a:cs typeface="Arial" panose="020B0604020202020204" pitchFamily="34" charset="0"/>
                        </a:rPr>
                        <a:t>Lima</a:t>
                      </a:r>
                    </a:p>
                    <a:p>
                      <a:pPr algn="ctr" rtl="0" fontAlgn="ctr"/>
                      <a:r>
                        <a:rPr lang="es-ES" sz="1200" b="1" i="0" u="none" strike="noStrike" dirty="0" err="1">
                          <a:solidFill>
                            <a:schemeClr val="tx1"/>
                          </a:solidFill>
                          <a:effectLst/>
                          <a:latin typeface="Corbel" panose="020B0503020204020204" pitchFamily="34" charset="0"/>
                          <a:cs typeface="Arial" panose="020B0604020202020204" pitchFamily="34" charset="0"/>
                        </a:rPr>
                        <a:t>Met</a:t>
                      </a:r>
                      <a:r>
                        <a:rPr lang="es-ES" sz="1200" b="1" i="0" u="none" strike="noStrike" dirty="0">
                          <a:solidFill>
                            <a:schemeClr val="tx1"/>
                          </a:solidFill>
                          <a:effectLst/>
                          <a:latin typeface="Corbel" panose="020B0503020204020204" pitchFamily="34" charset="0"/>
                          <a:cs typeface="Arial" panose="020B0604020202020204" pitchFamily="34" charset="0"/>
                        </a:rPr>
                        <a:t>.</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a:noFill/>
                    </a:lnL>
                    <a:lnR>
                      <a:noFill/>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algn="ctr" rtl="0" fontAlgn="ctr"/>
                      <a:r>
                        <a:rPr lang="es-ES" sz="1200" b="1" i="0" u="none" strike="noStrike" dirty="0">
                          <a:solidFill>
                            <a:schemeClr val="tx1"/>
                          </a:solidFill>
                          <a:effectLst/>
                          <a:latin typeface="Corbel" panose="020B0503020204020204" pitchFamily="34" charset="0"/>
                          <a:cs typeface="Arial" panose="020B0604020202020204" pitchFamily="34" charset="0"/>
                        </a:rPr>
                        <a:t>Perú sin</a:t>
                      </a:r>
                    </a:p>
                    <a:p>
                      <a:pPr algn="ctr" rtl="0" fontAlgn="ctr"/>
                      <a:r>
                        <a:rPr lang="es-ES" sz="1200" b="1" i="0" u="none" strike="noStrike" dirty="0">
                          <a:solidFill>
                            <a:schemeClr val="tx1"/>
                          </a:solidFill>
                          <a:effectLst/>
                          <a:latin typeface="Corbel" panose="020B0503020204020204" pitchFamily="34" charset="0"/>
                          <a:cs typeface="Arial" panose="020B0604020202020204" pitchFamily="34" charset="0"/>
                        </a:rPr>
                        <a:t>Lima</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a:noFill/>
                    </a:lnL>
                    <a:lnR w="12700" cap="flat" cmpd="sng" algn="ctr">
                      <a:solidFill>
                        <a:schemeClr val="tx1"/>
                      </a:solid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algn="ctr" rtl="0" fontAlgn="ctr"/>
                      <a:r>
                        <a:rPr lang="es-ES" sz="1200" b="1" i="0" u="none" strike="noStrike" dirty="0">
                          <a:solidFill>
                            <a:schemeClr val="tx1"/>
                          </a:solidFill>
                          <a:effectLst/>
                          <a:latin typeface="Corbel" panose="020B0503020204020204" pitchFamily="34" charset="0"/>
                          <a:cs typeface="Arial" panose="020B0604020202020204" pitchFamily="34" charset="0"/>
                        </a:rPr>
                        <a:t>Costa</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algn="ctr" rtl="0" fontAlgn="ctr"/>
                      <a:r>
                        <a:rPr lang="es-ES" sz="1200" b="1" i="0" u="none" strike="noStrike" dirty="0">
                          <a:solidFill>
                            <a:schemeClr val="tx1"/>
                          </a:solidFill>
                          <a:effectLst/>
                          <a:latin typeface="Corbel" panose="020B0503020204020204" pitchFamily="34" charset="0"/>
                          <a:cs typeface="Arial" panose="020B0604020202020204" pitchFamily="34" charset="0"/>
                        </a:rPr>
                        <a:t>Sierra</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ES" sz="1200" b="1" i="0" u="none" strike="noStrike" dirty="0">
                          <a:solidFill>
                            <a:schemeClr val="tx1"/>
                          </a:solidFill>
                          <a:effectLst/>
                          <a:latin typeface="Corbel" panose="020B0503020204020204" pitchFamily="34" charset="0"/>
                          <a:cs typeface="Arial" panose="020B0604020202020204" pitchFamily="34" charset="0"/>
                        </a:rPr>
                        <a:t>Selva</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ctr"/>
                      <a:r>
                        <a:rPr lang="es-PE" sz="1200" b="1" i="0" u="none" strike="noStrike" dirty="0">
                          <a:solidFill>
                            <a:schemeClr val="tx1"/>
                          </a:solidFill>
                          <a:effectLst/>
                          <a:latin typeface="Corbel" panose="020B0503020204020204" pitchFamily="34" charset="0"/>
                          <a:cs typeface="Arial" panose="020B0604020202020204" pitchFamily="34" charset="0"/>
                        </a:rPr>
                        <a:t>Básica</a:t>
                      </a:r>
                    </a:p>
                  </a:txBody>
                  <a:tcPr marL="5372" marR="5372" marT="5372" marB="0" anchor="ctr">
                    <a:lnL w="12700" cap="flat" cmpd="sng" algn="ctr">
                      <a:solidFill>
                        <a:schemeClr val="tx1"/>
                      </a:solidFill>
                      <a:prstDash val="solid"/>
                      <a:round/>
                      <a:headEnd type="none" w="med" len="med"/>
                      <a:tailEnd type="none" w="med" len="med"/>
                    </a:lnL>
                    <a:lnR>
                      <a:noFill/>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PE" sz="1200" b="1" i="0" u="none" strike="noStrike" dirty="0">
                          <a:solidFill>
                            <a:schemeClr val="tx1"/>
                          </a:solidFill>
                          <a:effectLst/>
                          <a:latin typeface="Corbel" panose="020B0503020204020204" pitchFamily="34" charset="0"/>
                          <a:cs typeface="Arial" panose="020B0604020202020204" pitchFamily="34" charset="0"/>
                        </a:rPr>
                        <a:t>Superior</a:t>
                      </a:r>
                    </a:p>
                  </a:txBody>
                  <a:tcPr marL="5372" marR="5372" marT="5372"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ctr"/>
                      <a:r>
                        <a:rPr lang="es-MX" sz="1200" b="1" i="0" u="none" strike="noStrike" dirty="0">
                          <a:solidFill>
                            <a:schemeClr val="tx1"/>
                          </a:solidFill>
                          <a:effectLst/>
                          <a:latin typeface="Corbel" panose="020B0503020204020204" pitchFamily="34" charset="0"/>
                          <a:cs typeface="Arial" panose="020B0604020202020204" pitchFamily="34" charset="0"/>
                        </a:rPr>
                        <a:t>Izquierda</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PE" sz="1200" b="1" i="0" u="none" strike="noStrike" dirty="0">
                          <a:solidFill>
                            <a:schemeClr val="tx1"/>
                          </a:solidFill>
                          <a:effectLst/>
                          <a:latin typeface="Corbel" panose="020B0503020204020204" pitchFamily="34" charset="0"/>
                          <a:cs typeface="Arial" panose="020B0604020202020204" pitchFamily="34" charset="0"/>
                        </a:rPr>
                        <a:t>Centro</a:t>
                      </a:r>
                    </a:p>
                  </a:txBody>
                  <a:tcPr marL="5372" marR="5372" marT="5372"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PE" sz="1200" b="1" i="0" u="none" strike="noStrike" dirty="0">
                          <a:solidFill>
                            <a:schemeClr val="tx1"/>
                          </a:solidFill>
                          <a:effectLst/>
                          <a:latin typeface="Corbel" panose="020B0503020204020204" pitchFamily="34" charset="0"/>
                          <a:cs typeface="Arial" panose="020B0604020202020204" pitchFamily="34" charset="0"/>
                        </a:rPr>
                        <a:t>Derecha</a:t>
                      </a:r>
                    </a:p>
                  </a:txBody>
                  <a:tcPr marL="5372" marR="5372" marT="5372"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MX" sz="1200" b="1" i="0" u="none" strike="noStrike" dirty="0">
                          <a:solidFill>
                            <a:schemeClr val="tx1"/>
                          </a:solidFill>
                          <a:effectLst/>
                          <a:latin typeface="Corbel" panose="020B0503020204020204" pitchFamily="34" charset="0"/>
                          <a:cs typeface="Arial" panose="020B0604020202020204" pitchFamily="34" charset="0"/>
                        </a:rPr>
                        <a:t>Aprueba</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MX" sz="1200" b="1" i="0" u="none" strike="noStrike" dirty="0">
                          <a:solidFill>
                            <a:schemeClr val="tx1"/>
                          </a:solidFill>
                          <a:effectLst/>
                          <a:latin typeface="Corbel" panose="020B0503020204020204" pitchFamily="34" charset="0"/>
                          <a:cs typeface="Arial" panose="020B0604020202020204" pitchFamily="34" charset="0"/>
                        </a:rPr>
                        <a:t>Desaprueba</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MX" sz="1200" b="1" i="0" u="none" strike="noStrike" dirty="0">
                          <a:solidFill>
                            <a:schemeClr val="tx1"/>
                          </a:solidFill>
                          <a:effectLst/>
                          <a:latin typeface="Corbel" panose="020B0503020204020204" pitchFamily="34" charset="0"/>
                          <a:cs typeface="Arial" panose="020B0604020202020204" pitchFamily="34" charset="0"/>
                        </a:rPr>
                        <a:t>Durará 5 años</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MX" sz="1200" b="1" i="0" u="none" strike="noStrike" dirty="0">
                          <a:solidFill>
                            <a:schemeClr val="tx1"/>
                          </a:solidFill>
                          <a:effectLst/>
                          <a:latin typeface="Corbel" panose="020B0503020204020204" pitchFamily="34" charset="0"/>
                          <a:cs typeface="Arial" panose="020B0604020202020204" pitchFamily="34" charset="0"/>
                        </a:rPr>
                        <a:t>No terminará</a:t>
                      </a:r>
                    </a:p>
                    <a:p>
                      <a:pPr marL="0" marR="0" indent="0" algn="ctr" defTabSz="1219170" rtl="0" eaLnBrk="1" fontAlgn="ctr" latinLnBrk="0" hangingPunct="1">
                        <a:lnSpc>
                          <a:spcPct val="100000"/>
                        </a:lnSpc>
                        <a:spcBef>
                          <a:spcPts val="0"/>
                        </a:spcBef>
                        <a:spcAft>
                          <a:spcPts val="0"/>
                        </a:spcAft>
                        <a:buClrTx/>
                        <a:buSzTx/>
                        <a:buFontTx/>
                        <a:buNone/>
                        <a:tabLst/>
                        <a:defRPr/>
                      </a:pPr>
                      <a:r>
                        <a:rPr lang="es-MX" sz="1200" b="1" i="0" u="none" strike="noStrike" dirty="0">
                          <a:solidFill>
                            <a:schemeClr val="tx1"/>
                          </a:solidFill>
                          <a:effectLst/>
                          <a:latin typeface="Corbel" panose="020B0503020204020204" pitchFamily="34" charset="0"/>
                          <a:cs typeface="Arial" panose="020B0604020202020204" pitchFamily="34" charset="0"/>
                        </a:rPr>
                        <a:t>su gobierno</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1"/>
                  </a:ext>
                </a:extLst>
              </a:tr>
              <a:tr h="283086">
                <a:tc>
                  <a:txBody>
                    <a:bodyPr/>
                    <a:lstStyle/>
                    <a:p>
                      <a:pPr algn="l" fontAlgn="ctr"/>
                      <a:r>
                        <a:rPr lang="es-MX" sz="1200" b="0" i="0" u="none" strike="noStrike" dirty="0">
                          <a:solidFill>
                            <a:srgbClr val="000000"/>
                          </a:solidFill>
                          <a:effectLst/>
                          <a:latin typeface="Corbel" panose="020B0503020204020204" pitchFamily="34" charset="0"/>
                        </a:rPr>
                        <a:t>Menos corrupto</a:t>
                      </a:r>
                    </a:p>
                  </a:txBody>
                  <a:tcPr marL="9525" marR="9525" marT="9525" marB="0" anchor="ctr">
                    <a:lnL w="12700" cap="flat" cmpd="sng" algn="ctr">
                      <a:solidFill>
                        <a:schemeClr val="tx1"/>
                      </a:solidFill>
                      <a:prstDash val="solid"/>
                      <a:round/>
                      <a:headEnd type="none" w="med" len="med"/>
                      <a:tailEnd type="none" w="med" len="med"/>
                    </a:lnL>
                    <a:lnR>
                      <a:noFill/>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ctr"/>
                      <a:r>
                        <a:rPr lang="es-PE" sz="1200" b="0" i="0" u="none" strike="noStrike" dirty="0">
                          <a:solidFill>
                            <a:srgbClr val="000000"/>
                          </a:solidFill>
                          <a:effectLst/>
                          <a:latin typeface="Corbel" panose="020B0503020204020204" pitchFamily="34" charset="0"/>
                        </a:rPr>
                        <a:t>39%</a:t>
                      </a:r>
                    </a:p>
                  </a:txBody>
                  <a:tcPr marL="9525" marR="9525" marT="9525" marB="0" anchor="ctr">
                    <a:lnL>
                      <a:noFill/>
                    </a:lnL>
                    <a:lnR>
                      <a:noFill/>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dirty="0">
                          <a:solidFill>
                            <a:srgbClr val="000000"/>
                          </a:solidFill>
                          <a:effectLst/>
                          <a:latin typeface="Corbel" panose="020B0503020204020204" pitchFamily="34" charset="0"/>
                        </a:rPr>
                        <a:t>30%</a:t>
                      </a:r>
                    </a:p>
                  </a:txBody>
                  <a:tcPr marL="9525" marR="9525" marT="9525" marB="0" anchor="ctr">
                    <a:lnL>
                      <a:noFill/>
                    </a:lnL>
                    <a:lnR>
                      <a:noFill/>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43%</a:t>
                      </a:r>
                    </a:p>
                  </a:txBody>
                  <a:tcPr marL="9525" marR="9525" marT="9525" marB="0" anchor="ctr">
                    <a:lnL>
                      <a:noFill/>
                    </a:lnL>
                    <a:lnR w="12700" cap="flat" cmpd="sng" algn="ctr">
                      <a:solidFill>
                        <a:schemeClr val="tx1"/>
                      </a:solid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dirty="0">
                          <a:solidFill>
                            <a:srgbClr val="000000"/>
                          </a:solidFill>
                          <a:effectLst/>
                          <a:latin typeface="Corbel" panose="020B0503020204020204" pitchFamily="34" charset="0"/>
                        </a:rPr>
                        <a:t>31%</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53%</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40%</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dirty="0">
                          <a:solidFill>
                            <a:srgbClr val="000000"/>
                          </a:solidFill>
                          <a:effectLst/>
                          <a:latin typeface="Corbel" panose="020B0503020204020204" pitchFamily="34" charset="0"/>
                        </a:rPr>
                        <a:t>41%</a:t>
                      </a:r>
                    </a:p>
                  </a:txBody>
                  <a:tcPr marL="9525" marR="9525" marT="9525" marB="0" anchor="ctr">
                    <a:lnL w="12700" cap="flat" cmpd="sng" algn="ctr">
                      <a:solidFill>
                        <a:schemeClr val="tx1"/>
                      </a:solidFill>
                      <a:prstDash val="solid"/>
                      <a:round/>
                      <a:headEnd type="none" w="med" len="med"/>
                      <a:tailEnd type="none" w="med" len="med"/>
                    </a:lnL>
                    <a:lnR>
                      <a:noFill/>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36%</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50%</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37%</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34%</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dirty="0">
                          <a:solidFill>
                            <a:srgbClr val="FF0000"/>
                          </a:solidFill>
                          <a:effectLst/>
                          <a:latin typeface="Corbel" panose="020B0503020204020204" pitchFamily="34" charset="0"/>
                        </a:rPr>
                        <a:t>78%</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17%</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66%</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24%</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extLst>
                  <a:ext uri="{0D108BD9-81ED-4DB2-BD59-A6C34878D82A}">
                    <a16:rowId xmlns:a16="http://schemas.microsoft.com/office/drawing/2014/main" val="10002"/>
                  </a:ext>
                </a:extLst>
              </a:tr>
              <a:tr h="283086">
                <a:tc>
                  <a:txBody>
                    <a:bodyPr/>
                    <a:lstStyle/>
                    <a:p>
                      <a:pPr algn="l" fontAlgn="ctr"/>
                      <a:r>
                        <a:rPr lang="es-MX" sz="1200" b="0" i="0" u="none" strike="noStrike" dirty="0">
                          <a:solidFill>
                            <a:srgbClr val="000000"/>
                          </a:solidFill>
                          <a:effectLst/>
                          <a:latin typeface="Corbel" panose="020B0503020204020204" pitchFamily="34" charset="0"/>
                        </a:rPr>
                        <a:t>Igual de corrupto</a:t>
                      </a:r>
                    </a:p>
                  </a:txBody>
                  <a:tcPr marL="9525" marR="9525" marT="9525" marB="0" anchor="ctr">
                    <a:lnL w="12700" cap="flat" cmpd="sng" algn="ctr">
                      <a:solidFill>
                        <a:schemeClr val="tx1"/>
                      </a:solidFill>
                      <a:prstDash val="solid"/>
                      <a:round/>
                      <a:headEnd type="none" w="med" len="med"/>
                      <a:tailEnd type="none" w="med" len="med"/>
                    </a:lnL>
                    <a:lnR>
                      <a:noFill/>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ctr"/>
                      <a:r>
                        <a:rPr lang="es-PE" sz="1200" b="0" i="0" u="none" strike="noStrike">
                          <a:solidFill>
                            <a:srgbClr val="000000"/>
                          </a:solidFill>
                          <a:effectLst/>
                          <a:latin typeface="Corbel" panose="020B0503020204020204" pitchFamily="34" charset="0"/>
                        </a:rPr>
                        <a:t>33%</a:t>
                      </a:r>
                    </a:p>
                  </a:txBody>
                  <a:tcPr marL="9525" marR="9525" marT="9525" marB="0" anchor="ctr">
                    <a:lnL>
                      <a:noFill/>
                    </a:lnL>
                    <a:lnR>
                      <a:noFill/>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39%</a:t>
                      </a:r>
                    </a:p>
                  </a:txBody>
                  <a:tcPr marL="9525" marR="9525" marT="9525" marB="0" anchor="ctr">
                    <a:lnL>
                      <a:noFill/>
                    </a:lnL>
                    <a:lnR>
                      <a:noFill/>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30%</a:t>
                      </a:r>
                    </a:p>
                  </a:txBody>
                  <a:tcPr marL="9525" marR="9525" marT="9525" marB="0" anchor="ctr">
                    <a:lnL>
                      <a:noFill/>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36%</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28%</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34%</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30%</a:t>
                      </a:r>
                    </a:p>
                  </a:txBody>
                  <a:tcPr marL="9525" marR="9525" marT="9525" marB="0" anchor="ctr">
                    <a:lnL w="12700" cap="flat" cmpd="sng" algn="ctr">
                      <a:solidFill>
                        <a:schemeClr val="tx1"/>
                      </a:solidFill>
                      <a:prstDash val="solid"/>
                      <a:round/>
                      <a:headEnd type="none" w="med" len="med"/>
                      <a:tailEnd type="none" w="med" len="med"/>
                    </a:lnL>
                    <a:lnR>
                      <a:noFill/>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37%</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28%</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38%</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34%</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11%</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46%</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20%</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42%</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extLst>
                  <a:ext uri="{0D108BD9-81ED-4DB2-BD59-A6C34878D82A}">
                    <a16:rowId xmlns:a16="http://schemas.microsoft.com/office/drawing/2014/main" val="3207302545"/>
                  </a:ext>
                </a:extLst>
              </a:tr>
              <a:tr h="283086">
                <a:tc>
                  <a:txBody>
                    <a:bodyPr/>
                    <a:lstStyle/>
                    <a:p>
                      <a:pPr algn="l" fontAlgn="ctr"/>
                      <a:r>
                        <a:rPr lang="es-MX" sz="1200" b="0" i="0" u="none" strike="noStrike" dirty="0">
                          <a:solidFill>
                            <a:srgbClr val="000000"/>
                          </a:solidFill>
                          <a:effectLst/>
                          <a:latin typeface="Corbel" panose="020B0503020204020204" pitchFamily="34" charset="0"/>
                        </a:rPr>
                        <a:t>Más corrupto</a:t>
                      </a:r>
                      <a:endParaRPr lang="es-PE" sz="1200" b="0" i="0" u="none" strike="noStrike" dirty="0">
                        <a:solidFill>
                          <a:srgbClr val="000000"/>
                        </a:solidFill>
                        <a:effectLst/>
                        <a:latin typeface="Corbel" panose="020B0503020204020204" pitchFamily="34" charset="0"/>
                      </a:endParaRPr>
                    </a:p>
                  </a:txBody>
                  <a:tcPr marL="9525" marR="9525" marT="9525" marB="0" anchor="ctr">
                    <a:lnL w="12700" cap="flat" cmpd="sng" algn="ctr">
                      <a:solidFill>
                        <a:schemeClr val="tx1"/>
                      </a:solidFill>
                      <a:prstDash val="solid"/>
                      <a:round/>
                      <a:headEnd type="none" w="med" len="med"/>
                      <a:tailEnd type="none" w="med" len="med"/>
                    </a:lnL>
                    <a:lnR>
                      <a:noFill/>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ctr"/>
                      <a:r>
                        <a:rPr lang="es-PE" sz="1200" b="0" i="0" u="none" strike="noStrike">
                          <a:solidFill>
                            <a:srgbClr val="000000"/>
                          </a:solidFill>
                          <a:effectLst/>
                          <a:latin typeface="Corbel" panose="020B0503020204020204" pitchFamily="34" charset="0"/>
                        </a:rPr>
                        <a:t>21%</a:t>
                      </a:r>
                    </a:p>
                  </a:txBody>
                  <a:tcPr marL="9525" marR="9525" marT="9525" marB="0" anchor="ctr">
                    <a:lnL>
                      <a:noFill/>
                    </a:lnL>
                    <a:lnR>
                      <a:noFill/>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25%</a:t>
                      </a:r>
                    </a:p>
                  </a:txBody>
                  <a:tcPr marL="9525" marR="9525" marT="9525" marB="0" anchor="ctr">
                    <a:lnL>
                      <a:noFill/>
                    </a:lnL>
                    <a:lnR>
                      <a:noFill/>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18%</a:t>
                      </a:r>
                    </a:p>
                  </a:txBody>
                  <a:tcPr marL="9525" marR="9525" marT="9525" marB="0" anchor="ctr">
                    <a:lnL>
                      <a:noFill/>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26%</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12%</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17%</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19%</a:t>
                      </a:r>
                    </a:p>
                  </a:txBody>
                  <a:tcPr marL="9525" marR="9525" marT="9525" marB="0" anchor="ctr">
                    <a:lnL w="12700" cap="flat" cmpd="sng" algn="ctr">
                      <a:solidFill>
                        <a:schemeClr val="tx1"/>
                      </a:solidFill>
                      <a:prstDash val="solid"/>
                      <a:round/>
                      <a:headEnd type="none" w="med" len="med"/>
                      <a:tailEnd type="none" w="med" len="med"/>
                    </a:lnL>
                    <a:lnR>
                      <a:noFill/>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22%</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13%</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19%</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27%</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3%</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31%</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7%</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30%</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extLst>
                  <a:ext uri="{0D108BD9-81ED-4DB2-BD59-A6C34878D82A}">
                    <a16:rowId xmlns:a16="http://schemas.microsoft.com/office/drawing/2014/main" val="10003"/>
                  </a:ext>
                </a:extLst>
              </a:tr>
              <a:tr h="283086">
                <a:tc>
                  <a:txBody>
                    <a:bodyPr/>
                    <a:lstStyle/>
                    <a:p>
                      <a:pPr algn="l" fontAlgn="ctr"/>
                      <a:r>
                        <a:rPr lang="es-MX" sz="1200" b="0" i="0" u="none" strike="noStrike" dirty="0">
                          <a:solidFill>
                            <a:srgbClr val="000000"/>
                          </a:solidFill>
                          <a:effectLst/>
                          <a:latin typeface="Corbel" panose="020B0503020204020204" pitchFamily="34" charset="0"/>
                        </a:rPr>
                        <a:t>NS/NP</a:t>
                      </a:r>
                      <a:endParaRPr lang="es-PE" sz="1200" b="0" i="0" u="none" strike="noStrike" dirty="0">
                        <a:solidFill>
                          <a:srgbClr val="000000"/>
                        </a:solidFill>
                        <a:effectLst/>
                        <a:latin typeface="Corbel" panose="020B0503020204020204" pitchFamily="34" charset="0"/>
                      </a:endParaRPr>
                    </a:p>
                  </a:txBody>
                  <a:tcPr marL="9525" marR="9525" marT="9525" marB="0" anchor="ctr">
                    <a:lnL w="12700" cap="flat" cmpd="sng" algn="ctr">
                      <a:solidFill>
                        <a:schemeClr val="tx1"/>
                      </a:solidFill>
                      <a:prstDash val="solid"/>
                      <a:round/>
                      <a:headEnd type="none" w="med" len="med"/>
                      <a:tailEnd type="none" w="med" len="med"/>
                    </a:lnL>
                    <a:lnR>
                      <a:noFill/>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tcPr>
                </a:tc>
                <a:tc>
                  <a:txBody>
                    <a:bodyPr/>
                    <a:lstStyle/>
                    <a:p>
                      <a:pPr algn="ctr" fontAlgn="ctr"/>
                      <a:r>
                        <a:rPr lang="es-PE" sz="1200" b="0" i="0" u="none" strike="noStrike" dirty="0">
                          <a:solidFill>
                            <a:srgbClr val="000000"/>
                          </a:solidFill>
                          <a:effectLst/>
                          <a:latin typeface="Corbel" panose="020B0503020204020204" pitchFamily="34" charset="0"/>
                        </a:rPr>
                        <a:t>7%</a:t>
                      </a:r>
                    </a:p>
                  </a:txBody>
                  <a:tcPr marL="9525" marR="9525" marT="9525" marB="0" anchor="ctr">
                    <a:lnL>
                      <a:noFill/>
                    </a:lnL>
                    <a:lnR>
                      <a:noFill/>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6%</a:t>
                      </a:r>
                    </a:p>
                  </a:txBody>
                  <a:tcPr marL="9525" marR="9525" marT="9525" marB="0" anchor="ctr">
                    <a:lnL>
                      <a:noFill/>
                    </a:lnL>
                    <a:lnR>
                      <a:noFill/>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dirty="0">
                          <a:solidFill>
                            <a:srgbClr val="000000"/>
                          </a:solidFill>
                          <a:effectLst/>
                          <a:latin typeface="Corbel" panose="020B0503020204020204" pitchFamily="34" charset="0"/>
                        </a:rPr>
                        <a:t>9%</a:t>
                      </a:r>
                    </a:p>
                  </a:txBody>
                  <a:tcPr marL="9525" marR="9525" marT="9525" marB="0" anchor="ctr">
                    <a:lnL>
                      <a:noFill/>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7%</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dirty="0">
                          <a:solidFill>
                            <a:srgbClr val="000000"/>
                          </a:solidFill>
                          <a:effectLst/>
                          <a:latin typeface="Corbel" panose="020B0503020204020204" pitchFamily="34" charset="0"/>
                        </a:rPr>
                        <a:t>7%</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dirty="0">
                          <a:solidFill>
                            <a:srgbClr val="000000"/>
                          </a:solidFill>
                          <a:effectLst/>
                          <a:latin typeface="Corbel" panose="020B0503020204020204" pitchFamily="34" charset="0"/>
                        </a:rPr>
                        <a:t>9%</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1" i="0" u="none" strike="noStrike" dirty="0">
                          <a:solidFill>
                            <a:srgbClr val="FF0000"/>
                          </a:solidFill>
                          <a:effectLst/>
                          <a:latin typeface="Corbel" panose="020B0503020204020204" pitchFamily="34" charset="0"/>
                        </a:rPr>
                        <a:t>10%</a:t>
                      </a:r>
                    </a:p>
                  </a:txBody>
                  <a:tcPr marL="9525" marR="9525" marT="9525" marB="0" anchor="ctr">
                    <a:lnL w="12700" cap="flat" cmpd="sng" algn="ctr">
                      <a:solidFill>
                        <a:schemeClr val="tx1"/>
                      </a:solidFill>
                      <a:prstDash val="solid"/>
                      <a:round/>
                      <a:headEnd type="none" w="med" len="med"/>
                      <a:tailEnd type="none" w="med" len="med"/>
                    </a:lnL>
                    <a:lnR>
                      <a:noFill/>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5%</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9%</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6%</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dirty="0">
                          <a:solidFill>
                            <a:srgbClr val="000000"/>
                          </a:solidFill>
                          <a:effectLst/>
                          <a:latin typeface="Corbel" panose="020B0503020204020204" pitchFamily="34" charset="0"/>
                        </a:rPr>
                        <a:t>5%</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8%</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dirty="0">
                          <a:solidFill>
                            <a:srgbClr val="000000"/>
                          </a:solidFill>
                          <a:effectLst/>
                          <a:latin typeface="Corbel" panose="020B0503020204020204" pitchFamily="34" charset="0"/>
                        </a:rPr>
                        <a:t>6%</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dirty="0">
                          <a:solidFill>
                            <a:srgbClr val="000000"/>
                          </a:solidFill>
                          <a:effectLst/>
                          <a:latin typeface="Corbel" panose="020B0503020204020204" pitchFamily="34" charset="0"/>
                        </a:rPr>
                        <a:t>7%</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dirty="0">
                          <a:solidFill>
                            <a:srgbClr val="000000"/>
                          </a:solidFill>
                          <a:effectLst/>
                          <a:latin typeface="Corbel" panose="020B0503020204020204" pitchFamily="34" charset="0"/>
                        </a:rPr>
                        <a:t>4%</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extLst>
                  <a:ext uri="{0D108BD9-81ED-4DB2-BD59-A6C34878D82A}">
                    <a16:rowId xmlns:a16="http://schemas.microsoft.com/office/drawing/2014/main" val="10005"/>
                  </a:ext>
                </a:extLst>
              </a:tr>
            </a:tbl>
          </a:graphicData>
        </a:graphic>
      </p:graphicFrame>
      <p:sp>
        <p:nvSpPr>
          <p:cNvPr id="19" name="Rectángulo 12">
            <a:extLst>
              <a:ext uri="{FF2B5EF4-FFF2-40B4-BE49-F238E27FC236}">
                <a16:creationId xmlns:a16="http://schemas.microsoft.com/office/drawing/2014/main" id="{73BE15A3-9770-4393-A7E5-F6B24CA02884}"/>
              </a:ext>
            </a:extLst>
          </p:cNvPr>
          <p:cNvSpPr/>
          <p:nvPr/>
        </p:nvSpPr>
        <p:spPr>
          <a:xfrm>
            <a:off x="444244" y="2015954"/>
            <a:ext cx="9490085" cy="338554"/>
          </a:xfrm>
          <a:prstGeom prst="rect">
            <a:avLst/>
          </a:prstGeom>
        </p:spPr>
        <p:txBody>
          <a:bodyPr wrap="square">
            <a:spAutoFit/>
          </a:bodyPr>
          <a:lstStyle/>
          <a:p>
            <a:pPr>
              <a:defRPr/>
            </a:pPr>
            <a:r>
              <a:rPr lang="es-MX" sz="1600" dirty="0">
                <a:solidFill>
                  <a:srgbClr val="000000"/>
                </a:solidFill>
                <a:latin typeface="Corbel" panose="020B0503020204020204" pitchFamily="34" charset="0"/>
              </a:rPr>
              <a:t>En comparación con gobiernos anteriores, ¿el gobierno de Castillo terminará siendo…? (Pregunta asistida) </a:t>
            </a:r>
            <a:endParaRPr lang="es-PE" sz="1600" dirty="0">
              <a:latin typeface="Corbel" panose="020B0503020204020204" pitchFamily="34" charset="0"/>
            </a:endParaRPr>
          </a:p>
        </p:txBody>
      </p:sp>
    </p:spTree>
    <p:extLst>
      <p:ext uri="{BB962C8B-B14F-4D97-AF65-F5344CB8AC3E}">
        <p14:creationId xmlns:p14="http://schemas.microsoft.com/office/powerpoint/2010/main" val="7214888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gray">
          <a:solidFill>
            <a:schemeClr val="accent5">
              <a:lumMod val="75000"/>
            </a:schemeClr>
          </a:solidFill>
        </p:spPr>
        <p:txBody>
          <a:bodyPr/>
          <a:lstStyle/>
          <a:p>
            <a:pPr>
              <a:spcAft>
                <a:spcPts val="400"/>
              </a:spcAft>
            </a:pPr>
            <a:r>
              <a:rPr lang="es-ES" sz="4400" dirty="0">
                <a:latin typeface="Corbel" panose="020B0503020204020204" pitchFamily="34" charset="0"/>
              </a:rPr>
              <a:t>Crisis política</a:t>
            </a:r>
            <a:endParaRPr lang="es-PE" sz="4400" dirty="0">
              <a:latin typeface="Corbel" panose="020B0503020204020204" pitchFamily="34" charset="0"/>
            </a:endParaRPr>
          </a:p>
        </p:txBody>
      </p:sp>
      <p:sp>
        <p:nvSpPr>
          <p:cNvPr id="3" name="Rectángulo 2"/>
          <p:cNvSpPr/>
          <p:nvPr/>
        </p:nvSpPr>
        <p:spPr bwMode="gray">
          <a:xfrm>
            <a:off x="6568745" y="6366066"/>
            <a:ext cx="5366327" cy="401782"/>
          </a:xfrm>
          <a:prstGeom prst="rect">
            <a:avLst/>
          </a:prstGeom>
          <a:solidFill>
            <a:schemeClr val="bg1"/>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indent="0" algn="ctr">
              <a:spcBef>
                <a:spcPts val="300"/>
              </a:spcBef>
              <a:buFont typeface="Courier New" pitchFamily="49" charset="0"/>
              <a:buNone/>
            </a:pPr>
            <a:endParaRPr lang="es-PE" sz="1600" dirty="0">
              <a:solidFill>
                <a:schemeClr val="tx1"/>
              </a:solidFill>
              <a:latin typeface="Arial" pitchFamily="34" charset="0"/>
              <a:cs typeface="Arial" pitchFamily="34" charset="0"/>
            </a:endParaRPr>
          </a:p>
        </p:txBody>
      </p:sp>
    </p:spTree>
    <p:extLst>
      <p:ext uri="{BB962C8B-B14F-4D97-AF65-F5344CB8AC3E}">
        <p14:creationId xmlns:p14="http://schemas.microsoft.com/office/powerpoint/2010/main" val="5585477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ítulo 10"/>
          <p:cNvSpPr txBox="1">
            <a:spLocks/>
          </p:cNvSpPr>
          <p:nvPr/>
        </p:nvSpPr>
        <p:spPr>
          <a:xfrm>
            <a:off x="524432" y="267057"/>
            <a:ext cx="8812073" cy="1135893"/>
          </a:xfrm>
          <a:prstGeom prst="rect">
            <a:avLst/>
          </a:prstGeom>
        </p:spPr>
        <p:txBody>
          <a:bodyPr/>
          <a:lstStyle>
            <a:lvl1pPr algn="l" defTabSz="1219170" rtl="0" eaLnBrk="1" latinLnBrk="0" hangingPunct="1">
              <a:spcBef>
                <a:spcPct val="0"/>
              </a:spcBef>
              <a:buNone/>
              <a:defRPr sz="2400" kern="1200">
                <a:solidFill>
                  <a:schemeClr val="tx1"/>
                </a:solidFill>
                <a:latin typeface="Arial" pitchFamily="34" charset="0"/>
                <a:ea typeface="+mj-ea"/>
                <a:cs typeface="+mj-cs"/>
              </a:defRPr>
            </a:lvl1pPr>
          </a:lstStyle>
          <a:p>
            <a:pPr defTabSz="914400">
              <a:spcBef>
                <a:spcPts val="0"/>
              </a:spcBef>
              <a:defRPr/>
            </a:pPr>
            <a:r>
              <a:rPr lang="es-PE" dirty="0">
                <a:solidFill>
                  <a:srgbClr val="000000"/>
                </a:solidFill>
                <a:latin typeface="Corbel" panose="020B0503020204020204" pitchFamily="34" charset="0"/>
              </a:rPr>
              <a:t>Enfrentamiento entre el Presidente y el Congreso: el 70% considera que esta tensión constante entre ambos poderes del Estado afecta mucho al país en general, frente a un 48% que considera que le afecta mucho personalmente.</a:t>
            </a:r>
          </a:p>
        </p:txBody>
      </p:sp>
      <p:sp>
        <p:nvSpPr>
          <p:cNvPr id="13" name="Rectángulo 12"/>
          <p:cNvSpPr/>
          <p:nvPr/>
        </p:nvSpPr>
        <p:spPr>
          <a:xfrm>
            <a:off x="572558" y="1999501"/>
            <a:ext cx="8184798" cy="338554"/>
          </a:xfrm>
          <a:prstGeom prst="rect">
            <a:avLst/>
          </a:prstGeom>
        </p:spPr>
        <p:txBody>
          <a:bodyPr wrap="square">
            <a:spAutoFit/>
          </a:bodyPr>
          <a:lstStyle/>
          <a:p>
            <a:pPr>
              <a:defRPr/>
            </a:pPr>
            <a:r>
              <a:rPr lang="es-MX" sz="1600" dirty="0">
                <a:solidFill>
                  <a:srgbClr val="000000"/>
                </a:solidFill>
                <a:latin typeface="Corbel" panose="020B0503020204020204" pitchFamily="34" charset="0"/>
              </a:rPr>
              <a:t>¿Qué tanto afecta el enfrentamiento entre el Presidente y el Congreso …? (Pregunta asistida) </a:t>
            </a:r>
            <a:endParaRPr lang="es-PE" sz="1600" dirty="0">
              <a:latin typeface="Corbel" panose="020B0503020204020204" pitchFamily="34" charset="0"/>
            </a:endParaRPr>
          </a:p>
        </p:txBody>
      </p:sp>
      <p:graphicFrame>
        <p:nvGraphicFramePr>
          <p:cNvPr id="10" name="11 Gráfico">
            <a:extLst>
              <a:ext uri="{FF2B5EF4-FFF2-40B4-BE49-F238E27FC236}">
                <a16:creationId xmlns:a16="http://schemas.microsoft.com/office/drawing/2014/main" id="{F42F70DD-ADD4-4BDF-ABF2-BDBEA1850DFD}"/>
              </a:ext>
            </a:extLst>
          </p:cNvPr>
          <p:cNvGraphicFramePr/>
          <p:nvPr>
            <p:extLst>
              <p:ext uri="{D42A27DB-BD31-4B8C-83A1-F6EECF244321}">
                <p14:modId xmlns:p14="http://schemas.microsoft.com/office/powerpoint/2010/main" val="1567593555"/>
              </p:ext>
            </p:extLst>
          </p:nvPr>
        </p:nvGraphicFramePr>
        <p:xfrm>
          <a:off x="572558" y="2338055"/>
          <a:ext cx="10865393" cy="392638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0945157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8 Tabla">
            <a:extLst>
              <a:ext uri="{FF2B5EF4-FFF2-40B4-BE49-F238E27FC236}">
                <a16:creationId xmlns:a16="http://schemas.microsoft.com/office/drawing/2014/main" id="{302597E7-8562-4AB7-AE52-C9D0B2BEC5DA}"/>
              </a:ext>
            </a:extLst>
          </p:cNvPr>
          <p:cNvGraphicFramePr>
            <a:graphicFrameLocks noGrp="1"/>
          </p:cNvGraphicFramePr>
          <p:nvPr/>
        </p:nvGraphicFramePr>
        <p:xfrm>
          <a:off x="770327" y="1799880"/>
          <a:ext cx="10351063" cy="1906638"/>
        </p:xfrm>
        <a:graphic>
          <a:graphicData uri="http://schemas.openxmlformats.org/drawingml/2006/table">
            <a:tbl>
              <a:tblPr/>
              <a:tblGrid>
                <a:gridCol w="1308371">
                  <a:extLst>
                    <a:ext uri="{9D8B030D-6E8A-4147-A177-3AD203B41FA5}">
                      <a16:colId xmlns:a16="http://schemas.microsoft.com/office/drawing/2014/main" val="20000"/>
                    </a:ext>
                  </a:extLst>
                </a:gridCol>
                <a:gridCol w="908591">
                  <a:extLst>
                    <a:ext uri="{9D8B030D-6E8A-4147-A177-3AD203B41FA5}">
                      <a16:colId xmlns:a16="http://schemas.microsoft.com/office/drawing/2014/main" val="2621396281"/>
                    </a:ext>
                  </a:extLst>
                </a:gridCol>
                <a:gridCol w="545155">
                  <a:extLst>
                    <a:ext uri="{9D8B030D-6E8A-4147-A177-3AD203B41FA5}">
                      <a16:colId xmlns:a16="http://schemas.microsoft.com/office/drawing/2014/main" val="20001"/>
                    </a:ext>
                  </a:extLst>
                </a:gridCol>
                <a:gridCol w="726873">
                  <a:extLst>
                    <a:ext uri="{9D8B030D-6E8A-4147-A177-3AD203B41FA5}">
                      <a16:colId xmlns:a16="http://schemas.microsoft.com/office/drawing/2014/main" val="755056812"/>
                    </a:ext>
                  </a:extLst>
                </a:gridCol>
                <a:gridCol w="720000">
                  <a:extLst>
                    <a:ext uri="{9D8B030D-6E8A-4147-A177-3AD203B41FA5}">
                      <a16:colId xmlns:a16="http://schemas.microsoft.com/office/drawing/2014/main" val="3338438599"/>
                    </a:ext>
                  </a:extLst>
                </a:gridCol>
                <a:gridCol w="726873">
                  <a:extLst>
                    <a:ext uri="{9D8B030D-6E8A-4147-A177-3AD203B41FA5}">
                      <a16:colId xmlns:a16="http://schemas.microsoft.com/office/drawing/2014/main" val="1031452437"/>
                    </a:ext>
                  </a:extLst>
                </a:gridCol>
                <a:gridCol w="690529">
                  <a:extLst>
                    <a:ext uri="{9D8B030D-6E8A-4147-A177-3AD203B41FA5}">
                      <a16:colId xmlns:a16="http://schemas.microsoft.com/office/drawing/2014/main" val="109836065"/>
                    </a:ext>
                  </a:extLst>
                </a:gridCol>
                <a:gridCol w="690529">
                  <a:extLst>
                    <a:ext uri="{9D8B030D-6E8A-4147-A177-3AD203B41FA5}">
                      <a16:colId xmlns:a16="http://schemas.microsoft.com/office/drawing/2014/main" val="1702893787"/>
                    </a:ext>
                  </a:extLst>
                </a:gridCol>
                <a:gridCol w="690529">
                  <a:extLst>
                    <a:ext uri="{9D8B030D-6E8A-4147-A177-3AD203B41FA5}">
                      <a16:colId xmlns:a16="http://schemas.microsoft.com/office/drawing/2014/main" val="1396825057"/>
                    </a:ext>
                  </a:extLst>
                </a:gridCol>
                <a:gridCol w="690529">
                  <a:extLst>
                    <a:ext uri="{9D8B030D-6E8A-4147-A177-3AD203B41FA5}">
                      <a16:colId xmlns:a16="http://schemas.microsoft.com/office/drawing/2014/main" val="143261240"/>
                    </a:ext>
                  </a:extLst>
                </a:gridCol>
                <a:gridCol w="690529">
                  <a:extLst>
                    <a:ext uri="{9D8B030D-6E8A-4147-A177-3AD203B41FA5}">
                      <a16:colId xmlns:a16="http://schemas.microsoft.com/office/drawing/2014/main" val="3761098995"/>
                    </a:ext>
                  </a:extLst>
                </a:gridCol>
                <a:gridCol w="654185">
                  <a:extLst>
                    <a:ext uri="{9D8B030D-6E8A-4147-A177-3AD203B41FA5}">
                      <a16:colId xmlns:a16="http://schemas.microsoft.com/office/drawing/2014/main" val="20012"/>
                    </a:ext>
                  </a:extLst>
                </a:gridCol>
                <a:gridCol w="654185">
                  <a:extLst>
                    <a:ext uri="{9D8B030D-6E8A-4147-A177-3AD203B41FA5}">
                      <a16:colId xmlns:a16="http://schemas.microsoft.com/office/drawing/2014/main" val="1866410512"/>
                    </a:ext>
                  </a:extLst>
                </a:gridCol>
                <a:gridCol w="654185">
                  <a:extLst>
                    <a:ext uri="{9D8B030D-6E8A-4147-A177-3AD203B41FA5}">
                      <a16:colId xmlns:a16="http://schemas.microsoft.com/office/drawing/2014/main" val="20014"/>
                    </a:ext>
                  </a:extLst>
                </a:gridCol>
              </a:tblGrid>
              <a:tr h="317426">
                <a:tc rowSpan="2">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s-ES" sz="1200" b="1" i="0" u="none" strike="noStrike" kern="1200" baseline="0" dirty="0">
                          <a:solidFill>
                            <a:srgbClr val="000000"/>
                          </a:solidFill>
                          <a:effectLst/>
                          <a:latin typeface="Corbel" panose="020B0503020204020204" pitchFamily="34" charset="0"/>
                          <a:ea typeface="+mn-ea"/>
                          <a:cs typeface="+mn-cs"/>
                        </a:rPr>
                        <a:t>Diciembre 2021</a:t>
                      </a:r>
                      <a:endParaRPr lang="es-PE" sz="1200" b="1" i="0" u="none" strike="noStrike" kern="1200" dirty="0">
                        <a:solidFill>
                          <a:srgbClr val="000000"/>
                        </a:solidFill>
                        <a:effectLst/>
                        <a:latin typeface="Corbel" panose="020B0503020204020204" pitchFamily="34" charset="0"/>
                        <a:ea typeface="+mn-ea"/>
                        <a:cs typeface="+mn-cs"/>
                      </a:endParaRPr>
                    </a:p>
                  </a:txBody>
                  <a:tcPr marL="5372" marR="5372" marT="5372" marB="0" anchor="ctr">
                    <a:lnL w="12700" cap="flat" cmpd="sng" algn="ctr">
                      <a:solidFill>
                        <a:schemeClr val="tx1"/>
                      </a:solidFill>
                      <a:prstDash val="solid"/>
                      <a:round/>
                      <a:headEnd type="none" w="med" len="med"/>
                      <a:tailEnd type="none" w="med" len="med"/>
                    </a:lnL>
                    <a:lnR>
                      <a:noFill/>
                    </a:lnR>
                    <a:lnT w="19050" cap="flat" cmpd="sng" algn="ctr">
                      <a:solidFill>
                        <a:schemeClr val="tx1">
                          <a:lumMod val="65000"/>
                          <a:lumOff val="35000"/>
                        </a:schemeClr>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rowSpan="2">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endParaRPr lang="es-PE" sz="1200" b="1" i="0" u="none" strike="noStrike" kern="1200" dirty="0">
                        <a:solidFill>
                          <a:srgbClr val="000000"/>
                        </a:solidFill>
                        <a:effectLst/>
                        <a:latin typeface="Corbel" panose="020B0503020204020204" pitchFamily="34" charset="0"/>
                        <a:ea typeface="+mn-ea"/>
                        <a:cs typeface="+mn-cs"/>
                      </a:endParaRPr>
                    </a:p>
                  </a:txBody>
                  <a:tcPr marL="5372" marR="5372" marT="5372" marB="0" anchor="ctr">
                    <a:lnL w="12700" cap="flat" cmpd="sng" algn="ctr">
                      <a:noFill/>
                      <a:prstDash val="solid"/>
                      <a:round/>
                      <a:headEnd type="none" w="med" len="med"/>
                      <a:tailEnd type="none" w="med" len="med"/>
                    </a:lnL>
                    <a:lnR>
                      <a:noFill/>
                    </a:lnR>
                    <a:lnT w="19050" cap="flat" cmpd="sng" algn="ctr">
                      <a:solidFill>
                        <a:schemeClr val="tx1">
                          <a:lumMod val="65000"/>
                          <a:lumOff val="35000"/>
                        </a:schemeClr>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rowSpan="2">
                  <a:txBody>
                    <a:bodyPr/>
                    <a:lstStyle/>
                    <a:p>
                      <a:pPr algn="ctr" rtl="0" fontAlgn="ctr"/>
                      <a:r>
                        <a:rPr lang="es-PE" sz="1200" b="1" i="0" u="none" strike="noStrike" dirty="0">
                          <a:solidFill>
                            <a:schemeClr val="tx1"/>
                          </a:solidFill>
                          <a:effectLst/>
                          <a:latin typeface="Corbel" panose="020B0503020204020204" pitchFamily="34" charset="0"/>
                        </a:rPr>
                        <a:t>Total </a:t>
                      </a:r>
                    </a:p>
                  </a:txBody>
                  <a:tcPr marL="5372" marR="5372" marT="5372" marB="0" anchor="ctr">
                    <a:lnL>
                      <a:noFill/>
                    </a:lnL>
                    <a:lnR>
                      <a:noFill/>
                    </a:lnR>
                    <a:lnT w="19050" cap="flat" cmpd="sng" algn="ctr">
                      <a:solidFill>
                        <a:schemeClr val="tx1">
                          <a:lumMod val="65000"/>
                          <a:lumOff val="35000"/>
                        </a:schemeClr>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gridSpan="3">
                  <a:txBody>
                    <a:bodyPr/>
                    <a:lstStyle/>
                    <a:p>
                      <a:pPr algn="ctr" rtl="0" fontAlgn="ctr"/>
                      <a:r>
                        <a:rPr lang="es-PE" sz="1200" b="1" i="0" u="none" strike="noStrike" dirty="0">
                          <a:solidFill>
                            <a:schemeClr val="tx1"/>
                          </a:solidFill>
                          <a:effectLst/>
                          <a:latin typeface="Corbel" panose="020B0503020204020204" pitchFamily="34" charset="0"/>
                        </a:rPr>
                        <a:t>Ámbito</a:t>
                      </a:r>
                    </a:p>
                  </a:txBody>
                  <a:tcPr marL="5372" marR="5372" marT="5372"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pPr algn="ctr" rtl="0" fontAlgn="ctr"/>
                      <a:endParaRPr lang="es-PE" sz="1400" b="0" i="0" u="none" strike="noStrike" dirty="0">
                        <a:solidFill>
                          <a:srgbClr val="000000"/>
                        </a:solidFill>
                        <a:effectLst/>
                        <a:latin typeface="+mn-lt"/>
                      </a:endParaRPr>
                    </a:p>
                  </a:txBody>
                  <a:tcPr marL="5372" marR="5372" marT="5372" marB="0" anchor="ctr">
                    <a:lnL>
                      <a:noFill/>
                    </a:lnL>
                    <a:lnR>
                      <a:noFill/>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bg1"/>
                    </a:solidFill>
                  </a:tcPr>
                </a:tc>
                <a:tc hMerge="1">
                  <a:txBody>
                    <a:bodyPr/>
                    <a:lstStyle/>
                    <a:p>
                      <a:pPr algn="ctr" rtl="0" fontAlgn="ctr"/>
                      <a:endParaRPr lang="es-PE" sz="1400" b="0" i="0" u="none" strike="noStrike" dirty="0">
                        <a:solidFill>
                          <a:srgbClr val="000000"/>
                        </a:solidFill>
                        <a:effectLst/>
                        <a:latin typeface="+mn-lt"/>
                      </a:endParaRPr>
                    </a:p>
                  </a:txBody>
                  <a:tcPr marL="5372" marR="5372" marT="5372" marB="0" anchor="ctr">
                    <a:lnL>
                      <a:noFill/>
                    </a:lnL>
                    <a:lnR>
                      <a:noFill/>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bg1"/>
                    </a:solidFill>
                  </a:tcPr>
                </a:tc>
                <a:tc gridSpan="5">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PE" sz="1200" b="1" i="0" u="none" strike="noStrike" dirty="0" err="1">
                          <a:solidFill>
                            <a:schemeClr val="tx1"/>
                          </a:solidFill>
                          <a:effectLst/>
                          <a:latin typeface="Corbel" panose="020B0503020204020204" pitchFamily="34" charset="0"/>
                        </a:rPr>
                        <a:t>Macrozona</a:t>
                      </a:r>
                      <a:endParaRPr lang="es-PE" sz="1200" b="1" i="0" u="none" strike="noStrike" dirty="0">
                        <a:solidFill>
                          <a:schemeClr val="tx1"/>
                        </a:solidFill>
                        <a:effectLst/>
                        <a:latin typeface="Corbel" panose="020B0503020204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pPr marL="0" marR="0" indent="0" algn="ctr" defTabSz="1219170" rtl="0" eaLnBrk="1" fontAlgn="ctr" latinLnBrk="0" hangingPunct="1">
                        <a:lnSpc>
                          <a:spcPct val="100000"/>
                        </a:lnSpc>
                        <a:spcBef>
                          <a:spcPts val="0"/>
                        </a:spcBef>
                        <a:spcAft>
                          <a:spcPts val="0"/>
                        </a:spcAft>
                        <a:buClrTx/>
                        <a:buSzTx/>
                        <a:buFontTx/>
                        <a:buNone/>
                        <a:tabLst/>
                        <a:defRPr/>
                      </a:pPr>
                      <a:endParaRPr lang="es-PE" sz="1400" b="1" i="0" u="none" strike="noStrike" dirty="0">
                        <a:solidFill>
                          <a:schemeClr val="tx1"/>
                        </a:solidFill>
                        <a:effectLst/>
                        <a:latin typeface="Corbel" panose="020B0503020204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pPr algn="ctr" rtl="0" fontAlgn="ctr"/>
                      <a:endParaRPr lang="es-PE" sz="1400" b="0" i="0" u="none" strike="noStrike" dirty="0">
                        <a:solidFill>
                          <a:srgbClr val="000000"/>
                        </a:solidFill>
                        <a:effectLst/>
                        <a:latin typeface="+mn-lt"/>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endParaRPr lang="es-ES" sz="1400" b="1" i="0" u="none" strike="noStrike" kern="1200" dirty="0">
                        <a:solidFill>
                          <a:schemeClr val="tx1"/>
                        </a:solidFill>
                        <a:effectLst/>
                        <a:latin typeface="Corbel" panose="020B0503020204020204" pitchFamily="34" charset="0"/>
                        <a:ea typeface="+mn-ea"/>
                        <a:cs typeface="+mn-cs"/>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pPr algn="ctr" rtl="0" fontAlgn="ctr"/>
                      <a:endParaRPr lang="es-PE" sz="1400" b="1" i="0" u="none" strike="noStrike" dirty="0">
                        <a:solidFill>
                          <a:schemeClr val="tx1"/>
                        </a:solidFill>
                        <a:effectLst/>
                        <a:latin typeface="Corbel" panose="020B0503020204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gridSpan="3">
                  <a:txBody>
                    <a:bodyPr/>
                    <a:lstStyle/>
                    <a:p>
                      <a:pPr marL="0" algn="ctr" defTabSz="1219170" rtl="0" eaLnBrk="1" fontAlgn="ctr" latinLnBrk="0" hangingPunct="1"/>
                      <a:r>
                        <a:rPr lang="es-ES" sz="1200" b="1" i="0" u="none" strike="noStrike" kern="1200" dirty="0">
                          <a:solidFill>
                            <a:schemeClr val="tx1"/>
                          </a:solidFill>
                          <a:effectLst/>
                          <a:latin typeface="Corbel" panose="020B0503020204020204" pitchFamily="34" charset="0"/>
                          <a:ea typeface="+mn-ea"/>
                          <a:cs typeface="+mn-cs"/>
                        </a:rPr>
                        <a:t>Región</a:t>
                      </a:r>
                      <a:endParaRPr lang="es-PE" sz="1200" b="1" i="0" u="none" strike="noStrike" kern="1200" dirty="0">
                        <a:solidFill>
                          <a:schemeClr val="tx1"/>
                        </a:solidFill>
                        <a:effectLst/>
                        <a:latin typeface="Corbel" panose="020B0503020204020204" pitchFamily="34" charset="0"/>
                        <a:ea typeface="+mn-ea"/>
                        <a:cs typeface="+mn-cs"/>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endParaRPr lang="es-PE"/>
                    </a:p>
                  </a:txBody>
                  <a:tcPr/>
                </a:tc>
                <a:tc hMerge="1">
                  <a:txBody>
                    <a:bodyPr/>
                    <a:lstStyle/>
                    <a:p>
                      <a:endParaRPr lang="es-PE"/>
                    </a:p>
                  </a:txBody>
                  <a:tcPr/>
                </a:tc>
                <a:extLst>
                  <a:ext uri="{0D108BD9-81ED-4DB2-BD59-A6C34878D82A}">
                    <a16:rowId xmlns:a16="http://schemas.microsoft.com/office/drawing/2014/main" val="10000"/>
                  </a:ext>
                </a:extLst>
              </a:tr>
              <a:tr h="409052">
                <a:tc vMerge="1">
                  <a:txBody>
                    <a:bodyPr/>
                    <a:lstStyle/>
                    <a:p>
                      <a:endParaRPr lang="es-PE"/>
                    </a:p>
                  </a:txBody>
                  <a:tcPr/>
                </a:tc>
                <a:tc vMerge="1">
                  <a:txBody>
                    <a:bodyPr/>
                    <a:lstStyle/>
                    <a:p>
                      <a:endParaRPr lang="es-PE"/>
                    </a:p>
                  </a:txBody>
                  <a:tcPr/>
                </a:tc>
                <a:tc vMerge="1">
                  <a:txBody>
                    <a:bodyPr/>
                    <a:lstStyle/>
                    <a:p>
                      <a:endParaRPr lang="es-PE"/>
                    </a:p>
                  </a:txBody>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ctr"/>
                      <a:r>
                        <a:rPr lang="es-PE" sz="1200" b="1" i="0" u="none" strike="noStrike" dirty="0">
                          <a:solidFill>
                            <a:schemeClr val="tx1"/>
                          </a:solidFill>
                          <a:effectLst/>
                          <a:latin typeface="Corbel" panose="020B0503020204020204" pitchFamily="34" charset="0"/>
                          <a:cs typeface="Arial" panose="020B0604020202020204" pitchFamily="34" charset="0"/>
                        </a:rPr>
                        <a:t>Lima </a:t>
                      </a:r>
                    </a:p>
                    <a:p>
                      <a:pPr algn="ctr" rtl="0" fontAlgn="ctr"/>
                      <a:r>
                        <a:rPr lang="es-PE" sz="1200" b="1" i="0" u="none" strike="noStrike" dirty="0" err="1">
                          <a:solidFill>
                            <a:schemeClr val="tx1"/>
                          </a:solidFill>
                          <a:effectLst/>
                          <a:latin typeface="Corbel" panose="020B0503020204020204" pitchFamily="34" charset="0"/>
                          <a:cs typeface="Arial" panose="020B0604020202020204" pitchFamily="34" charset="0"/>
                        </a:rPr>
                        <a:t>Met</a:t>
                      </a:r>
                      <a:r>
                        <a:rPr lang="es-PE" sz="1200" b="1" i="0" u="none" strike="noStrike" dirty="0">
                          <a:solidFill>
                            <a:schemeClr val="tx1"/>
                          </a:solidFill>
                          <a:effectLst/>
                          <a:latin typeface="Corbel" panose="020B0503020204020204" pitchFamily="34" charset="0"/>
                          <a:cs typeface="Arial" panose="020B0604020202020204" pitchFamily="34" charset="0"/>
                        </a:rPr>
                        <a:t>.</a:t>
                      </a:r>
                    </a:p>
                  </a:txBody>
                  <a:tcPr marL="5372" marR="5372" marT="5372" marB="0" anchor="ctr">
                    <a:lnL w="12700" cap="flat" cmpd="sng" algn="ctr">
                      <a:noFill/>
                      <a:prstDash val="solid"/>
                      <a:round/>
                      <a:headEnd type="none" w="med" len="med"/>
                      <a:tailEnd type="none" w="med" len="med"/>
                    </a:lnL>
                    <a:lnR>
                      <a:noFill/>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PE" sz="1200" b="1" i="0" u="none" strike="noStrike" dirty="0">
                          <a:solidFill>
                            <a:schemeClr val="tx1"/>
                          </a:solidFill>
                          <a:effectLst/>
                          <a:latin typeface="Corbel" panose="020B0503020204020204" pitchFamily="34" charset="0"/>
                          <a:cs typeface="Arial" panose="020B0604020202020204" pitchFamily="34" charset="0"/>
                        </a:rPr>
                        <a:t>Perú </a:t>
                      </a:r>
                    </a:p>
                    <a:p>
                      <a:pPr marL="0" marR="0" indent="0" algn="ctr" defTabSz="1219170" rtl="0" eaLnBrk="1" fontAlgn="ctr" latinLnBrk="0" hangingPunct="1">
                        <a:lnSpc>
                          <a:spcPct val="100000"/>
                        </a:lnSpc>
                        <a:spcBef>
                          <a:spcPts val="0"/>
                        </a:spcBef>
                        <a:spcAft>
                          <a:spcPts val="0"/>
                        </a:spcAft>
                        <a:buClrTx/>
                        <a:buSzTx/>
                        <a:buFontTx/>
                        <a:buNone/>
                        <a:tabLst/>
                        <a:defRPr/>
                      </a:pPr>
                      <a:r>
                        <a:rPr lang="es-PE" sz="1200" b="1" i="0" u="none" strike="noStrike" dirty="0">
                          <a:solidFill>
                            <a:schemeClr val="tx1"/>
                          </a:solidFill>
                          <a:effectLst/>
                          <a:latin typeface="Corbel" panose="020B0503020204020204" pitchFamily="34" charset="0"/>
                          <a:cs typeface="Arial" panose="020B0604020202020204" pitchFamily="34" charset="0"/>
                        </a:rPr>
                        <a:t>urbano</a:t>
                      </a:r>
                    </a:p>
                  </a:txBody>
                  <a:tcPr marL="5372" marR="5372" marT="5372" marB="0" anchor="ctr">
                    <a:lnL>
                      <a:noFill/>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PE" sz="1200" b="1" i="0" u="none" strike="noStrike" dirty="0">
                          <a:solidFill>
                            <a:schemeClr val="tx1"/>
                          </a:solidFill>
                          <a:effectLst/>
                          <a:latin typeface="Corbel" panose="020B0503020204020204" pitchFamily="34" charset="0"/>
                          <a:cs typeface="Arial" panose="020B0604020202020204" pitchFamily="34" charset="0"/>
                        </a:rPr>
                        <a:t>Perú </a:t>
                      </a:r>
                    </a:p>
                    <a:p>
                      <a:pPr marL="0" marR="0" indent="0" algn="ctr" defTabSz="1219170" rtl="0" eaLnBrk="1" fontAlgn="ctr" latinLnBrk="0" hangingPunct="1">
                        <a:lnSpc>
                          <a:spcPct val="100000"/>
                        </a:lnSpc>
                        <a:spcBef>
                          <a:spcPts val="0"/>
                        </a:spcBef>
                        <a:spcAft>
                          <a:spcPts val="0"/>
                        </a:spcAft>
                        <a:buClrTx/>
                        <a:buSzTx/>
                        <a:buFontTx/>
                        <a:buNone/>
                        <a:tabLst/>
                        <a:defRPr/>
                      </a:pPr>
                      <a:r>
                        <a:rPr lang="es-PE" sz="1200" b="1" i="0" u="none" strike="noStrike" dirty="0">
                          <a:solidFill>
                            <a:schemeClr val="tx1"/>
                          </a:solidFill>
                          <a:effectLst/>
                          <a:latin typeface="Corbel" panose="020B0503020204020204" pitchFamily="34" charset="0"/>
                          <a:cs typeface="Arial" panose="020B0604020202020204" pitchFamily="34" charset="0"/>
                        </a:rPr>
                        <a:t>rural</a:t>
                      </a:r>
                    </a:p>
                  </a:txBody>
                  <a:tcPr marL="5372" marR="5372" marT="5372"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algn="ctr" rtl="0" fontAlgn="ctr"/>
                      <a:r>
                        <a:rPr lang="es-PE" sz="1200" b="1" i="0" u="none" strike="noStrike" dirty="0">
                          <a:solidFill>
                            <a:schemeClr val="tx1"/>
                          </a:solidFill>
                          <a:effectLst/>
                          <a:latin typeface="Corbel" panose="020B0503020204020204" pitchFamily="34" charset="0"/>
                          <a:cs typeface="Arial" panose="020B0604020202020204" pitchFamily="34" charset="0"/>
                        </a:rPr>
                        <a:t>Lima </a:t>
                      </a:r>
                    </a:p>
                    <a:p>
                      <a:pPr algn="ctr" rtl="0" fontAlgn="ctr"/>
                      <a:r>
                        <a:rPr lang="es-PE" sz="1200" b="1" i="0" u="none" strike="noStrike" dirty="0" err="1">
                          <a:solidFill>
                            <a:schemeClr val="tx1"/>
                          </a:solidFill>
                          <a:effectLst/>
                          <a:latin typeface="Corbel" panose="020B0503020204020204" pitchFamily="34" charset="0"/>
                          <a:cs typeface="Arial" panose="020B0604020202020204" pitchFamily="34" charset="0"/>
                        </a:rPr>
                        <a:t>Met</a:t>
                      </a:r>
                      <a:r>
                        <a:rPr lang="es-PE" sz="1200" b="1" i="0" u="none" strike="noStrike" dirty="0">
                          <a:solidFill>
                            <a:schemeClr val="tx1"/>
                          </a:solidFill>
                          <a:effectLst/>
                          <a:latin typeface="Corbel" panose="020B0503020204020204" pitchFamily="34" charset="0"/>
                          <a:cs typeface="Arial" panose="020B0604020202020204" pitchFamily="34" charset="0"/>
                        </a:rPr>
                        <a:t>.</a:t>
                      </a:r>
                    </a:p>
                  </a:txBody>
                  <a:tcPr marL="5372" marR="5372" marT="5372"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1219170" rtl="0" eaLnBrk="1" fontAlgn="ctr" latinLnBrk="0" hangingPunct="1">
                        <a:lnSpc>
                          <a:spcPct val="100000"/>
                        </a:lnSpc>
                        <a:spcBef>
                          <a:spcPts val="0"/>
                        </a:spcBef>
                        <a:spcAft>
                          <a:spcPts val="0"/>
                        </a:spcAft>
                        <a:buClrTx/>
                        <a:buSzTx/>
                        <a:buFontTx/>
                        <a:buNone/>
                        <a:tabLst/>
                        <a:defRPr/>
                      </a:pPr>
                      <a:r>
                        <a:rPr kumimoji="0" lang="es-PE" sz="1200" b="1" i="0" u="none" strike="noStrike" kern="1200" cap="none" spc="0" normalizeH="0" baseline="0" noProof="0" dirty="0">
                          <a:ln>
                            <a:noFill/>
                          </a:ln>
                          <a:solidFill>
                            <a:prstClr val="black"/>
                          </a:solidFill>
                          <a:effectLst/>
                          <a:uLnTx/>
                          <a:uFillTx/>
                          <a:latin typeface="Corbel" panose="020B0503020204020204" pitchFamily="34" charset="0"/>
                          <a:ea typeface="+mn-ea"/>
                          <a:cs typeface="Arial" panose="020B0604020202020204" pitchFamily="34" charset="0"/>
                        </a:rPr>
                        <a:t>Norte</a:t>
                      </a:r>
                      <a:endParaRPr lang="es-PE" sz="1200" b="1" i="0" u="none" strike="noStrike" kern="1200" dirty="0">
                        <a:solidFill>
                          <a:schemeClr val="tx1"/>
                        </a:solidFill>
                        <a:effectLst/>
                        <a:latin typeface="Corbel" panose="020B0503020204020204" pitchFamily="34" charset="0"/>
                        <a:ea typeface="+mn-ea"/>
                        <a:cs typeface="Arial" panose="020B0604020202020204" pitchFamily="34" charset="0"/>
                      </a:endParaRPr>
                    </a:p>
                  </a:txBody>
                  <a:tcPr marL="5372" marR="5372" marT="5372"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PE" sz="1200" b="1" i="0" u="none" strike="noStrike" dirty="0">
                          <a:solidFill>
                            <a:schemeClr val="tx1"/>
                          </a:solidFill>
                          <a:effectLst/>
                          <a:latin typeface="Corbel" panose="020B0503020204020204" pitchFamily="34" charset="0"/>
                          <a:cs typeface="Arial" panose="020B0604020202020204" pitchFamily="34" charset="0"/>
                        </a:rPr>
                        <a:t>Centro</a:t>
                      </a:r>
                    </a:p>
                  </a:txBody>
                  <a:tcPr marL="5372" marR="5372" marT="5372"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PE" sz="1200" b="1" i="0" u="none" strike="noStrike" dirty="0">
                          <a:solidFill>
                            <a:schemeClr val="tx1"/>
                          </a:solidFill>
                          <a:effectLst/>
                          <a:latin typeface="Corbel" panose="020B0503020204020204" pitchFamily="34" charset="0"/>
                          <a:cs typeface="Arial" panose="020B0604020202020204" pitchFamily="34" charset="0"/>
                        </a:rPr>
                        <a:t>Sur</a:t>
                      </a:r>
                    </a:p>
                  </a:txBody>
                  <a:tcPr marL="5372" marR="5372" marT="5372"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PE" sz="1200" b="1" i="0" u="none" strike="noStrike" dirty="0">
                          <a:solidFill>
                            <a:schemeClr val="tx1"/>
                          </a:solidFill>
                          <a:effectLst/>
                          <a:latin typeface="Corbel" panose="020B0503020204020204" pitchFamily="34" charset="0"/>
                          <a:cs typeface="Arial" panose="020B0604020202020204" pitchFamily="34" charset="0"/>
                        </a:rPr>
                        <a:t>Oriente</a:t>
                      </a:r>
                    </a:p>
                  </a:txBody>
                  <a:tcPr marL="5372" marR="5372" marT="5372"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algn="ctr" rtl="0" fontAlgn="ctr"/>
                      <a:r>
                        <a:rPr lang="es-ES" sz="1200" b="1" i="0" u="none" strike="noStrike" dirty="0">
                          <a:solidFill>
                            <a:schemeClr val="tx1"/>
                          </a:solidFill>
                          <a:effectLst/>
                          <a:latin typeface="Corbel" panose="020B0503020204020204" pitchFamily="34" charset="0"/>
                          <a:cs typeface="Arial" panose="020B0604020202020204" pitchFamily="34" charset="0"/>
                        </a:rPr>
                        <a:t>Costa</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algn="ctr" rtl="0" fontAlgn="ctr"/>
                      <a:r>
                        <a:rPr lang="es-ES" sz="1200" b="1" i="0" u="none" strike="noStrike" dirty="0">
                          <a:solidFill>
                            <a:schemeClr val="tx1"/>
                          </a:solidFill>
                          <a:effectLst/>
                          <a:latin typeface="Corbel" panose="020B0503020204020204" pitchFamily="34" charset="0"/>
                          <a:cs typeface="Arial" panose="020B0604020202020204" pitchFamily="34" charset="0"/>
                        </a:rPr>
                        <a:t>Sierra</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ES" sz="1200" b="1" i="0" u="none" strike="noStrike" dirty="0">
                          <a:solidFill>
                            <a:schemeClr val="tx1"/>
                          </a:solidFill>
                          <a:effectLst/>
                          <a:latin typeface="Corbel" panose="020B0503020204020204" pitchFamily="34" charset="0"/>
                          <a:cs typeface="Arial" panose="020B0604020202020204" pitchFamily="34" charset="0"/>
                        </a:rPr>
                        <a:t>Selva</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1"/>
                  </a:ext>
                </a:extLst>
              </a:tr>
              <a:tr h="295040">
                <a:tc rowSpan="2">
                  <a:txBody>
                    <a:bodyPr/>
                    <a:lstStyle/>
                    <a:p>
                      <a:pPr marL="0" marR="0" indent="0" algn="l" defTabSz="1219170" rtl="0" eaLnBrk="1" fontAlgn="ctr" latinLnBrk="0" hangingPunct="1">
                        <a:lnSpc>
                          <a:spcPct val="100000"/>
                        </a:lnSpc>
                        <a:spcBef>
                          <a:spcPts val="0"/>
                        </a:spcBef>
                        <a:spcAft>
                          <a:spcPts val="0"/>
                        </a:spcAft>
                        <a:buClrTx/>
                        <a:buSzTx/>
                        <a:buFontTx/>
                        <a:buNone/>
                        <a:tabLst/>
                        <a:defRPr/>
                      </a:pPr>
                      <a:r>
                        <a:rPr lang="es-MX" sz="1200" b="0" i="0" u="none" strike="noStrike" dirty="0">
                          <a:solidFill>
                            <a:srgbClr val="000000"/>
                          </a:solidFill>
                          <a:effectLst/>
                          <a:latin typeface="Corbel" panose="020B0503020204020204" pitchFamily="34" charset="0"/>
                        </a:rPr>
                        <a:t>Al país en general</a:t>
                      </a:r>
                      <a:endParaRPr lang="es-PE" sz="1200" b="0" i="0" u="none" strike="noStrike" dirty="0">
                        <a:solidFill>
                          <a:srgbClr val="000000"/>
                        </a:solidFill>
                        <a:effectLst/>
                        <a:latin typeface="Corbel" panose="020B0503020204020204" pitchFamily="34" charset="0"/>
                      </a:endParaRPr>
                    </a:p>
                  </a:txBody>
                  <a:tcPr marL="9525" marR="9525" marT="9525" marB="0" anchor="ctr">
                    <a:lnL w="12700" cap="flat" cmpd="sng" algn="ctr">
                      <a:solidFill>
                        <a:schemeClr val="tx1"/>
                      </a:solidFill>
                      <a:prstDash val="solid"/>
                      <a:round/>
                      <a:headEnd type="none" w="med" len="med"/>
                      <a:tailEnd type="none" w="med" len="med"/>
                    </a:lnL>
                    <a:lnR>
                      <a:noFill/>
                    </a:lnR>
                    <a:lnT w="6350" cap="flat" cmpd="sng" algn="ctr">
                      <a:solidFill>
                        <a:srgbClr val="0D0D0D"/>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s-PE" sz="1200" b="0" i="0" u="none" strike="noStrike" dirty="0">
                          <a:solidFill>
                            <a:srgbClr val="000000"/>
                          </a:solidFill>
                          <a:effectLst/>
                          <a:latin typeface="Corbel" panose="020B0503020204020204" pitchFamily="34" charset="0"/>
                        </a:rPr>
                        <a:t>(Mucho/Algo)</a:t>
                      </a:r>
                    </a:p>
                  </a:txBody>
                  <a:tcPr marL="9525" marR="9525" marT="9525" marB="0" anchor="ctr">
                    <a:lnL w="12700" cap="flat" cmpd="sng" algn="ctr">
                      <a:noFill/>
                      <a:prstDash val="solid"/>
                      <a:round/>
                      <a:headEnd type="none" w="med" len="med"/>
                      <a:tailEnd type="none" w="med" len="med"/>
                    </a:lnL>
                    <a:lnR>
                      <a:noFill/>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ctr"/>
                      <a:r>
                        <a:rPr lang="es-PE" sz="1200" b="0" i="0" u="none" strike="noStrike" dirty="0">
                          <a:solidFill>
                            <a:srgbClr val="000000"/>
                          </a:solidFill>
                          <a:effectLst/>
                          <a:latin typeface="Corbel" panose="020B0503020204020204" pitchFamily="34" charset="0"/>
                        </a:rPr>
                        <a:t>82%</a:t>
                      </a:r>
                    </a:p>
                  </a:txBody>
                  <a:tcPr marL="9525" marR="9525" marT="9525" marB="0" anchor="ctr">
                    <a:lnL>
                      <a:noFill/>
                    </a:lnL>
                    <a:lnR>
                      <a:noFill/>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85%</a:t>
                      </a:r>
                    </a:p>
                  </a:txBody>
                  <a:tcPr marL="9525" marR="9525" marT="9525" marB="0" anchor="ctr">
                    <a:lnL w="12700" cap="flat" cmpd="sng" algn="ctr">
                      <a:noFill/>
                      <a:prstDash val="solid"/>
                      <a:round/>
                      <a:headEnd type="none" w="med" len="med"/>
                      <a:tailEnd type="none" w="med" len="med"/>
                    </a:lnL>
                    <a:lnR>
                      <a:noFill/>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86%</a:t>
                      </a:r>
                    </a:p>
                  </a:txBody>
                  <a:tcPr marL="9525" marR="9525" marT="9525" marB="0" anchor="ctr">
                    <a:lnL>
                      <a:noFill/>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69%</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dirty="0">
                          <a:solidFill>
                            <a:srgbClr val="FF0000"/>
                          </a:solidFill>
                          <a:effectLst/>
                          <a:latin typeface="Corbel" panose="020B0503020204020204" pitchFamily="34" charset="0"/>
                        </a:rPr>
                        <a:t>85%</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81%</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83%</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83%</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74%</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dirty="0">
                          <a:solidFill>
                            <a:srgbClr val="FF0000"/>
                          </a:solidFill>
                          <a:effectLst/>
                          <a:latin typeface="Corbel" panose="020B0503020204020204" pitchFamily="34" charset="0"/>
                        </a:rPr>
                        <a:t>85%</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80%</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74%</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extLst>
                  <a:ext uri="{0D108BD9-81ED-4DB2-BD59-A6C34878D82A}">
                    <a16:rowId xmlns:a16="http://schemas.microsoft.com/office/drawing/2014/main" val="10002"/>
                  </a:ext>
                </a:extLst>
              </a:tr>
              <a:tr h="295040">
                <a:tc vMerge="1">
                  <a:txBody>
                    <a:bodyPr/>
                    <a:lstStyle/>
                    <a:p>
                      <a:pPr marL="0" marR="0" indent="0" algn="l" defTabSz="1219170" rtl="0" eaLnBrk="1" fontAlgn="ctr" latinLnBrk="0" hangingPunct="1">
                        <a:lnSpc>
                          <a:spcPct val="100000"/>
                        </a:lnSpc>
                        <a:spcBef>
                          <a:spcPts val="0"/>
                        </a:spcBef>
                        <a:spcAft>
                          <a:spcPts val="0"/>
                        </a:spcAft>
                        <a:buClrTx/>
                        <a:buSzTx/>
                        <a:buFontTx/>
                        <a:buNone/>
                        <a:tabLst/>
                        <a:defRPr/>
                      </a:pPr>
                      <a:endParaRPr lang="es-MX" sz="1200" b="0" i="0" u="none" strike="noStrike" dirty="0">
                        <a:solidFill>
                          <a:srgbClr val="000000"/>
                        </a:solidFill>
                        <a:effectLst/>
                        <a:latin typeface="Corbel" panose="020B0503020204020204" pitchFamily="34" charset="0"/>
                      </a:endParaRPr>
                    </a:p>
                  </a:txBody>
                  <a:tcPr marL="9525" marR="9525" marT="9525" marB="0" anchor="ctr">
                    <a:lnL w="12700" cap="flat" cmpd="sng" algn="ctr">
                      <a:solidFill>
                        <a:schemeClr val="tx1"/>
                      </a:solidFill>
                      <a:prstDash val="solid"/>
                      <a:round/>
                      <a:headEnd type="none" w="med" len="med"/>
                      <a:tailEnd type="none" w="med" len="med"/>
                    </a:lnL>
                    <a:lnR>
                      <a:noFill/>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l" fontAlgn="ctr"/>
                      <a:r>
                        <a:rPr lang="es-PE" sz="1200" b="0" i="0" u="none" strike="noStrike" dirty="0">
                          <a:solidFill>
                            <a:srgbClr val="000000"/>
                          </a:solidFill>
                          <a:effectLst/>
                          <a:latin typeface="Corbel" panose="020B0503020204020204" pitchFamily="34" charset="0"/>
                        </a:rPr>
                        <a:t>(Nada/Poco)</a:t>
                      </a:r>
                    </a:p>
                  </a:txBody>
                  <a:tcPr marL="9525" marR="9525" marT="9525" marB="0" anchor="ctr">
                    <a:lnL w="12700" cap="flat" cmpd="sng" algn="ctr">
                      <a:noFill/>
                      <a:prstDash val="solid"/>
                      <a:round/>
                      <a:headEnd type="none" w="med" len="med"/>
                      <a:tailEnd type="none" w="med" len="med"/>
                    </a:lnL>
                    <a:lnR>
                      <a:noFill/>
                    </a:lnR>
                    <a:lnT w="6350" cap="flat" cmpd="sng" algn="ctr">
                      <a:solidFill>
                        <a:srgbClr val="A6A6A6"/>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s-PE" sz="1200" b="0" i="0" u="none" strike="noStrike" dirty="0">
                          <a:solidFill>
                            <a:srgbClr val="000000"/>
                          </a:solidFill>
                          <a:effectLst/>
                          <a:latin typeface="Corbel" panose="020B0503020204020204" pitchFamily="34" charset="0"/>
                        </a:rPr>
                        <a:t>16%</a:t>
                      </a:r>
                    </a:p>
                  </a:txBody>
                  <a:tcPr marL="9525" marR="9525" marT="9525" marB="0" anchor="ctr">
                    <a:lnL>
                      <a:noFill/>
                    </a:lnL>
                    <a:lnR>
                      <a:noFill/>
                    </a:lnR>
                    <a:lnT w="6350" cap="flat" cmpd="sng" algn="ctr">
                      <a:solidFill>
                        <a:srgbClr val="A6A6A6"/>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14%</a:t>
                      </a:r>
                    </a:p>
                  </a:txBody>
                  <a:tcPr marL="9525" marR="9525" marT="9525" marB="0" anchor="ctr">
                    <a:lnL w="12700" cap="flat" cmpd="sng" algn="ctr">
                      <a:noFill/>
                      <a:prstDash val="solid"/>
                      <a:round/>
                      <a:headEnd type="none" w="med" len="med"/>
                      <a:tailEnd type="none" w="med" len="med"/>
                    </a:lnL>
                    <a:lnR>
                      <a:noFill/>
                    </a:lnR>
                    <a:lnT w="6350" cap="flat" cmpd="sng" algn="ctr">
                      <a:solidFill>
                        <a:srgbClr val="A6A6A6"/>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13%</a:t>
                      </a:r>
                    </a:p>
                  </a:txBody>
                  <a:tcPr marL="9525" marR="9525" marT="9525" marB="0" anchor="ctr">
                    <a:lnL>
                      <a:noFill/>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s-PE" sz="1200" b="1" i="0" u="none" strike="noStrike" dirty="0">
                          <a:solidFill>
                            <a:srgbClr val="FF0000"/>
                          </a:solidFill>
                          <a:effectLst/>
                          <a:latin typeface="Corbel" panose="020B0503020204020204" pitchFamily="34" charset="0"/>
                        </a:rPr>
                        <a:t>26%</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14%</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16%</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14%</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16%</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s-PE" sz="1200" b="0" i="0" u="none" strike="noStrike" dirty="0">
                          <a:solidFill>
                            <a:srgbClr val="000000"/>
                          </a:solidFill>
                          <a:effectLst/>
                          <a:latin typeface="Corbel" panose="020B0503020204020204" pitchFamily="34" charset="0"/>
                        </a:rPr>
                        <a:t>21%</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14%</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17%</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s-PE" sz="1200" b="1" i="0" u="none" strike="noStrike" dirty="0">
                          <a:solidFill>
                            <a:srgbClr val="FF0000"/>
                          </a:solidFill>
                          <a:effectLst/>
                          <a:latin typeface="Corbel" panose="020B0503020204020204" pitchFamily="34" charset="0"/>
                        </a:rPr>
                        <a:t>21%</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32360678"/>
                  </a:ext>
                </a:extLst>
              </a:tr>
              <a:tr h="295040">
                <a:tc rowSpan="2">
                  <a:txBody>
                    <a:bodyPr/>
                    <a:lstStyle/>
                    <a:p>
                      <a:pPr marL="0" marR="0" indent="0" algn="l" defTabSz="1219170" rtl="0" eaLnBrk="1" fontAlgn="ctr" latinLnBrk="0" hangingPunct="1">
                        <a:lnSpc>
                          <a:spcPct val="100000"/>
                        </a:lnSpc>
                        <a:spcBef>
                          <a:spcPts val="0"/>
                        </a:spcBef>
                        <a:spcAft>
                          <a:spcPts val="0"/>
                        </a:spcAft>
                        <a:buClrTx/>
                        <a:buSzTx/>
                        <a:buFontTx/>
                        <a:buNone/>
                        <a:tabLst/>
                        <a:defRPr/>
                      </a:pPr>
                      <a:r>
                        <a:rPr lang="es-MX" sz="1200" b="0" i="0" u="none" strike="noStrike" dirty="0">
                          <a:solidFill>
                            <a:srgbClr val="000000"/>
                          </a:solidFill>
                          <a:effectLst/>
                          <a:latin typeface="Corbel" panose="020B0503020204020204" pitchFamily="34" charset="0"/>
                        </a:rPr>
                        <a:t>A usted personalmente</a:t>
                      </a:r>
                      <a:endParaRPr lang="es-PE" sz="1200" b="0" i="0" u="none" strike="noStrike" dirty="0">
                        <a:solidFill>
                          <a:srgbClr val="000000"/>
                        </a:solidFill>
                        <a:effectLst/>
                        <a:latin typeface="Corbel" panose="020B0503020204020204" pitchFamily="34" charset="0"/>
                      </a:endParaRPr>
                    </a:p>
                  </a:txBody>
                  <a:tcPr marL="9525" marR="9525" marT="9525" marB="0" anchor="ct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s-PE" sz="1200" b="0" i="0" u="none" strike="noStrike" dirty="0">
                          <a:solidFill>
                            <a:srgbClr val="000000"/>
                          </a:solidFill>
                          <a:effectLst/>
                          <a:latin typeface="Corbel" panose="020B0503020204020204" pitchFamily="34" charset="0"/>
                        </a:rPr>
                        <a:t>(Mucho/Algo)</a:t>
                      </a:r>
                    </a:p>
                  </a:txBody>
                  <a:tcPr marL="9525" marR="9525" marT="9525" marB="0" anchor="ctr">
                    <a:lnL w="12700" cap="flat" cmpd="sng" algn="ctr">
                      <a:no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ctr"/>
                      <a:r>
                        <a:rPr lang="es-PE" sz="1200" b="0" i="0" u="none" strike="noStrike" dirty="0">
                          <a:solidFill>
                            <a:srgbClr val="000000"/>
                          </a:solidFill>
                          <a:effectLst/>
                          <a:latin typeface="Corbel" panose="020B0503020204020204" pitchFamily="34" charset="0"/>
                        </a:rPr>
                        <a:t>68%</a:t>
                      </a:r>
                    </a:p>
                  </a:txBody>
                  <a:tcPr marL="9525" marR="9525" marT="9525" marB="0" anchor="ctr">
                    <a:lnL>
                      <a:noFill/>
                    </a:lnL>
                    <a:lnR>
                      <a:noFill/>
                    </a:lnR>
                    <a:lnT w="12700" cap="flat" cmpd="sng" algn="ctr">
                      <a:solidFill>
                        <a:schemeClr val="tx1"/>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70%</a:t>
                      </a:r>
                    </a:p>
                  </a:txBody>
                  <a:tcPr marL="9525" marR="9525" marT="9525" marB="0" anchor="ctr">
                    <a:lnL w="12700" cap="flat" cmpd="sng" algn="ctr">
                      <a:no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70%</a:t>
                      </a:r>
                    </a:p>
                  </a:txBody>
                  <a:tcPr marL="9525" marR="9525" marT="9525" marB="0" anchor="ctr">
                    <a:lnL>
                      <a:noFill/>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61%</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dirty="0">
                          <a:solidFill>
                            <a:srgbClr val="FF0000"/>
                          </a:solidFill>
                          <a:effectLst/>
                          <a:latin typeface="Corbel" panose="020B0503020204020204" pitchFamily="34" charset="0"/>
                        </a:rPr>
                        <a:t>70%</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70%</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67%</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68%</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61%</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dirty="0">
                          <a:solidFill>
                            <a:srgbClr val="FF0000"/>
                          </a:solidFill>
                          <a:effectLst/>
                          <a:latin typeface="Corbel" panose="020B0503020204020204" pitchFamily="34" charset="0"/>
                        </a:rPr>
                        <a:t>70%</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69%</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61%</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extLst>
                  <a:ext uri="{0D108BD9-81ED-4DB2-BD59-A6C34878D82A}">
                    <a16:rowId xmlns:a16="http://schemas.microsoft.com/office/drawing/2014/main" val="2758300616"/>
                  </a:ext>
                </a:extLst>
              </a:tr>
              <a:tr h="295040">
                <a:tc vMerge="1">
                  <a:txBody>
                    <a:bodyPr/>
                    <a:lstStyle/>
                    <a:p>
                      <a:pPr algn="l" fontAlgn="ctr"/>
                      <a:endParaRPr lang="es-PE" sz="1200" b="0" i="0" u="none" strike="noStrike" dirty="0">
                        <a:solidFill>
                          <a:srgbClr val="000000"/>
                        </a:solidFill>
                        <a:effectLst/>
                        <a:latin typeface="Corbel" panose="020B0503020204020204" pitchFamily="34" charset="0"/>
                      </a:endParaRPr>
                    </a:p>
                  </a:txBody>
                  <a:tcPr marL="9525" marR="9525" marT="9525" marB="0" anchor="ctr">
                    <a:lnL w="12700" cap="flat" cmpd="sng" algn="ctr">
                      <a:solidFill>
                        <a:schemeClr val="tx1"/>
                      </a:solidFill>
                      <a:prstDash val="solid"/>
                      <a:round/>
                      <a:headEnd type="none" w="med" len="med"/>
                      <a:tailEnd type="none" w="med" len="med"/>
                    </a:lnL>
                    <a:lnR>
                      <a:noFill/>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l" fontAlgn="ctr"/>
                      <a:r>
                        <a:rPr lang="es-PE" sz="1200" b="0" i="0" u="none" strike="noStrike" dirty="0">
                          <a:solidFill>
                            <a:srgbClr val="000000"/>
                          </a:solidFill>
                          <a:effectLst/>
                          <a:latin typeface="Corbel" panose="020B0503020204020204" pitchFamily="34" charset="0"/>
                        </a:rPr>
                        <a:t>(Nada/Poco)</a:t>
                      </a:r>
                    </a:p>
                  </a:txBody>
                  <a:tcPr marL="9525" marR="9525" marT="9525" marB="0" anchor="ctr">
                    <a:lnL w="12700" cap="flat" cmpd="sng" algn="ctr">
                      <a:noFill/>
                      <a:prstDash val="solid"/>
                      <a:round/>
                      <a:headEnd type="none" w="med" len="med"/>
                      <a:tailEnd type="none" w="med" len="med"/>
                    </a:lnL>
                    <a:lnR>
                      <a:noFill/>
                    </a:lnR>
                    <a:lnT w="6350" cap="flat" cmpd="sng" algn="ctr">
                      <a:solidFill>
                        <a:srgbClr val="A6A6A6"/>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s-PE" sz="1200" b="0" i="0" u="none" strike="noStrike" dirty="0">
                          <a:solidFill>
                            <a:srgbClr val="000000"/>
                          </a:solidFill>
                          <a:effectLst/>
                          <a:latin typeface="Corbel" panose="020B0503020204020204" pitchFamily="34" charset="0"/>
                        </a:rPr>
                        <a:t>30%</a:t>
                      </a:r>
                    </a:p>
                  </a:txBody>
                  <a:tcPr marL="9525" marR="9525" marT="9525" marB="0" anchor="ctr">
                    <a:lnL>
                      <a:noFill/>
                    </a:lnL>
                    <a:lnR>
                      <a:noFill/>
                    </a:lnR>
                    <a:lnT w="6350" cap="flat" cmpd="sng" algn="ctr">
                      <a:solidFill>
                        <a:srgbClr val="A6A6A6"/>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28%</a:t>
                      </a:r>
                    </a:p>
                  </a:txBody>
                  <a:tcPr marL="9525" marR="9525" marT="9525" marB="0" anchor="ctr">
                    <a:lnL w="12700" cap="flat" cmpd="sng" algn="ctr">
                      <a:noFill/>
                      <a:prstDash val="solid"/>
                      <a:round/>
                      <a:headEnd type="none" w="med" len="med"/>
                      <a:tailEnd type="none" w="med" len="med"/>
                    </a:lnL>
                    <a:lnR>
                      <a:noFill/>
                    </a:lnR>
                    <a:lnT w="6350" cap="flat" cmpd="sng" algn="ctr">
                      <a:solidFill>
                        <a:srgbClr val="A6A6A6"/>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28%</a:t>
                      </a:r>
                    </a:p>
                  </a:txBody>
                  <a:tcPr marL="9525" marR="9525" marT="9525" marB="0" anchor="ctr">
                    <a:lnL>
                      <a:noFill/>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s-PE" sz="1200" b="1" i="0" u="none" strike="noStrike" dirty="0">
                          <a:solidFill>
                            <a:srgbClr val="FF0000"/>
                          </a:solidFill>
                          <a:effectLst/>
                          <a:latin typeface="Corbel" panose="020B0503020204020204" pitchFamily="34" charset="0"/>
                        </a:rPr>
                        <a:t>36%</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28%</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28%</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33%</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30%</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s-PE" sz="1200" b="1" i="0" u="none" strike="noStrike" dirty="0">
                          <a:solidFill>
                            <a:srgbClr val="FF0000"/>
                          </a:solidFill>
                          <a:effectLst/>
                          <a:latin typeface="Corbel" panose="020B0503020204020204" pitchFamily="34" charset="0"/>
                        </a:rPr>
                        <a:t>37%</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28%</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29%</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s-PE" sz="1200" b="1" i="0" u="none" strike="noStrike" dirty="0">
                          <a:solidFill>
                            <a:srgbClr val="FF0000"/>
                          </a:solidFill>
                          <a:effectLst/>
                          <a:latin typeface="Corbel" panose="020B0503020204020204" pitchFamily="34" charset="0"/>
                        </a:rPr>
                        <a:t>37%</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73367174"/>
                  </a:ext>
                </a:extLst>
              </a:tr>
            </a:tbl>
          </a:graphicData>
        </a:graphic>
      </p:graphicFrame>
      <p:sp>
        <p:nvSpPr>
          <p:cNvPr id="10" name="Rectángulo 9">
            <a:extLst>
              <a:ext uri="{FF2B5EF4-FFF2-40B4-BE49-F238E27FC236}">
                <a16:creationId xmlns:a16="http://schemas.microsoft.com/office/drawing/2014/main" id="{31DE3089-B589-423E-A6BD-3038FD4C1534}"/>
              </a:ext>
            </a:extLst>
          </p:cNvPr>
          <p:cNvSpPr/>
          <p:nvPr/>
        </p:nvSpPr>
        <p:spPr>
          <a:xfrm>
            <a:off x="716766" y="6215370"/>
            <a:ext cx="6397330" cy="261610"/>
          </a:xfrm>
          <a:prstGeom prst="rect">
            <a:avLst/>
          </a:prstGeom>
          <a:solidFill>
            <a:schemeClr val="bg1"/>
          </a:solidFill>
        </p:spPr>
        <p:txBody>
          <a:bodyPr wrap="square">
            <a:spAutoFit/>
          </a:bodyPr>
          <a:lstStyle/>
          <a:p>
            <a:r>
              <a:rPr lang="es-ES" sz="1100" dirty="0">
                <a:solidFill>
                  <a:schemeClr val="bg1">
                    <a:lumMod val="50000"/>
                  </a:schemeClr>
                </a:solidFill>
                <a:latin typeface="Corbel" panose="020B0503020204020204" pitchFamily="34" charset="0"/>
              </a:rPr>
              <a:t>* No se muestra el NS/NP de “Al país en general” (2%), y “A usted personalmente” (2%). </a:t>
            </a:r>
            <a:endParaRPr lang="es-PE" sz="1100" dirty="0">
              <a:solidFill>
                <a:schemeClr val="bg1">
                  <a:lumMod val="50000"/>
                </a:schemeClr>
              </a:solidFill>
              <a:latin typeface="Corbel" panose="020B0503020204020204" pitchFamily="34" charset="0"/>
            </a:endParaRPr>
          </a:p>
        </p:txBody>
      </p:sp>
      <p:sp>
        <p:nvSpPr>
          <p:cNvPr id="14" name="Rectángulo 13">
            <a:extLst>
              <a:ext uri="{FF2B5EF4-FFF2-40B4-BE49-F238E27FC236}">
                <a16:creationId xmlns:a16="http://schemas.microsoft.com/office/drawing/2014/main" id="{6D1CAB6F-E875-4AF3-A29B-4FEF9DDBF829}"/>
              </a:ext>
            </a:extLst>
          </p:cNvPr>
          <p:cNvSpPr/>
          <p:nvPr/>
        </p:nvSpPr>
        <p:spPr bwMode="gray">
          <a:xfrm>
            <a:off x="9719672" y="6294659"/>
            <a:ext cx="231820" cy="103031"/>
          </a:xfrm>
          <a:prstGeom prst="rect">
            <a:avLst/>
          </a:prstGeom>
          <a:solidFill>
            <a:srgbClr val="DC291E"/>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indent="0" algn="ctr">
              <a:spcBef>
                <a:spcPts val="300"/>
              </a:spcBef>
              <a:buFont typeface="Courier New" pitchFamily="49" charset="0"/>
              <a:buNone/>
            </a:pPr>
            <a:endParaRPr lang="es-PE" sz="1600" dirty="0">
              <a:solidFill>
                <a:schemeClr val="tx1"/>
              </a:solidFill>
              <a:latin typeface="Arial" pitchFamily="34" charset="0"/>
              <a:cs typeface="Arial" pitchFamily="34" charset="0"/>
            </a:endParaRPr>
          </a:p>
        </p:txBody>
      </p:sp>
      <p:sp>
        <p:nvSpPr>
          <p:cNvPr id="15" name="Rectángulo 14">
            <a:extLst>
              <a:ext uri="{FF2B5EF4-FFF2-40B4-BE49-F238E27FC236}">
                <a16:creationId xmlns:a16="http://schemas.microsoft.com/office/drawing/2014/main" id="{1C1A0BCD-A2DD-4CB1-8251-0598640D4F8D}"/>
              </a:ext>
            </a:extLst>
          </p:cNvPr>
          <p:cNvSpPr/>
          <p:nvPr/>
        </p:nvSpPr>
        <p:spPr>
          <a:xfrm>
            <a:off x="10042932" y="6205874"/>
            <a:ext cx="1638300" cy="261610"/>
          </a:xfrm>
          <a:prstGeom prst="rect">
            <a:avLst/>
          </a:prstGeom>
        </p:spPr>
        <p:txBody>
          <a:bodyPr wrap="square">
            <a:spAutoFit/>
          </a:bodyPr>
          <a:lstStyle/>
          <a:p>
            <a:r>
              <a:rPr lang="es-ES" sz="1100" dirty="0">
                <a:solidFill>
                  <a:schemeClr val="bg2">
                    <a:lumMod val="50000"/>
                  </a:schemeClr>
                </a:solidFill>
                <a:latin typeface="Corbel" panose="020B0503020204020204" pitchFamily="34" charset="0"/>
              </a:rPr>
              <a:t> Diferencia significativa</a:t>
            </a:r>
            <a:endParaRPr lang="es-PE" sz="1100" dirty="0">
              <a:solidFill>
                <a:schemeClr val="bg2">
                  <a:lumMod val="50000"/>
                </a:schemeClr>
              </a:solidFill>
            </a:endParaRPr>
          </a:p>
        </p:txBody>
      </p:sp>
      <p:sp>
        <p:nvSpPr>
          <p:cNvPr id="11" name="Título 10"/>
          <p:cNvSpPr txBox="1">
            <a:spLocks/>
          </p:cNvSpPr>
          <p:nvPr/>
        </p:nvSpPr>
        <p:spPr>
          <a:xfrm>
            <a:off x="622547" y="471746"/>
            <a:ext cx="8640762" cy="1158132"/>
          </a:xfrm>
          <a:prstGeom prst="rect">
            <a:avLst/>
          </a:prstGeom>
        </p:spPr>
        <p:txBody>
          <a:bodyPr/>
          <a:lstStyle>
            <a:lvl1pPr algn="l" defTabSz="1219170" rtl="0" eaLnBrk="1" latinLnBrk="0" hangingPunct="1">
              <a:spcBef>
                <a:spcPct val="0"/>
              </a:spcBef>
              <a:buNone/>
              <a:defRPr sz="2400" kern="1200">
                <a:solidFill>
                  <a:schemeClr val="tx1"/>
                </a:solidFill>
                <a:latin typeface="Arial" pitchFamily="34" charset="0"/>
                <a:ea typeface="+mj-ea"/>
                <a:cs typeface="+mj-cs"/>
              </a:defRPr>
            </a:lvl1pPr>
          </a:lstStyle>
          <a:p>
            <a:pPr algn="just"/>
            <a:r>
              <a:rPr lang="es-MX" dirty="0">
                <a:solidFill>
                  <a:srgbClr val="000000"/>
                </a:solidFill>
                <a:latin typeface="Corbel" panose="020B0503020204020204" pitchFamily="34" charset="0"/>
              </a:rPr>
              <a:t>Enfrentamiento entre el Presidente y el Congreso – por segmentos </a:t>
            </a:r>
            <a:endParaRPr lang="es-PE" dirty="0">
              <a:solidFill>
                <a:srgbClr val="000000"/>
              </a:solidFill>
              <a:latin typeface="Corbel" panose="020B0503020204020204" pitchFamily="34" charset="0"/>
            </a:endParaRPr>
          </a:p>
        </p:txBody>
      </p:sp>
      <p:graphicFrame>
        <p:nvGraphicFramePr>
          <p:cNvPr id="8" name="8 Tabla">
            <a:extLst>
              <a:ext uri="{FF2B5EF4-FFF2-40B4-BE49-F238E27FC236}">
                <a16:creationId xmlns:a16="http://schemas.microsoft.com/office/drawing/2014/main" id="{519DF3E6-F701-45C2-B470-9B7E33A48140}"/>
              </a:ext>
            </a:extLst>
          </p:cNvPr>
          <p:cNvGraphicFramePr>
            <a:graphicFrameLocks noGrp="1"/>
          </p:cNvGraphicFramePr>
          <p:nvPr/>
        </p:nvGraphicFramePr>
        <p:xfrm>
          <a:off x="770327" y="4085504"/>
          <a:ext cx="10404000" cy="1887726"/>
        </p:xfrm>
        <a:graphic>
          <a:graphicData uri="http://schemas.openxmlformats.org/drawingml/2006/table">
            <a:tbl>
              <a:tblPr/>
              <a:tblGrid>
                <a:gridCol w="1296000">
                  <a:extLst>
                    <a:ext uri="{9D8B030D-6E8A-4147-A177-3AD203B41FA5}">
                      <a16:colId xmlns:a16="http://schemas.microsoft.com/office/drawing/2014/main" val="20000"/>
                    </a:ext>
                  </a:extLst>
                </a:gridCol>
                <a:gridCol w="900000">
                  <a:extLst>
                    <a:ext uri="{9D8B030D-6E8A-4147-A177-3AD203B41FA5}">
                      <a16:colId xmlns:a16="http://schemas.microsoft.com/office/drawing/2014/main" val="1297385858"/>
                    </a:ext>
                  </a:extLst>
                </a:gridCol>
                <a:gridCol w="540000">
                  <a:extLst>
                    <a:ext uri="{9D8B030D-6E8A-4147-A177-3AD203B41FA5}">
                      <a16:colId xmlns:a16="http://schemas.microsoft.com/office/drawing/2014/main" val="20001"/>
                    </a:ext>
                  </a:extLst>
                </a:gridCol>
                <a:gridCol w="720000">
                  <a:extLst>
                    <a:ext uri="{9D8B030D-6E8A-4147-A177-3AD203B41FA5}">
                      <a16:colId xmlns:a16="http://schemas.microsoft.com/office/drawing/2014/main" val="3834030424"/>
                    </a:ext>
                  </a:extLst>
                </a:gridCol>
                <a:gridCol w="648000">
                  <a:extLst>
                    <a:ext uri="{9D8B030D-6E8A-4147-A177-3AD203B41FA5}">
                      <a16:colId xmlns:a16="http://schemas.microsoft.com/office/drawing/2014/main" val="1592608354"/>
                    </a:ext>
                  </a:extLst>
                </a:gridCol>
                <a:gridCol w="684000">
                  <a:extLst>
                    <a:ext uri="{9D8B030D-6E8A-4147-A177-3AD203B41FA5}">
                      <a16:colId xmlns:a16="http://schemas.microsoft.com/office/drawing/2014/main" val="3471323225"/>
                    </a:ext>
                  </a:extLst>
                </a:gridCol>
                <a:gridCol w="684000">
                  <a:extLst>
                    <a:ext uri="{9D8B030D-6E8A-4147-A177-3AD203B41FA5}">
                      <a16:colId xmlns:a16="http://schemas.microsoft.com/office/drawing/2014/main" val="3490453979"/>
                    </a:ext>
                  </a:extLst>
                </a:gridCol>
                <a:gridCol w="684000">
                  <a:extLst>
                    <a:ext uri="{9D8B030D-6E8A-4147-A177-3AD203B41FA5}">
                      <a16:colId xmlns:a16="http://schemas.microsoft.com/office/drawing/2014/main" val="3334297712"/>
                    </a:ext>
                  </a:extLst>
                </a:gridCol>
                <a:gridCol w="720000">
                  <a:extLst>
                    <a:ext uri="{9D8B030D-6E8A-4147-A177-3AD203B41FA5}">
                      <a16:colId xmlns:a16="http://schemas.microsoft.com/office/drawing/2014/main" val="604763169"/>
                    </a:ext>
                  </a:extLst>
                </a:gridCol>
                <a:gridCol w="720000">
                  <a:extLst>
                    <a:ext uri="{9D8B030D-6E8A-4147-A177-3AD203B41FA5}">
                      <a16:colId xmlns:a16="http://schemas.microsoft.com/office/drawing/2014/main" val="1103915696"/>
                    </a:ext>
                  </a:extLst>
                </a:gridCol>
                <a:gridCol w="720000">
                  <a:extLst>
                    <a:ext uri="{9D8B030D-6E8A-4147-A177-3AD203B41FA5}">
                      <a16:colId xmlns:a16="http://schemas.microsoft.com/office/drawing/2014/main" val="2030660133"/>
                    </a:ext>
                  </a:extLst>
                </a:gridCol>
                <a:gridCol w="720000">
                  <a:extLst>
                    <a:ext uri="{9D8B030D-6E8A-4147-A177-3AD203B41FA5}">
                      <a16:colId xmlns:a16="http://schemas.microsoft.com/office/drawing/2014/main" val="755056812"/>
                    </a:ext>
                  </a:extLst>
                </a:gridCol>
                <a:gridCol w="648000">
                  <a:extLst>
                    <a:ext uri="{9D8B030D-6E8A-4147-A177-3AD203B41FA5}">
                      <a16:colId xmlns:a16="http://schemas.microsoft.com/office/drawing/2014/main" val="3338438599"/>
                    </a:ext>
                  </a:extLst>
                </a:gridCol>
                <a:gridCol w="720000">
                  <a:extLst>
                    <a:ext uri="{9D8B030D-6E8A-4147-A177-3AD203B41FA5}">
                      <a16:colId xmlns:a16="http://schemas.microsoft.com/office/drawing/2014/main" val="1031452437"/>
                    </a:ext>
                  </a:extLst>
                </a:gridCol>
              </a:tblGrid>
              <a:tr h="298419">
                <a:tc rowSpan="2">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s-ES" sz="1200" b="1" i="0" u="none" strike="noStrike" kern="1200" baseline="0" dirty="0">
                          <a:solidFill>
                            <a:srgbClr val="000000"/>
                          </a:solidFill>
                          <a:effectLst/>
                          <a:latin typeface="Corbel" panose="020B0503020204020204" pitchFamily="34" charset="0"/>
                          <a:ea typeface="+mn-ea"/>
                          <a:cs typeface="+mn-cs"/>
                        </a:rPr>
                        <a:t>Diciembre 2021</a:t>
                      </a:r>
                    </a:p>
                  </a:txBody>
                  <a:tcPr marL="5372" marR="5372" marT="5372" marB="0" anchor="ctr">
                    <a:lnL w="12700" cap="flat" cmpd="sng" algn="ctr">
                      <a:solidFill>
                        <a:schemeClr val="tx1"/>
                      </a:solidFill>
                      <a:prstDash val="solid"/>
                      <a:round/>
                      <a:headEnd type="none" w="med" len="med"/>
                      <a:tailEnd type="none" w="med" len="med"/>
                    </a:lnL>
                    <a:lnR>
                      <a:noFill/>
                    </a:lnR>
                    <a:lnT w="19050" cap="flat" cmpd="sng" algn="ctr">
                      <a:solidFill>
                        <a:schemeClr val="tx1">
                          <a:lumMod val="65000"/>
                          <a:lumOff val="35000"/>
                        </a:schemeClr>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rowSpan="2">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endParaRPr lang="es-ES" sz="1200" b="1" i="0" u="none" strike="noStrike" kern="1200" baseline="0" dirty="0">
                        <a:solidFill>
                          <a:srgbClr val="000000"/>
                        </a:solidFill>
                        <a:effectLst/>
                        <a:latin typeface="Corbel" panose="020B0503020204020204" pitchFamily="34" charset="0"/>
                        <a:ea typeface="+mn-ea"/>
                        <a:cs typeface="+mn-cs"/>
                      </a:endParaRPr>
                    </a:p>
                  </a:txBody>
                  <a:tcPr marL="5372" marR="5372" marT="5372" marB="0" anchor="ctr">
                    <a:lnL w="12700" cap="flat" cmpd="sng" algn="ctr">
                      <a:noFill/>
                      <a:prstDash val="solid"/>
                      <a:round/>
                      <a:headEnd type="none" w="med" len="med"/>
                      <a:tailEnd type="none" w="med" len="med"/>
                    </a:lnL>
                    <a:lnR>
                      <a:noFill/>
                    </a:lnR>
                    <a:lnT w="19050" cap="flat" cmpd="sng" algn="ctr">
                      <a:solidFill>
                        <a:schemeClr val="tx1">
                          <a:lumMod val="65000"/>
                          <a:lumOff val="35000"/>
                        </a:schemeClr>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rowSpan="2">
                  <a:txBody>
                    <a:bodyPr/>
                    <a:lstStyle/>
                    <a:p>
                      <a:pPr algn="ctr" rtl="0" fontAlgn="ctr"/>
                      <a:r>
                        <a:rPr lang="es-PE" sz="1200" b="1" i="0" u="none" strike="noStrike" dirty="0">
                          <a:solidFill>
                            <a:schemeClr val="tx1"/>
                          </a:solidFill>
                          <a:effectLst/>
                          <a:latin typeface="Corbel" panose="020B0503020204020204" pitchFamily="34" charset="0"/>
                        </a:rPr>
                        <a:t>Total </a:t>
                      </a:r>
                    </a:p>
                  </a:txBody>
                  <a:tcPr marL="5372" marR="5372" marT="5372" marB="0" anchor="ctr">
                    <a:lnL>
                      <a:noFill/>
                    </a:lnL>
                    <a:lnR>
                      <a:noFill/>
                    </a:lnR>
                    <a:lnT w="19050" cap="flat" cmpd="sng" algn="ctr">
                      <a:solidFill>
                        <a:schemeClr val="tx1">
                          <a:lumMod val="65000"/>
                          <a:lumOff val="35000"/>
                        </a:schemeClr>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gridSpan="2">
                  <a:txBody>
                    <a:bodyPr/>
                    <a:lstStyle/>
                    <a:p>
                      <a:pPr algn="ctr"/>
                      <a:r>
                        <a:rPr lang="es-ES" sz="1200" b="1" i="0" u="none" strike="noStrike" kern="1200" dirty="0">
                          <a:solidFill>
                            <a:schemeClr val="tx1"/>
                          </a:solidFill>
                          <a:effectLst/>
                          <a:latin typeface="Corbel" panose="020B0503020204020204" pitchFamily="34" charset="0"/>
                          <a:ea typeface="+mn-ea"/>
                          <a:cs typeface="+mn-cs"/>
                        </a:rPr>
                        <a:t>Sexo</a:t>
                      </a:r>
                    </a:p>
                  </a:txBody>
                  <a:tcPr marL="5372" marR="5372" marT="5372" marB="0" anchor="ctr">
                    <a:lnL>
                      <a:noFill/>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pPr algn="ctr"/>
                      <a:endParaRPr lang="es-ES" sz="1400" b="1" i="0" u="none" strike="noStrike" kern="1200" dirty="0">
                        <a:solidFill>
                          <a:schemeClr val="tx1"/>
                        </a:solidFill>
                        <a:effectLst/>
                        <a:latin typeface="Corbel" panose="020B0503020204020204" pitchFamily="34" charset="0"/>
                        <a:ea typeface="+mn-ea"/>
                        <a:cs typeface="+mn-cs"/>
                      </a:endParaRPr>
                    </a:p>
                  </a:txBody>
                  <a:tcPr marL="5372" marR="5372" marT="5372" marB="0" anchor="ctr">
                    <a:lnL>
                      <a:noFill/>
                    </a:lnL>
                    <a:lnR w="12700" cap="flat" cmpd="sng" algn="ctr">
                      <a:no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gridSpan="3">
                  <a:txBody>
                    <a:bodyPr/>
                    <a:lstStyle/>
                    <a:p>
                      <a:pPr algn="ctr"/>
                      <a:r>
                        <a:rPr lang="es-ES" sz="1200" b="1" i="0" u="none" strike="noStrike" kern="1200" dirty="0">
                          <a:solidFill>
                            <a:schemeClr val="tx1"/>
                          </a:solidFill>
                          <a:effectLst/>
                          <a:latin typeface="Corbel" panose="020B0503020204020204" pitchFamily="34" charset="0"/>
                          <a:ea typeface="+mn-ea"/>
                          <a:cs typeface="+mn-cs"/>
                        </a:rPr>
                        <a:t>Edad</a:t>
                      </a: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endParaRPr lang="es-PE"/>
                    </a:p>
                  </a:txBody>
                  <a:tcPr>
                    <a:lnL>
                      <a:noFill/>
                    </a:lnL>
                    <a:lnR w="12700" cap="flat" cmpd="sng" algn="ctr">
                      <a:no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endParaRPr lang="es-PE"/>
                    </a:p>
                  </a:txBody>
                  <a:tcPr>
                    <a:lnL>
                      <a:noFill/>
                    </a:lnL>
                    <a:lnR w="12700" cap="flat" cmpd="sng" algn="ctr">
                      <a:no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gridSpan="3">
                  <a:txBody>
                    <a:bodyPr/>
                    <a:lstStyle/>
                    <a:p>
                      <a:pPr marL="0" algn="ctr" defTabSz="1219170" rtl="0" eaLnBrk="1" fontAlgn="ctr" latinLnBrk="0" hangingPunct="1"/>
                      <a:r>
                        <a:rPr lang="es-419" sz="1200" b="1" i="0" u="none" strike="noStrike" kern="1200" dirty="0">
                          <a:solidFill>
                            <a:schemeClr val="tx1"/>
                          </a:solidFill>
                          <a:effectLst/>
                          <a:latin typeface="Corbel" panose="020B0503020204020204" pitchFamily="34" charset="0"/>
                          <a:ea typeface="+mn-ea"/>
                          <a:cs typeface="+mn-cs"/>
                        </a:rPr>
                        <a:t>Nivel socioeconómico</a:t>
                      </a:r>
                      <a:endParaRPr lang="es-PE" sz="1200" b="1" i="0" u="none" strike="noStrike" kern="1200" dirty="0">
                        <a:solidFill>
                          <a:schemeClr val="tx1"/>
                        </a:solidFill>
                        <a:effectLst/>
                        <a:latin typeface="Corbel" panose="020B0503020204020204" pitchFamily="34" charset="0"/>
                        <a:ea typeface="+mn-ea"/>
                        <a:cs typeface="+mn-cs"/>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pPr marL="0" algn="ctr" defTabSz="1219170" rtl="0" eaLnBrk="1" fontAlgn="ctr" latinLnBrk="0" hangingPunct="1"/>
                      <a:endParaRPr lang="es-PE" sz="1400" b="1" i="0" u="none" strike="noStrike" kern="1200" dirty="0">
                        <a:solidFill>
                          <a:schemeClr val="tx1"/>
                        </a:solidFill>
                        <a:effectLst/>
                        <a:latin typeface="Corbel" panose="020B0503020204020204" pitchFamily="34" charset="0"/>
                        <a:ea typeface="+mn-ea"/>
                        <a:cs typeface="+mn-cs"/>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pPr marL="0" algn="ctr" defTabSz="1219170" rtl="0" eaLnBrk="1" fontAlgn="ctr" latinLnBrk="0" hangingPunct="1"/>
                      <a:endParaRPr lang="es-PE" sz="1400" b="1" i="0" u="none" strike="noStrike" kern="1200" dirty="0">
                        <a:solidFill>
                          <a:schemeClr val="tx1"/>
                        </a:solidFill>
                        <a:effectLst/>
                        <a:latin typeface="Corbel" panose="020B0503020204020204" pitchFamily="34" charset="0"/>
                        <a:ea typeface="+mn-ea"/>
                        <a:cs typeface="+mn-cs"/>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gridSpan="3">
                  <a:txBody>
                    <a:bodyPr/>
                    <a:lstStyle/>
                    <a:p>
                      <a:pPr algn="ctr" rtl="0" fontAlgn="ctr"/>
                      <a:r>
                        <a:rPr lang="es-PE" sz="1200" b="1" i="0" u="none" strike="noStrike" dirty="0">
                          <a:solidFill>
                            <a:schemeClr val="tx1"/>
                          </a:solidFill>
                          <a:effectLst/>
                          <a:latin typeface="Corbel" panose="020B0503020204020204" pitchFamily="34" charset="0"/>
                        </a:rPr>
                        <a:t>Identificación ideológica</a:t>
                      </a: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pPr algn="ctr" rtl="0" fontAlgn="ctr"/>
                      <a:endParaRPr lang="es-PE" sz="1400" b="0" i="0" u="none" strike="noStrike" dirty="0">
                        <a:solidFill>
                          <a:srgbClr val="000000"/>
                        </a:solidFill>
                        <a:effectLst/>
                        <a:latin typeface="+mn-lt"/>
                      </a:endParaRPr>
                    </a:p>
                  </a:txBody>
                  <a:tcPr marL="5372" marR="5372" marT="5372" marB="0" anchor="ctr">
                    <a:lnL>
                      <a:noFill/>
                    </a:lnL>
                    <a:lnR>
                      <a:noFill/>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bg1"/>
                    </a:solidFill>
                  </a:tcPr>
                </a:tc>
                <a:tc hMerge="1">
                  <a:txBody>
                    <a:bodyPr/>
                    <a:lstStyle/>
                    <a:p>
                      <a:pPr algn="ctr" rtl="0" fontAlgn="ctr"/>
                      <a:endParaRPr lang="es-PE" sz="1400" b="0" i="0" u="none" strike="noStrike" dirty="0">
                        <a:solidFill>
                          <a:srgbClr val="000000"/>
                        </a:solidFill>
                        <a:effectLst/>
                        <a:latin typeface="+mn-lt"/>
                      </a:endParaRPr>
                    </a:p>
                  </a:txBody>
                  <a:tcPr marL="5372" marR="5372" marT="5372" marB="0" anchor="ctr">
                    <a:lnL>
                      <a:noFill/>
                    </a:lnL>
                    <a:lnR>
                      <a:noFill/>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298419">
                <a:tc vMerge="1">
                  <a:txBody>
                    <a:bodyPr/>
                    <a:lstStyle/>
                    <a:p>
                      <a:endParaRPr lang="es-PE"/>
                    </a:p>
                  </a:txBody>
                  <a:tcPr/>
                </a:tc>
                <a:tc vMerge="1">
                  <a:txBody>
                    <a:bodyPr/>
                    <a:lstStyle/>
                    <a:p>
                      <a:endParaRPr lang="es-PE"/>
                    </a:p>
                  </a:txBody>
                  <a:tcPr/>
                </a:tc>
                <a:tc vMerge="1">
                  <a:txBody>
                    <a:bodyPr/>
                    <a:lstStyle/>
                    <a:p>
                      <a:endParaRPr lang="es-PE"/>
                    </a:p>
                  </a:txBody>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ES" sz="1200" b="1" i="0" u="none" strike="noStrike" dirty="0">
                          <a:solidFill>
                            <a:schemeClr val="tx1"/>
                          </a:solidFill>
                          <a:effectLst/>
                          <a:latin typeface="Corbel" panose="020B0503020204020204" pitchFamily="34" charset="0"/>
                          <a:cs typeface="Arial" panose="020B0604020202020204" pitchFamily="34" charset="0"/>
                        </a:rPr>
                        <a:t>Hombre</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a:noFill/>
                    </a:lnL>
                    <a:lnR>
                      <a:noFill/>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ES" sz="1200" b="1" i="0" u="none" strike="noStrike" dirty="0">
                          <a:solidFill>
                            <a:schemeClr val="tx1"/>
                          </a:solidFill>
                          <a:effectLst/>
                          <a:latin typeface="Corbel" panose="020B0503020204020204" pitchFamily="34" charset="0"/>
                          <a:cs typeface="Arial" panose="020B0604020202020204" pitchFamily="34" charset="0"/>
                        </a:rPr>
                        <a:t>Mujer</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a:noFill/>
                    </a:lnL>
                    <a:lnR w="12700" cap="flat" cmpd="sng" algn="ctr">
                      <a:solidFill>
                        <a:schemeClr val="tx1"/>
                      </a:solid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ES" sz="1200" b="1" i="0" u="none" strike="noStrike" dirty="0">
                          <a:solidFill>
                            <a:schemeClr val="tx1"/>
                          </a:solidFill>
                          <a:effectLst/>
                          <a:latin typeface="Corbel" panose="020B0503020204020204" pitchFamily="34" charset="0"/>
                          <a:cs typeface="Arial" panose="020B0604020202020204" pitchFamily="34" charset="0"/>
                        </a:rPr>
                        <a:t>18 a 24</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solidFill>
                        <a:schemeClr val="tx1"/>
                      </a:solidFill>
                      <a:prstDash val="solid"/>
                      <a:round/>
                      <a:headEnd type="none" w="med" len="med"/>
                      <a:tailEnd type="none" w="med" len="med"/>
                    </a:lnL>
                    <a:lnR>
                      <a:noFill/>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ES" sz="1200" b="1" i="0" u="none" strike="noStrike" dirty="0">
                          <a:solidFill>
                            <a:schemeClr val="tx1"/>
                          </a:solidFill>
                          <a:effectLst/>
                          <a:latin typeface="Corbel" panose="020B0503020204020204" pitchFamily="34" charset="0"/>
                          <a:cs typeface="Arial" panose="020B0604020202020204" pitchFamily="34" charset="0"/>
                        </a:rPr>
                        <a:t>25 a 39</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a:noFill/>
                    </a:lnL>
                    <a:lnR>
                      <a:noFill/>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ES" sz="1200" b="1" i="0" u="none" strike="noStrike" dirty="0">
                          <a:solidFill>
                            <a:schemeClr val="tx1"/>
                          </a:solidFill>
                          <a:effectLst/>
                          <a:latin typeface="Corbel" panose="020B0503020204020204" pitchFamily="34" charset="0"/>
                          <a:cs typeface="Arial" panose="020B0604020202020204" pitchFamily="34" charset="0"/>
                        </a:rPr>
                        <a:t>40 a +</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a:noFill/>
                    </a:lnL>
                    <a:lnR w="12700" cap="flat" cmpd="sng" algn="ctr">
                      <a:solidFill>
                        <a:schemeClr val="tx1"/>
                      </a:solid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algn="ctr" rtl="0" fontAlgn="ctr"/>
                      <a:r>
                        <a:rPr lang="es-419" sz="1200" b="1" i="0" u="none" strike="noStrike" dirty="0">
                          <a:solidFill>
                            <a:schemeClr val="tx1"/>
                          </a:solidFill>
                          <a:effectLst/>
                          <a:latin typeface="Corbel" panose="020B0503020204020204" pitchFamily="34" charset="0"/>
                          <a:cs typeface="Arial" panose="020B0604020202020204" pitchFamily="34" charset="0"/>
                        </a:rPr>
                        <a:t>NSE A/B</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algn="ctr" rtl="0" fontAlgn="ctr"/>
                      <a:r>
                        <a:rPr lang="es-419" sz="1200" b="1" i="0" u="none" strike="noStrike" dirty="0">
                          <a:solidFill>
                            <a:schemeClr val="tx1"/>
                          </a:solidFill>
                          <a:effectLst/>
                          <a:latin typeface="Corbel" panose="020B0503020204020204" pitchFamily="34" charset="0"/>
                          <a:cs typeface="Arial" panose="020B0604020202020204" pitchFamily="34" charset="0"/>
                        </a:rPr>
                        <a:t>NSE</a:t>
                      </a:r>
                      <a:r>
                        <a:rPr lang="es-419" sz="1200" b="1" i="0" u="none" strike="noStrike" baseline="0" dirty="0">
                          <a:solidFill>
                            <a:schemeClr val="tx1"/>
                          </a:solidFill>
                          <a:effectLst/>
                          <a:latin typeface="Corbel" panose="020B0503020204020204" pitchFamily="34" charset="0"/>
                          <a:cs typeface="Arial" panose="020B0604020202020204" pitchFamily="34" charset="0"/>
                        </a:rPr>
                        <a:t> C</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algn="ctr" rtl="0" fontAlgn="ctr"/>
                      <a:r>
                        <a:rPr lang="es-419" sz="1200" b="1" i="0" u="none" strike="noStrike" dirty="0">
                          <a:solidFill>
                            <a:schemeClr val="tx1"/>
                          </a:solidFill>
                          <a:effectLst/>
                          <a:latin typeface="Corbel" panose="020B0503020204020204" pitchFamily="34" charset="0"/>
                          <a:cs typeface="Arial" panose="020B0604020202020204" pitchFamily="34" charset="0"/>
                        </a:rPr>
                        <a:t>NSE D/E</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ctr"/>
                      <a:r>
                        <a:rPr lang="es-PE" sz="1200" b="1" i="0" u="none" strike="noStrike" dirty="0">
                          <a:solidFill>
                            <a:schemeClr val="tx1"/>
                          </a:solidFill>
                          <a:effectLst/>
                          <a:latin typeface="Corbel" panose="020B0503020204020204" pitchFamily="34" charset="0"/>
                          <a:cs typeface="Arial" panose="020B0604020202020204" pitchFamily="34" charset="0"/>
                        </a:rPr>
                        <a:t>Izquierda</a:t>
                      </a:r>
                    </a:p>
                  </a:txBody>
                  <a:tcPr marL="5372" marR="5372" marT="5372" marB="0" anchor="ctr">
                    <a:lnL w="12700" cap="flat" cmpd="sng" algn="ctr">
                      <a:solidFill>
                        <a:schemeClr val="tx1"/>
                      </a:solidFill>
                      <a:prstDash val="solid"/>
                      <a:round/>
                      <a:headEnd type="none" w="med" len="med"/>
                      <a:tailEnd type="none" w="med" len="med"/>
                    </a:lnL>
                    <a:lnR>
                      <a:noFill/>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PE" sz="1200" b="1" i="0" u="none" strike="noStrike" dirty="0">
                          <a:solidFill>
                            <a:schemeClr val="tx1"/>
                          </a:solidFill>
                          <a:effectLst/>
                          <a:latin typeface="Corbel" panose="020B0503020204020204" pitchFamily="34" charset="0"/>
                          <a:cs typeface="Arial" panose="020B0604020202020204" pitchFamily="34" charset="0"/>
                        </a:rPr>
                        <a:t>Centro</a:t>
                      </a:r>
                    </a:p>
                  </a:txBody>
                  <a:tcPr marL="5372" marR="5372" marT="5372" marB="0" anchor="ctr">
                    <a:lnL>
                      <a:noFill/>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PE" sz="1200" b="1" i="0" u="none" strike="noStrike" dirty="0">
                          <a:solidFill>
                            <a:schemeClr val="tx1"/>
                          </a:solidFill>
                          <a:effectLst/>
                          <a:latin typeface="Corbel" panose="020B0503020204020204" pitchFamily="34" charset="0"/>
                          <a:cs typeface="Arial" panose="020B0604020202020204" pitchFamily="34" charset="0"/>
                        </a:rPr>
                        <a:t>Derecha</a:t>
                      </a:r>
                    </a:p>
                  </a:txBody>
                  <a:tcPr marL="5372" marR="5372" marT="5372"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1"/>
                  </a:ext>
                </a:extLst>
              </a:tr>
              <a:tr h="322722">
                <a:tc rowSpan="2">
                  <a:txBody>
                    <a:bodyPr/>
                    <a:lstStyle/>
                    <a:p>
                      <a:pPr marL="0" marR="0" indent="0" algn="l" defTabSz="1219170" rtl="0" eaLnBrk="1" fontAlgn="ctr" latinLnBrk="0" hangingPunct="1">
                        <a:lnSpc>
                          <a:spcPct val="100000"/>
                        </a:lnSpc>
                        <a:spcBef>
                          <a:spcPts val="0"/>
                        </a:spcBef>
                        <a:spcAft>
                          <a:spcPts val="0"/>
                        </a:spcAft>
                        <a:buClrTx/>
                        <a:buSzTx/>
                        <a:buFontTx/>
                        <a:buNone/>
                        <a:tabLst/>
                        <a:defRPr/>
                      </a:pPr>
                      <a:r>
                        <a:rPr lang="es-MX" sz="1200" b="0" i="0" u="none" strike="noStrike" dirty="0">
                          <a:solidFill>
                            <a:srgbClr val="000000"/>
                          </a:solidFill>
                          <a:effectLst/>
                          <a:latin typeface="Corbel" panose="020B0503020204020204" pitchFamily="34" charset="0"/>
                        </a:rPr>
                        <a:t>Al país en general</a:t>
                      </a:r>
                      <a:endParaRPr lang="es-PE" sz="1200" b="0" i="0" u="none" strike="noStrike" dirty="0">
                        <a:solidFill>
                          <a:srgbClr val="000000"/>
                        </a:solidFill>
                        <a:effectLst/>
                        <a:latin typeface="Corbel" panose="020B0503020204020204" pitchFamily="34" charset="0"/>
                      </a:endParaRPr>
                    </a:p>
                  </a:txBody>
                  <a:tcPr marL="9525" marR="9525" marT="9525" marB="0" anchor="ctr">
                    <a:lnL w="12700" cap="flat" cmpd="sng" algn="ctr">
                      <a:solidFill>
                        <a:schemeClr val="tx1"/>
                      </a:solidFill>
                      <a:prstDash val="solid"/>
                      <a:round/>
                      <a:headEnd type="none" w="med" len="med"/>
                      <a:tailEnd type="none" w="med" len="med"/>
                    </a:lnL>
                    <a:lnR>
                      <a:noFill/>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l" fontAlgn="ctr"/>
                      <a:r>
                        <a:rPr lang="es-PE" sz="1200" b="0" i="0" u="none" strike="noStrike" dirty="0">
                          <a:solidFill>
                            <a:srgbClr val="000000"/>
                          </a:solidFill>
                          <a:effectLst/>
                          <a:latin typeface="Corbel" panose="020B0503020204020204" pitchFamily="34" charset="0"/>
                        </a:rPr>
                        <a:t>(Mucho/Algo)</a:t>
                      </a:r>
                    </a:p>
                  </a:txBody>
                  <a:tcPr marL="9525" marR="9525" marT="9525" marB="0" anchor="ctr">
                    <a:lnL w="12700" cap="flat" cmpd="sng" algn="ctr">
                      <a:noFill/>
                      <a:prstDash val="solid"/>
                      <a:round/>
                      <a:headEnd type="none" w="med" len="med"/>
                      <a:tailEnd type="none" w="med" len="med"/>
                    </a:lnL>
                    <a:lnR>
                      <a:noFill/>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ctr"/>
                      <a:r>
                        <a:rPr lang="es-PE" sz="1200" b="0" i="0" u="none" strike="noStrike" dirty="0">
                          <a:solidFill>
                            <a:srgbClr val="000000"/>
                          </a:solidFill>
                          <a:effectLst/>
                          <a:latin typeface="Corbel" panose="020B0503020204020204" pitchFamily="34" charset="0"/>
                        </a:rPr>
                        <a:t>82%</a:t>
                      </a:r>
                    </a:p>
                  </a:txBody>
                  <a:tcPr marL="9525" marR="9525" marT="9525" marB="0" anchor="ctr">
                    <a:lnL>
                      <a:noFill/>
                    </a:lnL>
                    <a:lnR>
                      <a:noFill/>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dirty="0">
                          <a:solidFill>
                            <a:srgbClr val="000000"/>
                          </a:solidFill>
                          <a:effectLst/>
                          <a:latin typeface="Corbel" panose="020B0503020204020204" pitchFamily="34" charset="0"/>
                        </a:rPr>
                        <a:t>83%</a:t>
                      </a:r>
                    </a:p>
                  </a:txBody>
                  <a:tcPr marL="9525" marR="9525" marT="9525" marB="0" anchor="ctr">
                    <a:lnL>
                      <a:noFill/>
                    </a:lnL>
                    <a:lnR>
                      <a:noFill/>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81%</a:t>
                      </a:r>
                    </a:p>
                  </a:txBody>
                  <a:tcPr marL="9525" marR="9525" marT="9525" marB="0" anchor="ctr">
                    <a:lnL>
                      <a:noFill/>
                    </a:lnL>
                    <a:lnR w="12700" cap="flat" cmpd="sng" algn="ctr">
                      <a:solidFill>
                        <a:schemeClr val="tx1"/>
                      </a:solid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86%</a:t>
                      </a:r>
                    </a:p>
                  </a:txBody>
                  <a:tcPr marL="9525" marR="9525" marT="9525" marB="0" anchor="ctr">
                    <a:lnL w="12700" cap="flat" cmpd="sng" algn="ctr">
                      <a:solidFill>
                        <a:schemeClr val="tx1"/>
                      </a:solidFill>
                      <a:prstDash val="solid"/>
                      <a:round/>
                      <a:headEnd type="none" w="med" len="med"/>
                      <a:tailEnd type="none" w="med" len="med"/>
                    </a:lnL>
                    <a:lnR>
                      <a:noFill/>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82%</a:t>
                      </a:r>
                    </a:p>
                  </a:txBody>
                  <a:tcPr marL="9525" marR="9525" marT="9525" marB="0" anchor="ctr">
                    <a:lnL>
                      <a:noFill/>
                    </a:lnL>
                    <a:lnR>
                      <a:noFill/>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81%</a:t>
                      </a:r>
                    </a:p>
                  </a:txBody>
                  <a:tcPr marL="9525" marR="9525" marT="9525" marB="0" anchor="ctr">
                    <a:lnL>
                      <a:noFill/>
                    </a:lnL>
                    <a:lnR w="12700" cap="flat" cmpd="sng" algn="ctr">
                      <a:solidFill>
                        <a:schemeClr val="tx1"/>
                      </a:solid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dirty="0">
                          <a:solidFill>
                            <a:srgbClr val="FF0000"/>
                          </a:solidFill>
                          <a:effectLst/>
                          <a:latin typeface="Corbel" panose="020B0503020204020204" pitchFamily="34" charset="0"/>
                        </a:rPr>
                        <a:t>91%</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88%</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75%</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dirty="0">
                          <a:solidFill>
                            <a:srgbClr val="000000"/>
                          </a:solidFill>
                          <a:effectLst/>
                          <a:latin typeface="Corbel" panose="020B0503020204020204" pitchFamily="34" charset="0"/>
                        </a:rPr>
                        <a:t>80%</a:t>
                      </a:r>
                    </a:p>
                  </a:txBody>
                  <a:tcPr marL="9525" marR="9525" marT="9525" marB="0" anchor="ctr">
                    <a:lnL w="12700" cap="flat" cmpd="sng" algn="ctr">
                      <a:solidFill>
                        <a:schemeClr val="tx1"/>
                      </a:solidFill>
                      <a:prstDash val="solid"/>
                      <a:round/>
                      <a:headEnd type="none" w="med" len="med"/>
                      <a:tailEnd type="none" w="med" len="med"/>
                    </a:lnL>
                    <a:lnR>
                      <a:noFill/>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86%</a:t>
                      </a:r>
                    </a:p>
                  </a:txBody>
                  <a:tcPr marL="9525" marR="9525" marT="9525" marB="0" anchor="ctr">
                    <a:lnL>
                      <a:noFill/>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81%</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extLst>
                  <a:ext uri="{0D108BD9-81ED-4DB2-BD59-A6C34878D82A}">
                    <a16:rowId xmlns:a16="http://schemas.microsoft.com/office/drawing/2014/main" val="10002"/>
                  </a:ext>
                </a:extLst>
              </a:tr>
              <a:tr h="322722">
                <a:tc vMerge="1">
                  <a:txBody>
                    <a:bodyPr/>
                    <a:lstStyle/>
                    <a:p>
                      <a:pPr marL="0" marR="0" indent="0" algn="l" defTabSz="1219170" rtl="0" eaLnBrk="1" fontAlgn="ctr" latinLnBrk="0" hangingPunct="1">
                        <a:lnSpc>
                          <a:spcPct val="100000"/>
                        </a:lnSpc>
                        <a:spcBef>
                          <a:spcPts val="0"/>
                        </a:spcBef>
                        <a:spcAft>
                          <a:spcPts val="0"/>
                        </a:spcAft>
                        <a:buClrTx/>
                        <a:buSzTx/>
                        <a:buFontTx/>
                        <a:buNone/>
                        <a:tabLst/>
                        <a:defRPr/>
                      </a:pPr>
                      <a:endParaRPr lang="es-MX" sz="1200" b="0" i="0" u="none" strike="noStrike" dirty="0">
                        <a:solidFill>
                          <a:srgbClr val="000000"/>
                        </a:solidFill>
                        <a:effectLst/>
                        <a:latin typeface="Corbel" panose="020B0503020204020204" pitchFamily="34" charset="0"/>
                      </a:endParaRPr>
                    </a:p>
                  </a:txBody>
                  <a:tcPr marL="9525" marR="9525" marT="9525" marB="0" anchor="ctr">
                    <a:lnL w="12700" cap="flat" cmpd="sng" algn="ctr">
                      <a:solidFill>
                        <a:schemeClr val="tx1"/>
                      </a:solidFill>
                      <a:prstDash val="solid"/>
                      <a:round/>
                      <a:headEnd type="none" w="med" len="med"/>
                      <a:tailEnd type="none" w="med" len="med"/>
                    </a:lnL>
                    <a:lnR>
                      <a:noFill/>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l" fontAlgn="ctr"/>
                      <a:r>
                        <a:rPr lang="es-PE" sz="1200" b="0" i="0" u="none" strike="noStrike" dirty="0">
                          <a:solidFill>
                            <a:srgbClr val="000000"/>
                          </a:solidFill>
                          <a:effectLst/>
                          <a:latin typeface="Corbel" panose="020B0503020204020204" pitchFamily="34" charset="0"/>
                        </a:rPr>
                        <a:t>(Nada/Poco)</a:t>
                      </a:r>
                    </a:p>
                  </a:txBody>
                  <a:tcPr marL="9525" marR="9525" marT="9525" marB="0" anchor="ctr">
                    <a:lnL w="12700" cap="flat" cmpd="sng" algn="ctr">
                      <a:noFill/>
                      <a:prstDash val="solid"/>
                      <a:round/>
                      <a:headEnd type="none" w="med" len="med"/>
                      <a:tailEnd type="none" w="med" len="med"/>
                    </a:lnL>
                    <a:lnR>
                      <a:noFill/>
                    </a:lnR>
                    <a:lnT w="6350" cap="flat" cmpd="sng" algn="ctr">
                      <a:solidFill>
                        <a:srgbClr val="A6A6A6"/>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s-PE" sz="1200" b="0" i="0" u="none" strike="noStrike" dirty="0">
                          <a:solidFill>
                            <a:srgbClr val="000000"/>
                          </a:solidFill>
                          <a:effectLst/>
                          <a:latin typeface="Corbel" panose="020B0503020204020204" pitchFamily="34" charset="0"/>
                        </a:rPr>
                        <a:t>16%</a:t>
                      </a:r>
                    </a:p>
                  </a:txBody>
                  <a:tcPr marL="9525" marR="9525" marT="9525" marB="0" anchor="ctr">
                    <a:lnL>
                      <a:noFill/>
                    </a:lnL>
                    <a:lnR>
                      <a:noFill/>
                    </a:lnR>
                    <a:lnT w="6350" cap="flat" cmpd="sng" algn="ctr">
                      <a:solidFill>
                        <a:srgbClr val="A6A6A6"/>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15%</a:t>
                      </a:r>
                    </a:p>
                  </a:txBody>
                  <a:tcPr marL="9525" marR="9525" marT="9525" marB="0" anchor="ctr">
                    <a:lnL>
                      <a:noFill/>
                    </a:lnL>
                    <a:lnR>
                      <a:noFill/>
                    </a:lnR>
                    <a:lnT w="6350" cap="flat" cmpd="sng" algn="ctr">
                      <a:solidFill>
                        <a:srgbClr val="A6A6A6"/>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17%</a:t>
                      </a:r>
                    </a:p>
                  </a:txBody>
                  <a:tcPr marL="9525" marR="9525" marT="9525" marB="0" anchor="ctr">
                    <a:lnL>
                      <a:noFill/>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14%</a:t>
                      </a:r>
                    </a:p>
                  </a:txBody>
                  <a:tcPr marL="9525" marR="9525" marT="9525" marB="0" anchor="ctr">
                    <a:lnL w="12700" cap="flat" cmpd="sng" algn="ctr">
                      <a:solidFill>
                        <a:schemeClr val="tx1"/>
                      </a:solidFill>
                      <a:prstDash val="solid"/>
                      <a:round/>
                      <a:headEnd type="none" w="med" len="med"/>
                      <a:tailEnd type="none" w="med" len="med"/>
                    </a:lnL>
                    <a:lnR>
                      <a:noFill/>
                    </a:lnR>
                    <a:lnT w="6350" cap="flat" cmpd="sng" algn="ctr">
                      <a:solidFill>
                        <a:srgbClr val="A6A6A6"/>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17%</a:t>
                      </a:r>
                    </a:p>
                  </a:txBody>
                  <a:tcPr marL="9525" marR="9525" marT="9525" marB="0" anchor="ctr">
                    <a:lnL>
                      <a:noFill/>
                    </a:lnL>
                    <a:lnR>
                      <a:noFill/>
                    </a:lnR>
                    <a:lnT w="6350" cap="flat" cmpd="sng" algn="ctr">
                      <a:solidFill>
                        <a:srgbClr val="A6A6A6"/>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s-PE" sz="1200" b="0" i="0" u="none" strike="noStrike" dirty="0">
                          <a:solidFill>
                            <a:srgbClr val="000000"/>
                          </a:solidFill>
                          <a:effectLst/>
                          <a:latin typeface="Corbel" panose="020B0503020204020204" pitchFamily="34" charset="0"/>
                        </a:rPr>
                        <a:t>16%</a:t>
                      </a:r>
                    </a:p>
                  </a:txBody>
                  <a:tcPr marL="9525" marR="9525" marT="9525" marB="0" anchor="ctr">
                    <a:lnL>
                      <a:noFill/>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8%</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11%</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s-PE" sz="1200" b="1" i="0" u="none" strike="noStrike" dirty="0">
                          <a:solidFill>
                            <a:srgbClr val="FF0000"/>
                          </a:solidFill>
                          <a:effectLst/>
                          <a:latin typeface="Corbel" panose="020B0503020204020204" pitchFamily="34" charset="0"/>
                        </a:rPr>
                        <a:t>22%</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17%</a:t>
                      </a:r>
                    </a:p>
                  </a:txBody>
                  <a:tcPr marL="9525" marR="9525" marT="9525" marB="0" anchor="ctr">
                    <a:lnL w="12700" cap="flat" cmpd="sng" algn="ctr">
                      <a:solidFill>
                        <a:schemeClr val="tx1"/>
                      </a:solidFill>
                      <a:prstDash val="solid"/>
                      <a:round/>
                      <a:headEnd type="none" w="med" len="med"/>
                      <a:tailEnd type="none" w="med" len="med"/>
                    </a:lnL>
                    <a:lnR>
                      <a:noFill/>
                    </a:lnR>
                    <a:lnT w="6350" cap="flat" cmpd="sng" algn="ctr">
                      <a:solidFill>
                        <a:srgbClr val="A6A6A6"/>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13%</a:t>
                      </a:r>
                    </a:p>
                  </a:txBody>
                  <a:tcPr marL="9525" marR="9525" marT="9525" marB="0" anchor="ctr">
                    <a:lnL>
                      <a:noFill/>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s-PE" sz="1200" b="1" i="0" u="none" strike="noStrike" dirty="0">
                          <a:solidFill>
                            <a:srgbClr val="FF0000"/>
                          </a:solidFill>
                          <a:effectLst/>
                          <a:latin typeface="Corbel" panose="020B0503020204020204" pitchFamily="34" charset="0"/>
                        </a:rPr>
                        <a:t>18%</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00062485"/>
                  </a:ext>
                </a:extLst>
              </a:tr>
              <a:tr h="322722">
                <a:tc rowSpan="2">
                  <a:txBody>
                    <a:bodyPr/>
                    <a:lstStyle/>
                    <a:p>
                      <a:pPr marL="0" marR="0" indent="0" algn="l" defTabSz="1219170" rtl="0" eaLnBrk="1" fontAlgn="ctr" latinLnBrk="0" hangingPunct="1">
                        <a:lnSpc>
                          <a:spcPct val="100000"/>
                        </a:lnSpc>
                        <a:spcBef>
                          <a:spcPts val="0"/>
                        </a:spcBef>
                        <a:spcAft>
                          <a:spcPts val="0"/>
                        </a:spcAft>
                        <a:buClrTx/>
                        <a:buSzTx/>
                        <a:buFontTx/>
                        <a:buNone/>
                        <a:tabLst/>
                        <a:defRPr/>
                      </a:pPr>
                      <a:r>
                        <a:rPr lang="es-MX" sz="1200" b="0" i="0" u="none" strike="noStrike" dirty="0">
                          <a:solidFill>
                            <a:srgbClr val="000000"/>
                          </a:solidFill>
                          <a:effectLst/>
                          <a:latin typeface="Corbel" panose="020B0503020204020204" pitchFamily="34" charset="0"/>
                        </a:rPr>
                        <a:t>A usted personalmente</a:t>
                      </a:r>
                      <a:endParaRPr lang="es-PE" sz="1200" b="0" i="0" u="none" strike="noStrike" dirty="0">
                        <a:solidFill>
                          <a:srgbClr val="000000"/>
                        </a:solidFill>
                        <a:effectLst/>
                        <a:latin typeface="Corbel" panose="020B0503020204020204" pitchFamily="34" charset="0"/>
                      </a:endParaRPr>
                    </a:p>
                  </a:txBody>
                  <a:tcPr marL="9525" marR="9525" marT="9525" marB="0" anchor="ctr">
                    <a:lnL w="12700" cap="flat" cmpd="sng" algn="ctr">
                      <a:solidFill>
                        <a:schemeClr val="tx1"/>
                      </a:solidFill>
                      <a:prstDash val="solid"/>
                      <a:round/>
                      <a:headEnd type="none" w="med" len="med"/>
                      <a:tailEnd type="none" w="med" len="med"/>
                    </a:lnL>
                    <a:lnR>
                      <a:noFill/>
                    </a:lnR>
                    <a:lnT w="6350" cap="flat" cmpd="sng" algn="ctr">
                      <a:solidFill>
                        <a:srgbClr val="A6A6A6"/>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s-PE" sz="1200" b="0" i="0" u="none" strike="noStrike" dirty="0">
                          <a:solidFill>
                            <a:srgbClr val="000000"/>
                          </a:solidFill>
                          <a:effectLst/>
                          <a:latin typeface="Corbel" panose="020B0503020204020204" pitchFamily="34" charset="0"/>
                        </a:rPr>
                        <a:t>(Mucho/Algo)</a:t>
                      </a:r>
                    </a:p>
                  </a:txBody>
                  <a:tcPr marL="9525" marR="9525" marT="9525" marB="0" anchor="ctr">
                    <a:lnL w="12700" cap="flat" cmpd="sng" algn="ctr">
                      <a:no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ctr"/>
                      <a:r>
                        <a:rPr lang="es-PE" sz="1200" b="0" i="0" u="none" strike="noStrike" dirty="0">
                          <a:solidFill>
                            <a:srgbClr val="000000"/>
                          </a:solidFill>
                          <a:effectLst/>
                          <a:latin typeface="Corbel" panose="020B0503020204020204" pitchFamily="34" charset="0"/>
                        </a:rPr>
                        <a:t>68%</a:t>
                      </a:r>
                    </a:p>
                  </a:txBody>
                  <a:tcPr marL="9525" marR="9525" marT="9525" marB="0" anchor="ctr">
                    <a:lnL>
                      <a:noFill/>
                    </a:lnL>
                    <a:lnR>
                      <a:noFill/>
                    </a:lnR>
                    <a:lnT w="12700" cap="flat" cmpd="sng" algn="ctr">
                      <a:solidFill>
                        <a:schemeClr val="tx1"/>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dirty="0">
                          <a:solidFill>
                            <a:srgbClr val="000000"/>
                          </a:solidFill>
                          <a:effectLst/>
                          <a:latin typeface="Corbel" panose="020B0503020204020204" pitchFamily="34" charset="0"/>
                        </a:rPr>
                        <a:t>69%</a:t>
                      </a:r>
                    </a:p>
                  </a:txBody>
                  <a:tcPr marL="9525" marR="9525" marT="9525" marB="0" anchor="ctr">
                    <a:lnL>
                      <a:noFill/>
                    </a:lnL>
                    <a:lnR>
                      <a:noFill/>
                    </a:lnR>
                    <a:lnT w="12700" cap="flat" cmpd="sng" algn="ctr">
                      <a:solidFill>
                        <a:schemeClr val="tx1"/>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68%</a:t>
                      </a:r>
                    </a:p>
                  </a:txBody>
                  <a:tcPr marL="9525" marR="9525" marT="9525" marB="0"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72%</a:t>
                      </a:r>
                    </a:p>
                  </a:txBody>
                  <a:tcPr marL="9525" marR="9525" marT="9525" marB="0" anchor="ct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70%</a:t>
                      </a:r>
                    </a:p>
                  </a:txBody>
                  <a:tcPr marL="9525" marR="9525" marT="9525" marB="0" anchor="ctr">
                    <a:lnL>
                      <a:noFill/>
                    </a:lnL>
                    <a:lnR>
                      <a:noFill/>
                    </a:lnR>
                    <a:lnT w="12700" cap="flat" cmpd="sng" algn="ctr">
                      <a:solidFill>
                        <a:schemeClr val="tx1"/>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67%</a:t>
                      </a:r>
                    </a:p>
                  </a:txBody>
                  <a:tcPr marL="9525" marR="9525" marT="9525" marB="0"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dirty="0">
                          <a:solidFill>
                            <a:srgbClr val="FF0000"/>
                          </a:solidFill>
                          <a:effectLst/>
                          <a:latin typeface="Corbel" panose="020B0503020204020204" pitchFamily="34" charset="0"/>
                        </a:rPr>
                        <a:t>77%</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70%</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64%</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dirty="0">
                          <a:solidFill>
                            <a:srgbClr val="000000"/>
                          </a:solidFill>
                          <a:effectLst/>
                          <a:latin typeface="Corbel" panose="020B0503020204020204" pitchFamily="34" charset="0"/>
                        </a:rPr>
                        <a:t>71%</a:t>
                      </a:r>
                    </a:p>
                  </a:txBody>
                  <a:tcPr marL="9525" marR="9525" marT="9525" marB="0" anchor="ct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69%</a:t>
                      </a:r>
                    </a:p>
                  </a:txBody>
                  <a:tcPr marL="9525" marR="9525" marT="9525" marB="0" anchor="ctr">
                    <a:lnL>
                      <a:noFill/>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69%</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extLst>
                  <a:ext uri="{0D108BD9-81ED-4DB2-BD59-A6C34878D82A}">
                    <a16:rowId xmlns:a16="http://schemas.microsoft.com/office/drawing/2014/main" val="4229197790"/>
                  </a:ext>
                </a:extLst>
              </a:tr>
              <a:tr h="322722">
                <a:tc vMerge="1">
                  <a:txBody>
                    <a:bodyPr/>
                    <a:lstStyle/>
                    <a:p>
                      <a:pPr algn="l" fontAlgn="ctr"/>
                      <a:endParaRPr lang="es-PE" sz="1200" b="0" i="0" u="none" strike="noStrike" dirty="0">
                        <a:solidFill>
                          <a:srgbClr val="000000"/>
                        </a:solidFill>
                        <a:effectLst/>
                        <a:latin typeface="Corbel" panose="020B0503020204020204" pitchFamily="34" charset="0"/>
                      </a:endParaRPr>
                    </a:p>
                  </a:txBody>
                  <a:tcPr marL="9525" marR="9525" marT="9525" marB="0" anchor="ctr">
                    <a:lnL w="12700" cap="flat" cmpd="sng" algn="ctr">
                      <a:solidFill>
                        <a:schemeClr val="tx1"/>
                      </a:solidFill>
                      <a:prstDash val="solid"/>
                      <a:round/>
                      <a:headEnd type="none" w="med" len="med"/>
                      <a:tailEnd type="none" w="med" len="med"/>
                    </a:lnL>
                    <a:lnR>
                      <a:noFill/>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l" fontAlgn="ctr"/>
                      <a:r>
                        <a:rPr lang="es-PE" sz="1200" b="0" i="0" u="none" strike="noStrike" dirty="0">
                          <a:solidFill>
                            <a:srgbClr val="000000"/>
                          </a:solidFill>
                          <a:effectLst/>
                          <a:latin typeface="Corbel" panose="020B0503020204020204" pitchFamily="34" charset="0"/>
                        </a:rPr>
                        <a:t>(Nada/Poco)</a:t>
                      </a:r>
                    </a:p>
                  </a:txBody>
                  <a:tcPr marL="9525" marR="9525" marT="9525" marB="0" anchor="ctr">
                    <a:lnL w="12700" cap="flat" cmpd="sng" algn="ctr">
                      <a:noFill/>
                      <a:prstDash val="solid"/>
                      <a:round/>
                      <a:headEnd type="none" w="med" len="med"/>
                      <a:tailEnd type="none" w="med" len="med"/>
                    </a:lnL>
                    <a:lnR>
                      <a:noFill/>
                    </a:lnR>
                    <a:lnT w="6350" cap="flat" cmpd="sng" algn="ctr">
                      <a:solidFill>
                        <a:srgbClr val="A6A6A6"/>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s-PE" sz="1200" b="0" i="0" u="none" strike="noStrike" dirty="0">
                          <a:solidFill>
                            <a:srgbClr val="000000"/>
                          </a:solidFill>
                          <a:effectLst/>
                          <a:latin typeface="Corbel" panose="020B0503020204020204" pitchFamily="34" charset="0"/>
                        </a:rPr>
                        <a:t>30%</a:t>
                      </a:r>
                    </a:p>
                  </a:txBody>
                  <a:tcPr marL="9525" marR="9525" marT="9525" marB="0" anchor="ctr">
                    <a:lnL>
                      <a:noFill/>
                    </a:lnL>
                    <a:lnR>
                      <a:noFill/>
                    </a:lnR>
                    <a:lnT w="6350" cap="flat" cmpd="sng" algn="ctr">
                      <a:solidFill>
                        <a:srgbClr val="A6A6A6"/>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29%</a:t>
                      </a:r>
                    </a:p>
                  </a:txBody>
                  <a:tcPr marL="9525" marR="9525" marT="9525" marB="0" anchor="ctr">
                    <a:lnL>
                      <a:noFill/>
                    </a:lnL>
                    <a:lnR>
                      <a:noFill/>
                    </a:lnR>
                    <a:lnT w="6350" cap="flat" cmpd="sng" algn="ctr">
                      <a:solidFill>
                        <a:srgbClr val="A6A6A6"/>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30%</a:t>
                      </a:r>
                    </a:p>
                  </a:txBody>
                  <a:tcPr marL="9525" marR="9525" marT="9525" marB="0" anchor="ctr">
                    <a:lnL>
                      <a:noFill/>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28%</a:t>
                      </a:r>
                    </a:p>
                  </a:txBody>
                  <a:tcPr marL="9525" marR="9525" marT="9525" marB="0" anchor="ctr">
                    <a:lnL w="12700" cap="flat" cmpd="sng" algn="ctr">
                      <a:solidFill>
                        <a:schemeClr val="tx1"/>
                      </a:solidFill>
                      <a:prstDash val="solid"/>
                      <a:round/>
                      <a:headEnd type="none" w="med" len="med"/>
                      <a:tailEnd type="none" w="med" len="med"/>
                    </a:lnL>
                    <a:lnR>
                      <a:noFill/>
                    </a:lnR>
                    <a:lnT w="6350" cap="flat" cmpd="sng" algn="ctr">
                      <a:solidFill>
                        <a:srgbClr val="A6A6A6"/>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29%</a:t>
                      </a:r>
                    </a:p>
                  </a:txBody>
                  <a:tcPr marL="9525" marR="9525" marT="9525" marB="0" anchor="ctr">
                    <a:lnL>
                      <a:noFill/>
                    </a:lnL>
                    <a:lnR>
                      <a:noFill/>
                    </a:lnR>
                    <a:lnT w="6350" cap="flat" cmpd="sng" algn="ctr">
                      <a:solidFill>
                        <a:srgbClr val="A6A6A6"/>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s-PE" sz="1200" b="0" i="0" u="none" strike="noStrike" dirty="0">
                          <a:solidFill>
                            <a:srgbClr val="000000"/>
                          </a:solidFill>
                          <a:effectLst/>
                          <a:latin typeface="Corbel" panose="020B0503020204020204" pitchFamily="34" charset="0"/>
                        </a:rPr>
                        <a:t>30%</a:t>
                      </a:r>
                    </a:p>
                  </a:txBody>
                  <a:tcPr marL="9525" marR="9525" marT="9525" marB="0" anchor="ctr">
                    <a:lnL>
                      <a:noFill/>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22%</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29%</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s-PE" sz="1200" b="1" i="0" u="none" strike="noStrike" dirty="0">
                          <a:solidFill>
                            <a:srgbClr val="FF0000"/>
                          </a:solidFill>
                          <a:effectLst/>
                          <a:latin typeface="Corbel" panose="020B0503020204020204" pitchFamily="34" charset="0"/>
                        </a:rPr>
                        <a:t>33%</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28%</a:t>
                      </a:r>
                    </a:p>
                  </a:txBody>
                  <a:tcPr marL="9525" marR="9525" marT="9525" marB="0" anchor="ctr">
                    <a:lnL w="12700" cap="flat" cmpd="sng" algn="ctr">
                      <a:solidFill>
                        <a:schemeClr val="tx1"/>
                      </a:solidFill>
                      <a:prstDash val="solid"/>
                      <a:round/>
                      <a:headEnd type="none" w="med" len="med"/>
                      <a:tailEnd type="none" w="med" len="med"/>
                    </a:lnL>
                    <a:lnR>
                      <a:noFill/>
                    </a:lnR>
                    <a:lnT w="6350" cap="flat" cmpd="sng" algn="ctr">
                      <a:solidFill>
                        <a:srgbClr val="A6A6A6"/>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29%</a:t>
                      </a:r>
                    </a:p>
                  </a:txBody>
                  <a:tcPr marL="9525" marR="9525" marT="9525" marB="0" anchor="ctr">
                    <a:lnL>
                      <a:noFill/>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s-PE" sz="1200" b="0" i="0" u="none" strike="noStrike" dirty="0">
                          <a:solidFill>
                            <a:srgbClr val="000000"/>
                          </a:solidFill>
                          <a:effectLst/>
                          <a:latin typeface="Corbel" panose="020B0503020204020204" pitchFamily="34" charset="0"/>
                        </a:rPr>
                        <a:t>30%</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52274430"/>
                  </a:ext>
                </a:extLst>
              </a:tr>
            </a:tbl>
          </a:graphicData>
        </a:graphic>
      </p:graphicFrame>
      <p:sp>
        <p:nvSpPr>
          <p:cNvPr id="13" name="Rectángulo 12">
            <a:extLst>
              <a:ext uri="{FF2B5EF4-FFF2-40B4-BE49-F238E27FC236}">
                <a16:creationId xmlns:a16="http://schemas.microsoft.com/office/drawing/2014/main" id="{5AFE7063-0E58-4D30-A54A-2E2E6243028D}"/>
              </a:ext>
            </a:extLst>
          </p:cNvPr>
          <p:cNvSpPr/>
          <p:nvPr/>
        </p:nvSpPr>
        <p:spPr>
          <a:xfrm>
            <a:off x="648526" y="1228428"/>
            <a:ext cx="8184798" cy="338554"/>
          </a:xfrm>
          <a:prstGeom prst="rect">
            <a:avLst/>
          </a:prstGeom>
        </p:spPr>
        <p:txBody>
          <a:bodyPr wrap="square">
            <a:spAutoFit/>
          </a:bodyPr>
          <a:lstStyle/>
          <a:p>
            <a:pPr>
              <a:defRPr/>
            </a:pPr>
            <a:r>
              <a:rPr lang="es-MX" sz="1600" dirty="0">
                <a:solidFill>
                  <a:srgbClr val="000000"/>
                </a:solidFill>
                <a:latin typeface="Corbel" panose="020B0503020204020204" pitchFamily="34" charset="0"/>
              </a:rPr>
              <a:t>¿Qué tanto afecta el enfrentamiento entre el Presidente y el Congreso …?* (Pregunta asistida) </a:t>
            </a:r>
            <a:endParaRPr lang="es-PE" sz="1600" dirty="0">
              <a:latin typeface="Corbel" panose="020B0503020204020204" pitchFamily="34" charset="0"/>
            </a:endParaRPr>
          </a:p>
        </p:txBody>
      </p:sp>
    </p:spTree>
    <p:extLst>
      <p:ext uri="{BB962C8B-B14F-4D97-AF65-F5344CB8AC3E}">
        <p14:creationId xmlns:p14="http://schemas.microsoft.com/office/powerpoint/2010/main" val="42843867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ítulo 10"/>
          <p:cNvSpPr txBox="1">
            <a:spLocks/>
          </p:cNvSpPr>
          <p:nvPr/>
        </p:nvSpPr>
        <p:spPr>
          <a:xfrm>
            <a:off x="648526" y="319101"/>
            <a:ext cx="8140632" cy="1135893"/>
          </a:xfrm>
          <a:prstGeom prst="rect">
            <a:avLst/>
          </a:prstGeom>
        </p:spPr>
        <p:txBody>
          <a:bodyPr/>
          <a:lstStyle>
            <a:lvl1pPr algn="l" defTabSz="1219170" rtl="0" eaLnBrk="1" latinLnBrk="0" hangingPunct="1">
              <a:spcBef>
                <a:spcPct val="0"/>
              </a:spcBef>
              <a:buNone/>
              <a:defRPr sz="2400" kern="1200">
                <a:solidFill>
                  <a:schemeClr val="tx1"/>
                </a:solidFill>
                <a:latin typeface="Arial" pitchFamily="34" charset="0"/>
                <a:ea typeface="+mj-ea"/>
                <a:cs typeface="+mj-cs"/>
              </a:defRPr>
            </a:lvl1pPr>
          </a:lstStyle>
          <a:p>
            <a:pPr defTabSz="914400">
              <a:spcBef>
                <a:spcPts val="0"/>
              </a:spcBef>
              <a:defRPr/>
            </a:pPr>
            <a:r>
              <a:rPr lang="es-PE" dirty="0">
                <a:solidFill>
                  <a:srgbClr val="000000"/>
                </a:solidFill>
                <a:latin typeface="Corbel" panose="020B0503020204020204" pitchFamily="34" charset="0"/>
              </a:rPr>
              <a:t>Representación política: el 43% se siente más representado por el presidente Castillo, el 31% por el Congreso y el 24% no se siente representado por ninguno. </a:t>
            </a:r>
          </a:p>
        </p:txBody>
      </p:sp>
      <p:sp>
        <p:nvSpPr>
          <p:cNvPr id="13" name="Rectángulo 12"/>
          <p:cNvSpPr/>
          <p:nvPr/>
        </p:nvSpPr>
        <p:spPr>
          <a:xfrm>
            <a:off x="648526" y="1750156"/>
            <a:ext cx="6403438" cy="338554"/>
          </a:xfrm>
          <a:prstGeom prst="rect">
            <a:avLst/>
          </a:prstGeom>
        </p:spPr>
        <p:txBody>
          <a:bodyPr wrap="square">
            <a:spAutoFit/>
          </a:bodyPr>
          <a:lstStyle/>
          <a:p>
            <a:pPr>
              <a:defRPr/>
            </a:pPr>
            <a:r>
              <a:rPr lang="es-MX" sz="1600" dirty="0">
                <a:solidFill>
                  <a:srgbClr val="000000"/>
                </a:solidFill>
                <a:latin typeface="Corbel" panose="020B0503020204020204" pitchFamily="34" charset="0"/>
              </a:rPr>
              <a:t>¿Por quién se siente usted más representado? (Pregunta asistida) </a:t>
            </a:r>
            <a:endParaRPr lang="es-PE" sz="1600" dirty="0">
              <a:latin typeface="Corbel" panose="020B0503020204020204" pitchFamily="34" charset="0"/>
            </a:endParaRPr>
          </a:p>
        </p:txBody>
      </p:sp>
      <p:graphicFrame>
        <p:nvGraphicFramePr>
          <p:cNvPr id="10" name="11 Gráfico">
            <a:extLst>
              <a:ext uri="{FF2B5EF4-FFF2-40B4-BE49-F238E27FC236}">
                <a16:creationId xmlns:a16="http://schemas.microsoft.com/office/drawing/2014/main" id="{F42F70DD-ADD4-4BDF-ABF2-BDBEA1850DFD}"/>
              </a:ext>
            </a:extLst>
          </p:cNvPr>
          <p:cNvGraphicFramePr/>
          <p:nvPr>
            <p:extLst>
              <p:ext uri="{D42A27DB-BD31-4B8C-83A1-F6EECF244321}">
                <p14:modId xmlns:p14="http://schemas.microsoft.com/office/powerpoint/2010/main" val="3842719929"/>
              </p:ext>
            </p:extLst>
          </p:nvPr>
        </p:nvGraphicFramePr>
        <p:xfrm>
          <a:off x="884454" y="988541"/>
          <a:ext cx="10373664" cy="5035055"/>
        </p:xfrm>
        <a:graphic>
          <a:graphicData uri="http://schemas.openxmlformats.org/drawingml/2006/chart">
            <c:chart xmlns:c="http://schemas.openxmlformats.org/drawingml/2006/chart" xmlns:r="http://schemas.openxmlformats.org/officeDocument/2006/relationships" r:id="rId3"/>
          </a:graphicData>
        </a:graphic>
      </p:graphicFrame>
      <p:sp>
        <p:nvSpPr>
          <p:cNvPr id="5" name="Rectángulo 11">
            <a:extLst>
              <a:ext uri="{FF2B5EF4-FFF2-40B4-BE49-F238E27FC236}">
                <a16:creationId xmlns:a16="http://schemas.microsoft.com/office/drawing/2014/main" id="{F6086B77-5536-47E5-A4BB-40DA4B2BC291}"/>
              </a:ext>
            </a:extLst>
          </p:cNvPr>
          <p:cNvSpPr/>
          <p:nvPr/>
        </p:nvSpPr>
        <p:spPr>
          <a:xfrm>
            <a:off x="7661564" y="6220691"/>
            <a:ext cx="3850108" cy="261610"/>
          </a:xfrm>
          <a:prstGeom prst="rect">
            <a:avLst/>
          </a:prstGeom>
          <a:solidFill>
            <a:schemeClr val="bg1"/>
          </a:solidFill>
        </p:spPr>
        <p:txBody>
          <a:bodyPr wrap="square">
            <a:spAutoFit/>
          </a:bodyPr>
          <a:lstStyle/>
          <a:p>
            <a:pPr algn="r"/>
            <a:r>
              <a:rPr lang="es-ES" sz="1100" dirty="0">
                <a:solidFill>
                  <a:schemeClr val="bg1">
                    <a:lumMod val="50000"/>
                  </a:schemeClr>
                </a:solidFill>
                <a:latin typeface="Corbel" panose="020B0503020204020204" pitchFamily="34" charset="0"/>
              </a:rPr>
              <a:t>La opción Por ninguno/por nadie no se lee a los encuestados</a:t>
            </a:r>
            <a:endParaRPr lang="es-PE" sz="1100" dirty="0">
              <a:solidFill>
                <a:schemeClr val="bg1">
                  <a:lumMod val="50000"/>
                </a:schemeClr>
              </a:solidFill>
              <a:latin typeface="Corbel" panose="020B0503020204020204" pitchFamily="34" charset="0"/>
            </a:endParaRPr>
          </a:p>
        </p:txBody>
      </p:sp>
    </p:spTree>
    <p:extLst>
      <p:ext uri="{BB962C8B-B14F-4D97-AF65-F5344CB8AC3E}">
        <p14:creationId xmlns:p14="http://schemas.microsoft.com/office/powerpoint/2010/main" val="31433242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upo 6">
            <a:extLst>
              <a:ext uri="{FF2B5EF4-FFF2-40B4-BE49-F238E27FC236}">
                <a16:creationId xmlns:a16="http://schemas.microsoft.com/office/drawing/2014/main" id="{7F47BC86-CCC9-4023-A76F-265983835CEA}"/>
              </a:ext>
            </a:extLst>
          </p:cNvPr>
          <p:cNvGrpSpPr/>
          <p:nvPr/>
        </p:nvGrpSpPr>
        <p:grpSpPr>
          <a:xfrm>
            <a:off x="9741145" y="6212214"/>
            <a:ext cx="1727578" cy="261610"/>
            <a:chOff x="9985605" y="6267648"/>
            <a:chExt cx="1727578" cy="261610"/>
          </a:xfrm>
        </p:grpSpPr>
        <p:sp>
          <p:nvSpPr>
            <p:cNvPr id="8" name="Rectángulo 7"/>
            <p:cNvSpPr/>
            <p:nvPr/>
          </p:nvSpPr>
          <p:spPr bwMode="gray">
            <a:xfrm>
              <a:off x="9985605" y="6346937"/>
              <a:ext cx="231820" cy="103031"/>
            </a:xfrm>
            <a:prstGeom prst="rect">
              <a:avLst/>
            </a:prstGeom>
            <a:solidFill>
              <a:srgbClr val="DC291E"/>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indent="0" algn="ctr">
                <a:spcBef>
                  <a:spcPts val="300"/>
                </a:spcBef>
                <a:buFont typeface="Courier New" pitchFamily="49" charset="0"/>
                <a:buNone/>
              </a:pPr>
              <a:endParaRPr lang="es-PE" sz="1600" dirty="0">
                <a:solidFill>
                  <a:schemeClr val="tx1"/>
                </a:solidFill>
                <a:latin typeface="Arial" pitchFamily="34" charset="0"/>
                <a:cs typeface="Arial" pitchFamily="34" charset="0"/>
              </a:endParaRPr>
            </a:p>
          </p:txBody>
        </p:sp>
        <p:sp>
          <p:nvSpPr>
            <p:cNvPr id="9" name="Rectángulo 8"/>
            <p:cNvSpPr/>
            <p:nvPr/>
          </p:nvSpPr>
          <p:spPr>
            <a:xfrm>
              <a:off x="10178789" y="6267648"/>
              <a:ext cx="1534394" cy="261610"/>
            </a:xfrm>
            <a:prstGeom prst="rect">
              <a:avLst/>
            </a:prstGeom>
          </p:spPr>
          <p:txBody>
            <a:bodyPr wrap="none">
              <a:spAutoFit/>
            </a:bodyPr>
            <a:lstStyle/>
            <a:p>
              <a:r>
                <a:rPr lang="es-ES" sz="1100" dirty="0">
                  <a:solidFill>
                    <a:schemeClr val="bg2">
                      <a:lumMod val="50000"/>
                    </a:schemeClr>
                  </a:solidFill>
                  <a:latin typeface="Corbel" panose="020B0503020204020204" pitchFamily="34" charset="0"/>
                </a:rPr>
                <a:t> Diferencia significativa</a:t>
              </a:r>
              <a:endParaRPr lang="es-PE" sz="1100" dirty="0">
                <a:solidFill>
                  <a:schemeClr val="bg2">
                    <a:lumMod val="50000"/>
                  </a:schemeClr>
                </a:solidFill>
              </a:endParaRPr>
            </a:p>
          </p:txBody>
        </p:sp>
      </p:grpSp>
      <p:sp>
        <p:nvSpPr>
          <p:cNvPr id="14" name="Rectángulo redondeado 13"/>
          <p:cNvSpPr/>
          <p:nvPr/>
        </p:nvSpPr>
        <p:spPr bwMode="gray">
          <a:xfrm>
            <a:off x="701403" y="929860"/>
            <a:ext cx="8477309" cy="938970"/>
          </a:xfrm>
          <a:prstGeom prst="roundRect">
            <a:avLst/>
          </a:prstGeom>
          <a:solidFill>
            <a:schemeClr val="bg1"/>
          </a:solidFill>
          <a:ln w="9525">
            <a:solidFill>
              <a:schemeClr val="accent4"/>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just">
              <a:spcBef>
                <a:spcPts val="300"/>
              </a:spcBef>
            </a:pPr>
            <a:r>
              <a:rPr lang="es-MX" sz="1600" dirty="0">
                <a:solidFill>
                  <a:schemeClr val="tx1"/>
                </a:solidFill>
                <a:latin typeface="Corbel" panose="020B0503020204020204" pitchFamily="34" charset="0"/>
                <a:cs typeface="Arial" pitchFamily="34" charset="0"/>
              </a:rPr>
              <a:t>La sensación de representación por parte del presidente es mayor fuera de Lima Metropolitana, en hombres, en NSE D/E, en la sierra y selva, entre quienes se identifican como de centro e izquierda, en quienes aprueban a Castillo y creen que su gobierno durará cinco años.</a:t>
            </a:r>
            <a:endParaRPr lang="es-PE" sz="1600" dirty="0">
              <a:solidFill>
                <a:schemeClr val="tx1"/>
              </a:solidFill>
              <a:latin typeface="Corbel" panose="020B0503020204020204" pitchFamily="34" charset="0"/>
              <a:cs typeface="Arial" pitchFamily="34" charset="0"/>
            </a:endParaRPr>
          </a:p>
        </p:txBody>
      </p:sp>
      <p:graphicFrame>
        <p:nvGraphicFramePr>
          <p:cNvPr id="10" name="8 Tabla">
            <a:extLst>
              <a:ext uri="{FF2B5EF4-FFF2-40B4-BE49-F238E27FC236}">
                <a16:creationId xmlns:a16="http://schemas.microsoft.com/office/drawing/2014/main" id="{0E512D84-F6FB-4993-8CE0-04E58BB8528D}"/>
              </a:ext>
            </a:extLst>
          </p:cNvPr>
          <p:cNvGraphicFramePr>
            <a:graphicFrameLocks noGrp="1"/>
          </p:cNvGraphicFramePr>
          <p:nvPr/>
        </p:nvGraphicFramePr>
        <p:xfrm>
          <a:off x="589099" y="2557344"/>
          <a:ext cx="11210812" cy="1712715"/>
        </p:xfrm>
        <a:graphic>
          <a:graphicData uri="http://schemas.openxmlformats.org/drawingml/2006/table">
            <a:tbl>
              <a:tblPr/>
              <a:tblGrid>
                <a:gridCol w="2003679">
                  <a:extLst>
                    <a:ext uri="{9D8B030D-6E8A-4147-A177-3AD203B41FA5}">
                      <a16:colId xmlns:a16="http://schemas.microsoft.com/office/drawing/2014/main" val="20000"/>
                    </a:ext>
                  </a:extLst>
                </a:gridCol>
                <a:gridCol w="569076">
                  <a:extLst>
                    <a:ext uri="{9D8B030D-6E8A-4147-A177-3AD203B41FA5}">
                      <a16:colId xmlns:a16="http://schemas.microsoft.com/office/drawing/2014/main" val="20001"/>
                    </a:ext>
                  </a:extLst>
                </a:gridCol>
                <a:gridCol w="526185">
                  <a:extLst>
                    <a:ext uri="{9D8B030D-6E8A-4147-A177-3AD203B41FA5}">
                      <a16:colId xmlns:a16="http://schemas.microsoft.com/office/drawing/2014/main" val="755056812"/>
                    </a:ext>
                  </a:extLst>
                </a:gridCol>
                <a:gridCol w="570034">
                  <a:extLst>
                    <a:ext uri="{9D8B030D-6E8A-4147-A177-3AD203B41FA5}">
                      <a16:colId xmlns:a16="http://schemas.microsoft.com/office/drawing/2014/main" val="3338438599"/>
                    </a:ext>
                  </a:extLst>
                </a:gridCol>
                <a:gridCol w="504260">
                  <a:extLst>
                    <a:ext uri="{9D8B030D-6E8A-4147-A177-3AD203B41FA5}">
                      <a16:colId xmlns:a16="http://schemas.microsoft.com/office/drawing/2014/main" val="1031452437"/>
                    </a:ext>
                  </a:extLst>
                </a:gridCol>
                <a:gridCol w="504260">
                  <a:extLst>
                    <a:ext uri="{9D8B030D-6E8A-4147-A177-3AD203B41FA5}">
                      <a16:colId xmlns:a16="http://schemas.microsoft.com/office/drawing/2014/main" val="109836065"/>
                    </a:ext>
                  </a:extLst>
                </a:gridCol>
                <a:gridCol w="504260">
                  <a:extLst>
                    <a:ext uri="{9D8B030D-6E8A-4147-A177-3AD203B41FA5}">
                      <a16:colId xmlns:a16="http://schemas.microsoft.com/office/drawing/2014/main" val="1702893787"/>
                    </a:ext>
                  </a:extLst>
                </a:gridCol>
                <a:gridCol w="570033">
                  <a:extLst>
                    <a:ext uri="{9D8B030D-6E8A-4147-A177-3AD203B41FA5}">
                      <a16:colId xmlns:a16="http://schemas.microsoft.com/office/drawing/2014/main" val="1396825057"/>
                    </a:ext>
                  </a:extLst>
                </a:gridCol>
                <a:gridCol w="427526">
                  <a:extLst>
                    <a:ext uri="{9D8B030D-6E8A-4147-A177-3AD203B41FA5}">
                      <a16:colId xmlns:a16="http://schemas.microsoft.com/office/drawing/2014/main" val="143261240"/>
                    </a:ext>
                  </a:extLst>
                </a:gridCol>
                <a:gridCol w="559071">
                  <a:extLst>
                    <a:ext uri="{9D8B030D-6E8A-4147-A177-3AD203B41FA5}">
                      <a16:colId xmlns:a16="http://schemas.microsoft.com/office/drawing/2014/main" val="3761098995"/>
                    </a:ext>
                  </a:extLst>
                </a:gridCol>
                <a:gridCol w="635807">
                  <a:extLst>
                    <a:ext uri="{9D8B030D-6E8A-4147-A177-3AD203B41FA5}">
                      <a16:colId xmlns:a16="http://schemas.microsoft.com/office/drawing/2014/main" val="3073160988"/>
                    </a:ext>
                  </a:extLst>
                </a:gridCol>
                <a:gridCol w="493298">
                  <a:extLst>
                    <a:ext uri="{9D8B030D-6E8A-4147-A177-3AD203B41FA5}">
                      <a16:colId xmlns:a16="http://schemas.microsoft.com/office/drawing/2014/main" val="20005"/>
                    </a:ext>
                  </a:extLst>
                </a:gridCol>
                <a:gridCol w="545792">
                  <a:extLst>
                    <a:ext uri="{9D8B030D-6E8A-4147-A177-3AD203B41FA5}">
                      <a16:colId xmlns:a16="http://schemas.microsoft.com/office/drawing/2014/main" val="20012"/>
                    </a:ext>
                  </a:extLst>
                </a:gridCol>
                <a:gridCol w="534928">
                  <a:extLst>
                    <a:ext uri="{9D8B030D-6E8A-4147-A177-3AD203B41FA5}">
                      <a16:colId xmlns:a16="http://schemas.microsoft.com/office/drawing/2014/main" val="1866410512"/>
                    </a:ext>
                  </a:extLst>
                </a:gridCol>
                <a:gridCol w="435330">
                  <a:extLst>
                    <a:ext uri="{9D8B030D-6E8A-4147-A177-3AD203B41FA5}">
                      <a16:colId xmlns:a16="http://schemas.microsoft.com/office/drawing/2014/main" val="20014"/>
                    </a:ext>
                  </a:extLst>
                </a:gridCol>
                <a:gridCol w="609091">
                  <a:extLst>
                    <a:ext uri="{9D8B030D-6E8A-4147-A177-3AD203B41FA5}">
                      <a16:colId xmlns:a16="http://schemas.microsoft.com/office/drawing/2014/main" val="1973971034"/>
                    </a:ext>
                  </a:extLst>
                </a:gridCol>
                <a:gridCol w="609091">
                  <a:extLst>
                    <a:ext uri="{9D8B030D-6E8A-4147-A177-3AD203B41FA5}">
                      <a16:colId xmlns:a16="http://schemas.microsoft.com/office/drawing/2014/main" val="1413499854"/>
                    </a:ext>
                  </a:extLst>
                </a:gridCol>
                <a:gridCol w="609091">
                  <a:extLst>
                    <a:ext uri="{9D8B030D-6E8A-4147-A177-3AD203B41FA5}">
                      <a16:colId xmlns:a16="http://schemas.microsoft.com/office/drawing/2014/main" val="2442736668"/>
                    </a:ext>
                  </a:extLst>
                </a:gridCol>
              </a:tblGrid>
              <a:tr h="189583">
                <a:tc rowSpan="2">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s-ES" sz="1200" b="1" i="0" u="none" strike="noStrike" kern="1200" baseline="0" dirty="0">
                          <a:solidFill>
                            <a:srgbClr val="000000"/>
                          </a:solidFill>
                          <a:effectLst/>
                          <a:latin typeface="Corbel" panose="020B0503020204020204" pitchFamily="34" charset="0"/>
                          <a:ea typeface="+mn-ea"/>
                          <a:cs typeface="+mn-cs"/>
                        </a:rPr>
                        <a:t>Diciembre</a:t>
                      </a:r>
                    </a:p>
                    <a:p>
                      <a:pPr marL="0" marR="0" lvl="0" indent="0" algn="ctr" defTabSz="914400" rtl="0" eaLnBrk="1" fontAlgn="ctr" latinLnBrk="0" hangingPunct="1">
                        <a:lnSpc>
                          <a:spcPct val="100000"/>
                        </a:lnSpc>
                        <a:spcBef>
                          <a:spcPts val="0"/>
                        </a:spcBef>
                        <a:spcAft>
                          <a:spcPts val="0"/>
                        </a:spcAft>
                        <a:buClrTx/>
                        <a:buSzTx/>
                        <a:buFontTx/>
                        <a:buNone/>
                        <a:tabLst/>
                        <a:defRPr/>
                      </a:pPr>
                      <a:r>
                        <a:rPr lang="es-ES" sz="1200" b="1" i="0" u="none" strike="noStrike" kern="1200" baseline="0" dirty="0">
                          <a:solidFill>
                            <a:srgbClr val="000000"/>
                          </a:solidFill>
                          <a:effectLst/>
                          <a:latin typeface="Corbel" panose="020B0503020204020204" pitchFamily="34" charset="0"/>
                          <a:ea typeface="+mn-ea"/>
                          <a:cs typeface="+mn-cs"/>
                        </a:rPr>
                        <a:t>2021</a:t>
                      </a:r>
                      <a:endParaRPr lang="es-PE" sz="1200" b="1" i="0" u="none" strike="noStrike" kern="1200" dirty="0">
                        <a:solidFill>
                          <a:srgbClr val="000000"/>
                        </a:solidFill>
                        <a:effectLst/>
                        <a:latin typeface="Corbel" panose="020B0503020204020204" pitchFamily="34" charset="0"/>
                        <a:ea typeface="+mn-ea"/>
                        <a:cs typeface="+mn-cs"/>
                      </a:endParaRPr>
                    </a:p>
                  </a:txBody>
                  <a:tcPr marL="5372" marR="5372" marT="5372" marB="0" anchor="ctr">
                    <a:lnL w="12700" cap="flat" cmpd="sng" algn="ctr">
                      <a:solidFill>
                        <a:schemeClr val="tx1"/>
                      </a:solidFill>
                      <a:prstDash val="solid"/>
                      <a:round/>
                      <a:headEnd type="none" w="med" len="med"/>
                      <a:tailEnd type="none" w="med" len="med"/>
                    </a:lnL>
                    <a:lnR>
                      <a:noFill/>
                    </a:lnR>
                    <a:lnT w="19050" cap="flat" cmpd="sng" algn="ctr">
                      <a:solidFill>
                        <a:schemeClr val="tx1">
                          <a:lumMod val="65000"/>
                          <a:lumOff val="35000"/>
                        </a:schemeClr>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rowSpan="2">
                  <a:txBody>
                    <a:bodyPr/>
                    <a:lstStyle/>
                    <a:p>
                      <a:pPr algn="ctr" rtl="0" fontAlgn="ctr"/>
                      <a:r>
                        <a:rPr lang="es-PE" sz="1200" b="1" i="0" u="none" strike="noStrike" dirty="0">
                          <a:solidFill>
                            <a:schemeClr val="tx1"/>
                          </a:solidFill>
                          <a:effectLst/>
                          <a:latin typeface="Corbel" panose="020B0503020204020204" pitchFamily="34" charset="0"/>
                        </a:rPr>
                        <a:t>Total </a:t>
                      </a:r>
                    </a:p>
                  </a:txBody>
                  <a:tcPr marL="5372" marR="5372" marT="5372" marB="0" anchor="ctr">
                    <a:lnL>
                      <a:noFill/>
                    </a:lnL>
                    <a:lnR>
                      <a:noFill/>
                    </a:lnR>
                    <a:lnT w="19050" cap="flat" cmpd="sng" algn="ctr">
                      <a:solidFill>
                        <a:schemeClr val="tx1">
                          <a:lumMod val="65000"/>
                          <a:lumOff val="35000"/>
                        </a:schemeClr>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gridSpan="3">
                  <a:txBody>
                    <a:bodyPr/>
                    <a:lstStyle/>
                    <a:p>
                      <a:pPr algn="ctr" rtl="0" fontAlgn="ctr"/>
                      <a:r>
                        <a:rPr lang="es-PE" sz="1200" b="1" i="0" u="none" strike="noStrike" dirty="0">
                          <a:solidFill>
                            <a:schemeClr val="tx1"/>
                          </a:solidFill>
                          <a:effectLst/>
                          <a:latin typeface="Corbel" panose="020B0503020204020204" pitchFamily="34" charset="0"/>
                        </a:rPr>
                        <a:t>Ámbito</a:t>
                      </a:r>
                    </a:p>
                  </a:txBody>
                  <a:tcPr marL="5372" marR="5372" marT="5372" marB="0" anchor="ctr">
                    <a:lnL>
                      <a:noFill/>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pPr algn="ctr" rtl="0" fontAlgn="ctr"/>
                      <a:endParaRPr lang="es-PE" sz="1400" b="0" i="0" u="none" strike="noStrike" dirty="0">
                        <a:solidFill>
                          <a:srgbClr val="000000"/>
                        </a:solidFill>
                        <a:effectLst/>
                        <a:latin typeface="+mn-lt"/>
                      </a:endParaRPr>
                    </a:p>
                  </a:txBody>
                  <a:tcPr marL="5372" marR="5372" marT="5372" marB="0" anchor="ctr">
                    <a:lnL>
                      <a:noFill/>
                    </a:lnL>
                    <a:lnR>
                      <a:noFill/>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bg1"/>
                    </a:solidFill>
                  </a:tcPr>
                </a:tc>
                <a:tc hMerge="1">
                  <a:txBody>
                    <a:bodyPr/>
                    <a:lstStyle/>
                    <a:p>
                      <a:pPr algn="ctr" rtl="0" fontAlgn="ctr"/>
                      <a:endParaRPr lang="es-PE" sz="1400" b="0" i="0" u="none" strike="noStrike" dirty="0">
                        <a:solidFill>
                          <a:srgbClr val="000000"/>
                        </a:solidFill>
                        <a:effectLst/>
                        <a:latin typeface="+mn-lt"/>
                      </a:endParaRPr>
                    </a:p>
                  </a:txBody>
                  <a:tcPr marL="5372" marR="5372" marT="5372" marB="0" anchor="ctr">
                    <a:lnL>
                      <a:noFill/>
                    </a:lnL>
                    <a:lnR>
                      <a:noFill/>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bg1"/>
                    </a:solidFill>
                  </a:tcPr>
                </a:tc>
                <a:tc gridSpan="5">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PE" sz="1200" b="1" i="0" u="none" strike="noStrike" dirty="0" err="1">
                          <a:solidFill>
                            <a:schemeClr val="tx1"/>
                          </a:solidFill>
                          <a:effectLst/>
                          <a:latin typeface="Corbel" panose="020B0503020204020204" pitchFamily="34" charset="0"/>
                        </a:rPr>
                        <a:t>Macrozona</a:t>
                      </a:r>
                      <a:endParaRPr lang="es-PE" sz="1200" b="1" i="0" u="none" strike="noStrike" dirty="0">
                        <a:solidFill>
                          <a:schemeClr val="tx1"/>
                        </a:solidFill>
                        <a:effectLst/>
                        <a:latin typeface="Corbel" panose="020B0503020204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pPr marL="0" marR="0" indent="0" algn="ctr" defTabSz="1219170" rtl="0" eaLnBrk="1" fontAlgn="ctr" latinLnBrk="0" hangingPunct="1">
                        <a:lnSpc>
                          <a:spcPct val="100000"/>
                        </a:lnSpc>
                        <a:spcBef>
                          <a:spcPts val="0"/>
                        </a:spcBef>
                        <a:spcAft>
                          <a:spcPts val="0"/>
                        </a:spcAft>
                        <a:buClrTx/>
                        <a:buSzTx/>
                        <a:buFontTx/>
                        <a:buNone/>
                        <a:tabLst/>
                        <a:defRPr/>
                      </a:pPr>
                      <a:endParaRPr lang="es-PE" sz="1400" b="1" i="0" u="none" strike="noStrike" dirty="0">
                        <a:solidFill>
                          <a:schemeClr val="tx1"/>
                        </a:solidFill>
                        <a:effectLst/>
                        <a:latin typeface="Corbel" panose="020B0503020204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pPr algn="ctr" rtl="0" fontAlgn="ctr"/>
                      <a:endParaRPr lang="es-PE" sz="1400" b="0" i="0" u="none" strike="noStrike" dirty="0">
                        <a:solidFill>
                          <a:srgbClr val="000000"/>
                        </a:solidFill>
                        <a:effectLst/>
                        <a:latin typeface="+mn-lt"/>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endParaRPr lang="es-ES" sz="1400" b="1" i="0" u="none" strike="noStrike" kern="1200" dirty="0">
                        <a:solidFill>
                          <a:schemeClr val="tx1"/>
                        </a:solidFill>
                        <a:effectLst/>
                        <a:latin typeface="Corbel" panose="020B0503020204020204" pitchFamily="34" charset="0"/>
                        <a:ea typeface="+mn-ea"/>
                        <a:cs typeface="+mn-cs"/>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pPr algn="ctr" rtl="0" fontAlgn="ctr"/>
                      <a:endParaRPr lang="es-PE" sz="1400" b="1" i="0" u="none" strike="noStrike" dirty="0">
                        <a:solidFill>
                          <a:schemeClr val="tx1"/>
                        </a:solidFill>
                        <a:effectLst/>
                        <a:latin typeface="Corbel" panose="020B0503020204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gridSpan="2">
                  <a:txBody>
                    <a:bodyPr/>
                    <a:lstStyle/>
                    <a:p>
                      <a:pPr algn="ctr"/>
                      <a:r>
                        <a:rPr lang="es-ES" sz="1200" b="1" i="0" u="none" strike="noStrike" kern="1200" dirty="0">
                          <a:solidFill>
                            <a:schemeClr val="tx1"/>
                          </a:solidFill>
                          <a:effectLst/>
                          <a:latin typeface="Corbel" panose="020B0503020204020204" pitchFamily="34" charset="0"/>
                          <a:ea typeface="+mn-ea"/>
                          <a:cs typeface="+mn-cs"/>
                        </a:rPr>
                        <a:t>Sexo</a:t>
                      </a: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pPr algn="ctr"/>
                      <a:endParaRPr lang="es-ES" sz="1400" b="1" i="0" u="none" strike="noStrike" kern="1200" dirty="0">
                        <a:solidFill>
                          <a:schemeClr val="tx1"/>
                        </a:solidFill>
                        <a:effectLst/>
                        <a:latin typeface="Corbel" panose="020B0503020204020204" pitchFamily="34" charset="0"/>
                        <a:ea typeface="+mn-ea"/>
                        <a:cs typeface="+mn-cs"/>
                      </a:endParaRPr>
                    </a:p>
                  </a:txBody>
                  <a:tcPr marL="5372" marR="5372" marT="5372" marB="0" anchor="ctr">
                    <a:lnL>
                      <a:noFill/>
                    </a:lnL>
                    <a:lnR>
                      <a:noFill/>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noFill/>
                  </a:tcPr>
                </a:tc>
                <a:tc gridSpan="3">
                  <a:txBody>
                    <a:bodyPr/>
                    <a:lstStyle/>
                    <a:p>
                      <a:pPr algn="ctr"/>
                      <a:r>
                        <a:rPr lang="es-ES" sz="1200" b="1" i="0" u="none" strike="noStrike" kern="1200" dirty="0">
                          <a:solidFill>
                            <a:schemeClr val="tx1"/>
                          </a:solidFill>
                          <a:effectLst/>
                          <a:latin typeface="Corbel" panose="020B0503020204020204" pitchFamily="34" charset="0"/>
                          <a:ea typeface="+mn-ea"/>
                          <a:cs typeface="+mn-cs"/>
                        </a:rPr>
                        <a:t>Edad</a:t>
                      </a: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endParaRPr lang="es-PE"/>
                    </a:p>
                  </a:txBody>
                  <a:tcPr/>
                </a:tc>
                <a:tc hMerge="1">
                  <a:txBody>
                    <a:bodyPr/>
                    <a:lstStyle/>
                    <a:p>
                      <a:endParaRPr lang="es-PE"/>
                    </a:p>
                  </a:txBody>
                  <a:tcPr/>
                </a:tc>
                <a:tc gridSpan="3">
                  <a:txBody>
                    <a:bodyPr/>
                    <a:lstStyle/>
                    <a:p>
                      <a:pPr marL="0" algn="ctr" defTabSz="1219170" rtl="0" eaLnBrk="1" fontAlgn="ctr" latinLnBrk="0" hangingPunct="1"/>
                      <a:r>
                        <a:rPr lang="es-419" sz="1200" b="1" i="0" u="none" strike="noStrike" kern="1200" dirty="0">
                          <a:solidFill>
                            <a:schemeClr val="tx1"/>
                          </a:solidFill>
                          <a:effectLst/>
                          <a:latin typeface="Corbel" panose="020B0503020204020204" pitchFamily="34" charset="0"/>
                          <a:ea typeface="+mn-ea"/>
                          <a:cs typeface="+mn-cs"/>
                        </a:rPr>
                        <a:t>Nivel socioeconómico</a:t>
                      </a:r>
                      <a:endParaRPr lang="es-PE" sz="1200" b="1" i="0" u="none" strike="noStrike" kern="1200" dirty="0">
                        <a:solidFill>
                          <a:schemeClr val="tx1"/>
                        </a:solidFill>
                        <a:effectLst/>
                        <a:latin typeface="Corbel" panose="020B0503020204020204" pitchFamily="34" charset="0"/>
                        <a:ea typeface="+mn-ea"/>
                        <a:cs typeface="+mn-cs"/>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pPr marL="0" algn="ctr" defTabSz="1219170" rtl="0" eaLnBrk="1" fontAlgn="ctr" latinLnBrk="0" hangingPunct="1"/>
                      <a:endParaRPr lang="es-PE" sz="1400" b="1" i="0" u="none" strike="noStrike" kern="1200" dirty="0">
                        <a:solidFill>
                          <a:schemeClr val="tx1"/>
                        </a:solidFill>
                        <a:effectLst/>
                        <a:latin typeface="Corbel" panose="020B0503020204020204" pitchFamily="34" charset="0"/>
                        <a:ea typeface="+mn-ea"/>
                        <a:cs typeface="+mn-cs"/>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pPr marL="0" algn="ctr" defTabSz="1219170" rtl="0" eaLnBrk="1" fontAlgn="ctr" latinLnBrk="0" hangingPunct="1"/>
                      <a:endParaRPr lang="es-PE" sz="1400" b="1" i="0" u="none" strike="noStrike" kern="1200" dirty="0">
                        <a:solidFill>
                          <a:schemeClr val="tx1"/>
                        </a:solidFill>
                        <a:effectLst/>
                        <a:latin typeface="Corbel" panose="020B0503020204020204" pitchFamily="34" charset="0"/>
                        <a:ea typeface="+mn-ea"/>
                        <a:cs typeface="+mn-cs"/>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0"/>
                  </a:ext>
                </a:extLst>
              </a:tr>
              <a:tr h="189583">
                <a:tc vMerge="1">
                  <a:txBody>
                    <a:bodyPr/>
                    <a:lstStyle/>
                    <a:p>
                      <a:endParaRPr lang="es-PE"/>
                    </a:p>
                  </a:txBody>
                  <a:tcPr/>
                </a:tc>
                <a:tc vMerge="1">
                  <a:txBody>
                    <a:bodyPr/>
                    <a:lstStyle/>
                    <a:p>
                      <a:endParaRPr lang="es-PE"/>
                    </a:p>
                  </a:txBody>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ctr"/>
                      <a:r>
                        <a:rPr lang="es-PE" sz="1200" b="1" i="0" u="none" strike="noStrike" dirty="0">
                          <a:solidFill>
                            <a:schemeClr val="tx1"/>
                          </a:solidFill>
                          <a:effectLst/>
                          <a:latin typeface="Corbel" panose="020B0503020204020204" pitchFamily="34" charset="0"/>
                          <a:cs typeface="Arial" panose="020B0604020202020204" pitchFamily="34" charset="0"/>
                        </a:rPr>
                        <a:t>Lima </a:t>
                      </a:r>
                    </a:p>
                    <a:p>
                      <a:pPr algn="ctr" rtl="0" fontAlgn="ctr"/>
                      <a:r>
                        <a:rPr lang="es-PE" sz="1200" b="1" i="0" u="none" strike="noStrike" dirty="0">
                          <a:solidFill>
                            <a:schemeClr val="tx1"/>
                          </a:solidFill>
                          <a:effectLst/>
                          <a:latin typeface="Corbel" panose="020B0503020204020204" pitchFamily="34" charset="0"/>
                          <a:cs typeface="Arial" panose="020B0604020202020204" pitchFamily="34" charset="0"/>
                        </a:rPr>
                        <a:t>Met.</a:t>
                      </a:r>
                    </a:p>
                  </a:txBody>
                  <a:tcPr marL="5372" marR="5372" marT="5372" marB="0" anchor="ctr">
                    <a:lnL>
                      <a:noFill/>
                    </a:lnL>
                    <a:lnR>
                      <a:noFill/>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PE" sz="1200" b="1" i="0" u="none" strike="noStrike" dirty="0">
                          <a:solidFill>
                            <a:schemeClr val="tx1"/>
                          </a:solidFill>
                          <a:effectLst/>
                          <a:latin typeface="Corbel" panose="020B0503020204020204" pitchFamily="34" charset="0"/>
                          <a:cs typeface="Arial" panose="020B0604020202020204" pitchFamily="34" charset="0"/>
                        </a:rPr>
                        <a:t>Perú </a:t>
                      </a:r>
                    </a:p>
                    <a:p>
                      <a:pPr marL="0" marR="0" indent="0" algn="ctr" defTabSz="1219170" rtl="0" eaLnBrk="1" fontAlgn="ctr" latinLnBrk="0" hangingPunct="1">
                        <a:lnSpc>
                          <a:spcPct val="100000"/>
                        </a:lnSpc>
                        <a:spcBef>
                          <a:spcPts val="0"/>
                        </a:spcBef>
                        <a:spcAft>
                          <a:spcPts val="0"/>
                        </a:spcAft>
                        <a:buClrTx/>
                        <a:buSzTx/>
                        <a:buFontTx/>
                        <a:buNone/>
                        <a:tabLst/>
                        <a:defRPr/>
                      </a:pPr>
                      <a:r>
                        <a:rPr lang="es-PE" sz="1200" b="1" i="0" u="none" strike="noStrike" dirty="0">
                          <a:solidFill>
                            <a:schemeClr val="tx1"/>
                          </a:solidFill>
                          <a:effectLst/>
                          <a:latin typeface="Corbel" panose="020B0503020204020204" pitchFamily="34" charset="0"/>
                          <a:cs typeface="Arial" panose="020B0604020202020204" pitchFamily="34" charset="0"/>
                        </a:rPr>
                        <a:t>urbano</a:t>
                      </a:r>
                    </a:p>
                  </a:txBody>
                  <a:tcPr marL="5372" marR="5372" marT="5372" marB="0" anchor="ctr">
                    <a:lnL>
                      <a:noFill/>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PE" sz="1200" b="1" i="0" u="none" strike="noStrike" dirty="0">
                          <a:solidFill>
                            <a:schemeClr val="tx1"/>
                          </a:solidFill>
                          <a:effectLst/>
                          <a:latin typeface="Corbel" panose="020B0503020204020204" pitchFamily="34" charset="0"/>
                          <a:cs typeface="Arial" panose="020B0604020202020204" pitchFamily="34" charset="0"/>
                        </a:rPr>
                        <a:t>Perú </a:t>
                      </a:r>
                    </a:p>
                    <a:p>
                      <a:pPr marL="0" marR="0" indent="0" algn="ctr" defTabSz="1219170" rtl="0" eaLnBrk="1" fontAlgn="ctr" latinLnBrk="0" hangingPunct="1">
                        <a:lnSpc>
                          <a:spcPct val="100000"/>
                        </a:lnSpc>
                        <a:spcBef>
                          <a:spcPts val="0"/>
                        </a:spcBef>
                        <a:spcAft>
                          <a:spcPts val="0"/>
                        </a:spcAft>
                        <a:buClrTx/>
                        <a:buSzTx/>
                        <a:buFontTx/>
                        <a:buNone/>
                        <a:tabLst/>
                        <a:defRPr/>
                      </a:pPr>
                      <a:r>
                        <a:rPr lang="es-PE" sz="1200" b="1" i="0" u="none" strike="noStrike" dirty="0">
                          <a:solidFill>
                            <a:schemeClr val="tx1"/>
                          </a:solidFill>
                          <a:effectLst/>
                          <a:latin typeface="Corbel" panose="020B0503020204020204" pitchFamily="34" charset="0"/>
                          <a:cs typeface="Arial" panose="020B0604020202020204" pitchFamily="34" charset="0"/>
                        </a:rPr>
                        <a:t>rural</a:t>
                      </a:r>
                    </a:p>
                  </a:txBody>
                  <a:tcPr marL="5372" marR="5372" marT="5372"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algn="ctr" rtl="0" fontAlgn="ctr"/>
                      <a:r>
                        <a:rPr lang="es-PE" sz="1200" b="1" i="0" u="none" strike="noStrike" dirty="0">
                          <a:solidFill>
                            <a:schemeClr val="tx1"/>
                          </a:solidFill>
                          <a:effectLst/>
                          <a:latin typeface="Corbel" panose="020B0503020204020204" pitchFamily="34" charset="0"/>
                          <a:cs typeface="Arial" panose="020B0604020202020204" pitchFamily="34" charset="0"/>
                        </a:rPr>
                        <a:t>Lima </a:t>
                      </a:r>
                    </a:p>
                    <a:p>
                      <a:pPr algn="ctr" rtl="0" fontAlgn="ctr"/>
                      <a:r>
                        <a:rPr lang="es-PE" sz="1200" b="1" i="0" u="none" strike="noStrike" dirty="0" err="1">
                          <a:solidFill>
                            <a:schemeClr val="tx1"/>
                          </a:solidFill>
                          <a:effectLst/>
                          <a:latin typeface="Corbel" panose="020B0503020204020204" pitchFamily="34" charset="0"/>
                          <a:cs typeface="Arial" panose="020B0604020202020204" pitchFamily="34" charset="0"/>
                        </a:rPr>
                        <a:t>Met</a:t>
                      </a:r>
                      <a:r>
                        <a:rPr lang="es-PE" sz="1200" b="1" i="0" u="none" strike="noStrike" dirty="0">
                          <a:solidFill>
                            <a:schemeClr val="tx1"/>
                          </a:solidFill>
                          <a:effectLst/>
                          <a:latin typeface="Corbel" panose="020B0503020204020204" pitchFamily="34" charset="0"/>
                          <a:cs typeface="Arial" panose="020B0604020202020204" pitchFamily="34" charset="0"/>
                        </a:rPr>
                        <a:t>.</a:t>
                      </a:r>
                    </a:p>
                  </a:txBody>
                  <a:tcPr marL="5372" marR="5372" marT="5372"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1219170" rtl="0" eaLnBrk="1" fontAlgn="ctr" latinLnBrk="0" hangingPunct="1">
                        <a:lnSpc>
                          <a:spcPct val="100000"/>
                        </a:lnSpc>
                        <a:spcBef>
                          <a:spcPts val="0"/>
                        </a:spcBef>
                        <a:spcAft>
                          <a:spcPts val="0"/>
                        </a:spcAft>
                        <a:buClrTx/>
                        <a:buSzTx/>
                        <a:buFontTx/>
                        <a:buNone/>
                        <a:tabLst/>
                        <a:defRPr/>
                      </a:pPr>
                      <a:r>
                        <a:rPr kumimoji="0" lang="es-PE" sz="1200" b="1" i="0" u="none" strike="noStrike" kern="1200" cap="none" spc="0" normalizeH="0" baseline="0" noProof="0" dirty="0">
                          <a:ln>
                            <a:noFill/>
                          </a:ln>
                          <a:solidFill>
                            <a:prstClr val="black"/>
                          </a:solidFill>
                          <a:effectLst/>
                          <a:uLnTx/>
                          <a:uFillTx/>
                          <a:latin typeface="Corbel" panose="020B0503020204020204" pitchFamily="34" charset="0"/>
                          <a:ea typeface="+mn-ea"/>
                          <a:cs typeface="Arial" panose="020B0604020202020204" pitchFamily="34" charset="0"/>
                        </a:rPr>
                        <a:t>Norte</a:t>
                      </a:r>
                      <a:endParaRPr lang="es-PE" sz="1200" b="1" i="0" u="none" strike="noStrike" kern="1200" dirty="0">
                        <a:solidFill>
                          <a:schemeClr val="tx1"/>
                        </a:solidFill>
                        <a:effectLst/>
                        <a:latin typeface="Corbel" panose="020B0503020204020204" pitchFamily="34" charset="0"/>
                        <a:ea typeface="+mn-ea"/>
                        <a:cs typeface="Arial" panose="020B0604020202020204" pitchFamily="34" charset="0"/>
                      </a:endParaRPr>
                    </a:p>
                  </a:txBody>
                  <a:tcPr marL="5372" marR="5372" marT="5372"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PE" sz="1200" b="1" i="0" u="none" strike="noStrike" dirty="0">
                          <a:solidFill>
                            <a:schemeClr val="tx1"/>
                          </a:solidFill>
                          <a:effectLst/>
                          <a:latin typeface="Corbel" panose="020B0503020204020204" pitchFamily="34" charset="0"/>
                          <a:cs typeface="Arial" panose="020B0604020202020204" pitchFamily="34" charset="0"/>
                        </a:rPr>
                        <a:t>Centro</a:t>
                      </a:r>
                    </a:p>
                  </a:txBody>
                  <a:tcPr marL="5372" marR="5372" marT="5372"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PE" sz="1200" b="1" i="0" u="none" strike="noStrike" dirty="0">
                          <a:solidFill>
                            <a:schemeClr val="tx1"/>
                          </a:solidFill>
                          <a:effectLst/>
                          <a:latin typeface="Corbel" panose="020B0503020204020204" pitchFamily="34" charset="0"/>
                          <a:cs typeface="Arial" panose="020B0604020202020204" pitchFamily="34" charset="0"/>
                        </a:rPr>
                        <a:t>Sur</a:t>
                      </a:r>
                    </a:p>
                  </a:txBody>
                  <a:tcPr marL="5372" marR="5372" marT="5372"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PE" sz="1200" b="1" i="0" u="none" strike="noStrike" dirty="0">
                          <a:solidFill>
                            <a:schemeClr val="tx1"/>
                          </a:solidFill>
                          <a:effectLst/>
                          <a:latin typeface="Corbel" panose="020B0503020204020204" pitchFamily="34" charset="0"/>
                          <a:cs typeface="Arial" panose="020B0604020202020204" pitchFamily="34" charset="0"/>
                        </a:rPr>
                        <a:t>Oriente</a:t>
                      </a:r>
                    </a:p>
                  </a:txBody>
                  <a:tcPr marL="5372" marR="5372" marT="5372"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ES" sz="1200" b="1" i="0" u="none" strike="noStrike" dirty="0">
                          <a:solidFill>
                            <a:schemeClr val="tx1"/>
                          </a:solidFill>
                          <a:effectLst/>
                          <a:latin typeface="Corbel" panose="020B0503020204020204" pitchFamily="34" charset="0"/>
                          <a:cs typeface="Arial" panose="020B0604020202020204" pitchFamily="34" charset="0"/>
                        </a:rPr>
                        <a:t>Hombre</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solidFill>
                        <a:schemeClr val="tx1"/>
                      </a:solidFill>
                      <a:prstDash val="solid"/>
                      <a:round/>
                      <a:headEnd type="none" w="med" len="med"/>
                      <a:tailEnd type="none" w="med" len="med"/>
                    </a:lnL>
                    <a:lnR>
                      <a:noFill/>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ES" sz="1200" b="1" i="0" u="none" strike="noStrike" dirty="0">
                          <a:solidFill>
                            <a:schemeClr val="tx1"/>
                          </a:solidFill>
                          <a:effectLst/>
                          <a:latin typeface="Corbel" panose="020B0503020204020204" pitchFamily="34" charset="0"/>
                          <a:cs typeface="Arial" panose="020B0604020202020204" pitchFamily="34" charset="0"/>
                        </a:rPr>
                        <a:t>Mujer</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a:noFill/>
                    </a:lnL>
                    <a:lnR w="12700" cap="flat" cmpd="sng" algn="ctr">
                      <a:solidFill>
                        <a:schemeClr val="tx1"/>
                      </a:solid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ES" sz="1200" b="1" i="0" u="none" strike="noStrike" dirty="0">
                          <a:solidFill>
                            <a:schemeClr val="tx1"/>
                          </a:solidFill>
                          <a:effectLst/>
                          <a:latin typeface="Corbel" panose="020B0503020204020204" pitchFamily="34" charset="0"/>
                          <a:cs typeface="Arial" panose="020B0604020202020204" pitchFamily="34" charset="0"/>
                        </a:rPr>
                        <a:t>18 a 24</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ES" sz="1200" b="1" i="0" u="none" strike="noStrike" dirty="0">
                          <a:solidFill>
                            <a:schemeClr val="tx1"/>
                          </a:solidFill>
                          <a:effectLst/>
                          <a:latin typeface="Corbel" panose="020B0503020204020204" pitchFamily="34" charset="0"/>
                          <a:cs typeface="Arial" panose="020B0604020202020204" pitchFamily="34" charset="0"/>
                        </a:rPr>
                        <a:t>25 a 39</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ES" sz="1200" b="1" i="0" u="none" strike="noStrike" dirty="0">
                          <a:solidFill>
                            <a:schemeClr val="tx1"/>
                          </a:solidFill>
                          <a:effectLst/>
                          <a:latin typeface="Corbel" panose="020B0503020204020204" pitchFamily="34" charset="0"/>
                          <a:cs typeface="Arial" panose="020B0604020202020204" pitchFamily="34" charset="0"/>
                        </a:rPr>
                        <a:t>40 a +</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algn="ctr" rtl="0" fontAlgn="ctr"/>
                      <a:r>
                        <a:rPr lang="es-419" sz="1200" b="1" i="0" u="none" strike="noStrike" dirty="0">
                          <a:solidFill>
                            <a:schemeClr val="tx1"/>
                          </a:solidFill>
                          <a:effectLst/>
                          <a:latin typeface="Corbel" panose="020B0503020204020204" pitchFamily="34" charset="0"/>
                          <a:cs typeface="Arial" panose="020B0604020202020204" pitchFamily="34" charset="0"/>
                        </a:rPr>
                        <a:t>NSE A/B</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algn="ctr" rtl="0" fontAlgn="ctr"/>
                      <a:r>
                        <a:rPr lang="es-419" sz="1200" b="1" i="0" u="none" strike="noStrike" dirty="0">
                          <a:solidFill>
                            <a:schemeClr val="tx1"/>
                          </a:solidFill>
                          <a:effectLst/>
                          <a:latin typeface="Corbel" panose="020B0503020204020204" pitchFamily="34" charset="0"/>
                          <a:cs typeface="Arial" panose="020B0604020202020204" pitchFamily="34" charset="0"/>
                        </a:rPr>
                        <a:t>NSE</a:t>
                      </a:r>
                      <a:r>
                        <a:rPr lang="es-419" sz="1200" b="1" i="0" u="none" strike="noStrike" baseline="0" dirty="0">
                          <a:solidFill>
                            <a:schemeClr val="tx1"/>
                          </a:solidFill>
                          <a:effectLst/>
                          <a:latin typeface="Corbel" panose="020B0503020204020204" pitchFamily="34" charset="0"/>
                          <a:cs typeface="Arial" panose="020B0604020202020204" pitchFamily="34" charset="0"/>
                        </a:rPr>
                        <a:t> C</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algn="ctr" rtl="0" fontAlgn="ctr"/>
                      <a:r>
                        <a:rPr lang="es-419" sz="1200" b="1" i="0" u="none" strike="noStrike" dirty="0">
                          <a:solidFill>
                            <a:schemeClr val="tx1"/>
                          </a:solidFill>
                          <a:effectLst/>
                          <a:latin typeface="Corbel" panose="020B0503020204020204" pitchFamily="34" charset="0"/>
                          <a:cs typeface="Arial" panose="020B0604020202020204" pitchFamily="34" charset="0"/>
                        </a:rPr>
                        <a:t>NSE D/E</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1"/>
                  </a:ext>
                </a:extLst>
              </a:tr>
              <a:tr h="288000">
                <a:tc>
                  <a:txBody>
                    <a:bodyPr/>
                    <a:lstStyle/>
                    <a:p>
                      <a:pPr algn="l" fontAlgn="ctr"/>
                      <a:r>
                        <a:rPr lang="es-MX" sz="1200" b="0" i="0" u="none" strike="noStrike" dirty="0">
                          <a:solidFill>
                            <a:srgbClr val="000000"/>
                          </a:solidFill>
                          <a:effectLst/>
                          <a:latin typeface="Corbel" panose="020B0503020204020204" pitchFamily="34" charset="0"/>
                        </a:rPr>
                        <a:t>Por el presidente Pedro Castillo</a:t>
                      </a:r>
                    </a:p>
                  </a:txBody>
                  <a:tcPr marL="9525" marR="9525" marT="9525" marB="0" anchor="ctr">
                    <a:lnL w="12700" cap="flat" cmpd="sng" algn="ctr">
                      <a:solidFill>
                        <a:schemeClr val="tx1"/>
                      </a:solidFill>
                      <a:prstDash val="solid"/>
                      <a:round/>
                      <a:headEnd type="none" w="med" len="med"/>
                      <a:tailEnd type="none" w="med" len="med"/>
                    </a:lnL>
                    <a:lnR>
                      <a:noFill/>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ctr"/>
                      <a:r>
                        <a:rPr lang="es-PE" sz="1200" b="0" i="0" u="none" strike="noStrike" dirty="0">
                          <a:solidFill>
                            <a:srgbClr val="000000"/>
                          </a:solidFill>
                          <a:effectLst/>
                          <a:latin typeface="Corbel" panose="020B0503020204020204" pitchFamily="34" charset="0"/>
                        </a:rPr>
                        <a:t>43%</a:t>
                      </a:r>
                    </a:p>
                  </a:txBody>
                  <a:tcPr marL="9525" marR="9525" marT="9525" marB="0" anchor="ctr">
                    <a:lnL>
                      <a:noFill/>
                    </a:lnL>
                    <a:lnR>
                      <a:noFill/>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31%</a:t>
                      </a:r>
                    </a:p>
                  </a:txBody>
                  <a:tcPr marL="9525" marR="9525" marT="9525" marB="0" anchor="ctr">
                    <a:lnL>
                      <a:noFill/>
                    </a:lnL>
                    <a:lnR>
                      <a:noFill/>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46%</a:t>
                      </a:r>
                    </a:p>
                  </a:txBody>
                  <a:tcPr marL="9525" marR="9525" marT="9525" marB="0" anchor="ctr">
                    <a:lnL>
                      <a:noFill/>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55%</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dirty="0">
                          <a:solidFill>
                            <a:srgbClr val="000000"/>
                          </a:solidFill>
                          <a:effectLst/>
                          <a:latin typeface="Corbel" panose="020B0503020204020204" pitchFamily="34" charset="0"/>
                        </a:rPr>
                        <a:t>31%</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44%</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48%</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57%</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48%</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dirty="0">
                          <a:solidFill>
                            <a:srgbClr val="FF0000"/>
                          </a:solidFill>
                          <a:effectLst/>
                          <a:latin typeface="Corbel" panose="020B0503020204020204" pitchFamily="34" charset="0"/>
                        </a:rPr>
                        <a:t>47%</a:t>
                      </a:r>
                    </a:p>
                  </a:txBody>
                  <a:tcPr marL="9525" marR="9525" marT="9525" marB="0" anchor="ctr">
                    <a:lnL w="12700" cap="flat" cmpd="sng" algn="ctr">
                      <a:solidFill>
                        <a:schemeClr val="tx1"/>
                      </a:solidFill>
                      <a:prstDash val="solid"/>
                      <a:round/>
                      <a:headEnd type="none" w="med" len="med"/>
                      <a:tailEnd type="none" w="med" len="med"/>
                    </a:lnL>
                    <a:lnR>
                      <a:noFill/>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39%</a:t>
                      </a:r>
                    </a:p>
                  </a:txBody>
                  <a:tcPr marL="9525" marR="9525" marT="9525" marB="0" anchor="ctr">
                    <a:lnL>
                      <a:noFill/>
                    </a:lnL>
                    <a:lnR w="12700" cap="flat" cmpd="sng" algn="ctr">
                      <a:solidFill>
                        <a:schemeClr val="tx1"/>
                      </a:solid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39%</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44%</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43%</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32%</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39%</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50%</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extLst>
                  <a:ext uri="{0D108BD9-81ED-4DB2-BD59-A6C34878D82A}">
                    <a16:rowId xmlns:a16="http://schemas.microsoft.com/office/drawing/2014/main" val="10002"/>
                  </a:ext>
                </a:extLst>
              </a:tr>
              <a:tr h="288000">
                <a:tc>
                  <a:txBody>
                    <a:bodyPr/>
                    <a:lstStyle/>
                    <a:p>
                      <a:pPr algn="l" fontAlgn="ctr"/>
                      <a:r>
                        <a:rPr lang="es-MX" sz="1200" b="0" i="0" u="none" strike="noStrike" dirty="0">
                          <a:solidFill>
                            <a:srgbClr val="000000"/>
                          </a:solidFill>
                          <a:effectLst/>
                          <a:latin typeface="Corbel" panose="020B0503020204020204" pitchFamily="34" charset="0"/>
                        </a:rPr>
                        <a:t>Por el Congreso de la República</a:t>
                      </a:r>
                    </a:p>
                  </a:txBody>
                  <a:tcPr marL="9525" marR="9525" marT="9525" marB="0" anchor="ctr">
                    <a:lnL w="12700" cap="flat" cmpd="sng" algn="ctr">
                      <a:solidFill>
                        <a:schemeClr val="tx1"/>
                      </a:solidFill>
                      <a:prstDash val="solid"/>
                      <a:round/>
                      <a:headEnd type="none" w="med" len="med"/>
                      <a:tailEnd type="none" w="med" len="med"/>
                    </a:lnL>
                    <a:lnR>
                      <a:noFill/>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ctr"/>
                      <a:r>
                        <a:rPr lang="es-PE" sz="1200" b="0" i="0" u="none" strike="noStrike" dirty="0">
                          <a:solidFill>
                            <a:srgbClr val="000000"/>
                          </a:solidFill>
                          <a:effectLst/>
                          <a:latin typeface="Corbel" panose="020B0503020204020204" pitchFamily="34" charset="0"/>
                        </a:rPr>
                        <a:t>31%</a:t>
                      </a:r>
                    </a:p>
                  </a:txBody>
                  <a:tcPr marL="9525" marR="9525" marT="9525" marB="0" anchor="ctr">
                    <a:lnL>
                      <a:noFill/>
                    </a:lnL>
                    <a:lnR>
                      <a:noFill/>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35%</a:t>
                      </a:r>
                    </a:p>
                  </a:txBody>
                  <a:tcPr marL="9525" marR="9525" marT="9525" marB="0" anchor="ctr">
                    <a:lnL>
                      <a:noFill/>
                    </a:lnL>
                    <a:lnR>
                      <a:noFill/>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30%</a:t>
                      </a:r>
                    </a:p>
                  </a:txBody>
                  <a:tcPr marL="9525" marR="9525" marT="9525" marB="0" anchor="ctr">
                    <a:lnL>
                      <a:noFill/>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29%</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35%</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34%</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32%</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21%</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32%</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30%</a:t>
                      </a:r>
                    </a:p>
                  </a:txBody>
                  <a:tcPr marL="9525" marR="9525" marT="9525" marB="0" anchor="ctr">
                    <a:lnL w="12700" cap="flat" cmpd="sng" algn="ctr">
                      <a:solidFill>
                        <a:schemeClr val="tx1"/>
                      </a:solidFill>
                      <a:prstDash val="solid"/>
                      <a:round/>
                      <a:headEnd type="none" w="med" len="med"/>
                      <a:tailEnd type="none" w="med" len="med"/>
                    </a:lnL>
                    <a:lnR>
                      <a:noFill/>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33%</a:t>
                      </a:r>
                    </a:p>
                  </a:txBody>
                  <a:tcPr marL="9525" marR="9525" marT="9525" marB="0" anchor="ctr">
                    <a:lnL>
                      <a:noFill/>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43%</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28%</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30%</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36%</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33%</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28%</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extLst>
                  <a:ext uri="{0D108BD9-81ED-4DB2-BD59-A6C34878D82A}">
                    <a16:rowId xmlns:a16="http://schemas.microsoft.com/office/drawing/2014/main" val="2659118418"/>
                  </a:ext>
                </a:extLst>
              </a:tr>
              <a:tr h="288000">
                <a:tc>
                  <a:txBody>
                    <a:bodyPr/>
                    <a:lstStyle/>
                    <a:p>
                      <a:pPr algn="l" fontAlgn="ctr"/>
                      <a:r>
                        <a:rPr lang="es-PE" sz="1200" b="0" i="0" u="none" strike="noStrike" dirty="0">
                          <a:solidFill>
                            <a:srgbClr val="000000"/>
                          </a:solidFill>
                          <a:effectLst/>
                          <a:latin typeface="Corbel" panose="020B0503020204020204" pitchFamily="34" charset="0"/>
                        </a:rPr>
                        <a:t>Por ninguno/por nadie</a:t>
                      </a:r>
                    </a:p>
                  </a:txBody>
                  <a:tcPr marL="9525" marR="9525" marT="9525" marB="0" anchor="ctr">
                    <a:lnL w="12700" cap="flat" cmpd="sng" algn="ctr">
                      <a:solidFill>
                        <a:schemeClr val="tx1"/>
                      </a:solidFill>
                      <a:prstDash val="solid"/>
                      <a:round/>
                      <a:headEnd type="none" w="med" len="med"/>
                      <a:tailEnd type="none" w="med" len="med"/>
                    </a:lnL>
                    <a:lnR>
                      <a:noFill/>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ctr"/>
                      <a:r>
                        <a:rPr lang="es-PE" sz="1200" b="0" i="0" u="none" strike="noStrike" dirty="0">
                          <a:solidFill>
                            <a:srgbClr val="000000"/>
                          </a:solidFill>
                          <a:effectLst/>
                          <a:latin typeface="Corbel" panose="020B0503020204020204" pitchFamily="34" charset="0"/>
                        </a:rPr>
                        <a:t>24%</a:t>
                      </a:r>
                    </a:p>
                  </a:txBody>
                  <a:tcPr marL="9525" marR="9525" marT="9525" marB="0" anchor="ctr">
                    <a:lnL>
                      <a:noFill/>
                    </a:lnL>
                    <a:lnR>
                      <a:noFill/>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32%</a:t>
                      </a:r>
                    </a:p>
                  </a:txBody>
                  <a:tcPr marL="9525" marR="9525" marT="9525" marB="0" anchor="ctr">
                    <a:lnL>
                      <a:noFill/>
                    </a:lnL>
                    <a:lnR>
                      <a:noFill/>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22%</a:t>
                      </a:r>
                    </a:p>
                  </a:txBody>
                  <a:tcPr marL="9525" marR="9525" marT="9525" marB="0" anchor="ctr">
                    <a:lnL>
                      <a:noFill/>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15%</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32%</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19%</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20%</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21%</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17%</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22%</a:t>
                      </a:r>
                    </a:p>
                  </a:txBody>
                  <a:tcPr marL="9525" marR="9525" marT="9525" marB="0" anchor="ctr">
                    <a:lnL w="12700" cap="flat" cmpd="sng" algn="ctr">
                      <a:solidFill>
                        <a:schemeClr val="tx1"/>
                      </a:solidFill>
                      <a:prstDash val="solid"/>
                      <a:round/>
                      <a:headEnd type="none" w="med" len="med"/>
                      <a:tailEnd type="none" w="med" len="med"/>
                    </a:lnL>
                    <a:lnR>
                      <a:noFill/>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26%</a:t>
                      </a:r>
                    </a:p>
                  </a:txBody>
                  <a:tcPr marL="9525" marR="9525" marT="9525" marB="0" anchor="ctr">
                    <a:lnL>
                      <a:noFill/>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17%</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25%</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25%</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31%</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26%</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19%</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extLst>
                  <a:ext uri="{0D108BD9-81ED-4DB2-BD59-A6C34878D82A}">
                    <a16:rowId xmlns:a16="http://schemas.microsoft.com/office/drawing/2014/main" val="10003"/>
                  </a:ext>
                </a:extLst>
              </a:tr>
              <a:tr h="288000">
                <a:tc>
                  <a:txBody>
                    <a:bodyPr/>
                    <a:lstStyle/>
                    <a:p>
                      <a:pPr algn="l" fontAlgn="ctr"/>
                      <a:r>
                        <a:rPr lang="es-PE" sz="1200" b="0" i="0" u="none" strike="noStrike" dirty="0">
                          <a:solidFill>
                            <a:srgbClr val="000000"/>
                          </a:solidFill>
                          <a:effectLst/>
                          <a:latin typeface="Corbel" panose="020B0503020204020204" pitchFamily="34" charset="0"/>
                        </a:rPr>
                        <a:t>NS/NP </a:t>
                      </a:r>
                    </a:p>
                  </a:txBody>
                  <a:tcPr marL="9525" marR="9525" marT="9525" marB="0" anchor="ctr">
                    <a:lnL w="12700" cap="flat" cmpd="sng" algn="ctr">
                      <a:solidFill>
                        <a:schemeClr val="tx1"/>
                      </a:solidFill>
                      <a:prstDash val="solid"/>
                      <a:round/>
                      <a:headEnd type="none" w="med" len="med"/>
                      <a:tailEnd type="none" w="med" len="med"/>
                    </a:lnL>
                    <a:lnR>
                      <a:noFill/>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tcPr>
                </a:tc>
                <a:tc>
                  <a:txBody>
                    <a:bodyPr/>
                    <a:lstStyle/>
                    <a:p>
                      <a:pPr algn="ctr" fontAlgn="ctr"/>
                      <a:r>
                        <a:rPr lang="es-PE" sz="1200" b="0" i="0" u="none" strike="noStrike" dirty="0">
                          <a:solidFill>
                            <a:srgbClr val="000000"/>
                          </a:solidFill>
                          <a:effectLst/>
                          <a:latin typeface="Corbel" panose="020B0503020204020204" pitchFamily="34" charset="0"/>
                        </a:rPr>
                        <a:t>2%</a:t>
                      </a:r>
                    </a:p>
                  </a:txBody>
                  <a:tcPr marL="9525" marR="9525" marT="9525" marB="0" anchor="ctr">
                    <a:lnL>
                      <a:noFill/>
                    </a:lnL>
                    <a:lnR>
                      <a:noFill/>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2%</a:t>
                      </a:r>
                    </a:p>
                  </a:txBody>
                  <a:tcPr marL="9525" marR="9525" marT="9525" marB="0" anchor="ctr">
                    <a:lnL>
                      <a:noFill/>
                    </a:lnL>
                    <a:lnR>
                      <a:noFill/>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2%</a:t>
                      </a:r>
                    </a:p>
                  </a:txBody>
                  <a:tcPr marL="9525" marR="9525" marT="9525" marB="0" anchor="ctr">
                    <a:lnL>
                      <a:noFill/>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dirty="0">
                          <a:solidFill>
                            <a:srgbClr val="000000"/>
                          </a:solidFill>
                          <a:effectLst/>
                          <a:latin typeface="Corbel" panose="020B0503020204020204" pitchFamily="34" charset="0"/>
                        </a:rPr>
                        <a:t>1%</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2%</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1" i="0" u="none" strike="noStrike" dirty="0">
                          <a:solidFill>
                            <a:srgbClr val="FF0000"/>
                          </a:solidFill>
                          <a:effectLst/>
                          <a:latin typeface="Corbel" panose="020B0503020204020204" pitchFamily="34" charset="0"/>
                        </a:rPr>
                        <a:t>3%</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1%</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dirty="0">
                          <a:solidFill>
                            <a:srgbClr val="000000"/>
                          </a:solidFill>
                          <a:effectLst/>
                          <a:latin typeface="Corbel" panose="020B0503020204020204" pitchFamily="34" charset="0"/>
                        </a:rPr>
                        <a:t>3%</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dirty="0">
                          <a:solidFill>
                            <a:srgbClr val="000000"/>
                          </a:solidFill>
                          <a:effectLst/>
                          <a:latin typeface="Corbel" panose="020B0503020204020204" pitchFamily="34" charset="0"/>
                        </a:rPr>
                        <a:t>1%</a:t>
                      </a:r>
                    </a:p>
                  </a:txBody>
                  <a:tcPr marL="9525" marR="9525" marT="9525" marB="0" anchor="ctr">
                    <a:lnL w="12700" cap="flat" cmpd="sng" algn="ctr">
                      <a:solidFill>
                        <a:schemeClr val="tx1"/>
                      </a:solidFill>
                      <a:prstDash val="solid"/>
                      <a:round/>
                      <a:headEnd type="none" w="med" len="med"/>
                      <a:tailEnd type="none" w="med" len="med"/>
                    </a:lnL>
                    <a:lnR>
                      <a:noFill/>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dirty="0">
                          <a:solidFill>
                            <a:srgbClr val="000000"/>
                          </a:solidFill>
                          <a:effectLst/>
                          <a:latin typeface="Corbel" panose="020B0503020204020204" pitchFamily="34" charset="0"/>
                        </a:rPr>
                        <a:t>2%</a:t>
                      </a:r>
                    </a:p>
                  </a:txBody>
                  <a:tcPr marL="9525" marR="9525" marT="9525" marB="0" anchor="ctr">
                    <a:lnL>
                      <a:noFill/>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dirty="0">
                          <a:solidFill>
                            <a:srgbClr val="000000"/>
                          </a:solidFill>
                          <a:effectLst/>
                          <a:latin typeface="Corbel" panose="020B0503020204020204" pitchFamily="34" charset="0"/>
                        </a:rPr>
                        <a:t>1%</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3%</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2%</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1%</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2%</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1" i="0" u="none" strike="noStrike" dirty="0">
                          <a:solidFill>
                            <a:srgbClr val="FF0000"/>
                          </a:solidFill>
                          <a:effectLst/>
                          <a:latin typeface="Corbel" panose="020B0503020204020204" pitchFamily="34" charset="0"/>
                        </a:rPr>
                        <a:t>3%</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extLst>
                  <a:ext uri="{0D108BD9-81ED-4DB2-BD59-A6C34878D82A}">
                    <a16:rowId xmlns:a16="http://schemas.microsoft.com/office/drawing/2014/main" val="10005"/>
                  </a:ext>
                </a:extLst>
              </a:tr>
            </a:tbl>
          </a:graphicData>
        </a:graphic>
      </p:graphicFrame>
      <p:graphicFrame>
        <p:nvGraphicFramePr>
          <p:cNvPr id="13" name="8 Tabla">
            <a:extLst>
              <a:ext uri="{FF2B5EF4-FFF2-40B4-BE49-F238E27FC236}">
                <a16:creationId xmlns:a16="http://schemas.microsoft.com/office/drawing/2014/main" id="{FB0B1F2B-423A-47D5-8D67-D11B3A7F1C75}"/>
              </a:ext>
            </a:extLst>
          </p:cNvPr>
          <p:cNvGraphicFramePr>
            <a:graphicFrameLocks noGrp="1"/>
          </p:cNvGraphicFramePr>
          <p:nvPr/>
        </p:nvGraphicFramePr>
        <p:xfrm>
          <a:off x="578780" y="4520486"/>
          <a:ext cx="11086513" cy="1691728"/>
        </p:xfrm>
        <a:graphic>
          <a:graphicData uri="http://schemas.openxmlformats.org/drawingml/2006/table">
            <a:tbl>
              <a:tblPr/>
              <a:tblGrid>
                <a:gridCol w="2003679">
                  <a:extLst>
                    <a:ext uri="{9D8B030D-6E8A-4147-A177-3AD203B41FA5}">
                      <a16:colId xmlns:a16="http://schemas.microsoft.com/office/drawing/2014/main" val="20000"/>
                    </a:ext>
                  </a:extLst>
                </a:gridCol>
                <a:gridCol w="458913">
                  <a:extLst>
                    <a:ext uri="{9D8B030D-6E8A-4147-A177-3AD203B41FA5}">
                      <a16:colId xmlns:a16="http://schemas.microsoft.com/office/drawing/2014/main" val="20001"/>
                    </a:ext>
                  </a:extLst>
                </a:gridCol>
                <a:gridCol w="380256">
                  <a:extLst>
                    <a:ext uri="{9D8B030D-6E8A-4147-A177-3AD203B41FA5}">
                      <a16:colId xmlns:a16="http://schemas.microsoft.com/office/drawing/2014/main" val="935374778"/>
                    </a:ext>
                  </a:extLst>
                </a:gridCol>
                <a:gridCol w="575128">
                  <a:extLst>
                    <a:ext uri="{9D8B030D-6E8A-4147-A177-3AD203B41FA5}">
                      <a16:colId xmlns:a16="http://schemas.microsoft.com/office/drawing/2014/main" val="719633647"/>
                    </a:ext>
                  </a:extLst>
                </a:gridCol>
                <a:gridCol w="544293">
                  <a:extLst>
                    <a:ext uri="{9D8B030D-6E8A-4147-A177-3AD203B41FA5}">
                      <a16:colId xmlns:a16="http://schemas.microsoft.com/office/drawing/2014/main" val="3999206078"/>
                    </a:ext>
                  </a:extLst>
                </a:gridCol>
                <a:gridCol w="437567">
                  <a:extLst>
                    <a:ext uri="{9D8B030D-6E8A-4147-A177-3AD203B41FA5}">
                      <a16:colId xmlns:a16="http://schemas.microsoft.com/office/drawing/2014/main" val="3044190406"/>
                    </a:ext>
                  </a:extLst>
                </a:gridCol>
                <a:gridCol w="416224">
                  <a:extLst>
                    <a:ext uri="{9D8B030D-6E8A-4147-A177-3AD203B41FA5}">
                      <a16:colId xmlns:a16="http://schemas.microsoft.com/office/drawing/2014/main" val="4254066599"/>
                    </a:ext>
                  </a:extLst>
                </a:gridCol>
                <a:gridCol w="656095">
                  <a:extLst>
                    <a:ext uri="{9D8B030D-6E8A-4147-A177-3AD203B41FA5}">
                      <a16:colId xmlns:a16="http://schemas.microsoft.com/office/drawing/2014/main" val="755056812"/>
                    </a:ext>
                  </a:extLst>
                </a:gridCol>
                <a:gridCol w="704377">
                  <a:extLst>
                    <a:ext uri="{9D8B030D-6E8A-4147-A177-3AD203B41FA5}">
                      <a16:colId xmlns:a16="http://schemas.microsoft.com/office/drawing/2014/main" val="1031452437"/>
                    </a:ext>
                  </a:extLst>
                </a:gridCol>
                <a:gridCol w="671426">
                  <a:extLst>
                    <a:ext uri="{9D8B030D-6E8A-4147-A177-3AD203B41FA5}">
                      <a16:colId xmlns:a16="http://schemas.microsoft.com/office/drawing/2014/main" val="20010"/>
                    </a:ext>
                  </a:extLst>
                </a:gridCol>
                <a:gridCol w="500628">
                  <a:extLst>
                    <a:ext uri="{9D8B030D-6E8A-4147-A177-3AD203B41FA5}">
                      <a16:colId xmlns:a16="http://schemas.microsoft.com/office/drawing/2014/main" val="20011"/>
                    </a:ext>
                  </a:extLst>
                </a:gridCol>
                <a:gridCol w="656272">
                  <a:extLst>
                    <a:ext uri="{9D8B030D-6E8A-4147-A177-3AD203B41FA5}">
                      <a16:colId xmlns:a16="http://schemas.microsoft.com/office/drawing/2014/main" val="20012"/>
                    </a:ext>
                  </a:extLst>
                </a:gridCol>
                <a:gridCol w="656272">
                  <a:extLst>
                    <a:ext uri="{9D8B030D-6E8A-4147-A177-3AD203B41FA5}">
                      <a16:colId xmlns:a16="http://schemas.microsoft.com/office/drawing/2014/main" val="3863544000"/>
                    </a:ext>
                  </a:extLst>
                </a:gridCol>
                <a:gridCol w="848729">
                  <a:extLst>
                    <a:ext uri="{9D8B030D-6E8A-4147-A177-3AD203B41FA5}">
                      <a16:colId xmlns:a16="http://schemas.microsoft.com/office/drawing/2014/main" val="2509169248"/>
                    </a:ext>
                  </a:extLst>
                </a:gridCol>
                <a:gridCol w="656272">
                  <a:extLst>
                    <a:ext uri="{9D8B030D-6E8A-4147-A177-3AD203B41FA5}">
                      <a16:colId xmlns:a16="http://schemas.microsoft.com/office/drawing/2014/main" val="771000869"/>
                    </a:ext>
                  </a:extLst>
                </a:gridCol>
                <a:gridCol w="920382">
                  <a:extLst>
                    <a:ext uri="{9D8B030D-6E8A-4147-A177-3AD203B41FA5}">
                      <a16:colId xmlns:a16="http://schemas.microsoft.com/office/drawing/2014/main" val="3896350429"/>
                    </a:ext>
                  </a:extLst>
                </a:gridCol>
              </a:tblGrid>
              <a:tr h="185040">
                <a:tc rowSpan="2">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s-ES" sz="1200" b="1" i="0" u="none" strike="noStrike" kern="1200" baseline="0" dirty="0">
                          <a:solidFill>
                            <a:srgbClr val="000000"/>
                          </a:solidFill>
                          <a:effectLst/>
                          <a:latin typeface="Corbel" panose="020B0503020204020204" pitchFamily="34" charset="0"/>
                          <a:ea typeface="+mn-ea"/>
                          <a:cs typeface="+mn-cs"/>
                        </a:rPr>
                        <a:t>Diciembre</a:t>
                      </a:r>
                    </a:p>
                    <a:p>
                      <a:pPr marL="0" marR="0" lvl="0" indent="0" algn="ctr" defTabSz="914400" rtl="0" eaLnBrk="1" fontAlgn="ctr" latinLnBrk="0" hangingPunct="1">
                        <a:lnSpc>
                          <a:spcPct val="100000"/>
                        </a:lnSpc>
                        <a:spcBef>
                          <a:spcPts val="0"/>
                        </a:spcBef>
                        <a:spcAft>
                          <a:spcPts val="0"/>
                        </a:spcAft>
                        <a:buClrTx/>
                        <a:buSzTx/>
                        <a:buFontTx/>
                        <a:buNone/>
                        <a:tabLst/>
                        <a:defRPr/>
                      </a:pPr>
                      <a:r>
                        <a:rPr lang="es-ES" sz="1200" b="1" i="0" u="none" strike="noStrike" kern="1200" baseline="0" dirty="0">
                          <a:solidFill>
                            <a:srgbClr val="000000"/>
                          </a:solidFill>
                          <a:effectLst/>
                          <a:latin typeface="Corbel" panose="020B0503020204020204" pitchFamily="34" charset="0"/>
                          <a:ea typeface="+mn-ea"/>
                          <a:cs typeface="+mn-cs"/>
                        </a:rPr>
                        <a:t>2021</a:t>
                      </a:r>
                    </a:p>
                  </a:txBody>
                  <a:tcPr marL="5372" marR="5372" marT="5372" marB="0" anchor="ctr">
                    <a:lnL w="12700" cap="flat" cmpd="sng" algn="ctr">
                      <a:solidFill>
                        <a:schemeClr val="tx1"/>
                      </a:solidFill>
                      <a:prstDash val="solid"/>
                      <a:round/>
                      <a:headEnd type="none" w="med" len="med"/>
                      <a:tailEnd type="none" w="med" len="med"/>
                    </a:lnL>
                    <a:lnR>
                      <a:noFill/>
                    </a:lnR>
                    <a:lnT w="19050" cap="flat" cmpd="sng" algn="ctr">
                      <a:solidFill>
                        <a:schemeClr val="tx1">
                          <a:lumMod val="65000"/>
                          <a:lumOff val="35000"/>
                        </a:schemeClr>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rowSpan="2">
                  <a:txBody>
                    <a:bodyPr/>
                    <a:lstStyle/>
                    <a:p>
                      <a:pPr algn="ctr" rtl="0" fontAlgn="ctr"/>
                      <a:r>
                        <a:rPr lang="es-PE" sz="1200" b="1" i="0" u="none" strike="noStrike" dirty="0">
                          <a:solidFill>
                            <a:schemeClr val="tx1"/>
                          </a:solidFill>
                          <a:effectLst/>
                          <a:latin typeface="Corbel" panose="020B0503020204020204" pitchFamily="34" charset="0"/>
                        </a:rPr>
                        <a:t>Total </a:t>
                      </a:r>
                    </a:p>
                  </a:txBody>
                  <a:tcPr marL="5372" marR="5372" marT="5372" marB="0" anchor="ctr">
                    <a:lnL>
                      <a:noFill/>
                    </a:lnL>
                    <a:lnR>
                      <a:noFill/>
                    </a:lnR>
                    <a:lnT w="19050" cap="flat" cmpd="sng" algn="ctr">
                      <a:solidFill>
                        <a:schemeClr val="tx1">
                          <a:lumMod val="65000"/>
                          <a:lumOff val="35000"/>
                        </a:schemeClr>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gridSpan="2">
                  <a:txBody>
                    <a:bodyPr/>
                    <a:lstStyle/>
                    <a:p>
                      <a:pPr algn="ctr" rtl="0" fontAlgn="ctr"/>
                      <a:r>
                        <a:rPr lang="es-ES" sz="1200" b="1" i="0" u="none" strike="noStrike" dirty="0">
                          <a:solidFill>
                            <a:schemeClr val="tx1"/>
                          </a:solidFill>
                          <a:effectLst/>
                          <a:latin typeface="Corbel" panose="020B0503020204020204" pitchFamily="34" charset="0"/>
                        </a:rPr>
                        <a:t>Ámbito II</a:t>
                      </a:r>
                      <a:endParaRPr lang="es-PE" sz="1200" b="1" i="0" u="none" strike="noStrike" dirty="0">
                        <a:solidFill>
                          <a:schemeClr val="tx1"/>
                        </a:solidFill>
                        <a:effectLst/>
                        <a:latin typeface="Corbel" panose="020B0503020204020204" pitchFamily="34" charset="0"/>
                      </a:endParaRPr>
                    </a:p>
                  </a:txBody>
                  <a:tcPr marL="5372" marR="5372" marT="5372" marB="0" anchor="ctr">
                    <a:lnL>
                      <a:noFill/>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pPr algn="ctr" rtl="0" fontAlgn="ctr"/>
                      <a:endParaRPr lang="es-PE" sz="1200" b="1" i="0" u="none" strike="noStrike" dirty="0">
                        <a:solidFill>
                          <a:schemeClr val="tx1"/>
                        </a:solidFill>
                        <a:effectLst/>
                        <a:latin typeface="Corbel" panose="020B0503020204020204" pitchFamily="34" charset="0"/>
                      </a:endParaRPr>
                    </a:p>
                  </a:txBody>
                  <a:tcPr marL="5372" marR="5372" marT="5372" marB="0" anchor="ctr">
                    <a:lnL>
                      <a:noFill/>
                    </a:lnL>
                    <a:lnR w="12700" cap="flat" cmpd="sng" algn="ctr">
                      <a:no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gridSpan="3">
                  <a:txBody>
                    <a:bodyPr/>
                    <a:lstStyle/>
                    <a:p>
                      <a:pPr marL="0" algn="ctr" defTabSz="1219170" rtl="0" eaLnBrk="1" fontAlgn="ctr" latinLnBrk="0" hangingPunct="1"/>
                      <a:r>
                        <a:rPr lang="es-ES" sz="1200" b="1" i="0" u="none" strike="noStrike" kern="1200" dirty="0">
                          <a:solidFill>
                            <a:schemeClr val="tx1"/>
                          </a:solidFill>
                          <a:effectLst/>
                          <a:latin typeface="Corbel" panose="020B0503020204020204" pitchFamily="34" charset="0"/>
                          <a:ea typeface="+mn-ea"/>
                          <a:cs typeface="+mn-cs"/>
                        </a:rPr>
                        <a:t>Región</a:t>
                      </a:r>
                      <a:endParaRPr lang="es-PE" sz="1200" b="1" i="0" u="none" strike="noStrike" kern="1200" dirty="0">
                        <a:solidFill>
                          <a:schemeClr val="tx1"/>
                        </a:solidFill>
                        <a:effectLst/>
                        <a:latin typeface="Corbel" panose="020B0503020204020204" pitchFamily="34" charset="0"/>
                        <a:ea typeface="+mn-ea"/>
                        <a:cs typeface="+mn-cs"/>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endParaRPr lang="es-P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endParaRPr lang="es-P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gridSpan="2">
                  <a:txBody>
                    <a:bodyPr/>
                    <a:lstStyle/>
                    <a:p>
                      <a:pPr algn="ctr" rtl="0" fontAlgn="ctr"/>
                      <a:r>
                        <a:rPr lang="es-PE" sz="1200" b="1" i="0" u="none" strike="noStrike" dirty="0">
                          <a:solidFill>
                            <a:schemeClr val="tx1"/>
                          </a:solidFill>
                          <a:effectLst/>
                          <a:latin typeface="Corbel" panose="020B0503020204020204" pitchFamily="34" charset="0"/>
                        </a:rPr>
                        <a:t>Nivel de instrucción</a:t>
                      </a: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pPr algn="ctr" rtl="0" fontAlgn="ctr"/>
                      <a:endParaRPr lang="es-PE" sz="1400" b="0" i="0" u="none" strike="noStrike" dirty="0">
                        <a:solidFill>
                          <a:srgbClr val="000000"/>
                        </a:solidFill>
                        <a:effectLst/>
                        <a:latin typeface="+mn-lt"/>
                      </a:endParaRPr>
                    </a:p>
                  </a:txBody>
                  <a:tcPr marL="5372" marR="5372" marT="5372" marB="0" anchor="ctr">
                    <a:lnL w="12700" cap="flat" cmpd="sng" algn="ctr">
                      <a:solidFill>
                        <a:schemeClr val="tx1"/>
                      </a:solidFill>
                      <a:prstDash val="solid"/>
                      <a:round/>
                      <a:headEnd type="none" w="med" len="med"/>
                      <a:tailEnd type="none" w="med" len="med"/>
                    </a:lnL>
                    <a:lnR>
                      <a:noFill/>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bg1"/>
                    </a:solidFill>
                  </a:tcPr>
                </a:tc>
                <a:tc gridSpan="3">
                  <a:txBody>
                    <a:bodyPr/>
                    <a:lstStyle/>
                    <a:p>
                      <a:pPr algn="ctr" rtl="0" fontAlgn="ctr"/>
                      <a:r>
                        <a:rPr lang="es-ES" sz="1200" b="1" i="0" u="none" strike="noStrike" dirty="0">
                          <a:solidFill>
                            <a:schemeClr val="tx1"/>
                          </a:solidFill>
                          <a:effectLst/>
                          <a:latin typeface="Corbel" panose="020B0503020204020204" pitchFamily="34" charset="0"/>
                        </a:rPr>
                        <a:t>Identificación ideológica</a:t>
                      </a:r>
                      <a:endParaRPr lang="es-PE" sz="1200" b="1" i="0" u="none" strike="noStrike" dirty="0">
                        <a:solidFill>
                          <a:schemeClr val="tx1"/>
                        </a:solidFill>
                        <a:effectLst/>
                        <a:latin typeface="Corbel" panose="020B0503020204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pPr algn="ctr" rtl="0" fontAlgn="ctr"/>
                      <a:endParaRPr lang="es-PE" sz="1400" b="0" i="0" u="none" strike="noStrike" dirty="0">
                        <a:solidFill>
                          <a:srgbClr val="000000"/>
                        </a:solidFill>
                        <a:effectLst/>
                        <a:latin typeface="+mn-lt"/>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pPr algn="ctr" rtl="0" fontAlgn="ctr"/>
                      <a:endParaRPr lang="es-PE" sz="1400" b="0" i="0" u="none" strike="noStrike" dirty="0">
                        <a:solidFill>
                          <a:srgbClr val="000000"/>
                        </a:solidFill>
                        <a:effectLst/>
                        <a:latin typeface="+mn-lt"/>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gridSpan="2">
                  <a:txBody>
                    <a:bodyPr/>
                    <a:lstStyle/>
                    <a:p>
                      <a:pPr algn="ctr" rtl="0" fontAlgn="ctr"/>
                      <a:r>
                        <a:rPr lang="es-MX" sz="1200" b="1" i="0" u="none" strike="noStrike" dirty="0">
                          <a:solidFill>
                            <a:schemeClr val="tx1"/>
                          </a:solidFill>
                          <a:effectLst/>
                          <a:latin typeface="Corbel" panose="020B0503020204020204" pitchFamily="34" charset="0"/>
                        </a:rPr>
                        <a:t>Aprobación Castillo</a:t>
                      </a:r>
                      <a:endParaRPr lang="es-PE" sz="1200" b="1" i="0" u="none" strike="noStrike" dirty="0">
                        <a:solidFill>
                          <a:schemeClr val="tx1"/>
                        </a:solidFill>
                        <a:effectLst/>
                        <a:latin typeface="Corbel" panose="020B0503020204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pPr algn="ctr" rtl="0" fontAlgn="ctr"/>
                      <a:endParaRPr lang="es-PE" sz="1200" b="1" i="0" u="none" strike="noStrike" dirty="0">
                        <a:solidFill>
                          <a:schemeClr val="tx1"/>
                        </a:solidFill>
                        <a:effectLst/>
                        <a:latin typeface="Corbel" panose="020B0503020204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gridSpan="2">
                  <a:txBody>
                    <a:bodyPr/>
                    <a:lstStyle/>
                    <a:p>
                      <a:pPr algn="ctr" rtl="0" fontAlgn="ctr"/>
                      <a:r>
                        <a:rPr lang="es-MX" sz="1200" b="1" i="0" u="none" strike="noStrike" dirty="0">
                          <a:solidFill>
                            <a:schemeClr val="tx1"/>
                          </a:solidFill>
                          <a:effectLst/>
                          <a:latin typeface="Corbel" panose="020B0503020204020204" pitchFamily="34" charset="0"/>
                        </a:rPr>
                        <a:t>Gobierno Castillo</a:t>
                      </a:r>
                      <a:endParaRPr lang="es-PE" sz="1200" b="1" i="0" u="none" strike="noStrike" dirty="0">
                        <a:solidFill>
                          <a:schemeClr val="tx1"/>
                        </a:solidFill>
                        <a:effectLst/>
                        <a:latin typeface="Corbel" panose="020B0503020204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pPr algn="ctr" rtl="0" fontAlgn="ctr"/>
                      <a:endParaRPr lang="es-PE" sz="1200" b="1" i="0" u="none" strike="noStrike" dirty="0">
                        <a:solidFill>
                          <a:schemeClr val="tx1"/>
                        </a:solidFill>
                        <a:effectLst/>
                        <a:latin typeface="Corbel" panose="020B0503020204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0"/>
                  </a:ext>
                </a:extLst>
              </a:tr>
              <a:tr h="288000">
                <a:tc vMerge="1">
                  <a:txBody>
                    <a:bodyPr/>
                    <a:lstStyle/>
                    <a:p>
                      <a:endParaRPr lang="es-PE"/>
                    </a:p>
                  </a:txBody>
                  <a:tcPr/>
                </a:tc>
                <a:tc vMerge="1">
                  <a:txBody>
                    <a:bodyPr/>
                    <a:lstStyle/>
                    <a:p>
                      <a:endParaRPr lang="es-PE"/>
                    </a:p>
                  </a:txBody>
                  <a:tcPr/>
                </a:tc>
                <a:tc>
                  <a:txBody>
                    <a:bodyPr/>
                    <a:lstStyle/>
                    <a:p>
                      <a:pPr algn="ctr" rtl="0" fontAlgn="ctr"/>
                      <a:r>
                        <a:rPr lang="es-ES" sz="1200" b="1" i="0" u="none" strike="noStrike" dirty="0">
                          <a:solidFill>
                            <a:schemeClr val="tx1"/>
                          </a:solidFill>
                          <a:effectLst/>
                          <a:latin typeface="Corbel" panose="020B0503020204020204" pitchFamily="34" charset="0"/>
                          <a:cs typeface="Arial" panose="020B0604020202020204" pitchFamily="34" charset="0"/>
                        </a:rPr>
                        <a:t>Lima</a:t>
                      </a:r>
                    </a:p>
                    <a:p>
                      <a:pPr algn="ctr" rtl="0" fontAlgn="ctr"/>
                      <a:r>
                        <a:rPr lang="es-ES" sz="1200" b="1" i="0" u="none" strike="noStrike" dirty="0" err="1">
                          <a:solidFill>
                            <a:schemeClr val="tx1"/>
                          </a:solidFill>
                          <a:effectLst/>
                          <a:latin typeface="Corbel" panose="020B0503020204020204" pitchFamily="34" charset="0"/>
                          <a:cs typeface="Arial" panose="020B0604020202020204" pitchFamily="34" charset="0"/>
                        </a:rPr>
                        <a:t>Met</a:t>
                      </a:r>
                      <a:r>
                        <a:rPr lang="es-ES" sz="1200" b="1" i="0" u="none" strike="noStrike" dirty="0">
                          <a:solidFill>
                            <a:schemeClr val="tx1"/>
                          </a:solidFill>
                          <a:effectLst/>
                          <a:latin typeface="Corbel" panose="020B0503020204020204" pitchFamily="34" charset="0"/>
                          <a:cs typeface="Arial" panose="020B0604020202020204" pitchFamily="34" charset="0"/>
                        </a:rPr>
                        <a:t>.</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a:noFill/>
                    </a:lnL>
                    <a:lnR>
                      <a:noFill/>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algn="ctr" rtl="0" fontAlgn="ctr"/>
                      <a:r>
                        <a:rPr lang="es-ES" sz="1200" b="1" i="0" u="none" strike="noStrike" dirty="0">
                          <a:solidFill>
                            <a:schemeClr val="tx1"/>
                          </a:solidFill>
                          <a:effectLst/>
                          <a:latin typeface="Corbel" panose="020B0503020204020204" pitchFamily="34" charset="0"/>
                          <a:cs typeface="Arial" panose="020B0604020202020204" pitchFamily="34" charset="0"/>
                        </a:rPr>
                        <a:t>Perú sin</a:t>
                      </a:r>
                    </a:p>
                    <a:p>
                      <a:pPr algn="ctr" rtl="0" fontAlgn="ctr"/>
                      <a:r>
                        <a:rPr lang="es-ES" sz="1200" b="1" i="0" u="none" strike="noStrike" dirty="0">
                          <a:solidFill>
                            <a:schemeClr val="tx1"/>
                          </a:solidFill>
                          <a:effectLst/>
                          <a:latin typeface="Corbel" panose="020B0503020204020204" pitchFamily="34" charset="0"/>
                          <a:cs typeface="Arial" panose="020B0604020202020204" pitchFamily="34" charset="0"/>
                        </a:rPr>
                        <a:t>Lima</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a:noFill/>
                    </a:lnL>
                    <a:lnR w="12700" cap="flat" cmpd="sng" algn="ctr">
                      <a:solidFill>
                        <a:schemeClr val="tx1"/>
                      </a:solid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algn="ctr" rtl="0" fontAlgn="ctr"/>
                      <a:r>
                        <a:rPr lang="es-ES" sz="1200" b="1" i="0" u="none" strike="noStrike" dirty="0">
                          <a:solidFill>
                            <a:schemeClr val="tx1"/>
                          </a:solidFill>
                          <a:effectLst/>
                          <a:latin typeface="Corbel" panose="020B0503020204020204" pitchFamily="34" charset="0"/>
                          <a:cs typeface="Arial" panose="020B0604020202020204" pitchFamily="34" charset="0"/>
                        </a:rPr>
                        <a:t>Costa</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algn="ctr" rtl="0" fontAlgn="ctr"/>
                      <a:r>
                        <a:rPr lang="es-ES" sz="1200" b="1" i="0" u="none" strike="noStrike" dirty="0">
                          <a:solidFill>
                            <a:schemeClr val="tx1"/>
                          </a:solidFill>
                          <a:effectLst/>
                          <a:latin typeface="Corbel" panose="020B0503020204020204" pitchFamily="34" charset="0"/>
                          <a:cs typeface="Arial" panose="020B0604020202020204" pitchFamily="34" charset="0"/>
                        </a:rPr>
                        <a:t>Sierra</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ES" sz="1200" b="1" i="0" u="none" strike="noStrike" dirty="0">
                          <a:solidFill>
                            <a:schemeClr val="tx1"/>
                          </a:solidFill>
                          <a:effectLst/>
                          <a:latin typeface="Corbel" panose="020B0503020204020204" pitchFamily="34" charset="0"/>
                          <a:cs typeface="Arial" panose="020B0604020202020204" pitchFamily="34" charset="0"/>
                        </a:rPr>
                        <a:t>Selva</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ctr"/>
                      <a:r>
                        <a:rPr lang="es-PE" sz="1200" b="1" i="0" u="none" strike="noStrike" dirty="0">
                          <a:solidFill>
                            <a:schemeClr val="tx1"/>
                          </a:solidFill>
                          <a:effectLst/>
                          <a:latin typeface="Corbel" panose="020B0503020204020204" pitchFamily="34" charset="0"/>
                          <a:cs typeface="Arial" panose="020B0604020202020204" pitchFamily="34" charset="0"/>
                        </a:rPr>
                        <a:t>Básica</a:t>
                      </a:r>
                    </a:p>
                  </a:txBody>
                  <a:tcPr marL="5372" marR="5372" marT="5372" marB="0" anchor="ctr">
                    <a:lnL w="12700" cap="flat" cmpd="sng" algn="ctr">
                      <a:solidFill>
                        <a:schemeClr val="tx1"/>
                      </a:solidFill>
                      <a:prstDash val="solid"/>
                      <a:round/>
                      <a:headEnd type="none" w="med" len="med"/>
                      <a:tailEnd type="none" w="med" len="med"/>
                    </a:lnL>
                    <a:lnR>
                      <a:noFill/>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PE" sz="1200" b="1" i="0" u="none" strike="noStrike" dirty="0">
                          <a:solidFill>
                            <a:schemeClr val="tx1"/>
                          </a:solidFill>
                          <a:effectLst/>
                          <a:latin typeface="Corbel" panose="020B0503020204020204" pitchFamily="34" charset="0"/>
                          <a:cs typeface="Arial" panose="020B0604020202020204" pitchFamily="34" charset="0"/>
                        </a:rPr>
                        <a:t>Superior</a:t>
                      </a:r>
                    </a:p>
                  </a:txBody>
                  <a:tcPr marL="5372" marR="5372" marT="5372"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ctr"/>
                      <a:r>
                        <a:rPr lang="es-MX" sz="1200" b="1" i="0" u="none" strike="noStrike" dirty="0">
                          <a:solidFill>
                            <a:schemeClr val="tx1"/>
                          </a:solidFill>
                          <a:effectLst/>
                          <a:latin typeface="Corbel" panose="020B0503020204020204" pitchFamily="34" charset="0"/>
                          <a:cs typeface="Arial" panose="020B0604020202020204" pitchFamily="34" charset="0"/>
                        </a:rPr>
                        <a:t>Izquierda</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PE" sz="1200" b="1" i="0" u="none" strike="noStrike" dirty="0">
                          <a:solidFill>
                            <a:schemeClr val="tx1"/>
                          </a:solidFill>
                          <a:effectLst/>
                          <a:latin typeface="Corbel" panose="020B0503020204020204" pitchFamily="34" charset="0"/>
                          <a:cs typeface="Arial" panose="020B0604020202020204" pitchFamily="34" charset="0"/>
                        </a:rPr>
                        <a:t>Centro</a:t>
                      </a:r>
                    </a:p>
                  </a:txBody>
                  <a:tcPr marL="5372" marR="5372" marT="5372"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PE" sz="1200" b="1" i="0" u="none" strike="noStrike" dirty="0">
                          <a:solidFill>
                            <a:schemeClr val="tx1"/>
                          </a:solidFill>
                          <a:effectLst/>
                          <a:latin typeface="Corbel" panose="020B0503020204020204" pitchFamily="34" charset="0"/>
                          <a:cs typeface="Arial" panose="020B0604020202020204" pitchFamily="34" charset="0"/>
                        </a:rPr>
                        <a:t>Derecha</a:t>
                      </a:r>
                    </a:p>
                  </a:txBody>
                  <a:tcPr marL="5372" marR="5372" marT="5372"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MX" sz="1200" b="1" i="0" u="none" strike="noStrike" dirty="0">
                          <a:solidFill>
                            <a:schemeClr val="tx1"/>
                          </a:solidFill>
                          <a:effectLst/>
                          <a:latin typeface="Corbel" panose="020B0503020204020204" pitchFamily="34" charset="0"/>
                          <a:cs typeface="Arial" panose="020B0604020202020204" pitchFamily="34" charset="0"/>
                        </a:rPr>
                        <a:t>Aprueba</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MX" sz="1200" b="1" i="0" u="none" strike="noStrike" dirty="0">
                          <a:solidFill>
                            <a:schemeClr val="tx1"/>
                          </a:solidFill>
                          <a:effectLst/>
                          <a:latin typeface="Corbel" panose="020B0503020204020204" pitchFamily="34" charset="0"/>
                          <a:cs typeface="Arial" panose="020B0604020202020204" pitchFamily="34" charset="0"/>
                        </a:rPr>
                        <a:t>Desaprueba</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MX" sz="1200" b="1" i="0" u="none" strike="noStrike" dirty="0">
                          <a:solidFill>
                            <a:schemeClr val="tx1"/>
                          </a:solidFill>
                          <a:effectLst/>
                          <a:latin typeface="Corbel" panose="020B0503020204020204" pitchFamily="34" charset="0"/>
                          <a:cs typeface="Arial" panose="020B0604020202020204" pitchFamily="34" charset="0"/>
                        </a:rPr>
                        <a:t>Durará 5 años</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MX" sz="1200" b="1" i="0" u="none" strike="noStrike" dirty="0">
                          <a:solidFill>
                            <a:schemeClr val="tx1"/>
                          </a:solidFill>
                          <a:effectLst/>
                          <a:latin typeface="Corbel" panose="020B0503020204020204" pitchFamily="34" charset="0"/>
                          <a:cs typeface="Arial" panose="020B0604020202020204" pitchFamily="34" charset="0"/>
                        </a:rPr>
                        <a:t>No terminará</a:t>
                      </a:r>
                    </a:p>
                    <a:p>
                      <a:pPr marL="0" marR="0" indent="0" algn="ctr" defTabSz="1219170" rtl="0" eaLnBrk="1" fontAlgn="ctr" latinLnBrk="0" hangingPunct="1">
                        <a:lnSpc>
                          <a:spcPct val="100000"/>
                        </a:lnSpc>
                        <a:spcBef>
                          <a:spcPts val="0"/>
                        </a:spcBef>
                        <a:spcAft>
                          <a:spcPts val="0"/>
                        </a:spcAft>
                        <a:buClrTx/>
                        <a:buSzTx/>
                        <a:buFontTx/>
                        <a:buNone/>
                        <a:tabLst/>
                        <a:defRPr/>
                      </a:pPr>
                      <a:r>
                        <a:rPr lang="es-MX" sz="1200" b="1" i="0" u="none" strike="noStrike" dirty="0">
                          <a:solidFill>
                            <a:schemeClr val="tx1"/>
                          </a:solidFill>
                          <a:effectLst/>
                          <a:latin typeface="Corbel" panose="020B0503020204020204" pitchFamily="34" charset="0"/>
                          <a:cs typeface="Arial" panose="020B0604020202020204" pitchFamily="34" charset="0"/>
                        </a:rPr>
                        <a:t>su gobierno</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1"/>
                  </a:ext>
                </a:extLst>
              </a:tr>
              <a:tr h="283086">
                <a:tc>
                  <a:txBody>
                    <a:bodyPr/>
                    <a:lstStyle/>
                    <a:p>
                      <a:pPr algn="l" fontAlgn="ctr"/>
                      <a:r>
                        <a:rPr lang="es-MX" sz="1200" b="0" i="0" u="none" strike="noStrike" dirty="0">
                          <a:solidFill>
                            <a:srgbClr val="000000"/>
                          </a:solidFill>
                          <a:effectLst/>
                          <a:latin typeface="Corbel" panose="020B0503020204020204" pitchFamily="34" charset="0"/>
                        </a:rPr>
                        <a:t>Por el presidente Pedro Castillo</a:t>
                      </a:r>
                    </a:p>
                  </a:txBody>
                  <a:tcPr marL="9525" marR="9525" marT="9525" marB="0" anchor="ctr">
                    <a:lnL w="12700" cap="flat" cmpd="sng" algn="ctr">
                      <a:solidFill>
                        <a:schemeClr val="tx1"/>
                      </a:solidFill>
                      <a:prstDash val="solid"/>
                      <a:round/>
                      <a:headEnd type="none" w="med" len="med"/>
                      <a:tailEnd type="none" w="med" len="med"/>
                    </a:lnL>
                    <a:lnR>
                      <a:noFill/>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ctr"/>
                      <a:r>
                        <a:rPr lang="es-PE" sz="1200" b="0" i="0" u="none" strike="noStrike" dirty="0">
                          <a:solidFill>
                            <a:srgbClr val="000000"/>
                          </a:solidFill>
                          <a:effectLst/>
                          <a:latin typeface="Corbel" panose="020B0503020204020204" pitchFamily="34" charset="0"/>
                        </a:rPr>
                        <a:t>43%</a:t>
                      </a:r>
                    </a:p>
                  </a:txBody>
                  <a:tcPr marL="9525" marR="9525" marT="9525" marB="0" anchor="ctr">
                    <a:lnL>
                      <a:noFill/>
                    </a:lnL>
                    <a:lnR>
                      <a:noFill/>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dirty="0">
                          <a:solidFill>
                            <a:srgbClr val="000000"/>
                          </a:solidFill>
                          <a:effectLst/>
                          <a:latin typeface="Corbel" panose="020B0503020204020204" pitchFamily="34" charset="0"/>
                        </a:rPr>
                        <a:t>31%</a:t>
                      </a:r>
                    </a:p>
                  </a:txBody>
                  <a:tcPr marL="9525" marR="9525" marT="9525" marB="0" anchor="ctr">
                    <a:lnL>
                      <a:noFill/>
                    </a:lnL>
                    <a:lnR>
                      <a:noFill/>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49%</a:t>
                      </a:r>
                    </a:p>
                  </a:txBody>
                  <a:tcPr marL="9525" marR="9525" marT="9525" marB="0" anchor="ctr">
                    <a:lnL>
                      <a:noFill/>
                    </a:lnL>
                    <a:lnR w="12700" cap="flat" cmpd="sng" algn="ctr">
                      <a:solidFill>
                        <a:schemeClr val="tx1"/>
                      </a:solid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dirty="0">
                          <a:solidFill>
                            <a:srgbClr val="000000"/>
                          </a:solidFill>
                          <a:effectLst/>
                          <a:latin typeface="Corbel" panose="020B0503020204020204" pitchFamily="34" charset="0"/>
                        </a:rPr>
                        <a:t>33%</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60%</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48%</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dirty="0">
                          <a:solidFill>
                            <a:srgbClr val="000000"/>
                          </a:solidFill>
                          <a:effectLst/>
                          <a:latin typeface="Corbel" panose="020B0503020204020204" pitchFamily="34" charset="0"/>
                        </a:rPr>
                        <a:t>45%</a:t>
                      </a:r>
                    </a:p>
                  </a:txBody>
                  <a:tcPr marL="9525" marR="9525" marT="9525" marB="0" anchor="ctr">
                    <a:lnL w="12700" cap="flat" cmpd="sng" algn="ctr">
                      <a:solidFill>
                        <a:schemeClr val="tx1"/>
                      </a:solidFill>
                      <a:prstDash val="solid"/>
                      <a:round/>
                      <a:headEnd type="none" w="med" len="med"/>
                      <a:tailEnd type="none" w="med" len="med"/>
                    </a:lnL>
                    <a:lnR>
                      <a:noFill/>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41%</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54%</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43%</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36%</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dirty="0">
                          <a:solidFill>
                            <a:srgbClr val="FF0000"/>
                          </a:solidFill>
                          <a:effectLst/>
                          <a:latin typeface="Corbel" panose="020B0503020204020204" pitchFamily="34" charset="0"/>
                        </a:rPr>
                        <a:t>90%</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18%</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75%</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24%</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extLst>
                  <a:ext uri="{0D108BD9-81ED-4DB2-BD59-A6C34878D82A}">
                    <a16:rowId xmlns:a16="http://schemas.microsoft.com/office/drawing/2014/main" val="10002"/>
                  </a:ext>
                </a:extLst>
              </a:tr>
              <a:tr h="283086">
                <a:tc>
                  <a:txBody>
                    <a:bodyPr/>
                    <a:lstStyle/>
                    <a:p>
                      <a:pPr algn="l" fontAlgn="ctr"/>
                      <a:r>
                        <a:rPr lang="es-MX" sz="1200" b="0" i="0" u="none" strike="noStrike" dirty="0">
                          <a:solidFill>
                            <a:srgbClr val="000000"/>
                          </a:solidFill>
                          <a:effectLst/>
                          <a:latin typeface="Corbel" panose="020B0503020204020204" pitchFamily="34" charset="0"/>
                        </a:rPr>
                        <a:t>Por el Congreso de la República</a:t>
                      </a:r>
                    </a:p>
                  </a:txBody>
                  <a:tcPr marL="9525" marR="9525" marT="9525" marB="0" anchor="ctr">
                    <a:lnL w="12700" cap="flat" cmpd="sng" algn="ctr">
                      <a:solidFill>
                        <a:schemeClr val="tx1"/>
                      </a:solidFill>
                      <a:prstDash val="solid"/>
                      <a:round/>
                      <a:headEnd type="none" w="med" len="med"/>
                      <a:tailEnd type="none" w="med" len="med"/>
                    </a:lnL>
                    <a:lnR>
                      <a:noFill/>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ctr"/>
                      <a:r>
                        <a:rPr lang="es-PE" sz="1200" b="0" i="0" u="none" strike="noStrike" dirty="0">
                          <a:solidFill>
                            <a:srgbClr val="000000"/>
                          </a:solidFill>
                          <a:effectLst/>
                          <a:latin typeface="Corbel" panose="020B0503020204020204" pitchFamily="34" charset="0"/>
                        </a:rPr>
                        <a:t>31%</a:t>
                      </a:r>
                    </a:p>
                  </a:txBody>
                  <a:tcPr marL="9525" marR="9525" marT="9525" marB="0" anchor="ctr">
                    <a:lnL>
                      <a:noFill/>
                    </a:lnL>
                    <a:lnR>
                      <a:noFill/>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35%</a:t>
                      </a:r>
                    </a:p>
                  </a:txBody>
                  <a:tcPr marL="9525" marR="9525" marT="9525" marB="0" anchor="ctr">
                    <a:lnL>
                      <a:noFill/>
                    </a:lnL>
                    <a:lnR>
                      <a:noFill/>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29%</a:t>
                      </a:r>
                    </a:p>
                  </a:txBody>
                  <a:tcPr marL="9525" marR="9525" marT="9525" marB="0" anchor="ctr">
                    <a:lnL>
                      <a:noFill/>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36%</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22%</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32%</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31%</a:t>
                      </a:r>
                    </a:p>
                  </a:txBody>
                  <a:tcPr marL="9525" marR="9525" marT="9525" marB="0" anchor="ctr">
                    <a:lnL w="12700" cap="flat" cmpd="sng" algn="ctr">
                      <a:solidFill>
                        <a:schemeClr val="tx1"/>
                      </a:solidFill>
                      <a:prstDash val="solid"/>
                      <a:round/>
                      <a:headEnd type="none" w="med" len="med"/>
                      <a:tailEnd type="none" w="med" len="med"/>
                    </a:lnL>
                    <a:lnR>
                      <a:noFill/>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31%</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25%</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26%</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43%</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6%</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dirty="0">
                          <a:solidFill>
                            <a:srgbClr val="FF0000"/>
                          </a:solidFill>
                          <a:effectLst/>
                          <a:latin typeface="Corbel" panose="020B0503020204020204" pitchFamily="34" charset="0"/>
                        </a:rPr>
                        <a:t>48%</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13%</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44%</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extLst>
                  <a:ext uri="{0D108BD9-81ED-4DB2-BD59-A6C34878D82A}">
                    <a16:rowId xmlns:a16="http://schemas.microsoft.com/office/drawing/2014/main" val="3207302545"/>
                  </a:ext>
                </a:extLst>
              </a:tr>
              <a:tr h="283086">
                <a:tc>
                  <a:txBody>
                    <a:bodyPr/>
                    <a:lstStyle/>
                    <a:p>
                      <a:pPr algn="l" fontAlgn="ctr"/>
                      <a:r>
                        <a:rPr lang="es-PE" sz="1200" b="0" i="0" u="none" strike="noStrike" dirty="0">
                          <a:solidFill>
                            <a:srgbClr val="000000"/>
                          </a:solidFill>
                          <a:effectLst/>
                          <a:latin typeface="Corbel" panose="020B0503020204020204" pitchFamily="34" charset="0"/>
                        </a:rPr>
                        <a:t>Por ninguno/por nadie</a:t>
                      </a:r>
                    </a:p>
                  </a:txBody>
                  <a:tcPr marL="9525" marR="9525" marT="9525" marB="0" anchor="ctr">
                    <a:lnL w="12700" cap="flat" cmpd="sng" algn="ctr">
                      <a:solidFill>
                        <a:schemeClr val="tx1"/>
                      </a:solidFill>
                      <a:prstDash val="solid"/>
                      <a:round/>
                      <a:headEnd type="none" w="med" len="med"/>
                      <a:tailEnd type="none" w="med" len="med"/>
                    </a:lnL>
                    <a:lnR>
                      <a:noFill/>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ctr"/>
                      <a:r>
                        <a:rPr lang="es-PE" sz="1200" b="0" i="0" u="none" strike="noStrike" dirty="0">
                          <a:solidFill>
                            <a:srgbClr val="000000"/>
                          </a:solidFill>
                          <a:effectLst/>
                          <a:latin typeface="Corbel" panose="020B0503020204020204" pitchFamily="34" charset="0"/>
                        </a:rPr>
                        <a:t>24%</a:t>
                      </a:r>
                    </a:p>
                  </a:txBody>
                  <a:tcPr marL="9525" marR="9525" marT="9525" marB="0" anchor="ctr">
                    <a:lnL>
                      <a:noFill/>
                    </a:lnL>
                    <a:lnR>
                      <a:noFill/>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32%</a:t>
                      </a:r>
                    </a:p>
                  </a:txBody>
                  <a:tcPr marL="9525" marR="9525" marT="9525" marB="0" anchor="ctr">
                    <a:lnL>
                      <a:noFill/>
                    </a:lnL>
                    <a:lnR>
                      <a:noFill/>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20%</a:t>
                      </a:r>
                    </a:p>
                  </a:txBody>
                  <a:tcPr marL="9525" marR="9525" marT="9525" marB="0" anchor="ctr">
                    <a:lnL>
                      <a:noFill/>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29%</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16%</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17%</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22%</a:t>
                      </a:r>
                    </a:p>
                  </a:txBody>
                  <a:tcPr marL="9525" marR="9525" marT="9525" marB="0" anchor="ctr">
                    <a:lnL w="12700" cap="flat" cmpd="sng" algn="ctr">
                      <a:solidFill>
                        <a:schemeClr val="tx1"/>
                      </a:solidFill>
                      <a:prstDash val="solid"/>
                      <a:round/>
                      <a:headEnd type="none" w="med" len="med"/>
                      <a:tailEnd type="none" w="med" len="med"/>
                    </a:lnL>
                    <a:lnR>
                      <a:noFill/>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26%</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19%</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29%</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20%</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4%</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33%</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11%</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30%</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extLst>
                  <a:ext uri="{0D108BD9-81ED-4DB2-BD59-A6C34878D82A}">
                    <a16:rowId xmlns:a16="http://schemas.microsoft.com/office/drawing/2014/main" val="10003"/>
                  </a:ext>
                </a:extLst>
              </a:tr>
              <a:tr h="283086">
                <a:tc>
                  <a:txBody>
                    <a:bodyPr/>
                    <a:lstStyle/>
                    <a:p>
                      <a:pPr algn="l" fontAlgn="ctr"/>
                      <a:r>
                        <a:rPr lang="es-PE" sz="1200" b="0" i="0" u="none" strike="noStrike" dirty="0">
                          <a:solidFill>
                            <a:srgbClr val="000000"/>
                          </a:solidFill>
                          <a:effectLst/>
                          <a:latin typeface="Corbel" panose="020B0503020204020204" pitchFamily="34" charset="0"/>
                        </a:rPr>
                        <a:t>NS/NP </a:t>
                      </a:r>
                    </a:p>
                  </a:txBody>
                  <a:tcPr marL="9525" marR="9525" marT="9525" marB="0" anchor="ctr">
                    <a:lnL w="12700" cap="flat" cmpd="sng" algn="ctr">
                      <a:solidFill>
                        <a:schemeClr val="tx1"/>
                      </a:solidFill>
                      <a:prstDash val="solid"/>
                      <a:round/>
                      <a:headEnd type="none" w="med" len="med"/>
                      <a:tailEnd type="none" w="med" len="med"/>
                    </a:lnL>
                    <a:lnR>
                      <a:noFill/>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tcPr>
                </a:tc>
                <a:tc>
                  <a:txBody>
                    <a:bodyPr/>
                    <a:lstStyle/>
                    <a:p>
                      <a:pPr algn="ctr" fontAlgn="ctr"/>
                      <a:r>
                        <a:rPr lang="es-PE" sz="1200" b="0" i="0" u="none" strike="noStrike" dirty="0">
                          <a:solidFill>
                            <a:srgbClr val="000000"/>
                          </a:solidFill>
                          <a:effectLst/>
                          <a:latin typeface="Corbel" panose="020B0503020204020204" pitchFamily="34" charset="0"/>
                        </a:rPr>
                        <a:t>2%</a:t>
                      </a:r>
                    </a:p>
                  </a:txBody>
                  <a:tcPr marL="9525" marR="9525" marT="9525" marB="0" anchor="ctr">
                    <a:lnL>
                      <a:noFill/>
                    </a:lnL>
                    <a:lnR>
                      <a:noFill/>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2%</a:t>
                      </a:r>
                    </a:p>
                  </a:txBody>
                  <a:tcPr marL="9525" marR="9525" marT="9525" marB="0" anchor="ctr">
                    <a:lnL>
                      <a:noFill/>
                    </a:lnL>
                    <a:lnR>
                      <a:noFill/>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dirty="0">
                          <a:solidFill>
                            <a:srgbClr val="000000"/>
                          </a:solidFill>
                          <a:effectLst/>
                          <a:latin typeface="Corbel" panose="020B0503020204020204" pitchFamily="34" charset="0"/>
                        </a:rPr>
                        <a:t>2%</a:t>
                      </a:r>
                    </a:p>
                  </a:txBody>
                  <a:tcPr marL="9525" marR="9525" marT="9525" marB="0" anchor="ctr">
                    <a:lnL>
                      <a:noFill/>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2%</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2%</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dirty="0">
                          <a:solidFill>
                            <a:srgbClr val="000000"/>
                          </a:solidFill>
                          <a:effectLst/>
                          <a:latin typeface="Corbel" panose="020B0503020204020204" pitchFamily="34" charset="0"/>
                        </a:rPr>
                        <a:t>3%</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dirty="0">
                          <a:solidFill>
                            <a:srgbClr val="000000"/>
                          </a:solidFill>
                          <a:effectLst/>
                          <a:latin typeface="Corbel" panose="020B0503020204020204" pitchFamily="34" charset="0"/>
                        </a:rPr>
                        <a:t>2%</a:t>
                      </a:r>
                    </a:p>
                  </a:txBody>
                  <a:tcPr marL="9525" marR="9525" marT="9525" marB="0" anchor="ctr">
                    <a:lnL w="12700" cap="flat" cmpd="sng" algn="ctr">
                      <a:solidFill>
                        <a:schemeClr val="tx1"/>
                      </a:solidFill>
                      <a:prstDash val="solid"/>
                      <a:round/>
                      <a:headEnd type="none" w="med" len="med"/>
                      <a:tailEnd type="none" w="med" len="med"/>
                    </a:lnL>
                    <a:lnR>
                      <a:noFill/>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2%</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2%</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2%</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dirty="0">
                          <a:solidFill>
                            <a:srgbClr val="000000"/>
                          </a:solidFill>
                          <a:effectLst/>
                          <a:latin typeface="Corbel" panose="020B0503020204020204" pitchFamily="34" charset="0"/>
                        </a:rPr>
                        <a:t>1%</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1%</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dirty="0">
                          <a:solidFill>
                            <a:srgbClr val="000000"/>
                          </a:solidFill>
                          <a:effectLst/>
                          <a:latin typeface="Corbel" panose="020B0503020204020204" pitchFamily="34" charset="0"/>
                        </a:rPr>
                        <a:t>1%</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1%</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dirty="0">
                          <a:solidFill>
                            <a:srgbClr val="000000"/>
                          </a:solidFill>
                          <a:effectLst/>
                          <a:latin typeface="Corbel" panose="020B0503020204020204" pitchFamily="34" charset="0"/>
                        </a:rPr>
                        <a:t>2%</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extLst>
                  <a:ext uri="{0D108BD9-81ED-4DB2-BD59-A6C34878D82A}">
                    <a16:rowId xmlns:a16="http://schemas.microsoft.com/office/drawing/2014/main" val="10005"/>
                  </a:ext>
                </a:extLst>
              </a:tr>
            </a:tbl>
          </a:graphicData>
        </a:graphic>
      </p:graphicFrame>
      <p:sp>
        <p:nvSpPr>
          <p:cNvPr id="16" name="Rectángulo 12">
            <a:extLst>
              <a:ext uri="{FF2B5EF4-FFF2-40B4-BE49-F238E27FC236}">
                <a16:creationId xmlns:a16="http://schemas.microsoft.com/office/drawing/2014/main" id="{F0D3DB26-3BE8-4D2B-89D9-BF49C194B9F8}"/>
              </a:ext>
            </a:extLst>
          </p:cNvPr>
          <p:cNvSpPr/>
          <p:nvPr/>
        </p:nvSpPr>
        <p:spPr>
          <a:xfrm>
            <a:off x="578780" y="2043810"/>
            <a:ext cx="6403438" cy="338554"/>
          </a:xfrm>
          <a:prstGeom prst="rect">
            <a:avLst/>
          </a:prstGeom>
        </p:spPr>
        <p:txBody>
          <a:bodyPr wrap="square">
            <a:spAutoFit/>
          </a:bodyPr>
          <a:lstStyle/>
          <a:p>
            <a:pPr>
              <a:defRPr/>
            </a:pPr>
            <a:r>
              <a:rPr lang="es-MX" sz="1600" dirty="0">
                <a:solidFill>
                  <a:srgbClr val="000000"/>
                </a:solidFill>
                <a:latin typeface="Corbel" panose="020B0503020204020204" pitchFamily="34" charset="0"/>
              </a:rPr>
              <a:t>¿Por quién se siente usted más representado? (Pregunta asistida) </a:t>
            </a:r>
            <a:endParaRPr lang="es-PE" sz="1600" dirty="0">
              <a:latin typeface="Corbel" panose="020B0503020204020204" pitchFamily="34" charset="0"/>
            </a:endParaRPr>
          </a:p>
        </p:txBody>
      </p:sp>
      <p:sp>
        <p:nvSpPr>
          <p:cNvPr id="11" name="Título 10">
            <a:extLst>
              <a:ext uri="{FF2B5EF4-FFF2-40B4-BE49-F238E27FC236}">
                <a16:creationId xmlns:a16="http://schemas.microsoft.com/office/drawing/2014/main" id="{647AE6F7-D612-4011-B4E6-A96BD5D2E31F}"/>
              </a:ext>
            </a:extLst>
          </p:cNvPr>
          <p:cNvSpPr txBox="1">
            <a:spLocks/>
          </p:cNvSpPr>
          <p:nvPr/>
        </p:nvSpPr>
        <p:spPr>
          <a:xfrm>
            <a:off x="648526" y="362495"/>
            <a:ext cx="8140632" cy="567365"/>
          </a:xfrm>
          <a:prstGeom prst="rect">
            <a:avLst/>
          </a:prstGeom>
        </p:spPr>
        <p:txBody>
          <a:bodyPr/>
          <a:lstStyle>
            <a:lvl1pPr algn="l" defTabSz="1219170" rtl="0" eaLnBrk="1" latinLnBrk="0" hangingPunct="1">
              <a:spcBef>
                <a:spcPct val="0"/>
              </a:spcBef>
              <a:buNone/>
              <a:defRPr sz="2400" kern="1200">
                <a:solidFill>
                  <a:schemeClr val="tx1"/>
                </a:solidFill>
                <a:latin typeface="Arial" pitchFamily="34" charset="0"/>
                <a:ea typeface="+mj-ea"/>
                <a:cs typeface="+mj-cs"/>
              </a:defRPr>
            </a:lvl1pPr>
          </a:lstStyle>
          <a:p>
            <a:pPr defTabSz="914400">
              <a:spcBef>
                <a:spcPts val="0"/>
              </a:spcBef>
              <a:defRPr/>
            </a:pPr>
            <a:r>
              <a:rPr lang="es-PE" dirty="0">
                <a:solidFill>
                  <a:srgbClr val="000000"/>
                </a:solidFill>
                <a:latin typeface="Corbel" panose="020B0503020204020204" pitchFamily="34" charset="0"/>
              </a:rPr>
              <a:t>Representación política – por segmentos</a:t>
            </a:r>
          </a:p>
        </p:txBody>
      </p:sp>
    </p:spTree>
    <p:extLst>
      <p:ext uri="{BB962C8B-B14F-4D97-AF65-F5344CB8AC3E}">
        <p14:creationId xmlns:p14="http://schemas.microsoft.com/office/powerpoint/2010/main" val="29342373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ítulo 10"/>
          <p:cNvSpPr txBox="1">
            <a:spLocks/>
          </p:cNvSpPr>
          <p:nvPr/>
        </p:nvSpPr>
        <p:spPr>
          <a:xfrm>
            <a:off x="524433" y="267057"/>
            <a:ext cx="7647502" cy="1135893"/>
          </a:xfrm>
          <a:prstGeom prst="rect">
            <a:avLst/>
          </a:prstGeom>
        </p:spPr>
        <p:txBody>
          <a:bodyPr/>
          <a:lstStyle>
            <a:lvl1pPr algn="l" defTabSz="1219170" rtl="0" eaLnBrk="1" latinLnBrk="0" hangingPunct="1">
              <a:spcBef>
                <a:spcPct val="0"/>
              </a:spcBef>
              <a:buNone/>
              <a:defRPr sz="2400" kern="1200">
                <a:solidFill>
                  <a:schemeClr val="tx1"/>
                </a:solidFill>
                <a:latin typeface="Arial" pitchFamily="34" charset="0"/>
                <a:ea typeface="+mj-ea"/>
                <a:cs typeface="+mj-cs"/>
              </a:defRPr>
            </a:lvl1pPr>
          </a:lstStyle>
          <a:p>
            <a:pPr defTabSz="914400">
              <a:spcBef>
                <a:spcPts val="0"/>
              </a:spcBef>
              <a:defRPr/>
            </a:pPr>
            <a:r>
              <a:rPr lang="es-MX" dirty="0">
                <a:solidFill>
                  <a:srgbClr val="000000"/>
                </a:solidFill>
                <a:latin typeface="Corbel" panose="020B0503020204020204" pitchFamily="34" charset="0"/>
              </a:rPr>
              <a:t>Percepción</a:t>
            </a:r>
            <a:r>
              <a:rPr lang="es-PE" dirty="0">
                <a:solidFill>
                  <a:srgbClr val="000000"/>
                </a:solidFill>
                <a:latin typeface="Corbel" panose="020B0503020204020204" pitchFamily="34" charset="0"/>
              </a:rPr>
              <a:t> futura de Pedro Castillo como presidente: disminuye ligeramente la percepción de que Castillo no terminará su gobierno (58%).</a:t>
            </a:r>
          </a:p>
        </p:txBody>
      </p:sp>
      <p:sp>
        <p:nvSpPr>
          <p:cNvPr id="13" name="Rectángulo 12"/>
          <p:cNvSpPr/>
          <p:nvPr/>
        </p:nvSpPr>
        <p:spPr>
          <a:xfrm>
            <a:off x="524433" y="1947181"/>
            <a:ext cx="4237037" cy="338554"/>
          </a:xfrm>
          <a:prstGeom prst="rect">
            <a:avLst/>
          </a:prstGeom>
        </p:spPr>
        <p:txBody>
          <a:bodyPr wrap="square">
            <a:spAutoFit/>
          </a:bodyPr>
          <a:lstStyle/>
          <a:p>
            <a:pPr>
              <a:defRPr/>
            </a:pPr>
            <a:r>
              <a:rPr lang="es-MX" sz="1600" dirty="0">
                <a:solidFill>
                  <a:srgbClr val="000000"/>
                </a:solidFill>
                <a:latin typeface="Corbel" panose="020B0503020204020204" pitchFamily="34" charset="0"/>
              </a:rPr>
              <a:t>¿Cree que Pedro Castillo…? (Pregunta asistida) </a:t>
            </a:r>
            <a:endParaRPr lang="es-PE" sz="1600" dirty="0">
              <a:latin typeface="Corbel" panose="020B0503020204020204" pitchFamily="34" charset="0"/>
            </a:endParaRPr>
          </a:p>
        </p:txBody>
      </p:sp>
      <p:graphicFrame>
        <p:nvGraphicFramePr>
          <p:cNvPr id="10" name="11 Gráfico">
            <a:extLst>
              <a:ext uri="{FF2B5EF4-FFF2-40B4-BE49-F238E27FC236}">
                <a16:creationId xmlns:a16="http://schemas.microsoft.com/office/drawing/2014/main" id="{F42F70DD-ADD4-4BDF-ABF2-BDBEA1850DFD}"/>
              </a:ext>
            </a:extLst>
          </p:cNvPr>
          <p:cNvGraphicFramePr/>
          <p:nvPr>
            <p:extLst>
              <p:ext uri="{D42A27DB-BD31-4B8C-83A1-F6EECF244321}">
                <p14:modId xmlns:p14="http://schemas.microsoft.com/office/powerpoint/2010/main" val="1400856594"/>
              </p:ext>
            </p:extLst>
          </p:nvPr>
        </p:nvGraphicFramePr>
        <p:xfrm>
          <a:off x="648526" y="2116458"/>
          <a:ext cx="10544928" cy="394779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1006906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gray">
          <a:solidFill>
            <a:schemeClr val="accent5">
              <a:lumMod val="75000"/>
            </a:schemeClr>
          </a:solidFill>
        </p:spPr>
        <p:txBody>
          <a:bodyPr/>
          <a:lstStyle/>
          <a:p>
            <a:pPr>
              <a:spcAft>
                <a:spcPts val="400"/>
              </a:spcAft>
            </a:pPr>
            <a:r>
              <a:rPr lang="es-MX" sz="4400" dirty="0">
                <a:latin typeface="Corbel" panose="020B0503020204020204" pitchFamily="34" charset="0"/>
              </a:rPr>
              <a:t>Evaluación del gobierno de Pedro Castillo</a:t>
            </a:r>
            <a:endParaRPr lang="es-PE" sz="4400" dirty="0">
              <a:latin typeface="Corbel" panose="020B0503020204020204" pitchFamily="34" charset="0"/>
            </a:endParaRPr>
          </a:p>
        </p:txBody>
      </p:sp>
      <p:sp>
        <p:nvSpPr>
          <p:cNvPr id="3" name="Rectángulo 2"/>
          <p:cNvSpPr/>
          <p:nvPr/>
        </p:nvSpPr>
        <p:spPr bwMode="gray">
          <a:xfrm>
            <a:off x="6568745" y="6366066"/>
            <a:ext cx="5366327" cy="401782"/>
          </a:xfrm>
          <a:prstGeom prst="rect">
            <a:avLst/>
          </a:prstGeom>
          <a:solidFill>
            <a:schemeClr val="bg1"/>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indent="0" algn="ctr">
              <a:spcBef>
                <a:spcPts val="300"/>
              </a:spcBef>
              <a:buFont typeface="Courier New" pitchFamily="49" charset="0"/>
              <a:buNone/>
            </a:pPr>
            <a:endParaRPr lang="es-PE" sz="1600" dirty="0">
              <a:solidFill>
                <a:schemeClr val="tx1"/>
              </a:solidFill>
              <a:latin typeface="Arial" pitchFamily="34" charset="0"/>
              <a:cs typeface="Arial" pitchFamily="34" charset="0"/>
            </a:endParaRPr>
          </a:p>
        </p:txBody>
      </p:sp>
    </p:spTree>
    <p:extLst>
      <p:ext uri="{BB962C8B-B14F-4D97-AF65-F5344CB8AC3E}">
        <p14:creationId xmlns:p14="http://schemas.microsoft.com/office/powerpoint/2010/main" val="28010904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ítulo 10"/>
          <p:cNvSpPr txBox="1">
            <a:spLocks/>
          </p:cNvSpPr>
          <p:nvPr/>
        </p:nvSpPr>
        <p:spPr>
          <a:xfrm>
            <a:off x="701403" y="273978"/>
            <a:ext cx="8274322" cy="763990"/>
          </a:xfrm>
          <a:prstGeom prst="rect">
            <a:avLst/>
          </a:prstGeom>
        </p:spPr>
        <p:txBody>
          <a:bodyPr/>
          <a:lstStyle>
            <a:lvl1pPr algn="l" defTabSz="1219170" rtl="0" eaLnBrk="1" latinLnBrk="0" hangingPunct="1">
              <a:spcBef>
                <a:spcPct val="0"/>
              </a:spcBef>
              <a:buNone/>
              <a:defRPr sz="2400" kern="1200">
                <a:solidFill>
                  <a:schemeClr val="tx1"/>
                </a:solidFill>
                <a:latin typeface="Arial" pitchFamily="34" charset="0"/>
                <a:ea typeface="+mj-ea"/>
                <a:cs typeface="+mj-cs"/>
              </a:defRPr>
            </a:lvl1pPr>
          </a:lstStyle>
          <a:p>
            <a:pPr algn="just"/>
            <a:r>
              <a:rPr lang="es-MX" dirty="0">
                <a:solidFill>
                  <a:srgbClr val="000000"/>
                </a:solidFill>
                <a:latin typeface="Corbel" panose="020B0503020204020204" pitchFamily="34" charset="0"/>
              </a:rPr>
              <a:t>Percepción de la permanencia de Pedro Castillo como presidente – por segmentos</a:t>
            </a:r>
            <a:endParaRPr lang="es-PE" dirty="0">
              <a:latin typeface="Corbel" panose="020B0503020204020204" pitchFamily="34" charset="0"/>
            </a:endParaRPr>
          </a:p>
        </p:txBody>
      </p:sp>
      <p:grpSp>
        <p:nvGrpSpPr>
          <p:cNvPr id="7" name="Grupo 6">
            <a:extLst>
              <a:ext uri="{FF2B5EF4-FFF2-40B4-BE49-F238E27FC236}">
                <a16:creationId xmlns:a16="http://schemas.microsoft.com/office/drawing/2014/main" id="{7F47BC86-CCC9-4023-A76F-265983835CEA}"/>
              </a:ext>
            </a:extLst>
          </p:cNvPr>
          <p:cNvGrpSpPr/>
          <p:nvPr/>
        </p:nvGrpSpPr>
        <p:grpSpPr>
          <a:xfrm>
            <a:off x="9625235" y="6308276"/>
            <a:ext cx="1727578" cy="261610"/>
            <a:chOff x="9985605" y="6267648"/>
            <a:chExt cx="1727578" cy="261610"/>
          </a:xfrm>
        </p:grpSpPr>
        <p:sp>
          <p:nvSpPr>
            <p:cNvPr id="8" name="Rectángulo 7"/>
            <p:cNvSpPr/>
            <p:nvPr/>
          </p:nvSpPr>
          <p:spPr bwMode="gray">
            <a:xfrm>
              <a:off x="9985605" y="6346937"/>
              <a:ext cx="231820" cy="103031"/>
            </a:xfrm>
            <a:prstGeom prst="rect">
              <a:avLst/>
            </a:prstGeom>
            <a:solidFill>
              <a:srgbClr val="DC291E"/>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indent="0" algn="ctr">
                <a:spcBef>
                  <a:spcPts val="300"/>
                </a:spcBef>
                <a:buFont typeface="Courier New" pitchFamily="49" charset="0"/>
                <a:buNone/>
              </a:pPr>
              <a:endParaRPr lang="es-PE" sz="1600" dirty="0">
                <a:solidFill>
                  <a:schemeClr val="tx1"/>
                </a:solidFill>
                <a:latin typeface="Arial" pitchFamily="34" charset="0"/>
                <a:cs typeface="Arial" pitchFamily="34" charset="0"/>
              </a:endParaRPr>
            </a:p>
          </p:txBody>
        </p:sp>
        <p:sp>
          <p:nvSpPr>
            <p:cNvPr id="9" name="Rectángulo 8"/>
            <p:cNvSpPr/>
            <p:nvPr/>
          </p:nvSpPr>
          <p:spPr>
            <a:xfrm>
              <a:off x="10178789" y="6267648"/>
              <a:ext cx="1534394" cy="261610"/>
            </a:xfrm>
            <a:prstGeom prst="rect">
              <a:avLst/>
            </a:prstGeom>
          </p:spPr>
          <p:txBody>
            <a:bodyPr wrap="none">
              <a:spAutoFit/>
            </a:bodyPr>
            <a:lstStyle/>
            <a:p>
              <a:r>
                <a:rPr lang="es-ES" sz="1100" dirty="0">
                  <a:solidFill>
                    <a:schemeClr val="bg2">
                      <a:lumMod val="50000"/>
                    </a:schemeClr>
                  </a:solidFill>
                  <a:latin typeface="Corbel" panose="020B0503020204020204" pitchFamily="34" charset="0"/>
                </a:rPr>
                <a:t> Diferencia significativa</a:t>
              </a:r>
              <a:endParaRPr lang="es-PE" sz="1100" dirty="0">
                <a:solidFill>
                  <a:schemeClr val="bg2">
                    <a:lumMod val="50000"/>
                  </a:schemeClr>
                </a:solidFill>
              </a:endParaRPr>
            </a:p>
          </p:txBody>
        </p:sp>
      </p:grpSp>
      <p:sp>
        <p:nvSpPr>
          <p:cNvPr id="12" name="Rectángulo 11">
            <a:extLst>
              <a:ext uri="{FF2B5EF4-FFF2-40B4-BE49-F238E27FC236}">
                <a16:creationId xmlns:a16="http://schemas.microsoft.com/office/drawing/2014/main" id="{9C4DF20D-21E6-4D46-A3DC-35B49171B55F}"/>
              </a:ext>
            </a:extLst>
          </p:cNvPr>
          <p:cNvSpPr/>
          <p:nvPr/>
        </p:nvSpPr>
        <p:spPr>
          <a:xfrm>
            <a:off x="578780" y="2366730"/>
            <a:ext cx="9162365" cy="338554"/>
          </a:xfrm>
          <a:prstGeom prst="rect">
            <a:avLst/>
          </a:prstGeom>
        </p:spPr>
        <p:txBody>
          <a:bodyPr wrap="square">
            <a:spAutoFit/>
          </a:bodyPr>
          <a:lstStyle/>
          <a:p>
            <a:pPr>
              <a:defRPr/>
            </a:pPr>
            <a:r>
              <a:rPr lang="es-MX" sz="1600" dirty="0">
                <a:solidFill>
                  <a:srgbClr val="000000"/>
                </a:solidFill>
                <a:latin typeface="Corbel" panose="020B0503020204020204" pitchFamily="34" charset="0"/>
              </a:rPr>
              <a:t>¿Cree que Pedro Castillo…? (Pregunta asistida) </a:t>
            </a:r>
            <a:endParaRPr lang="es-PE" sz="1600" dirty="0">
              <a:latin typeface="Corbel" panose="020B0503020204020204" pitchFamily="34" charset="0"/>
            </a:endParaRPr>
          </a:p>
        </p:txBody>
      </p:sp>
      <p:sp>
        <p:nvSpPr>
          <p:cNvPr id="14" name="Rectángulo redondeado 13"/>
          <p:cNvSpPr/>
          <p:nvPr/>
        </p:nvSpPr>
        <p:spPr bwMode="gray">
          <a:xfrm>
            <a:off x="701403" y="1227672"/>
            <a:ext cx="8477309" cy="1011112"/>
          </a:xfrm>
          <a:prstGeom prst="roundRect">
            <a:avLst/>
          </a:prstGeom>
          <a:solidFill>
            <a:schemeClr val="bg1"/>
          </a:solidFill>
          <a:ln w="9525">
            <a:solidFill>
              <a:schemeClr val="accent4"/>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just">
              <a:spcBef>
                <a:spcPts val="300"/>
              </a:spcBef>
            </a:pPr>
            <a:r>
              <a:rPr lang="es-PE" sz="1600" dirty="0">
                <a:solidFill>
                  <a:schemeClr val="tx1"/>
                </a:solidFill>
                <a:latin typeface="Corbel" panose="020B0503020204020204" pitchFamily="34" charset="0"/>
                <a:cs typeface="Arial" pitchFamily="34" charset="0"/>
              </a:rPr>
              <a:t>Percepción de que Pedro Castillo no terminará su gobierno es mayor en Lima Metropolitana, en el norte del país, en mujeres y en la costa. También en personas que se identifican como de derecha, que desaprueban al presidente y en quienes se sienten representados por el Congreso y por ninguno/nadie.</a:t>
            </a:r>
          </a:p>
        </p:txBody>
      </p:sp>
      <p:graphicFrame>
        <p:nvGraphicFramePr>
          <p:cNvPr id="15" name="8 Tabla">
            <a:extLst>
              <a:ext uri="{FF2B5EF4-FFF2-40B4-BE49-F238E27FC236}">
                <a16:creationId xmlns:a16="http://schemas.microsoft.com/office/drawing/2014/main" id="{BF79C0C2-B8D7-46F4-AD67-BE7B94F6DA3C}"/>
              </a:ext>
            </a:extLst>
          </p:cNvPr>
          <p:cNvGraphicFramePr>
            <a:graphicFrameLocks noGrp="1"/>
          </p:cNvGraphicFramePr>
          <p:nvPr/>
        </p:nvGraphicFramePr>
        <p:xfrm>
          <a:off x="733926" y="2845853"/>
          <a:ext cx="10642952" cy="1512000"/>
        </p:xfrm>
        <a:graphic>
          <a:graphicData uri="http://schemas.openxmlformats.org/drawingml/2006/table">
            <a:tbl>
              <a:tblPr/>
              <a:tblGrid>
                <a:gridCol w="1435819">
                  <a:extLst>
                    <a:ext uri="{9D8B030D-6E8A-4147-A177-3AD203B41FA5}">
                      <a16:colId xmlns:a16="http://schemas.microsoft.com/office/drawing/2014/main" val="20000"/>
                    </a:ext>
                  </a:extLst>
                </a:gridCol>
                <a:gridCol w="569076">
                  <a:extLst>
                    <a:ext uri="{9D8B030D-6E8A-4147-A177-3AD203B41FA5}">
                      <a16:colId xmlns:a16="http://schemas.microsoft.com/office/drawing/2014/main" val="20001"/>
                    </a:ext>
                  </a:extLst>
                </a:gridCol>
                <a:gridCol w="526185">
                  <a:extLst>
                    <a:ext uri="{9D8B030D-6E8A-4147-A177-3AD203B41FA5}">
                      <a16:colId xmlns:a16="http://schemas.microsoft.com/office/drawing/2014/main" val="755056812"/>
                    </a:ext>
                  </a:extLst>
                </a:gridCol>
                <a:gridCol w="570034">
                  <a:extLst>
                    <a:ext uri="{9D8B030D-6E8A-4147-A177-3AD203B41FA5}">
                      <a16:colId xmlns:a16="http://schemas.microsoft.com/office/drawing/2014/main" val="3338438599"/>
                    </a:ext>
                  </a:extLst>
                </a:gridCol>
                <a:gridCol w="504260">
                  <a:extLst>
                    <a:ext uri="{9D8B030D-6E8A-4147-A177-3AD203B41FA5}">
                      <a16:colId xmlns:a16="http://schemas.microsoft.com/office/drawing/2014/main" val="1031452437"/>
                    </a:ext>
                  </a:extLst>
                </a:gridCol>
                <a:gridCol w="504260">
                  <a:extLst>
                    <a:ext uri="{9D8B030D-6E8A-4147-A177-3AD203B41FA5}">
                      <a16:colId xmlns:a16="http://schemas.microsoft.com/office/drawing/2014/main" val="109836065"/>
                    </a:ext>
                  </a:extLst>
                </a:gridCol>
                <a:gridCol w="504260">
                  <a:extLst>
                    <a:ext uri="{9D8B030D-6E8A-4147-A177-3AD203B41FA5}">
                      <a16:colId xmlns:a16="http://schemas.microsoft.com/office/drawing/2014/main" val="1702893787"/>
                    </a:ext>
                  </a:extLst>
                </a:gridCol>
                <a:gridCol w="570033">
                  <a:extLst>
                    <a:ext uri="{9D8B030D-6E8A-4147-A177-3AD203B41FA5}">
                      <a16:colId xmlns:a16="http://schemas.microsoft.com/office/drawing/2014/main" val="1396825057"/>
                    </a:ext>
                  </a:extLst>
                </a:gridCol>
                <a:gridCol w="427526">
                  <a:extLst>
                    <a:ext uri="{9D8B030D-6E8A-4147-A177-3AD203B41FA5}">
                      <a16:colId xmlns:a16="http://schemas.microsoft.com/office/drawing/2014/main" val="143261240"/>
                    </a:ext>
                  </a:extLst>
                </a:gridCol>
                <a:gridCol w="559071">
                  <a:extLst>
                    <a:ext uri="{9D8B030D-6E8A-4147-A177-3AD203B41FA5}">
                      <a16:colId xmlns:a16="http://schemas.microsoft.com/office/drawing/2014/main" val="3761098995"/>
                    </a:ext>
                  </a:extLst>
                </a:gridCol>
                <a:gridCol w="635807">
                  <a:extLst>
                    <a:ext uri="{9D8B030D-6E8A-4147-A177-3AD203B41FA5}">
                      <a16:colId xmlns:a16="http://schemas.microsoft.com/office/drawing/2014/main" val="3073160988"/>
                    </a:ext>
                  </a:extLst>
                </a:gridCol>
                <a:gridCol w="493298">
                  <a:extLst>
                    <a:ext uri="{9D8B030D-6E8A-4147-A177-3AD203B41FA5}">
                      <a16:colId xmlns:a16="http://schemas.microsoft.com/office/drawing/2014/main" val="20005"/>
                    </a:ext>
                  </a:extLst>
                </a:gridCol>
                <a:gridCol w="545792">
                  <a:extLst>
                    <a:ext uri="{9D8B030D-6E8A-4147-A177-3AD203B41FA5}">
                      <a16:colId xmlns:a16="http://schemas.microsoft.com/office/drawing/2014/main" val="20012"/>
                    </a:ext>
                  </a:extLst>
                </a:gridCol>
                <a:gridCol w="534928">
                  <a:extLst>
                    <a:ext uri="{9D8B030D-6E8A-4147-A177-3AD203B41FA5}">
                      <a16:colId xmlns:a16="http://schemas.microsoft.com/office/drawing/2014/main" val="1866410512"/>
                    </a:ext>
                  </a:extLst>
                </a:gridCol>
                <a:gridCol w="435330">
                  <a:extLst>
                    <a:ext uri="{9D8B030D-6E8A-4147-A177-3AD203B41FA5}">
                      <a16:colId xmlns:a16="http://schemas.microsoft.com/office/drawing/2014/main" val="20014"/>
                    </a:ext>
                  </a:extLst>
                </a:gridCol>
                <a:gridCol w="609091">
                  <a:extLst>
                    <a:ext uri="{9D8B030D-6E8A-4147-A177-3AD203B41FA5}">
                      <a16:colId xmlns:a16="http://schemas.microsoft.com/office/drawing/2014/main" val="1973971034"/>
                    </a:ext>
                  </a:extLst>
                </a:gridCol>
                <a:gridCol w="609091">
                  <a:extLst>
                    <a:ext uri="{9D8B030D-6E8A-4147-A177-3AD203B41FA5}">
                      <a16:colId xmlns:a16="http://schemas.microsoft.com/office/drawing/2014/main" val="1413499854"/>
                    </a:ext>
                  </a:extLst>
                </a:gridCol>
                <a:gridCol w="609091">
                  <a:extLst>
                    <a:ext uri="{9D8B030D-6E8A-4147-A177-3AD203B41FA5}">
                      <a16:colId xmlns:a16="http://schemas.microsoft.com/office/drawing/2014/main" val="2442736668"/>
                    </a:ext>
                  </a:extLst>
                </a:gridCol>
              </a:tblGrid>
              <a:tr h="189583">
                <a:tc rowSpan="2">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s-ES" sz="1200" b="1" i="0" u="none" strike="noStrike" kern="1200" baseline="0" dirty="0">
                          <a:solidFill>
                            <a:srgbClr val="000000"/>
                          </a:solidFill>
                          <a:effectLst/>
                          <a:latin typeface="Corbel" panose="020B0503020204020204" pitchFamily="34" charset="0"/>
                          <a:ea typeface="+mn-ea"/>
                          <a:cs typeface="+mn-cs"/>
                        </a:rPr>
                        <a:t>Diciembre</a:t>
                      </a:r>
                    </a:p>
                    <a:p>
                      <a:pPr marL="0" marR="0" lvl="0" indent="0" algn="ctr" defTabSz="914400" rtl="0" eaLnBrk="1" fontAlgn="ctr" latinLnBrk="0" hangingPunct="1">
                        <a:lnSpc>
                          <a:spcPct val="100000"/>
                        </a:lnSpc>
                        <a:spcBef>
                          <a:spcPts val="0"/>
                        </a:spcBef>
                        <a:spcAft>
                          <a:spcPts val="0"/>
                        </a:spcAft>
                        <a:buClrTx/>
                        <a:buSzTx/>
                        <a:buFontTx/>
                        <a:buNone/>
                        <a:tabLst/>
                        <a:defRPr/>
                      </a:pPr>
                      <a:r>
                        <a:rPr lang="es-ES" sz="1200" b="1" i="0" u="none" strike="noStrike" kern="1200" baseline="0" dirty="0">
                          <a:solidFill>
                            <a:srgbClr val="000000"/>
                          </a:solidFill>
                          <a:effectLst/>
                          <a:latin typeface="Corbel" panose="020B0503020204020204" pitchFamily="34" charset="0"/>
                          <a:ea typeface="+mn-ea"/>
                          <a:cs typeface="+mn-cs"/>
                        </a:rPr>
                        <a:t>2021</a:t>
                      </a:r>
                      <a:endParaRPr lang="es-PE" sz="1200" b="1" i="0" u="none" strike="noStrike" kern="1200" dirty="0">
                        <a:solidFill>
                          <a:srgbClr val="000000"/>
                        </a:solidFill>
                        <a:effectLst/>
                        <a:latin typeface="Corbel" panose="020B0503020204020204" pitchFamily="34" charset="0"/>
                        <a:ea typeface="+mn-ea"/>
                        <a:cs typeface="+mn-cs"/>
                      </a:endParaRPr>
                    </a:p>
                  </a:txBody>
                  <a:tcPr marL="5372" marR="5372" marT="5372" marB="0" anchor="ctr">
                    <a:lnL w="12700" cap="flat" cmpd="sng" algn="ctr">
                      <a:solidFill>
                        <a:schemeClr val="tx1"/>
                      </a:solidFill>
                      <a:prstDash val="solid"/>
                      <a:round/>
                      <a:headEnd type="none" w="med" len="med"/>
                      <a:tailEnd type="none" w="med" len="med"/>
                    </a:lnL>
                    <a:lnR>
                      <a:noFill/>
                    </a:lnR>
                    <a:lnT w="19050" cap="flat" cmpd="sng" algn="ctr">
                      <a:solidFill>
                        <a:schemeClr val="tx1">
                          <a:lumMod val="65000"/>
                          <a:lumOff val="35000"/>
                        </a:schemeClr>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rowSpan="2">
                  <a:txBody>
                    <a:bodyPr/>
                    <a:lstStyle/>
                    <a:p>
                      <a:pPr algn="ctr" rtl="0" fontAlgn="ctr"/>
                      <a:r>
                        <a:rPr lang="es-PE" sz="1200" b="1" i="0" u="none" strike="noStrike" dirty="0">
                          <a:solidFill>
                            <a:schemeClr val="tx1"/>
                          </a:solidFill>
                          <a:effectLst/>
                          <a:latin typeface="Corbel" panose="020B0503020204020204" pitchFamily="34" charset="0"/>
                        </a:rPr>
                        <a:t>Total </a:t>
                      </a:r>
                    </a:p>
                  </a:txBody>
                  <a:tcPr marL="5372" marR="5372" marT="5372" marB="0" anchor="ctr">
                    <a:lnL>
                      <a:noFill/>
                    </a:lnL>
                    <a:lnR>
                      <a:noFill/>
                    </a:lnR>
                    <a:lnT w="19050" cap="flat" cmpd="sng" algn="ctr">
                      <a:solidFill>
                        <a:schemeClr val="tx1">
                          <a:lumMod val="65000"/>
                          <a:lumOff val="35000"/>
                        </a:schemeClr>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gridSpan="3">
                  <a:txBody>
                    <a:bodyPr/>
                    <a:lstStyle/>
                    <a:p>
                      <a:pPr algn="ctr" rtl="0" fontAlgn="ctr"/>
                      <a:r>
                        <a:rPr lang="es-PE" sz="1200" b="1" i="0" u="none" strike="noStrike" dirty="0">
                          <a:solidFill>
                            <a:schemeClr val="tx1"/>
                          </a:solidFill>
                          <a:effectLst/>
                          <a:latin typeface="Corbel" panose="020B0503020204020204" pitchFamily="34" charset="0"/>
                        </a:rPr>
                        <a:t>Ámbito</a:t>
                      </a:r>
                    </a:p>
                  </a:txBody>
                  <a:tcPr marL="5372" marR="5372" marT="5372" marB="0" anchor="ctr">
                    <a:lnL>
                      <a:noFill/>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pPr algn="ctr" rtl="0" fontAlgn="ctr"/>
                      <a:endParaRPr lang="es-PE" sz="1400" b="0" i="0" u="none" strike="noStrike" dirty="0">
                        <a:solidFill>
                          <a:srgbClr val="000000"/>
                        </a:solidFill>
                        <a:effectLst/>
                        <a:latin typeface="+mn-lt"/>
                      </a:endParaRPr>
                    </a:p>
                  </a:txBody>
                  <a:tcPr marL="5372" marR="5372" marT="5372" marB="0" anchor="ctr">
                    <a:lnL>
                      <a:noFill/>
                    </a:lnL>
                    <a:lnR>
                      <a:noFill/>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bg1"/>
                    </a:solidFill>
                  </a:tcPr>
                </a:tc>
                <a:tc hMerge="1">
                  <a:txBody>
                    <a:bodyPr/>
                    <a:lstStyle/>
                    <a:p>
                      <a:pPr algn="ctr" rtl="0" fontAlgn="ctr"/>
                      <a:endParaRPr lang="es-PE" sz="1400" b="0" i="0" u="none" strike="noStrike" dirty="0">
                        <a:solidFill>
                          <a:srgbClr val="000000"/>
                        </a:solidFill>
                        <a:effectLst/>
                        <a:latin typeface="+mn-lt"/>
                      </a:endParaRPr>
                    </a:p>
                  </a:txBody>
                  <a:tcPr marL="5372" marR="5372" marT="5372" marB="0" anchor="ctr">
                    <a:lnL>
                      <a:noFill/>
                    </a:lnL>
                    <a:lnR>
                      <a:noFill/>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bg1"/>
                    </a:solidFill>
                  </a:tcPr>
                </a:tc>
                <a:tc gridSpan="5">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PE" sz="1200" b="1" i="0" u="none" strike="noStrike" dirty="0" err="1">
                          <a:solidFill>
                            <a:schemeClr val="tx1"/>
                          </a:solidFill>
                          <a:effectLst/>
                          <a:latin typeface="Corbel" panose="020B0503020204020204" pitchFamily="34" charset="0"/>
                        </a:rPr>
                        <a:t>Macrozona</a:t>
                      </a:r>
                      <a:endParaRPr lang="es-PE" sz="1200" b="1" i="0" u="none" strike="noStrike" dirty="0">
                        <a:solidFill>
                          <a:schemeClr val="tx1"/>
                        </a:solidFill>
                        <a:effectLst/>
                        <a:latin typeface="Corbel" panose="020B0503020204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pPr marL="0" marR="0" indent="0" algn="ctr" defTabSz="1219170" rtl="0" eaLnBrk="1" fontAlgn="ctr" latinLnBrk="0" hangingPunct="1">
                        <a:lnSpc>
                          <a:spcPct val="100000"/>
                        </a:lnSpc>
                        <a:spcBef>
                          <a:spcPts val="0"/>
                        </a:spcBef>
                        <a:spcAft>
                          <a:spcPts val="0"/>
                        </a:spcAft>
                        <a:buClrTx/>
                        <a:buSzTx/>
                        <a:buFontTx/>
                        <a:buNone/>
                        <a:tabLst/>
                        <a:defRPr/>
                      </a:pPr>
                      <a:endParaRPr lang="es-PE" sz="1400" b="1" i="0" u="none" strike="noStrike" dirty="0">
                        <a:solidFill>
                          <a:schemeClr val="tx1"/>
                        </a:solidFill>
                        <a:effectLst/>
                        <a:latin typeface="Corbel" panose="020B0503020204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pPr algn="ctr" rtl="0" fontAlgn="ctr"/>
                      <a:endParaRPr lang="es-PE" sz="1400" b="0" i="0" u="none" strike="noStrike" dirty="0">
                        <a:solidFill>
                          <a:srgbClr val="000000"/>
                        </a:solidFill>
                        <a:effectLst/>
                        <a:latin typeface="+mn-lt"/>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endParaRPr lang="es-ES" sz="1400" b="1" i="0" u="none" strike="noStrike" kern="1200" dirty="0">
                        <a:solidFill>
                          <a:schemeClr val="tx1"/>
                        </a:solidFill>
                        <a:effectLst/>
                        <a:latin typeface="Corbel" panose="020B0503020204020204" pitchFamily="34" charset="0"/>
                        <a:ea typeface="+mn-ea"/>
                        <a:cs typeface="+mn-cs"/>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pPr algn="ctr" rtl="0" fontAlgn="ctr"/>
                      <a:endParaRPr lang="es-PE" sz="1400" b="1" i="0" u="none" strike="noStrike" dirty="0">
                        <a:solidFill>
                          <a:schemeClr val="tx1"/>
                        </a:solidFill>
                        <a:effectLst/>
                        <a:latin typeface="Corbel" panose="020B0503020204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gridSpan="2">
                  <a:txBody>
                    <a:bodyPr/>
                    <a:lstStyle/>
                    <a:p>
                      <a:pPr algn="ctr"/>
                      <a:r>
                        <a:rPr lang="es-ES" sz="1200" b="1" i="0" u="none" strike="noStrike" kern="1200" dirty="0">
                          <a:solidFill>
                            <a:schemeClr val="tx1"/>
                          </a:solidFill>
                          <a:effectLst/>
                          <a:latin typeface="Corbel" panose="020B0503020204020204" pitchFamily="34" charset="0"/>
                          <a:ea typeface="+mn-ea"/>
                          <a:cs typeface="+mn-cs"/>
                        </a:rPr>
                        <a:t>Sexo</a:t>
                      </a: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pPr algn="ctr"/>
                      <a:endParaRPr lang="es-ES" sz="1400" b="1" i="0" u="none" strike="noStrike" kern="1200" dirty="0">
                        <a:solidFill>
                          <a:schemeClr val="tx1"/>
                        </a:solidFill>
                        <a:effectLst/>
                        <a:latin typeface="Corbel" panose="020B0503020204020204" pitchFamily="34" charset="0"/>
                        <a:ea typeface="+mn-ea"/>
                        <a:cs typeface="+mn-cs"/>
                      </a:endParaRPr>
                    </a:p>
                  </a:txBody>
                  <a:tcPr marL="5372" marR="5372" marT="5372" marB="0" anchor="ctr">
                    <a:lnL>
                      <a:noFill/>
                    </a:lnL>
                    <a:lnR>
                      <a:noFill/>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noFill/>
                  </a:tcPr>
                </a:tc>
                <a:tc gridSpan="3">
                  <a:txBody>
                    <a:bodyPr/>
                    <a:lstStyle/>
                    <a:p>
                      <a:pPr algn="ctr"/>
                      <a:r>
                        <a:rPr lang="es-ES" sz="1200" b="1" i="0" u="none" strike="noStrike" kern="1200" dirty="0">
                          <a:solidFill>
                            <a:schemeClr val="tx1"/>
                          </a:solidFill>
                          <a:effectLst/>
                          <a:latin typeface="Corbel" panose="020B0503020204020204" pitchFamily="34" charset="0"/>
                          <a:ea typeface="+mn-ea"/>
                          <a:cs typeface="+mn-cs"/>
                        </a:rPr>
                        <a:t>Edad</a:t>
                      </a: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endParaRPr lang="es-PE"/>
                    </a:p>
                  </a:txBody>
                  <a:tcPr/>
                </a:tc>
                <a:tc hMerge="1">
                  <a:txBody>
                    <a:bodyPr/>
                    <a:lstStyle/>
                    <a:p>
                      <a:endParaRPr lang="es-PE"/>
                    </a:p>
                  </a:txBody>
                  <a:tcPr/>
                </a:tc>
                <a:tc gridSpan="3">
                  <a:txBody>
                    <a:bodyPr/>
                    <a:lstStyle/>
                    <a:p>
                      <a:pPr marL="0" algn="ctr" defTabSz="1219170" rtl="0" eaLnBrk="1" fontAlgn="ctr" latinLnBrk="0" hangingPunct="1"/>
                      <a:r>
                        <a:rPr lang="es-419" sz="1200" b="1" i="0" u="none" strike="noStrike" kern="1200" dirty="0">
                          <a:solidFill>
                            <a:schemeClr val="tx1"/>
                          </a:solidFill>
                          <a:effectLst/>
                          <a:latin typeface="Corbel" panose="020B0503020204020204" pitchFamily="34" charset="0"/>
                          <a:ea typeface="+mn-ea"/>
                          <a:cs typeface="+mn-cs"/>
                        </a:rPr>
                        <a:t>Nivel socioeconómico</a:t>
                      </a:r>
                      <a:endParaRPr lang="es-PE" sz="1200" b="1" i="0" u="none" strike="noStrike" kern="1200" dirty="0">
                        <a:solidFill>
                          <a:schemeClr val="tx1"/>
                        </a:solidFill>
                        <a:effectLst/>
                        <a:latin typeface="Corbel" panose="020B0503020204020204" pitchFamily="34" charset="0"/>
                        <a:ea typeface="+mn-ea"/>
                        <a:cs typeface="+mn-cs"/>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pPr marL="0" algn="ctr" defTabSz="1219170" rtl="0" eaLnBrk="1" fontAlgn="ctr" latinLnBrk="0" hangingPunct="1"/>
                      <a:endParaRPr lang="es-PE" sz="1400" b="1" i="0" u="none" strike="noStrike" kern="1200" dirty="0">
                        <a:solidFill>
                          <a:schemeClr val="tx1"/>
                        </a:solidFill>
                        <a:effectLst/>
                        <a:latin typeface="Corbel" panose="020B0503020204020204" pitchFamily="34" charset="0"/>
                        <a:ea typeface="+mn-ea"/>
                        <a:cs typeface="+mn-cs"/>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pPr marL="0" algn="ctr" defTabSz="1219170" rtl="0" eaLnBrk="1" fontAlgn="ctr" latinLnBrk="0" hangingPunct="1"/>
                      <a:endParaRPr lang="es-PE" sz="1400" b="1" i="0" u="none" strike="noStrike" kern="1200" dirty="0">
                        <a:solidFill>
                          <a:schemeClr val="tx1"/>
                        </a:solidFill>
                        <a:effectLst/>
                        <a:latin typeface="Corbel" panose="020B0503020204020204" pitchFamily="34" charset="0"/>
                        <a:ea typeface="+mn-ea"/>
                        <a:cs typeface="+mn-cs"/>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0"/>
                  </a:ext>
                </a:extLst>
              </a:tr>
              <a:tr h="189583">
                <a:tc vMerge="1">
                  <a:txBody>
                    <a:bodyPr/>
                    <a:lstStyle/>
                    <a:p>
                      <a:endParaRPr lang="es-PE"/>
                    </a:p>
                  </a:txBody>
                  <a:tcPr/>
                </a:tc>
                <a:tc vMerge="1">
                  <a:txBody>
                    <a:bodyPr/>
                    <a:lstStyle/>
                    <a:p>
                      <a:endParaRPr lang="es-PE"/>
                    </a:p>
                  </a:txBody>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ctr"/>
                      <a:r>
                        <a:rPr lang="es-PE" sz="1200" b="1" i="0" u="none" strike="noStrike" dirty="0">
                          <a:solidFill>
                            <a:schemeClr val="tx1"/>
                          </a:solidFill>
                          <a:effectLst/>
                          <a:latin typeface="Corbel" panose="020B0503020204020204" pitchFamily="34" charset="0"/>
                          <a:cs typeface="Arial" panose="020B0604020202020204" pitchFamily="34" charset="0"/>
                        </a:rPr>
                        <a:t>Lima </a:t>
                      </a:r>
                    </a:p>
                    <a:p>
                      <a:pPr algn="ctr" rtl="0" fontAlgn="ctr"/>
                      <a:r>
                        <a:rPr lang="es-PE" sz="1200" b="1" i="0" u="none" strike="noStrike" dirty="0">
                          <a:solidFill>
                            <a:schemeClr val="tx1"/>
                          </a:solidFill>
                          <a:effectLst/>
                          <a:latin typeface="Corbel" panose="020B0503020204020204" pitchFamily="34" charset="0"/>
                          <a:cs typeface="Arial" panose="020B0604020202020204" pitchFamily="34" charset="0"/>
                        </a:rPr>
                        <a:t>Met.</a:t>
                      </a:r>
                    </a:p>
                  </a:txBody>
                  <a:tcPr marL="5372" marR="5372" marT="5372" marB="0" anchor="ctr">
                    <a:lnL>
                      <a:noFill/>
                    </a:lnL>
                    <a:lnR>
                      <a:noFill/>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PE" sz="1200" b="1" i="0" u="none" strike="noStrike" dirty="0">
                          <a:solidFill>
                            <a:schemeClr val="tx1"/>
                          </a:solidFill>
                          <a:effectLst/>
                          <a:latin typeface="Corbel" panose="020B0503020204020204" pitchFamily="34" charset="0"/>
                          <a:cs typeface="Arial" panose="020B0604020202020204" pitchFamily="34" charset="0"/>
                        </a:rPr>
                        <a:t>Perú </a:t>
                      </a:r>
                    </a:p>
                    <a:p>
                      <a:pPr marL="0" marR="0" indent="0" algn="ctr" defTabSz="1219170" rtl="0" eaLnBrk="1" fontAlgn="ctr" latinLnBrk="0" hangingPunct="1">
                        <a:lnSpc>
                          <a:spcPct val="100000"/>
                        </a:lnSpc>
                        <a:spcBef>
                          <a:spcPts val="0"/>
                        </a:spcBef>
                        <a:spcAft>
                          <a:spcPts val="0"/>
                        </a:spcAft>
                        <a:buClrTx/>
                        <a:buSzTx/>
                        <a:buFontTx/>
                        <a:buNone/>
                        <a:tabLst/>
                        <a:defRPr/>
                      </a:pPr>
                      <a:r>
                        <a:rPr lang="es-PE" sz="1200" b="1" i="0" u="none" strike="noStrike" dirty="0">
                          <a:solidFill>
                            <a:schemeClr val="tx1"/>
                          </a:solidFill>
                          <a:effectLst/>
                          <a:latin typeface="Corbel" panose="020B0503020204020204" pitchFamily="34" charset="0"/>
                          <a:cs typeface="Arial" panose="020B0604020202020204" pitchFamily="34" charset="0"/>
                        </a:rPr>
                        <a:t>urbano</a:t>
                      </a:r>
                    </a:p>
                  </a:txBody>
                  <a:tcPr marL="5372" marR="5372" marT="5372" marB="0" anchor="ctr">
                    <a:lnL>
                      <a:noFill/>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PE" sz="1200" b="1" i="0" u="none" strike="noStrike" dirty="0">
                          <a:solidFill>
                            <a:schemeClr val="tx1"/>
                          </a:solidFill>
                          <a:effectLst/>
                          <a:latin typeface="Corbel" panose="020B0503020204020204" pitchFamily="34" charset="0"/>
                          <a:cs typeface="Arial" panose="020B0604020202020204" pitchFamily="34" charset="0"/>
                        </a:rPr>
                        <a:t>Perú </a:t>
                      </a:r>
                    </a:p>
                    <a:p>
                      <a:pPr marL="0" marR="0" indent="0" algn="ctr" defTabSz="1219170" rtl="0" eaLnBrk="1" fontAlgn="ctr" latinLnBrk="0" hangingPunct="1">
                        <a:lnSpc>
                          <a:spcPct val="100000"/>
                        </a:lnSpc>
                        <a:spcBef>
                          <a:spcPts val="0"/>
                        </a:spcBef>
                        <a:spcAft>
                          <a:spcPts val="0"/>
                        </a:spcAft>
                        <a:buClrTx/>
                        <a:buSzTx/>
                        <a:buFontTx/>
                        <a:buNone/>
                        <a:tabLst/>
                        <a:defRPr/>
                      </a:pPr>
                      <a:r>
                        <a:rPr lang="es-PE" sz="1200" b="1" i="0" u="none" strike="noStrike" dirty="0">
                          <a:solidFill>
                            <a:schemeClr val="tx1"/>
                          </a:solidFill>
                          <a:effectLst/>
                          <a:latin typeface="Corbel" panose="020B0503020204020204" pitchFamily="34" charset="0"/>
                          <a:cs typeface="Arial" panose="020B0604020202020204" pitchFamily="34" charset="0"/>
                        </a:rPr>
                        <a:t>rural</a:t>
                      </a:r>
                    </a:p>
                  </a:txBody>
                  <a:tcPr marL="5372" marR="5372" marT="5372"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algn="ctr" rtl="0" fontAlgn="ctr"/>
                      <a:r>
                        <a:rPr lang="es-PE" sz="1200" b="1" i="0" u="none" strike="noStrike" dirty="0">
                          <a:solidFill>
                            <a:schemeClr val="tx1"/>
                          </a:solidFill>
                          <a:effectLst/>
                          <a:latin typeface="Corbel" panose="020B0503020204020204" pitchFamily="34" charset="0"/>
                          <a:cs typeface="Arial" panose="020B0604020202020204" pitchFamily="34" charset="0"/>
                        </a:rPr>
                        <a:t>Lima </a:t>
                      </a:r>
                    </a:p>
                    <a:p>
                      <a:pPr algn="ctr" rtl="0" fontAlgn="ctr"/>
                      <a:r>
                        <a:rPr lang="es-PE" sz="1200" b="1" i="0" u="none" strike="noStrike" dirty="0" err="1">
                          <a:solidFill>
                            <a:schemeClr val="tx1"/>
                          </a:solidFill>
                          <a:effectLst/>
                          <a:latin typeface="Corbel" panose="020B0503020204020204" pitchFamily="34" charset="0"/>
                          <a:cs typeface="Arial" panose="020B0604020202020204" pitchFamily="34" charset="0"/>
                        </a:rPr>
                        <a:t>Met</a:t>
                      </a:r>
                      <a:r>
                        <a:rPr lang="es-PE" sz="1200" b="1" i="0" u="none" strike="noStrike" dirty="0">
                          <a:solidFill>
                            <a:schemeClr val="tx1"/>
                          </a:solidFill>
                          <a:effectLst/>
                          <a:latin typeface="Corbel" panose="020B0503020204020204" pitchFamily="34" charset="0"/>
                          <a:cs typeface="Arial" panose="020B0604020202020204" pitchFamily="34" charset="0"/>
                        </a:rPr>
                        <a:t>.</a:t>
                      </a:r>
                    </a:p>
                  </a:txBody>
                  <a:tcPr marL="5372" marR="5372" marT="5372"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1219170" rtl="0" eaLnBrk="1" fontAlgn="ctr" latinLnBrk="0" hangingPunct="1">
                        <a:lnSpc>
                          <a:spcPct val="100000"/>
                        </a:lnSpc>
                        <a:spcBef>
                          <a:spcPts val="0"/>
                        </a:spcBef>
                        <a:spcAft>
                          <a:spcPts val="0"/>
                        </a:spcAft>
                        <a:buClrTx/>
                        <a:buSzTx/>
                        <a:buFontTx/>
                        <a:buNone/>
                        <a:tabLst/>
                        <a:defRPr/>
                      </a:pPr>
                      <a:r>
                        <a:rPr kumimoji="0" lang="es-PE" sz="1200" b="1" i="0" u="none" strike="noStrike" kern="1200" cap="none" spc="0" normalizeH="0" baseline="0" noProof="0" dirty="0">
                          <a:ln>
                            <a:noFill/>
                          </a:ln>
                          <a:solidFill>
                            <a:prstClr val="black"/>
                          </a:solidFill>
                          <a:effectLst/>
                          <a:uLnTx/>
                          <a:uFillTx/>
                          <a:latin typeface="Corbel" panose="020B0503020204020204" pitchFamily="34" charset="0"/>
                          <a:ea typeface="+mn-ea"/>
                          <a:cs typeface="Arial" panose="020B0604020202020204" pitchFamily="34" charset="0"/>
                        </a:rPr>
                        <a:t>Norte</a:t>
                      </a:r>
                      <a:endParaRPr lang="es-PE" sz="1200" b="1" i="0" u="none" strike="noStrike" kern="1200" dirty="0">
                        <a:solidFill>
                          <a:schemeClr val="tx1"/>
                        </a:solidFill>
                        <a:effectLst/>
                        <a:latin typeface="Corbel" panose="020B0503020204020204" pitchFamily="34" charset="0"/>
                        <a:ea typeface="+mn-ea"/>
                        <a:cs typeface="Arial" panose="020B0604020202020204" pitchFamily="34" charset="0"/>
                      </a:endParaRPr>
                    </a:p>
                  </a:txBody>
                  <a:tcPr marL="5372" marR="5372" marT="5372"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PE" sz="1200" b="1" i="0" u="none" strike="noStrike" dirty="0">
                          <a:solidFill>
                            <a:schemeClr val="tx1"/>
                          </a:solidFill>
                          <a:effectLst/>
                          <a:latin typeface="Corbel" panose="020B0503020204020204" pitchFamily="34" charset="0"/>
                          <a:cs typeface="Arial" panose="020B0604020202020204" pitchFamily="34" charset="0"/>
                        </a:rPr>
                        <a:t>Centro</a:t>
                      </a:r>
                    </a:p>
                  </a:txBody>
                  <a:tcPr marL="5372" marR="5372" marT="5372"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PE" sz="1200" b="1" i="0" u="none" strike="noStrike" dirty="0">
                          <a:solidFill>
                            <a:schemeClr val="tx1"/>
                          </a:solidFill>
                          <a:effectLst/>
                          <a:latin typeface="Corbel" panose="020B0503020204020204" pitchFamily="34" charset="0"/>
                          <a:cs typeface="Arial" panose="020B0604020202020204" pitchFamily="34" charset="0"/>
                        </a:rPr>
                        <a:t>Sur</a:t>
                      </a:r>
                    </a:p>
                  </a:txBody>
                  <a:tcPr marL="5372" marR="5372" marT="5372"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PE" sz="1200" b="1" i="0" u="none" strike="noStrike" dirty="0">
                          <a:solidFill>
                            <a:schemeClr val="tx1"/>
                          </a:solidFill>
                          <a:effectLst/>
                          <a:latin typeface="Corbel" panose="020B0503020204020204" pitchFamily="34" charset="0"/>
                          <a:cs typeface="Arial" panose="020B0604020202020204" pitchFamily="34" charset="0"/>
                        </a:rPr>
                        <a:t>Oriente</a:t>
                      </a:r>
                    </a:p>
                  </a:txBody>
                  <a:tcPr marL="5372" marR="5372" marT="5372"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ES" sz="1200" b="1" i="0" u="none" strike="noStrike" dirty="0">
                          <a:solidFill>
                            <a:schemeClr val="tx1"/>
                          </a:solidFill>
                          <a:effectLst/>
                          <a:latin typeface="Corbel" panose="020B0503020204020204" pitchFamily="34" charset="0"/>
                          <a:cs typeface="Arial" panose="020B0604020202020204" pitchFamily="34" charset="0"/>
                        </a:rPr>
                        <a:t>Hombre</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solidFill>
                        <a:schemeClr val="tx1"/>
                      </a:solidFill>
                      <a:prstDash val="solid"/>
                      <a:round/>
                      <a:headEnd type="none" w="med" len="med"/>
                      <a:tailEnd type="none" w="med" len="med"/>
                    </a:lnL>
                    <a:lnR>
                      <a:noFill/>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ES" sz="1200" b="1" i="0" u="none" strike="noStrike" dirty="0">
                          <a:solidFill>
                            <a:schemeClr val="tx1"/>
                          </a:solidFill>
                          <a:effectLst/>
                          <a:latin typeface="Corbel" panose="020B0503020204020204" pitchFamily="34" charset="0"/>
                          <a:cs typeface="Arial" panose="020B0604020202020204" pitchFamily="34" charset="0"/>
                        </a:rPr>
                        <a:t>Mujer</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a:noFill/>
                    </a:lnL>
                    <a:lnR w="12700" cap="flat" cmpd="sng" algn="ctr">
                      <a:solidFill>
                        <a:schemeClr val="tx1"/>
                      </a:solid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ES" sz="1200" b="1" i="0" u="none" strike="noStrike" dirty="0">
                          <a:solidFill>
                            <a:schemeClr val="tx1"/>
                          </a:solidFill>
                          <a:effectLst/>
                          <a:latin typeface="Corbel" panose="020B0503020204020204" pitchFamily="34" charset="0"/>
                          <a:cs typeface="Arial" panose="020B0604020202020204" pitchFamily="34" charset="0"/>
                        </a:rPr>
                        <a:t>18 a 24</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ES" sz="1200" b="1" i="0" u="none" strike="noStrike" dirty="0">
                          <a:solidFill>
                            <a:schemeClr val="tx1"/>
                          </a:solidFill>
                          <a:effectLst/>
                          <a:latin typeface="Corbel" panose="020B0503020204020204" pitchFamily="34" charset="0"/>
                          <a:cs typeface="Arial" panose="020B0604020202020204" pitchFamily="34" charset="0"/>
                        </a:rPr>
                        <a:t>25 a 39</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ES" sz="1200" b="1" i="0" u="none" strike="noStrike" dirty="0">
                          <a:solidFill>
                            <a:schemeClr val="tx1"/>
                          </a:solidFill>
                          <a:effectLst/>
                          <a:latin typeface="Corbel" panose="020B0503020204020204" pitchFamily="34" charset="0"/>
                          <a:cs typeface="Arial" panose="020B0604020202020204" pitchFamily="34" charset="0"/>
                        </a:rPr>
                        <a:t>40 a +</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algn="ctr" rtl="0" fontAlgn="ctr"/>
                      <a:r>
                        <a:rPr lang="es-419" sz="1200" b="1" i="0" u="none" strike="noStrike" dirty="0">
                          <a:solidFill>
                            <a:schemeClr val="tx1"/>
                          </a:solidFill>
                          <a:effectLst/>
                          <a:latin typeface="Corbel" panose="020B0503020204020204" pitchFamily="34" charset="0"/>
                          <a:cs typeface="Arial" panose="020B0604020202020204" pitchFamily="34" charset="0"/>
                        </a:rPr>
                        <a:t>NSE A/B</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algn="ctr" rtl="0" fontAlgn="ctr"/>
                      <a:r>
                        <a:rPr lang="es-419" sz="1200" b="1" i="0" u="none" strike="noStrike" dirty="0">
                          <a:solidFill>
                            <a:schemeClr val="tx1"/>
                          </a:solidFill>
                          <a:effectLst/>
                          <a:latin typeface="Corbel" panose="020B0503020204020204" pitchFamily="34" charset="0"/>
                          <a:cs typeface="Arial" panose="020B0604020202020204" pitchFamily="34" charset="0"/>
                        </a:rPr>
                        <a:t>NSE</a:t>
                      </a:r>
                      <a:r>
                        <a:rPr lang="es-419" sz="1200" b="1" i="0" u="none" strike="noStrike" baseline="0" dirty="0">
                          <a:solidFill>
                            <a:schemeClr val="tx1"/>
                          </a:solidFill>
                          <a:effectLst/>
                          <a:latin typeface="Corbel" panose="020B0503020204020204" pitchFamily="34" charset="0"/>
                          <a:cs typeface="Arial" panose="020B0604020202020204" pitchFamily="34" charset="0"/>
                        </a:rPr>
                        <a:t> C</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algn="ctr" rtl="0" fontAlgn="ctr"/>
                      <a:r>
                        <a:rPr lang="es-419" sz="1200" b="1" i="0" u="none" strike="noStrike" dirty="0">
                          <a:solidFill>
                            <a:schemeClr val="tx1"/>
                          </a:solidFill>
                          <a:effectLst/>
                          <a:latin typeface="Corbel" panose="020B0503020204020204" pitchFamily="34" charset="0"/>
                          <a:cs typeface="Arial" panose="020B0604020202020204" pitchFamily="34" charset="0"/>
                        </a:rPr>
                        <a:t>NSE D/E</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1"/>
                  </a:ext>
                </a:extLst>
              </a:tr>
              <a:tr h="288000">
                <a:tc>
                  <a:txBody>
                    <a:bodyPr/>
                    <a:lstStyle/>
                    <a:p>
                      <a:pPr algn="l" fontAlgn="ctr"/>
                      <a:r>
                        <a:rPr lang="es-PE" sz="1200" b="0" i="0" u="none" strike="noStrike" dirty="0">
                          <a:solidFill>
                            <a:srgbClr val="000000"/>
                          </a:solidFill>
                          <a:effectLst/>
                          <a:latin typeface="Corbel" panose="020B0503020204020204" pitchFamily="34" charset="0"/>
                        </a:rPr>
                        <a:t>No terminará su gobierno</a:t>
                      </a:r>
                    </a:p>
                  </a:txBody>
                  <a:tcPr marL="9525" marR="9525" marT="9525" marB="0" anchor="ctr">
                    <a:lnL w="12700" cap="flat" cmpd="sng" algn="ctr">
                      <a:solidFill>
                        <a:schemeClr val="tx1"/>
                      </a:solidFill>
                      <a:prstDash val="solid"/>
                      <a:round/>
                      <a:headEnd type="none" w="med" len="med"/>
                      <a:tailEnd type="none" w="med" len="med"/>
                    </a:lnL>
                    <a:lnR>
                      <a:noFill/>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ctr"/>
                      <a:r>
                        <a:rPr lang="es-PE" sz="1200" b="0" i="0" u="none" strike="noStrike" dirty="0">
                          <a:solidFill>
                            <a:srgbClr val="000000"/>
                          </a:solidFill>
                          <a:effectLst/>
                          <a:latin typeface="Corbel" panose="020B0503020204020204" pitchFamily="34" charset="0"/>
                        </a:rPr>
                        <a:t>58%</a:t>
                      </a:r>
                    </a:p>
                  </a:txBody>
                  <a:tcPr marL="9525" marR="9525" marT="9525" marB="0" anchor="ctr">
                    <a:lnL>
                      <a:noFill/>
                    </a:lnL>
                    <a:lnR>
                      <a:noFill/>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63%</a:t>
                      </a:r>
                    </a:p>
                  </a:txBody>
                  <a:tcPr marL="9525" marR="9525" marT="9525" marB="0" anchor="ctr">
                    <a:lnL>
                      <a:noFill/>
                    </a:lnL>
                    <a:lnR>
                      <a:noFill/>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57%</a:t>
                      </a:r>
                    </a:p>
                  </a:txBody>
                  <a:tcPr marL="9525" marR="9525" marT="9525" marB="0" anchor="ctr">
                    <a:lnL>
                      <a:noFill/>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52%</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dirty="0">
                          <a:solidFill>
                            <a:srgbClr val="FF0000"/>
                          </a:solidFill>
                          <a:effectLst/>
                          <a:latin typeface="Corbel" panose="020B0503020204020204" pitchFamily="34" charset="0"/>
                        </a:rPr>
                        <a:t>63%</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62%</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57%</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48%</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54%</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53%</a:t>
                      </a:r>
                    </a:p>
                  </a:txBody>
                  <a:tcPr marL="9525" marR="9525" marT="9525" marB="0" anchor="ctr">
                    <a:lnL w="12700" cap="flat" cmpd="sng" algn="ctr">
                      <a:solidFill>
                        <a:schemeClr val="tx1"/>
                      </a:solidFill>
                      <a:prstDash val="solid"/>
                      <a:round/>
                      <a:headEnd type="none" w="med" len="med"/>
                      <a:tailEnd type="none" w="med" len="med"/>
                    </a:lnL>
                    <a:lnR>
                      <a:noFill/>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63%</a:t>
                      </a:r>
                    </a:p>
                  </a:txBody>
                  <a:tcPr marL="9525" marR="9525" marT="9525" marB="0" anchor="ctr">
                    <a:lnL>
                      <a:noFill/>
                    </a:lnL>
                    <a:lnR w="12700" cap="flat" cmpd="sng" algn="ctr">
                      <a:solidFill>
                        <a:schemeClr val="tx1"/>
                      </a:solid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dirty="0">
                          <a:solidFill>
                            <a:srgbClr val="000000"/>
                          </a:solidFill>
                          <a:effectLst/>
                          <a:latin typeface="Corbel" panose="020B0503020204020204" pitchFamily="34" charset="0"/>
                        </a:rPr>
                        <a:t>61%</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55%</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59%</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62%</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59%</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55%</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extLst>
                  <a:ext uri="{0D108BD9-81ED-4DB2-BD59-A6C34878D82A}">
                    <a16:rowId xmlns:a16="http://schemas.microsoft.com/office/drawing/2014/main" val="10002"/>
                  </a:ext>
                </a:extLst>
              </a:tr>
              <a:tr h="288000">
                <a:tc>
                  <a:txBody>
                    <a:bodyPr/>
                    <a:lstStyle/>
                    <a:p>
                      <a:pPr algn="l" fontAlgn="ctr"/>
                      <a:r>
                        <a:rPr lang="es-MX" sz="1200" b="0" i="0" u="none" strike="noStrike" dirty="0">
                          <a:solidFill>
                            <a:srgbClr val="000000"/>
                          </a:solidFill>
                          <a:effectLst/>
                          <a:latin typeface="Corbel" panose="020B0503020204020204" pitchFamily="34" charset="0"/>
                        </a:rPr>
                        <a:t>Durará cinco años</a:t>
                      </a:r>
                    </a:p>
                  </a:txBody>
                  <a:tcPr marL="9525" marR="9525" marT="9525" marB="0" anchor="ctr">
                    <a:lnL w="12700" cap="flat" cmpd="sng" algn="ctr">
                      <a:solidFill>
                        <a:schemeClr val="tx1"/>
                      </a:solidFill>
                      <a:prstDash val="solid"/>
                      <a:round/>
                      <a:headEnd type="none" w="med" len="med"/>
                      <a:tailEnd type="none" w="med" len="med"/>
                    </a:lnL>
                    <a:lnR>
                      <a:noFill/>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ctr"/>
                      <a:r>
                        <a:rPr lang="es-PE" sz="1200" b="0" i="0" u="none" strike="noStrike">
                          <a:solidFill>
                            <a:srgbClr val="000000"/>
                          </a:solidFill>
                          <a:effectLst/>
                          <a:latin typeface="Corbel" panose="020B0503020204020204" pitchFamily="34" charset="0"/>
                        </a:rPr>
                        <a:t>33%</a:t>
                      </a:r>
                    </a:p>
                  </a:txBody>
                  <a:tcPr marL="9525" marR="9525" marT="9525" marB="0" anchor="ctr">
                    <a:lnL>
                      <a:noFill/>
                    </a:lnL>
                    <a:lnR>
                      <a:noFill/>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29%</a:t>
                      </a:r>
                    </a:p>
                  </a:txBody>
                  <a:tcPr marL="9525" marR="9525" marT="9525" marB="0" anchor="ctr">
                    <a:lnL>
                      <a:noFill/>
                    </a:lnL>
                    <a:lnR>
                      <a:noFill/>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35%</a:t>
                      </a:r>
                    </a:p>
                  </a:txBody>
                  <a:tcPr marL="9525" marR="9525" marT="9525" marB="0" anchor="ctr">
                    <a:lnL>
                      <a:noFill/>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36%</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29%</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26%</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36%</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44%</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39%</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39%</a:t>
                      </a:r>
                    </a:p>
                  </a:txBody>
                  <a:tcPr marL="9525" marR="9525" marT="9525" marB="0" anchor="ctr">
                    <a:lnL w="12700" cap="flat" cmpd="sng" algn="ctr">
                      <a:solidFill>
                        <a:schemeClr val="tx1"/>
                      </a:solidFill>
                      <a:prstDash val="solid"/>
                      <a:round/>
                      <a:headEnd type="none" w="med" len="med"/>
                      <a:tailEnd type="none" w="med" len="med"/>
                    </a:lnL>
                    <a:lnR>
                      <a:noFill/>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27%</a:t>
                      </a:r>
                    </a:p>
                  </a:txBody>
                  <a:tcPr marL="9525" marR="9525" marT="9525" marB="0" anchor="ctr">
                    <a:lnL>
                      <a:noFill/>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34%</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36%</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30%</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32%</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34%</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33%</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extLst>
                  <a:ext uri="{0D108BD9-81ED-4DB2-BD59-A6C34878D82A}">
                    <a16:rowId xmlns:a16="http://schemas.microsoft.com/office/drawing/2014/main" val="10003"/>
                  </a:ext>
                </a:extLst>
              </a:tr>
              <a:tr h="288000">
                <a:tc>
                  <a:txBody>
                    <a:bodyPr/>
                    <a:lstStyle/>
                    <a:p>
                      <a:pPr algn="l" fontAlgn="ctr"/>
                      <a:r>
                        <a:rPr lang="es-PE" sz="1200" b="0" i="0" u="none" strike="noStrike" dirty="0">
                          <a:solidFill>
                            <a:srgbClr val="000000"/>
                          </a:solidFill>
                          <a:effectLst/>
                          <a:latin typeface="Corbel" panose="020B0503020204020204" pitchFamily="34" charset="0"/>
                        </a:rPr>
                        <a:t>NS/NP </a:t>
                      </a:r>
                    </a:p>
                  </a:txBody>
                  <a:tcPr marL="9525" marR="9525" marT="9525" marB="0" anchor="ctr">
                    <a:lnL w="12700" cap="flat" cmpd="sng" algn="ctr">
                      <a:solidFill>
                        <a:schemeClr val="tx1"/>
                      </a:solidFill>
                      <a:prstDash val="solid"/>
                      <a:round/>
                      <a:headEnd type="none" w="med" len="med"/>
                      <a:tailEnd type="none" w="med" len="med"/>
                    </a:lnL>
                    <a:lnR>
                      <a:noFill/>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tcPr>
                </a:tc>
                <a:tc>
                  <a:txBody>
                    <a:bodyPr/>
                    <a:lstStyle/>
                    <a:p>
                      <a:pPr algn="ctr" fontAlgn="ctr"/>
                      <a:r>
                        <a:rPr lang="es-PE" sz="1200" b="0" i="0" u="none" strike="noStrike">
                          <a:solidFill>
                            <a:srgbClr val="000000"/>
                          </a:solidFill>
                          <a:effectLst/>
                          <a:latin typeface="Corbel" panose="020B0503020204020204" pitchFamily="34" charset="0"/>
                        </a:rPr>
                        <a:t>9%</a:t>
                      </a:r>
                    </a:p>
                  </a:txBody>
                  <a:tcPr marL="9525" marR="9525" marT="9525" marB="0" anchor="ctr">
                    <a:lnL>
                      <a:noFill/>
                    </a:lnL>
                    <a:lnR>
                      <a:noFill/>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dirty="0">
                          <a:solidFill>
                            <a:srgbClr val="000000"/>
                          </a:solidFill>
                          <a:effectLst/>
                          <a:latin typeface="Corbel" panose="020B0503020204020204" pitchFamily="34" charset="0"/>
                        </a:rPr>
                        <a:t>8%</a:t>
                      </a:r>
                    </a:p>
                  </a:txBody>
                  <a:tcPr marL="9525" marR="9525" marT="9525" marB="0" anchor="ctr">
                    <a:lnL>
                      <a:noFill/>
                    </a:lnL>
                    <a:lnR>
                      <a:noFill/>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8%</a:t>
                      </a:r>
                    </a:p>
                  </a:txBody>
                  <a:tcPr marL="9525" marR="9525" marT="9525" marB="0" anchor="ctr">
                    <a:lnL>
                      <a:noFill/>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1" i="0" u="none" strike="noStrike" dirty="0">
                          <a:solidFill>
                            <a:srgbClr val="FF0000"/>
                          </a:solidFill>
                          <a:effectLst/>
                          <a:latin typeface="Corbel" panose="020B0503020204020204" pitchFamily="34" charset="0"/>
                        </a:rPr>
                        <a:t>12%</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dirty="0">
                          <a:solidFill>
                            <a:srgbClr val="000000"/>
                          </a:solidFill>
                          <a:effectLst/>
                          <a:latin typeface="Corbel" panose="020B0503020204020204" pitchFamily="34" charset="0"/>
                        </a:rPr>
                        <a:t>8%</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12%</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7%</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dirty="0">
                          <a:solidFill>
                            <a:srgbClr val="000000"/>
                          </a:solidFill>
                          <a:effectLst/>
                          <a:latin typeface="Corbel" panose="020B0503020204020204" pitchFamily="34" charset="0"/>
                        </a:rPr>
                        <a:t>8%</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7%</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8%</a:t>
                      </a:r>
                    </a:p>
                  </a:txBody>
                  <a:tcPr marL="9525" marR="9525" marT="9525" marB="0" anchor="ctr">
                    <a:lnL w="12700" cap="flat" cmpd="sng" algn="ctr">
                      <a:solidFill>
                        <a:schemeClr val="tx1"/>
                      </a:solidFill>
                      <a:prstDash val="solid"/>
                      <a:round/>
                      <a:headEnd type="none" w="med" len="med"/>
                      <a:tailEnd type="none" w="med" len="med"/>
                    </a:lnL>
                    <a:lnR>
                      <a:noFill/>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dirty="0">
                          <a:solidFill>
                            <a:srgbClr val="000000"/>
                          </a:solidFill>
                          <a:effectLst/>
                          <a:latin typeface="Corbel" panose="020B0503020204020204" pitchFamily="34" charset="0"/>
                        </a:rPr>
                        <a:t>10%</a:t>
                      </a:r>
                    </a:p>
                  </a:txBody>
                  <a:tcPr marL="9525" marR="9525" marT="9525" marB="0" anchor="ctr">
                    <a:lnL>
                      <a:noFill/>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5%</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dirty="0">
                          <a:solidFill>
                            <a:srgbClr val="000000"/>
                          </a:solidFill>
                          <a:effectLst/>
                          <a:latin typeface="Corbel" panose="020B0503020204020204" pitchFamily="34" charset="0"/>
                        </a:rPr>
                        <a:t>9%</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11%</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6%</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7%</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1" i="0" u="none" strike="noStrike" dirty="0">
                          <a:solidFill>
                            <a:srgbClr val="FF0000"/>
                          </a:solidFill>
                          <a:effectLst/>
                          <a:latin typeface="Corbel" panose="020B0503020204020204" pitchFamily="34" charset="0"/>
                        </a:rPr>
                        <a:t>12%</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extLst>
                  <a:ext uri="{0D108BD9-81ED-4DB2-BD59-A6C34878D82A}">
                    <a16:rowId xmlns:a16="http://schemas.microsoft.com/office/drawing/2014/main" val="10005"/>
                  </a:ext>
                </a:extLst>
              </a:tr>
            </a:tbl>
          </a:graphicData>
        </a:graphic>
      </p:graphicFrame>
      <p:graphicFrame>
        <p:nvGraphicFramePr>
          <p:cNvPr id="11" name="8 Tabla">
            <a:extLst>
              <a:ext uri="{FF2B5EF4-FFF2-40B4-BE49-F238E27FC236}">
                <a16:creationId xmlns:a16="http://schemas.microsoft.com/office/drawing/2014/main" id="{69D3207E-1775-4928-8E55-C9F02E06E5D5}"/>
              </a:ext>
            </a:extLst>
          </p:cNvPr>
          <p:cNvGraphicFramePr>
            <a:graphicFrameLocks noGrp="1"/>
          </p:cNvGraphicFramePr>
          <p:nvPr/>
        </p:nvGraphicFramePr>
        <p:xfrm>
          <a:off x="733925" y="4580758"/>
          <a:ext cx="10618888" cy="1687874"/>
        </p:xfrm>
        <a:graphic>
          <a:graphicData uri="http://schemas.openxmlformats.org/drawingml/2006/table">
            <a:tbl>
              <a:tblPr/>
              <a:tblGrid>
                <a:gridCol w="1225176">
                  <a:extLst>
                    <a:ext uri="{9D8B030D-6E8A-4147-A177-3AD203B41FA5}">
                      <a16:colId xmlns:a16="http://schemas.microsoft.com/office/drawing/2014/main" val="20000"/>
                    </a:ext>
                  </a:extLst>
                </a:gridCol>
                <a:gridCol w="434803">
                  <a:extLst>
                    <a:ext uri="{9D8B030D-6E8A-4147-A177-3AD203B41FA5}">
                      <a16:colId xmlns:a16="http://schemas.microsoft.com/office/drawing/2014/main" val="20001"/>
                    </a:ext>
                  </a:extLst>
                </a:gridCol>
                <a:gridCol w="360278">
                  <a:extLst>
                    <a:ext uri="{9D8B030D-6E8A-4147-A177-3AD203B41FA5}">
                      <a16:colId xmlns:a16="http://schemas.microsoft.com/office/drawing/2014/main" val="935374778"/>
                    </a:ext>
                  </a:extLst>
                </a:gridCol>
                <a:gridCol w="577584">
                  <a:extLst>
                    <a:ext uri="{9D8B030D-6E8A-4147-A177-3AD203B41FA5}">
                      <a16:colId xmlns:a16="http://schemas.microsoft.com/office/drawing/2014/main" val="719633647"/>
                    </a:ext>
                  </a:extLst>
                </a:gridCol>
                <a:gridCol w="515697">
                  <a:extLst>
                    <a:ext uri="{9D8B030D-6E8A-4147-A177-3AD203B41FA5}">
                      <a16:colId xmlns:a16="http://schemas.microsoft.com/office/drawing/2014/main" val="3999206078"/>
                    </a:ext>
                  </a:extLst>
                </a:gridCol>
                <a:gridCol w="414578">
                  <a:extLst>
                    <a:ext uri="{9D8B030D-6E8A-4147-A177-3AD203B41FA5}">
                      <a16:colId xmlns:a16="http://schemas.microsoft.com/office/drawing/2014/main" val="3044190406"/>
                    </a:ext>
                  </a:extLst>
                </a:gridCol>
                <a:gridCol w="394356">
                  <a:extLst>
                    <a:ext uri="{9D8B030D-6E8A-4147-A177-3AD203B41FA5}">
                      <a16:colId xmlns:a16="http://schemas.microsoft.com/office/drawing/2014/main" val="4254066599"/>
                    </a:ext>
                  </a:extLst>
                </a:gridCol>
                <a:gridCol w="621624">
                  <a:extLst>
                    <a:ext uri="{9D8B030D-6E8A-4147-A177-3AD203B41FA5}">
                      <a16:colId xmlns:a16="http://schemas.microsoft.com/office/drawing/2014/main" val="755056812"/>
                    </a:ext>
                  </a:extLst>
                </a:gridCol>
                <a:gridCol w="667370">
                  <a:extLst>
                    <a:ext uri="{9D8B030D-6E8A-4147-A177-3AD203B41FA5}">
                      <a16:colId xmlns:a16="http://schemas.microsoft.com/office/drawing/2014/main" val="1031452437"/>
                    </a:ext>
                  </a:extLst>
                </a:gridCol>
                <a:gridCol w="674292">
                  <a:extLst>
                    <a:ext uri="{9D8B030D-6E8A-4147-A177-3AD203B41FA5}">
                      <a16:colId xmlns:a16="http://schemas.microsoft.com/office/drawing/2014/main" val="20010"/>
                    </a:ext>
                  </a:extLst>
                </a:gridCol>
                <a:gridCol w="474326">
                  <a:extLst>
                    <a:ext uri="{9D8B030D-6E8A-4147-A177-3AD203B41FA5}">
                      <a16:colId xmlns:a16="http://schemas.microsoft.com/office/drawing/2014/main" val="20011"/>
                    </a:ext>
                  </a:extLst>
                </a:gridCol>
                <a:gridCol w="621792">
                  <a:extLst>
                    <a:ext uri="{9D8B030D-6E8A-4147-A177-3AD203B41FA5}">
                      <a16:colId xmlns:a16="http://schemas.microsoft.com/office/drawing/2014/main" val="20012"/>
                    </a:ext>
                  </a:extLst>
                </a:gridCol>
                <a:gridCol w="621792">
                  <a:extLst>
                    <a:ext uri="{9D8B030D-6E8A-4147-A177-3AD203B41FA5}">
                      <a16:colId xmlns:a16="http://schemas.microsoft.com/office/drawing/2014/main" val="3863544000"/>
                    </a:ext>
                  </a:extLst>
                </a:gridCol>
                <a:gridCol w="852352">
                  <a:extLst>
                    <a:ext uri="{9D8B030D-6E8A-4147-A177-3AD203B41FA5}">
                      <a16:colId xmlns:a16="http://schemas.microsoft.com/office/drawing/2014/main" val="2509169248"/>
                    </a:ext>
                  </a:extLst>
                </a:gridCol>
                <a:gridCol w="782488">
                  <a:extLst>
                    <a:ext uri="{9D8B030D-6E8A-4147-A177-3AD203B41FA5}">
                      <a16:colId xmlns:a16="http://schemas.microsoft.com/office/drawing/2014/main" val="771000869"/>
                    </a:ext>
                  </a:extLst>
                </a:gridCol>
                <a:gridCol w="692641">
                  <a:extLst>
                    <a:ext uri="{9D8B030D-6E8A-4147-A177-3AD203B41FA5}">
                      <a16:colId xmlns:a16="http://schemas.microsoft.com/office/drawing/2014/main" val="605843434"/>
                    </a:ext>
                  </a:extLst>
                </a:gridCol>
                <a:gridCol w="687739">
                  <a:extLst>
                    <a:ext uri="{9D8B030D-6E8A-4147-A177-3AD203B41FA5}">
                      <a16:colId xmlns:a16="http://schemas.microsoft.com/office/drawing/2014/main" val="3896350429"/>
                    </a:ext>
                  </a:extLst>
                </a:gridCol>
              </a:tblGrid>
              <a:tr h="185040">
                <a:tc rowSpan="2">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s-ES" sz="1200" b="1" i="0" u="none" strike="noStrike" kern="1200" baseline="0" dirty="0">
                          <a:solidFill>
                            <a:srgbClr val="000000"/>
                          </a:solidFill>
                          <a:effectLst/>
                          <a:latin typeface="Corbel" panose="020B0503020204020204" pitchFamily="34" charset="0"/>
                          <a:ea typeface="+mn-ea"/>
                          <a:cs typeface="+mn-cs"/>
                        </a:rPr>
                        <a:t>Diciembre</a:t>
                      </a:r>
                    </a:p>
                    <a:p>
                      <a:pPr marL="0" marR="0" lvl="0" indent="0" algn="ctr" defTabSz="914400" rtl="0" eaLnBrk="1" fontAlgn="ctr" latinLnBrk="0" hangingPunct="1">
                        <a:lnSpc>
                          <a:spcPct val="100000"/>
                        </a:lnSpc>
                        <a:spcBef>
                          <a:spcPts val="0"/>
                        </a:spcBef>
                        <a:spcAft>
                          <a:spcPts val="0"/>
                        </a:spcAft>
                        <a:buClrTx/>
                        <a:buSzTx/>
                        <a:buFontTx/>
                        <a:buNone/>
                        <a:tabLst/>
                        <a:defRPr/>
                      </a:pPr>
                      <a:r>
                        <a:rPr lang="es-ES" sz="1200" b="1" i="0" u="none" strike="noStrike" kern="1200" baseline="0" dirty="0">
                          <a:solidFill>
                            <a:srgbClr val="000000"/>
                          </a:solidFill>
                          <a:effectLst/>
                          <a:latin typeface="Corbel" panose="020B0503020204020204" pitchFamily="34" charset="0"/>
                          <a:ea typeface="+mn-ea"/>
                          <a:cs typeface="+mn-cs"/>
                        </a:rPr>
                        <a:t>2021</a:t>
                      </a:r>
                    </a:p>
                  </a:txBody>
                  <a:tcPr marL="5372" marR="5372" marT="5372" marB="0" anchor="ctr">
                    <a:lnL w="12700" cap="flat" cmpd="sng" algn="ctr">
                      <a:solidFill>
                        <a:schemeClr val="tx1"/>
                      </a:solidFill>
                      <a:prstDash val="solid"/>
                      <a:round/>
                      <a:headEnd type="none" w="med" len="med"/>
                      <a:tailEnd type="none" w="med" len="med"/>
                    </a:lnL>
                    <a:lnR>
                      <a:noFill/>
                    </a:lnR>
                    <a:lnT w="19050" cap="flat" cmpd="sng" algn="ctr">
                      <a:solidFill>
                        <a:schemeClr val="tx1">
                          <a:lumMod val="65000"/>
                          <a:lumOff val="35000"/>
                        </a:schemeClr>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rowSpan="2">
                  <a:txBody>
                    <a:bodyPr/>
                    <a:lstStyle/>
                    <a:p>
                      <a:pPr algn="ctr" rtl="0" fontAlgn="ctr"/>
                      <a:r>
                        <a:rPr lang="es-PE" sz="1200" b="1" i="0" u="none" strike="noStrike" dirty="0">
                          <a:solidFill>
                            <a:schemeClr val="tx1"/>
                          </a:solidFill>
                          <a:effectLst/>
                          <a:latin typeface="Corbel" panose="020B0503020204020204" pitchFamily="34" charset="0"/>
                        </a:rPr>
                        <a:t>Total </a:t>
                      </a:r>
                    </a:p>
                  </a:txBody>
                  <a:tcPr marL="5372" marR="5372" marT="5372" marB="0" anchor="ctr">
                    <a:lnL>
                      <a:noFill/>
                    </a:lnL>
                    <a:lnR>
                      <a:noFill/>
                    </a:lnR>
                    <a:lnT w="19050" cap="flat" cmpd="sng" algn="ctr">
                      <a:solidFill>
                        <a:schemeClr val="tx1">
                          <a:lumMod val="65000"/>
                          <a:lumOff val="35000"/>
                        </a:schemeClr>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gridSpan="2">
                  <a:txBody>
                    <a:bodyPr/>
                    <a:lstStyle/>
                    <a:p>
                      <a:pPr algn="ctr" rtl="0" fontAlgn="ctr"/>
                      <a:r>
                        <a:rPr lang="es-ES" sz="1200" b="1" i="0" u="none" strike="noStrike" dirty="0">
                          <a:solidFill>
                            <a:schemeClr val="tx1"/>
                          </a:solidFill>
                          <a:effectLst/>
                          <a:latin typeface="Corbel" panose="020B0503020204020204" pitchFamily="34" charset="0"/>
                        </a:rPr>
                        <a:t>Ámbito II</a:t>
                      </a:r>
                      <a:endParaRPr lang="es-PE" sz="1200" b="1" i="0" u="none" strike="noStrike" dirty="0">
                        <a:solidFill>
                          <a:schemeClr val="tx1"/>
                        </a:solidFill>
                        <a:effectLst/>
                        <a:latin typeface="Corbel" panose="020B0503020204020204" pitchFamily="34" charset="0"/>
                      </a:endParaRPr>
                    </a:p>
                  </a:txBody>
                  <a:tcPr marL="5372" marR="5372" marT="5372" marB="0" anchor="ctr">
                    <a:lnL>
                      <a:noFill/>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pPr algn="ctr" rtl="0" fontAlgn="ctr"/>
                      <a:endParaRPr lang="es-PE" sz="1200" b="1" i="0" u="none" strike="noStrike" dirty="0">
                        <a:solidFill>
                          <a:schemeClr val="tx1"/>
                        </a:solidFill>
                        <a:effectLst/>
                        <a:latin typeface="Corbel" panose="020B0503020204020204" pitchFamily="34" charset="0"/>
                      </a:endParaRPr>
                    </a:p>
                  </a:txBody>
                  <a:tcPr marL="5372" marR="5372" marT="5372" marB="0" anchor="ctr">
                    <a:lnL>
                      <a:noFill/>
                    </a:lnL>
                    <a:lnR w="12700" cap="flat" cmpd="sng" algn="ctr">
                      <a:no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gridSpan="3">
                  <a:txBody>
                    <a:bodyPr/>
                    <a:lstStyle/>
                    <a:p>
                      <a:pPr marL="0" algn="ctr" defTabSz="1219170" rtl="0" eaLnBrk="1" fontAlgn="ctr" latinLnBrk="0" hangingPunct="1"/>
                      <a:r>
                        <a:rPr lang="es-ES" sz="1200" b="1" i="0" u="none" strike="noStrike" kern="1200" dirty="0">
                          <a:solidFill>
                            <a:schemeClr val="tx1"/>
                          </a:solidFill>
                          <a:effectLst/>
                          <a:latin typeface="Corbel" panose="020B0503020204020204" pitchFamily="34" charset="0"/>
                          <a:ea typeface="+mn-ea"/>
                          <a:cs typeface="+mn-cs"/>
                        </a:rPr>
                        <a:t>Región</a:t>
                      </a:r>
                      <a:endParaRPr lang="es-PE" sz="1200" b="1" i="0" u="none" strike="noStrike" kern="1200" dirty="0">
                        <a:solidFill>
                          <a:schemeClr val="tx1"/>
                        </a:solidFill>
                        <a:effectLst/>
                        <a:latin typeface="Corbel" panose="020B0503020204020204" pitchFamily="34" charset="0"/>
                        <a:ea typeface="+mn-ea"/>
                        <a:cs typeface="+mn-cs"/>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endParaRPr lang="es-P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endParaRPr lang="es-P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gridSpan="2">
                  <a:txBody>
                    <a:bodyPr/>
                    <a:lstStyle/>
                    <a:p>
                      <a:pPr algn="ctr" rtl="0" fontAlgn="ctr"/>
                      <a:r>
                        <a:rPr lang="es-PE" sz="1200" b="1" i="0" u="none" strike="noStrike" dirty="0">
                          <a:solidFill>
                            <a:schemeClr val="tx1"/>
                          </a:solidFill>
                          <a:effectLst/>
                          <a:latin typeface="Corbel" panose="020B0503020204020204" pitchFamily="34" charset="0"/>
                        </a:rPr>
                        <a:t>Nivel de instrucción</a:t>
                      </a: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pPr algn="ctr" rtl="0" fontAlgn="ctr"/>
                      <a:endParaRPr lang="es-PE" sz="1400" b="0" i="0" u="none" strike="noStrike" dirty="0">
                        <a:solidFill>
                          <a:srgbClr val="000000"/>
                        </a:solidFill>
                        <a:effectLst/>
                        <a:latin typeface="+mn-lt"/>
                      </a:endParaRPr>
                    </a:p>
                  </a:txBody>
                  <a:tcPr marL="5372" marR="5372" marT="5372" marB="0" anchor="ctr">
                    <a:lnL w="12700" cap="flat" cmpd="sng" algn="ctr">
                      <a:solidFill>
                        <a:schemeClr val="tx1"/>
                      </a:solidFill>
                      <a:prstDash val="solid"/>
                      <a:round/>
                      <a:headEnd type="none" w="med" len="med"/>
                      <a:tailEnd type="none" w="med" len="med"/>
                    </a:lnL>
                    <a:lnR>
                      <a:noFill/>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bg1"/>
                    </a:solidFill>
                  </a:tcPr>
                </a:tc>
                <a:tc gridSpan="3">
                  <a:txBody>
                    <a:bodyPr/>
                    <a:lstStyle/>
                    <a:p>
                      <a:pPr algn="ctr" rtl="0" fontAlgn="ctr"/>
                      <a:r>
                        <a:rPr lang="es-ES" sz="1200" b="1" i="0" u="none" strike="noStrike" dirty="0">
                          <a:solidFill>
                            <a:schemeClr val="tx1"/>
                          </a:solidFill>
                          <a:effectLst/>
                          <a:latin typeface="Corbel" panose="020B0503020204020204" pitchFamily="34" charset="0"/>
                        </a:rPr>
                        <a:t>Identificación ideológica</a:t>
                      </a:r>
                      <a:endParaRPr lang="es-PE" sz="1200" b="1" i="0" u="none" strike="noStrike" dirty="0">
                        <a:solidFill>
                          <a:schemeClr val="tx1"/>
                        </a:solidFill>
                        <a:effectLst/>
                        <a:latin typeface="Corbel" panose="020B0503020204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pPr algn="ctr" rtl="0" fontAlgn="ctr"/>
                      <a:endParaRPr lang="es-PE" sz="1400" b="0" i="0" u="none" strike="noStrike" dirty="0">
                        <a:solidFill>
                          <a:srgbClr val="000000"/>
                        </a:solidFill>
                        <a:effectLst/>
                        <a:latin typeface="+mn-lt"/>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pPr algn="ctr" rtl="0" fontAlgn="ctr"/>
                      <a:endParaRPr lang="es-PE" sz="1400" b="0" i="0" u="none" strike="noStrike" dirty="0">
                        <a:solidFill>
                          <a:srgbClr val="000000"/>
                        </a:solidFill>
                        <a:effectLst/>
                        <a:latin typeface="+mn-lt"/>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gridSpan="2">
                  <a:txBody>
                    <a:bodyPr/>
                    <a:lstStyle/>
                    <a:p>
                      <a:pPr algn="ctr" rtl="0" fontAlgn="ctr"/>
                      <a:r>
                        <a:rPr lang="es-MX" sz="1200" b="1" i="0" u="none" strike="noStrike" dirty="0">
                          <a:solidFill>
                            <a:schemeClr val="tx1"/>
                          </a:solidFill>
                          <a:effectLst/>
                          <a:latin typeface="Corbel" panose="020B0503020204020204" pitchFamily="34" charset="0"/>
                        </a:rPr>
                        <a:t>Aprobación Castillo</a:t>
                      </a:r>
                      <a:endParaRPr lang="es-PE" sz="1200" b="1" i="0" u="none" strike="noStrike" dirty="0">
                        <a:solidFill>
                          <a:schemeClr val="tx1"/>
                        </a:solidFill>
                        <a:effectLst/>
                        <a:latin typeface="Corbel" panose="020B0503020204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pPr algn="ctr" rtl="0" fontAlgn="ctr"/>
                      <a:endParaRPr lang="es-PE" sz="1200" b="1" i="0" u="none" strike="noStrike" dirty="0">
                        <a:solidFill>
                          <a:schemeClr val="tx1"/>
                        </a:solidFill>
                        <a:effectLst/>
                        <a:latin typeface="Corbel" panose="020B0503020204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gridSpan="3">
                  <a:txBody>
                    <a:bodyPr/>
                    <a:lstStyle/>
                    <a:p>
                      <a:pPr marL="0" algn="ctr" defTabSz="1219170" rtl="0" eaLnBrk="1" fontAlgn="ctr" latinLnBrk="0" hangingPunct="1"/>
                      <a:r>
                        <a:rPr lang="es-PE" sz="1200" b="1" i="0" u="none" strike="noStrike" kern="1200" dirty="0">
                          <a:solidFill>
                            <a:schemeClr val="tx1"/>
                          </a:solidFill>
                          <a:effectLst/>
                          <a:latin typeface="Corbel" panose="020B0503020204020204" pitchFamily="34" charset="0"/>
                          <a:ea typeface="+mn-ea"/>
                          <a:cs typeface="+mn-cs"/>
                        </a:rPr>
                        <a:t>Se siente representado</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endParaRPr lang="es-PE"/>
                    </a:p>
                  </a:txBody>
                  <a:tcPr/>
                </a:tc>
                <a:tc hMerge="1">
                  <a:txBody>
                    <a:bodyPr/>
                    <a:lstStyle/>
                    <a:p>
                      <a:endParaRPr lang="es-P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0"/>
                  </a:ext>
                </a:extLst>
              </a:tr>
              <a:tr h="288000">
                <a:tc vMerge="1">
                  <a:txBody>
                    <a:bodyPr/>
                    <a:lstStyle/>
                    <a:p>
                      <a:endParaRPr lang="es-PE"/>
                    </a:p>
                  </a:txBody>
                  <a:tcPr/>
                </a:tc>
                <a:tc vMerge="1">
                  <a:txBody>
                    <a:bodyPr/>
                    <a:lstStyle/>
                    <a:p>
                      <a:endParaRPr lang="es-PE"/>
                    </a:p>
                  </a:txBody>
                  <a:tcPr/>
                </a:tc>
                <a:tc>
                  <a:txBody>
                    <a:bodyPr/>
                    <a:lstStyle/>
                    <a:p>
                      <a:pPr algn="ctr" rtl="0" fontAlgn="ctr"/>
                      <a:r>
                        <a:rPr lang="es-ES" sz="1200" b="1" i="0" u="none" strike="noStrike" dirty="0">
                          <a:solidFill>
                            <a:schemeClr val="tx1"/>
                          </a:solidFill>
                          <a:effectLst/>
                          <a:latin typeface="Corbel" panose="020B0503020204020204" pitchFamily="34" charset="0"/>
                          <a:cs typeface="Arial" panose="020B0604020202020204" pitchFamily="34" charset="0"/>
                        </a:rPr>
                        <a:t>Lima</a:t>
                      </a:r>
                    </a:p>
                    <a:p>
                      <a:pPr algn="ctr" rtl="0" fontAlgn="ctr"/>
                      <a:r>
                        <a:rPr lang="es-ES" sz="1200" b="1" i="0" u="none" strike="noStrike" dirty="0" err="1">
                          <a:solidFill>
                            <a:schemeClr val="tx1"/>
                          </a:solidFill>
                          <a:effectLst/>
                          <a:latin typeface="Corbel" panose="020B0503020204020204" pitchFamily="34" charset="0"/>
                          <a:cs typeface="Arial" panose="020B0604020202020204" pitchFamily="34" charset="0"/>
                        </a:rPr>
                        <a:t>Met</a:t>
                      </a:r>
                      <a:r>
                        <a:rPr lang="es-ES" sz="1200" b="1" i="0" u="none" strike="noStrike" dirty="0">
                          <a:solidFill>
                            <a:schemeClr val="tx1"/>
                          </a:solidFill>
                          <a:effectLst/>
                          <a:latin typeface="Corbel" panose="020B0503020204020204" pitchFamily="34" charset="0"/>
                          <a:cs typeface="Arial" panose="020B0604020202020204" pitchFamily="34" charset="0"/>
                        </a:rPr>
                        <a:t>.</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a:noFill/>
                    </a:lnL>
                    <a:lnR>
                      <a:noFill/>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algn="ctr" rtl="0" fontAlgn="ctr"/>
                      <a:r>
                        <a:rPr lang="es-ES" sz="1200" b="1" i="0" u="none" strike="noStrike" dirty="0">
                          <a:solidFill>
                            <a:schemeClr val="tx1"/>
                          </a:solidFill>
                          <a:effectLst/>
                          <a:latin typeface="Corbel" panose="020B0503020204020204" pitchFamily="34" charset="0"/>
                          <a:cs typeface="Arial" panose="020B0604020202020204" pitchFamily="34" charset="0"/>
                        </a:rPr>
                        <a:t>Perú sin</a:t>
                      </a:r>
                    </a:p>
                    <a:p>
                      <a:pPr algn="ctr" rtl="0" fontAlgn="ctr"/>
                      <a:r>
                        <a:rPr lang="es-ES" sz="1200" b="1" i="0" u="none" strike="noStrike" dirty="0">
                          <a:solidFill>
                            <a:schemeClr val="tx1"/>
                          </a:solidFill>
                          <a:effectLst/>
                          <a:latin typeface="Corbel" panose="020B0503020204020204" pitchFamily="34" charset="0"/>
                          <a:cs typeface="Arial" panose="020B0604020202020204" pitchFamily="34" charset="0"/>
                        </a:rPr>
                        <a:t>Lima</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a:noFill/>
                    </a:lnL>
                    <a:lnR w="12700" cap="flat" cmpd="sng" algn="ctr">
                      <a:solidFill>
                        <a:schemeClr val="tx1"/>
                      </a:solid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algn="ctr" rtl="0" fontAlgn="ctr"/>
                      <a:r>
                        <a:rPr lang="es-ES" sz="1200" b="1" i="0" u="none" strike="noStrike" dirty="0">
                          <a:solidFill>
                            <a:schemeClr val="tx1"/>
                          </a:solidFill>
                          <a:effectLst/>
                          <a:latin typeface="Corbel" panose="020B0503020204020204" pitchFamily="34" charset="0"/>
                          <a:cs typeface="Arial" panose="020B0604020202020204" pitchFamily="34" charset="0"/>
                        </a:rPr>
                        <a:t>Costa</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algn="ctr" rtl="0" fontAlgn="ctr"/>
                      <a:r>
                        <a:rPr lang="es-ES" sz="1200" b="1" i="0" u="none" strike="noStrike" dirty="0">
                          <a:solidFill>
                            <a:schemeClr val="tx1"/>
                          </a:solidFill>
                          <a:effectLst/>
                          <a:latin typeface="Corbel" panose="020B0503020204020204" pitchFamily="34" charset="0"/>
                          <a:cs typeface="Arial" panose="020B0604020202020204" pitchFamily="34" charset="0"/>
                        </a:rPr>
                        <a:t>Sierra</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ES" sz="1200" b="1" i="0" u="none" strike="noStrike" dirty="0">
                          <a:solidFill>
                            <a:schemeClr val="tx1"/>
                          </a:solidFill>
                          <a:effectLst/>
                          <a:latin typeface="Corbel" panose="020B0503020204020204" pitchFamily="34" charset="0"/>
                          <a:cs typeface="Arial" panose="020B0604020202020204" pitchFamily="34" charset="0"/>
                        </a:rPr>
                        <a:t>Selva</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ctr"/>
                      <a:r>
                        <a:rPr lang="es-PE" sz="1200" b="1" i="0" u="none" strike="noStrike" dirty="0">
                          <a:solidFill>
                            <a:schemeClr val="tx1"/>
                          </a:solidFill>
                          <a:effectLst/>
                          <a:latin typeface="Corbel" panose="020B0503020204020204" pitchFamily="34" charset="0"/>
                          <a:cs typeface="Arial" panose="020B0604020202020204" pitchFamily="34" charset="0"/>
                        </a:rPr>
                        <a:t>Básica</a:t>
                      </a:r>
                    </a:p>
                  </a:txBody>
                  <a:tcPr marL="5372" marR="5372" marT="5372" marB="0" anchor="ctr">
                    <a:lnL w="12700" cap="flat" cmpd="sng" algn="ctr">
                      <a:solidFill>
                        <a:schemeClr val="tx1"/>
                      </a:solidFill>
                      <a:prstDash val="solid"/>
                      <a:round/>
                      <a:headEnd type="none" w="med" len="med"/>
                      <a:tailEnd type="none" w="med" len="med"/>
                    </a:lnL>
                    <a:lnR>
                      <a:noFill/>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PE" sz="1200" b="1" i="0" u="none" strike="noStrike" dirty="0">
                          <a:solidFill>
                            <a:schemeClr val="tx1"/>
                          </a:solidFill>
                          <a:effectLst/>
                          <a:latin typeface="Corbel" panose="020B0503020204020204" pitchFamily="34" charset="0"/>
                          <a:cs typeface="Arial" panose="020B0604020202020204" pitchFamily="34" charset="0"/>
                        </a:rPr>
                        <a:t>Superior</a:t>
                      </a:r>
                    </a:p>
                  </a:txBody>
                  <a:tcPr marL="5372" marR="5372" marT="5372"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ctr"/>
                      <a:r>
                        <a:rPr lang="es-MX" sz="1200" b="1" i="0" u="none" strike="noStrike" dirty="0">
                          <a:solidFill>
                            <a:schemeClr val="tx1"/>
                          </a:solidFill>
                          <a:effectLst/>
                          <a:latin typeface="Corbel" panose="020B0503020204020204" pitchFamily="34" charset="0"/>
                          <a:cs typeface="Arial" panose="020B0604020202020204" pitchFamily="34" charset="0"/>
                        </a:rPr>
                        <a:t>Izquierda</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PE" sz="1200" b="1" i="0" u="none" strike="noStrike" dirty="0">
                          <a:solidFill>
                            <a:schemeClr val="tx1"/>
                          </a:solidFill>
                          <a:effectLst/>
                          <a:latin typeface="Corbel" panose="020B0503020204020204" pitchFamily="34" charset="0"/>
                          <a:cs typeface="Arial" panose="020B0604020202020204" pitchFamily="34" charset="0"/>
                        </a:rPr>
                        <a:t>Centro</a:t>
                      </a:r>
                    </a:p>
                  </a:txBody>
                  <a:tcPr marL="5372" marR="5372" marT="5372"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PE" sz="1200" b="1" i="0" u="none" strike="noStrike" dirty="0">
                          <a:solidFill>
                            <a:schemeClr val="tx1"/>
                          </a:solidFill>
                          <a:effectLst/>
                          <a:latin typeface="Corbel" panose="020B0503020204020204" pitchFamily="34" charset="0"/>
                          <a:cs typeface="Arial" panose="020B0604020202020204" pitchFamily="34" charset="0"/>
                        </a:rPr>
                        <a:t>Derecha</a:t>
                      </a:r>
                    </a:p>
                  </a:txBody>
                  <a:tcPr marL="5372" marR="5372" marT="5372"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MX" sz="1200" b="1" i="0" u="none" strike="noStrike" dirty="0">
                          <a:solidFill>
                            <a:schemeClr val="tx1"/>
                          </a:solidFill>
                          <a:effectLst/>
                          <a:latin typeface="Corbel" panose="020B0503020204020204" pitchFamily="34" charset="0"/>
                          <a:cs typeface="Arial" panose="020B0604020202020204" pitchFamily="34" charset="0"/>
                        </a:rPr>
                        <a:t>Aprueba</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MX" sz="1200" b="1" i="0" u="none" strike="noStrike" dirty="0">
                          <a:solidFill>
                            <a:schemeClr val="tx1"/>
                          </a:solidFill>
                          <a:effectLst/>
                          <a:latin typeface="Corbel" panose="020B0503020204020204" pitchFamily="34" charset="0"/>
                          <a:cs typeface="Arial" panose="020B0604020202020204" pitchFamily="34" charset="0"/>
                        </a:rPr>
                        <a:t>Desaprueba</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algn="ctr" defTabSz="1219170" rtl="0" eaLnBrk="1" fontAlgn="ctr" latinLnBrk="0" hangingPunct="1"/>
                      <a:r>
                        <a:rPr lang="es-PE" sz="1200" b="1" i="0" u="none" strike="noStrike" kern="1200">
                          <a:solidFill>
                            <a:schemeClr val="tx1"/>
                          </a:solidFill>
                          <a:effectLst/>
                          <a:latin typeface="Corbel" panose="020B0503020204020204" pitchFamily="34" charset="0"/>
                          <a:ea typeface="+mn-ea"/>
                          <a:cs typeface="+mn-cs"/>
                        </a:rPr>
                        <a:t>Presidente</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algn="ctr" defTabSz="1219170" rtl="0" eaLnBrk="1" fontAlgn="ctr" latinLnBrk="0" hangingPunct="1"/>
                      <a:r>
                        <a:rPr lang="es-PE" sz="1200" b="1" i="0" u="none" strike="noStrike" kern="1200" dirty="0">
                          <a:solidFill>
                            <a:schemeClr val="tx1"/>
                          </a:solidFill>
                          <a:effectLst/>
                          <a:latin typeface="Corbel" panose="020B0503020204020204" pitchFamily="34" charset="0"/>
                          <a:ea typeface="+mn-ea"/>
                          <a:cs typeface="+mn-cs"/>
                        </a:rPr>
                        <a:t>Congreso</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algn="ctr" defTabSz="1219170" rtl="0" eaLnBrk="1" fontAlgn="ctr" latinLnBrk="0" hangingPunct="1"/>
                      <a:r>
                        <a:rPr lang="es-PE" sz="1200" b="1" i="0" u="none" strike="noStrike" kern="1200" dirty="0">
                          <a:solidFill>
                            <a:schemeClr val="tx1"/>
                          </a:solidFill>
                          <a:effectLst/>
                          <a:latin typeface="Corbel" panose="020B0503020204020204" pitchFamily="34" charset="0"/>
                          <a:ea typeface="+mn-ea"/>
                          <a:cs typeface="+mn-cs"/>
                        </a:rPr>
                        <a:t>Ninguno/</a:t>
                      </a:r>
                      <a:br>
                        <a:rPr lang="es-PE" sz="1200" b="1" i="0" u="none" strike="noStrike" kern="1200" dirty="0">
                          <a:solidFill>
                            <a:schemeClr val="tx1"/>
                          </a:solidFill>
                          <a:effectLst/>
                          <a:latin typeface="Corbel" panose="020B0503020204020204" pitchFamily="34" charset="0"/>
                          <a:ea typeface="+mn-ea"/>
                          <a:cs typeface="+mn-cs"/>
                        </a:rPr>
                      </a:br>
                      <a:r>
                        <a:rPr lang="es-PE" sz="1200" b="1" i="0" u="none" strike="noStrike" kern="1200" dirty="0">
                          <a:solidFill>
                            <a:schemeClr val="tx1"/>
                          </a:solidFill>
                          <a:effectLst/>
                          <a:latin typeface="Corbel" panose="020B0503020204020204" pitchFamily="34" charset="0"/>
                          <a:ea typeface="+mn-ea"/>
                          <a:cs typeface="+mn-cs"/>
                        </a:rPr>
                        <a:t>por nadie</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1"/>
                  </a:ext>
                </a:extLst>
              </a:tr>
              <a:tr h="283086">
                <a:tc>
                  <a:txBody>
                    <a:bodyPr/>
                    <a:lstStyle/>
                    <a:p>
                      <a:pPr algn="l" fontAlgn="ctr"/>
                      <a:r>
                        <a:rPr lang="es-PE" sz="1200" b="0" i="0" u="none" strike="noStrike" dirty="0">
                          <a:solidFill>
                            <a:srgbClr val="000000"/>
                          </a:solidFill>
                          <a:effectLst/>
                          <a:latin typeface="Corbel" panose="020B0503020204020204" pitchFamily="34" charset="0"/>
                        </a:rPr>
                        <a:t>No terminará su gobierno</a:t>
                      </a:r>
                    </a:p>
                  </a:txBody>
                  <a:tcPr marL="9525" marR="9525" marT="9525" marB="0" anchor="ctr">
                    <a:lnL w="12700" cap="flat" cmpd="sng" algn="ctr">
                      <a:solidFill>
                        <a:schemeClr val="tx1"/>
                      </a:solidFill>
                      <a:prstDash val="solid"/>
                      <a:round/>
                      <a:headEnd type="none" w="med" len="med"/>
                      <a:tailEnd type="none" w="med" len="med"/>
                    </a:lnL>
                    <a:lnR>
                      <a:noFill/>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ctr"/>
                      <a:r>
                        <a:rPr lang="es-PE" sz="1200" b="0" i="0" u="none" strike="noStrike" dirty="0">
                          <a:solidFill>
                            <a:srgbClr val="000000"/>
                          </a:solidFill>
                          <a:effectLst/>
                          <a:latin typeface="Corbel" panose="020B0503020204020204" pitchFamily="34" charset="0"/>
                        </a:rPr>
                        <a:t>58%</a:t>
                      </a:r>
                    </a:p>
                  </a:txBody>
                  <a:tcPr marL="9525" marR="9525" marT="9525" marB="0" anchor="ctr">
                    <a:lnL>
                      <a:noFill/>
                    </a:lnL>
                    <a:lnR>
                      <a:noFill/>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dirty="0">
                          <a:solidFill>
                            <a:srgbClr val="FF0000"/>
                          </a:solidFill>
                          <a:effectLst/>
                          <a:latin typeface="Corbel" panose="020B0503020204020204" pitchFamily="34" charset="0"/>
                        </a:rPr>
                        <a:t>63%</a:t>
                      </a:r>
                    </a:p>
                  </a:txBody>
                  <a:tcPr marL="9525" marR="9525" marT="9525" marB="0" anchor="ctr">
                    <a:lnL>
                      <a:noFill/>
                    </a:lnL>
                    <a:lnR>
                      <a:noFill/>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56%</a:t>
                      </a:r>
                    </a:p>
                  </a:txBody>
                  <a:tcPr marL="9525" marR="9525" marT="9525" marB="0" anchor="ctr">
                    <a:lnL>
                      <a:noFill/>
                    </a:lnL>
                    <a:lnR w="12700" cap="flat" cmpd="sng" algn="ctr">
                      <a:solidFill>
                        <a:schemeClr val="tx1"/>
                      </a:solid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dirty="0">
                          <a:solidFill>
                            <a:srgbClr val="FF0000"/>
                          </a:solidFill>
                          <a:effectLst/>
                          <a:latin typeface="Corbel" panose="020B0503020204020204" pitchFamily="34" charset="0"/>
                        </a:rPr>
                        <a:t>63%</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50%</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54%</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59%</a:t>
                      </a:r>
                    </a:p>
                  </a:txBody>
                  <a:tcPr marL="9525" marR="9525" marT="9525" marB="0" anchor="ctr">
                    <a:lnL w="12700" cap="flat" cmpd="sng" algn="ctr">
                      <a:solidFill>
                        <a:schemeClr val="tx1"/>
                      </a:solidFill>
                      <a:prstDash val="solid"/>
                      <a:round/>
                      <a:headEnd type="none" w="med" len="med"/>
                      <a:tailEnd type="none" w="med" len="med"/>
                    </a:lnL>
                    <a:lnR>
                      <a:noFill/>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57%</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dirty="0">
                          <a:solidFill>
                            <a:srgbClr val="000000"/>
                          </a:solidFill>
                          <a:effectLst/>
                          <a:latin typeface="Corbel" panose="020B0503020204020204" pitchFamily="34" charset="0"/>
                        </a:rPr>
                        <a:t>49%</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56%</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68%</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22%</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79%</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dirty="0">
                          <a:solidFill>
                            <a:srgbClr val="000000"/>
                          </a:solidFill>
                          <a:effectLst/>
                          <a:latin typeface="Corbel" panose="020B0503020204020204" pitchFamily="34" charset="0"/>
                        </a:rPr>
                        <a:t>33%</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81%</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73%</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extLst>
                  <a:ext uri="{0D108BD9-81ED-4DB2-BD59-A6C34878D82A}">
                    <a16:rowId xmlns:a16="http://schemas.microsoft.com/office/drawing/2014/main" val="10002"/>
                  </a:ext>
                </a:extLst>
              </a:tr>
              <a:tr h="283086">
                <a:tc>
                  <a:txBody>
                    <a:bodyPr/>
                    <a:lstStyle/>
                    <a:p>
                      <a:pPr algn="l" fontAlgn="ctr"/>
                      <a:r>
                        <a:rPr lang="es-MX" sz="1200" b="0" i="0" u="none" strike="noStrike" dirty="0">
                          <a:solidFill>
                            <a:srgbClr val="000000"/>
                          </a:solidFill>
                          <a:effectLst/>
                          <a:latin typeface="Corbel" panose="020B0503020204020204" pitchFamily="34" charset="0"/>
                        </a:rPr>
                        <a:t>Durará cinco años</a:t>
                      </a:r>
                    </a:p>
                  </a:txBody>
                  <a:tcPr marL="9525" marR="9525" marT="9525" marB="0" anchor="ctr">
                    <a:lnL w="12700" cap="flat" cmpd="sng" algn="ctr">
                      <a:solidFill>
                        <a:schemeClr val="tx1"/>
                      </a:solidFill>
                      <a:prstDash val="solid"/>
                      <a:round/>
                      <a:headEnd type="none" w="med" len="med"/>
                      <a:tailEnd type="none" w="med" len="med"/>
                    </a:lnL>
                    <a:lnR>
                      <a:noFill/>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ctr"/>
                      <a:r>
                        <a:rPr lang="es-PE" sz="1200" b="0" i="0" u="none" strike="noStrike">
                          <a:solidFill>
                            <a:srgbClr val="000000"/>
                          </a:solidFill>
                          <a:effectLst/>
                          <a:latin typeface="Corbel" panose="020B0503020204020204" pitchFamily="34" charset="0"/>
                        </a:rPr>
                        <a:t>33%</a:t>
                      </a:r>
                    </a:p>
                  </a:txBody>
                  <a:tcPr marL="9525" marR="9525" marT="9525" marB="0" anchor="ctr">
                    <a:lnL>
                      <a:noFill/>
                    </a:lnL>
                    <a:lnR>
                      <a:noFill/>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29%</a:t>
                      </a:r>
                    </a:p>
                  </a:txBody>
                  <a:tcPr marL="9525" marR="9525" marT="9525" marB="0" anchor="ctr">
                    <a:lnL>
                      <a:noFill/>
                    </a:lnL>
                    <a:lnR>
                      <a:noFill/>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35%</a:t>
                      </a:r>
                    </a:p>
                  </a:txBody>
                  <a:tcPr marL="9525" marR="9525" marT="9525" marB="0" anchor="ctr">
                    <a:lnL>
                      <a:noFill/>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28%</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40%</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39%</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30%</a:t>
                      </a:r>
                    </a:p>
                  </a:txBody>
                  <a:tcPr marL="9525" marR="9525" marT="9525" marB="0" anchor="ctr">
                    <a:lnL w="12700" cap="flat" cmpd="sng" algn="ctr">
                      <a:solidFill>
                        <a:schemeClr val="tx1"/>
                      </a:solidFill>
                      <a:prstDash val="solid"/>
                      <a:round/>
                      <a:headEnd type="none" w="med" len="med"/>
                      <a:tailEnd type="none" w="med" len="med"/>
                    </a:lnL>
                    <a:lnR>
                      <a:noFill/>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36%</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42%</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36%</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25%</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69%</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15%</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58%</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14%</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15%</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extLst>
                  <a:ext uri="{0D108BD9-81ED-4DB2-BD59-A6C34878D82A}">
                    <a16:rowId xmlns:a16="http://schemas.microsoft.com/office/drawing/2014/main" val="10003"/>
                  </a:ext>
                </a:extLst>
              </a:tr>
              <a:tr h="283086">
                <a:tc>
                  <a:txBody>
                    <a:bodyPr/>
                    <a:lstStyle/>
                    <a:p>
                      <a:pPr algn="l" fontAlgn="ctr"/>
                      <a:r>
                        <a:rPr lang="es-PE" sz="1200" b="0" i="0" u="none" strike="noStrike" dirty="0">
                          <a:solidFill>
                            <a:srgbClr val="000000"/>
                          </a:solidFill>
                          <a:effectLst/>
                          <a:latin typeface="Corbel" panose="020B0503020204020204" pitchFamily="34" charset="0"/>
                        </a:rPr>
                        <a:t>NS/NP </a:t>
                      </a:r>
                    </a:p>
                  </a:txBody>
                  <a:tcPr marL="9525" marR="9525" marT="9525" marB="0" anchor="ctr">
                    <a:lnL w="12700" cap="flat" cmpd="sng" algn="ctr">
                      <a:solidFill>
                        <a:schemeClr val="tx1"/>
                      </a:solidFill>
                      <a:prstDash val="solid"/>
                      <a:round/>
                      <a:headEnd type="none" w="med" len="med"/>
                      <a:tailEnd type="none" w="med" len="med"/>
                    </a:lnL>
                    <a:lnR>
                      <a:noFill/>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tcPr>
                </a:tc>
                <a:tc>
                  <a:txBody>
                    <a:bodyPr/>
                    <a:lstStyle/>
                    <a:p>
                      <a:pPr algn="ctr" fontAlgn="ctr"/>
                      <a:r>
                        <a:rPr lang="es-PE" sz="1200" b="0" i="0" u="none" strike="noStrike" dirty="0">
                          <a:solidFill>
                            <a:srgbClr val="000000"/>
                          </a:solidFill>
                          <a:effectLst/>
                          <a:latin typeface="Corbel" panose="020B0503020204020204" pitchFamily="34" charset="0"/>
                        </a:rPr>
                        <a:t>9%</a:t>
                      </a:r>
                    </a:p>
                  </a:txBody>
                  <a:tcPr marL="9525" marR="9525" marT="9525" marB="0" anchor="ctr">
                    <a:lnL>
                      <a:noFill/>
                    </a:lnL>
                    <a:lnR>
                      <a:noFill/>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dirty="0">
                          <a:solidFill>
                            <a:srgbClr val="000000"/>
                          </a:solidFill>
                          <a:effectLst/>
                          <a:latin typeface="Corbel" panose="020B0503020204020204" pitchFamily="34" charset="0"/>
                        </a:rPr>
                        <a:t>8%</a:t>
                      </a:r>
                    </a:p>
                  </a:txBody>
                  <a:tcPr marL="9525" marR="9525" marT="9525" marB="0" anchor="ctr">
                    <a:lnL>
                      <a:noFill/>
                    </a:lnL>
                    <a:lnR>
                      <a:noFill/>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dirty="0">
                          <a:solidFill>
                            <a:srgbClr val="000000"/>
                          </a:solidFill>
                          <a:effectLst/>
                          <a:latin typeface="Corbel" panose="020B0503020204020204" pitchFamily="34" charset="0"/>
                        </a:rPr>
                        <a:t>9%</a:t>
                      </a:r>
                    </a:p>
                  </a:txBody>
                  <a:tcPr marL="9525" marR="9525" marT="9525" marB="0" anchor="ctr">
                    <a:lnL>
                      <a:noFill/>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9%</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10%</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7%</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11%</a:t>
                      </a:r>
                    </a:p>
                  </a:txBody>
                  <a:tcPr marL="9525" marR="9525" marT="9525" marB="0" anchor="ctr">
                    <a:lnL w="12700" cap="flat" cmpd="sng" algn="ctr">
                      <a:solidFill>
                        <a:schemeClr val="tx1"/>
                      </a:solidFill>
                      <a:prstDash val="solid"/>
                      <a:round/>
                      <a:headEnd type="none" w="med" len="med"/>
                      <a:tailEnd type="none" w="med" len="med"/>
                    </a:lnL>
                    <a:lnR>
                      <a:noFill/>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dirty="0">
                          <a:solidFill>
                            <a:srgbClr val="000000"/>
                          </a:solidFill>
                          <a:effectLst/>
                          <a:latin typeface="Corbel" panose="020B0503020204020204" pitchFamily="34" charset="0"/>
                        </a:rPr>
                        <a:t>7%</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9%</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dirty="0">
                          <a:solidFill>
                            <a:srgbClr val="000000"/>
                          </a:solidFill>
                          <a:effectLst/>
                          <a:latin typeface="Corbel" panose="020B0503020204020204" pitchFamily="34" charset="0"/>
                        </a:rPr>
                        <a:t>8%</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dirty="0">
                          <a:solidFill>
                            <a:srgbClr val="000000"/>
                          </a:solidFill>
                          <a:effectLst/>
                          <a:latin typeface="Corbel" panose="020B0503020204020204" pitchFamily="34" charset="0"/>
                        </a:rPr>
                        <a:t>7%</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1" i="0" u="none" strike="noStrike" dirty="0">
                          <a:solidFill>
                            <a:srgbClr val="FF0000"/>
                          </a:solidFill>
                          <a:effectLst/>
                          <a:latin typeface="Corbel" panose="020B0503020204020204" pitchFamily="34" charset="0"/>
                        </a:rPr>
                        <a:t>9%</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dirty="0">
                          <a:solidFill>
                            <a:srgbClr val="000000"/>
                          </a:solidFill>
                          <a:effectLst/>
                          <a:latin typeface="Corbel" panose="020B0503020204020204" pitchFamily="34" charset="0"/>
                        </a:rPr>
                        <a:t>6%</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1" i="0" u="none" strike="noStrike" dirty="0">
                          <a:solidFill>
                            <a:srgbClr val="FF0000"/>
                          </a:solidFill>
                          <a:effectLst/>
                          <a:latin typeface="Corbel" panose="020B0503020204020204" pitchFamily="34" charset="0"/>
                        </a:rPr>
                        <a:t>9%</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5%</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1" i="0" u="none" strike="noStrike" dirty="0">
                          <a:solidFill>
                            <a:srgbClr val="FF0000"/>
                          </a:solidFill>
                          <a:effectLst/>
                          <a:latin typeface="Corbel" panose="020B0503020204020204" pitchFamily="34" charset="0"/>
                        </a:rPr>
                        <a:t>12%</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3590652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ítulo 10"/>
          <p:cNvSpPr txBox="1">
            <a:spLocks/>
          </p:cNvSpPr>
          <p:nvPr/>
        </p:nvSpPr>
        <p:spPr>
          <a:xfrm>
            <a:off x="524432" y="267057"/>
            <a:ext cx="8636044" cy="1553505"/>
          </a:xfrm>
          <a:prstGeom prst="rect">
            <a:avLst/>
          </a:prstGeom>
        </p:spPr>
        <p:txBody>
          <a:bodyPr/>
          <a:lstStyle>
            <a:lvl1pPr algn="l" defTabSz="1219170" rtl="0" eaLnBrk="1" latinLnBrk="0" hangingPunct="1">
              <a:spcBef>
                <a:spcPct val="0"/>
              </a:spcBef>
              <a:buNone/>
              <a:defRPr sz="2400" kern="1200">
                <a:solidFill>
                  <a:schemeClr val="tx1"/>
                </a:solidFill>
                <a:latin typeface="Arial" pitchFamily="34" charset="0"/>
                <a:ea typeface="+mj-ea"/>
                <a:cs typeface="+mj-cs"/>
              </a:defRPr>
            </a:lvl1pPr>
          </a:lstStyle>
          <a:p>
            <a:pPr defTabSz="914400">
              <a:spcBef>
                <a:spcPts val="0"/>
              </a:spcBef>
              <a:defRPr/>
            </a:pPr>
            <a:r>
              <a:rPr lang="es-PE" dirty="0">
                <a:solidFill>
                  <a:srgbClr val="000000"/>
                </a:solidFill>
                <a:latin typeface="Corbel" panose="020B0503020204020204" pitchFamily="34" charset="0"/>
              </a:rPr>
              <a:t>Razones por las que se cree que no terminará su gobierno: e</a:t>
            </a:r>
            <a:r>
              <a:rPr lang="es-ES" dirty="0" err="1">
                <a:solidFill>
                  <a:srgbClr val="000000"/>
                </a:solidFill>
                <a:latin typeface="Corbel" panose="020B0503020204020204" pitchFamily="34" charset="0"/>
              </a:rPr>
              <a:t>ntre</a:t>
            </a:r>
            <a:r>
              <a:rPr lang="es-ES" dirty="0">
                <a:solidFill>
                  <a:srgbClr val="000000"/>
                </a:solidFill>
                <a:latin typeface="Corbel" panose="020B0503020204020204" pitchFamily="34" charset="0"/>
              </a:rPr>
              <a:t> quienes consideran que no terminará su gobierno, el 69% atribuye esta duración a la incapacidad para gobernar del propio presidente y un 40% a que no lo dejan gobernar.</a:t>
            </a:r>
            <a:endParaRPr lang="es-PE" dirty="0">
              <a:solidFill>
                <a:srgbClr val="000000"/>
              </a:solidFill>
              <a:latin typeface="Corbel" panose="020B0503020204020204" pitchFamily="34" charset="0"/>
            </a:endParaRPr>
          </a:p>
        </p:txBody>
      </p:sp>
      <p:sp>
        <p:nvSpPr>
          <p:cNvPr id="13" name="Rectángulo 12"/>
          <p:cNvSpPr/>
          <p:nvPr/>
        </p:nvSpPr>
        <p:spPr>
          <a:xfrm>
            <a:off x="524432" y="2013268"/>
            <a:ext cx="9618188" cy="338554"/>
          </a:xfrm>
          <a:prstGeom prst="rect">
            <a:avLst/>
          </a:prstGeom>
        </p:spPr>
        <p:txBody>
          <a:bodyPr wrap="square">
            <a:spAutoFit/>
          </a:bodyPr>
          <a:lstStyle/>
          <a:p>
            <a:pPr>
              <a:defRPr/>
            </a:pPr>
            <a:r>
              <a:rPr lang="es-MX" sz="1600" dirty="0">
                <a:solidFill>
                  <a:srgbClr val="000000"/>
                </a:solidFill>
                <a:latin typeface="Corbel" panose="020B0503020204020204" pitchFamily="34" charset="0"/>
              </a:rPr>
              <a:t>¿Por qué cree que Pedro Castillo no terminará su gobierno? (Pregunta asistida y respuesta múltiple) </a:t>
            </a:r>
            <a:endParaRPr lang="es-PE" sz="1600" dirty="0">
              <a:latin typeface="Corbel" panose="020B0503020204020204" pitchFamily="34" charset="0"/>
            </a:endParaRPr>
          </a:p>
        </p:txBody>
      </p:sp>
      <p:graphicFrame>
        <p:nvGraphicFramePr>
          <p:cNvPr id="10" name="11 Gráfico">
            <a:extLst>
              <a:ext uri="{FF2B5EF4-FFF2-40B4-BE49-F238E27FC236}">
                <a16:creationId xmlns:a16="http://schemas.microsoft.com/office/drawing/2014/main" id="{F42F70DD-ADD4-4BDF-ABF2-BDBEA1850DFD}"/>
              </a:ext>
            </a:extLst>
          </p:cNvPr>
          <p:cNvGraphicFramePr/>
          <p:nvPr>
            <p:extLst>
              <p:ext uri="{D42A27DB-BD31-4B8C-83A1-F6EECF244321}">
                <p14:modId xmlns:p14="http://schemas.microsoft.com/office/powerpoint/2010/main" val="1504159361"/>
              </p:ext>
            </p:extLst>
          </p:nvPr>
        </p:nvGraphicFramePr>
        <p:xfrm>
          <a:off x="663303" y="2251449"/>
          <a:ext cx="10865393" cy="3777401"/>
        </p:xfrm>
        <a:graphic>
          <a:graphicData uri="http://schemas.openxmlformats.org/drawingml/2006/chart">
            <c:chart xmlns:c="http://schemas.openxmlformats.org/drawingml/2006/chart" xmlns:r="http://schemas.openxmlformats.org/officeDocument/2006/relationships" r:id="rId3"/>
          </a:graphicData>
        </a:graphic>
      </p:graphicFrame>
      <p:sp>
        <p:nvSpPr>
          <p:cNvPr id="7" name="Rectángulo 9">
            <a:extLst>
              <a:ext uri="{FF2B5EF4-FFF2-40B4-BE49-F238E27FC236}">
                <a16:creationId xmlns:a16="http://schemas.microsoft.com/office/drawing/2014/main" id="{5B2D004A-8876-45BF-BBD8-34BB9948A1E6}"/>
              </a:ext>
            </a:extLst>
          </p:cNvPr>
          <p:cNvSpPr/>
          <p:nvPr/>
        </p:nvSpPr>
        <p:spPr>
          <a:xfrm>
            <a:off x="6317673" y="6504246"/>
            <a:ext cx="5505506" cy="261610"/>
          </a:xfrm>
          <a:prstGeom prst="rect">
            <a:avLst/>
          </a:prstGeom>
          <a:solidFill>
            <a:schemeClr val="bg1"/>
          </a:solidFill>
        </p:spPr>
        <p:txBody>
          <a:bodyPr wrap="square">
            <a:spAutoFit/>
          </a:bodyPr>
          <a:lstStyle/>
          <a:p>
            <a:pPr algn="r"/>
            <a:r>
              <a:rPr lang="es-ES" sz="1100" dirty="0">
                <a:solidFill>
                  <a:schemeClr val="bg1">
                    <a:lumMod val="50000"/>
                  </a:schemeClr>
                </a:solidFill>
                <a:latin typeface="Corbel" panose="020B0503020204020204" pitchFamily="34" charset="0"/>
              </a:rPr>
              <a:t>Base: total de entrevistados que creen que Pedro Castillo no terminará su gobierno (699)</a:t>
            </a:r>
            <a:endParaRPr lang="es-PE" sz="1100" dirty="0">
              <a:solidFill>
                <a:schemeClr val="bg1">
                  <a:lumMod val="50000"/>
                </a:schemeClr>
              </a:solidFill>
              <a:latin typeface="Corbel" panose="020B0503020204020204" pitchFamily="34" charset="0"/>
            </a:endParaRPr>
          </a:p>
        </p:txBody>
      </p:sp>
      <p:sp>
        <p:nvSpPr>
          <p:cNvPr id="8" name="Rectángulo 9">
            <a:extLst>
              <a:ext uri="{FF2B5EF4-FFF2-40B4-BE49-F238E27FC236}">
                <a16:creationId xmlns:a16="http://schemas.microsoft.com/office/drawing/2014/main" id="{5B2D004A-8876-45BF-BBD8-34BB9948A1E6}"/>
              </a:ext>
            </a:extLst>
          </p:cNvPr>
          <p:cNvSpPr/>
          <p:nvPr/>
        </p:nvSpPr>
        <p:spPr>
          <a:xfrm>
            <a:off x="6605337" y="6073359"/>
            <a:ext cx="5217842" cy="430887"/>
          </a:xfrm>
          <a:prstGeom prst="rect">
            <a:avLst/>
          </a:prstGeom>
          <a:solidFill>
            <a:schemeClr val="bg1"/>
          </a:solidFill>
        </p:spPr>
        <p:txBody>
          <a:bodyPr wrap="square">
            <a:spAutoFit/>
          </a:bodyPr>
          <a:lstStyle/>
          <a:p>
            <a:pPr algn="r"/>
            <a:r>
              <a:rPr lang="es-ES" sz="1100" dirty="0">
                <a:solidFill>
                  <a:schemeClr val="bg1">
                    <a:lumMod val="50000"/>
                  </a:schemeClr>
                </a:solidFill>
                <a:latin typeface="Corbel" panose="020B0503020204020204" pitchFamily="34" charset="0"/>
              </a:rPr>
              <a:t>*Otros: Gobierno corrupto (1.1%), no cumple promesas/miente (0.7%), no tiene apoyo asesoría (0.6%), otras razones (0.3%). Estas opciones no se leyeron.</a:t>
            </a:r>
            <a:endParaRPr lang="es-PE" sz="1100" dirty="0">
              <a:solidFill>
                <a:schemeClr val="bg1">
                  <a:lumMod val="50000"/>
                </a:schemeClr>
              </a:solidFill>
              <a:latin typeface="Corbel" panose="020B0503020204020204" pitchFamily="34" charset="0"/>
            </a:endParaRPr>
          </a:p>
        </p:txBody>
      </p:sp>
    </p:spTree>
    <p:extLst>
      <p:ext uri="{BB962C8B-B14F-4D97-AF65-F5344CB8AC3E}">
        <p14:creationId xmlns:p14="http://schemas.microsoft.com/office/powerpoint/2010/main" val="6032149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ítulo 10"/>
          <p:cNvSpPr txBox="1">
            <a:spLocks/>
          </p:cNvSpPr>
          <p:nvPr/>
        </p:nvSpPr>
        <p:spPr>
          <a:xfrm>
            <a:off x="488735" y="378588"/>
            <a:ext cx="8274322" cy="763990"/>
          </a:xfrm>
          <a:prstGeom prst="rect">
            <a:avLst/>
          </a:prstGeom>
        </p:spPr>
        <p:txBody>
          <a:bodyPr/>
          <a:lstStyle>
            <a:lvl1pPr algn="l" defTabSz="1219170" rtl="0" eaLnBrk="1" latinLnBrk="0" hangingPunct="1">
              <a:spcBef>
                <a:spcPct val="0"/>
              </a:spcBef>
              <a:buNone/>
              <a:defRPr sz="2400" kern="1200">
                <a:solidFill>
                  <a:schemeClr val="tx1"/>
                </a:solidFill>
                <a:latin typeface="Arial" pitchFamily="34" charset="0"/>
                <a:ea typeface="+mj-ea"/>
                <a:cs typeface="+mj-cs"/>
              </a:defRPr>
            </a:lvl1pPr>
          </a:lstStyle>
          <a:p>
            <a:pPr defTabSz="914400">
              <a:spcBef>
                <a:spcPts val="0"/>
              </a:spcBef>
              <a:defRPr/>
            </a:pPr>
            <a:r>
              <a:rPr lang="es-PE" dirty="0">
                <a:solidFill>
                  <a:srgbClr val="000000"/>
                </a:solidFill>
                <a:latin typeface="Corbel" panose="020B0503020204020204" pitchFamily="34" charset="0"/>
              </a:rPr>
              <a:t>Razones por las que se cree que no terminará su gobierno</a:t>
            </a:r>
          </a:p>
        </p:txBody>
      </p:sp>
      <p:grpSp>
        <p:nvGrpSpPr>
          <p:cNvPr id="7" name="Grupo 6">
            <a:extLst>
              <a:ext uri="{FF2B5EF4-FFF2-40B4-BE49-F238E27FC236}">
                <a16:creationId xmlns:a16="http://schemas.microsoft.com/office/drawing/2014/main" id="{7F47BC86-CCC9-4023-A76F-265983835CEA}"/>
              </a:ext>
            </a:extLst>
          </p:cNvPr>
          <p:cNvGrpSpPr/>
          <p:nvPr/>
        </p:nvGrpSpPr>
        <p:grpSpPr>
          <a:xfrm>
            <a:off x="9741145" y="6212214"/>
            <a:ext cx="1727578" cy="261610"/>
            <a:chOff x="9985605" y="6267648"/>
            <a:chExt cx="1727578" cy="261610"/>
          </a:xfrm>
        </p:grpSpPr>
        <p:sp>
          <p:nvSpPr>
            <p:cNvPr id="8" name="Rectángulo 7"/>
            <p:cNvSpPr/>
            <p:nvPr/>
          </p:nvSpPr>
          <p:spPr bwMode="gray">
            <a:xfrm>
              <a:off x="9985605" y="6346937"/>
              <a:ext cx="231820" cy="103031"/>
            </a:xfrm>
            <a:prstGeom prst="rect">
              <a:avLst/>
            </a:prstGeom>
            <a:solidFill>
              <a:srgbClr val="DC291E"/>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indent="0" algn="ctr">
                <a:spcBef>
                  <a:spcPts val="300"/>
                </a:spcBef>
                <a:buFont typeface="Courier New" pitchFamily="49" charset="0"/>
                <a:buNone/>
              </a:pPr>
              <a:endParaRPr lang="es-PE" sz="1600" dirty="0">
                <a:solidFill>
                  <a:schemeClr val="tx1"/>
                </a:solidFill>
                <a:latin typeface="Arial" pitchFamily="34" charset="0"/>
                <a:cs typeface="Arial" pitchFamily="34" charset="0"/>
              </a:endParaRPr>
            </a:p>
          </p:txBody>
        </p:sp>
        <p:sp>
          <p:nvSpPr>
            <p:cNvPr id="9" name="Rectángulo 8"/>
            <p:cNvSpPr/>
            <p:nvPr/>
          </p:nvSpPr>
          <p:spPr>
            <a:xfrm>
              <a:off x="10178789" y="6267648"/>
              <a:ext cx="1534394" cy="261610"/>
            </a:xfrm>
            <a:prstGeom prst="rect">
              <a:avLst/>
            </a:prstGeom>
          </p:spPr>
          <p:txBody>
            <a:bodyPr wrap="none">
              <a:spAutoFit/>
            </a:bodyPr>
            <a:lstStyle/>
            <a:p>
              <a:r>
                <a:rPr lang="es-ES" sz="1100" dirty="0">
                  <a:solidFill>
                    <a:schemeClr val="bg2">
                      <a:lumMod val="50000"/>
                    </a:schemeClr>
                  </a:solidFill>
                  <a:latin typeface="Corbel" panose="020B0503020204020204" pitchFamily="34" charset="0"/>
                </a:rPr>
                <a:t> Diferencia significativa</a:t>
              </a:r>
              <a:endParaRPr lang="es-PE" sz="1100" dirty="0">
                <a:solidFill>
                  <a:schemeClr val="bg2">
                    <a:lumMod val="50000"/>
                  </a:schemeClr>
                </a:solidFill>
              </a:endParaRPr>
            </a:p>
          </p:txBody>
        </p:sp>
      </p:grpSp>
      <p:sp>
        <p:nvSpPr>
          <p:cNvPr id="14" name="Rectángulo redondeado 13"/>
          <p:cNvSpPr/>
          <p:nvPr/>
        </p:nvSpPr>
        <p:spPr bwMode="gray">
          <a:xfrm>
            <a:off x="593117" y="967333"/>
            <a:ext cx="8477309" cy="1023437"/>
          </a:xfrm>
          <a:prstGeom prst="roundRect">
            <a:avLst/>
          </a:prstGeom>
          <a:solidFill>
            <a:schemeClr val="bg1"/>
          </a:solidFill>
          <a:ln w="9525">
            <a:solidFill>
              <a:schemeClr val="accent4"/>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just">
              <a:spcBef>
                <a:spcPts val="300"/>
              </a:spcBef>
            </a:pPr>
            <a:r>
              <a:rPr lang="es-PE" sz="1600" dirty="0">
                <a:solidFill>
                  <a:schemeClr val="tx1"/>
                </a:solidFill>
                <a:latin typeface="Corbel" panose="020B0503020204020204" pitchFamily="34" charset="0"/>
                <a:cs typeface="Arial" pitchFamily="34" charset="0"/>
              </a:rPr>
              <a:t>Entre aquellos que consideran que no terminará su gobierno, se acentúa la percepción de que no está capacitado para gobernar especialmente en Lima y zonas urbanas, NSE A/B y C, gente de la costa, personas con educación superior, gente que se autodenomina de derecha y quienes desaprueban a Pedro Castillo.</a:t>
            </a:r>
          </a:p>
        </p:txBody>
      </p:sp>
      <p:graphicFrame>
        <p:nvGraphicFramePr>
          <p:cNvPr id="10" name="8 Tabla">
            <a:extLst>
              <a:ext uri="{FF2B5EF4-FFF2-40B4-BE49-F238E27FC236}">
                <a16:creationId xmlns:a16="http://schemas.microsoft.com/office/drawing/2014/main" id="{0E512D84-F6FB-4993-8CE0-04E58BB8528D}"/>
              </a:ext>
            </a:extLst>
          </p:cNvPr>
          <p:cNvGraphicFramePr>
            <a:graphicFrameLocks noGrp="1"/>
          </p:cNvGraphicFramePr>
          <p:nvPr>
            <p:extLst>
              <p:ext uri="{D42A27DB-BD31-4B8C-83A1-F6EECF244321}">
                <p14:modId xmlns:p14="http://schemas.microsoft.com/office/powerpoint/2010/main" val="280903746"/>
              </p:ext>
            </p:extLst>
          </p:nvPr>
        </p:nvGraphicFramePr>
        <p:xfrm>
          <a:off x="488735" y="2557344"/>
          <a:ext cx="11098709" cy="1711593"/>
        </p:xfrm>
        <a:graphic>
          <a:graphicData uri="http://schemas.openxmlformats.org/drawingml/2006/table">
            <a:tbl>
              <a:tblPr/>
              <a:tblGrid>
                <a:gridCol w="2124000">
                  <a:extLst>
                    <a:ext uri="{9D8B030D-6E8A-4147-A177-3AD203B41FA5}">
                      <a16:colId xmlns:a16="http://schemas.microsoft.com/office/drawing/2014/main" val="20000"/>
                    </a:ext>
                  </a:extLst>
                </a:gridCol>
                <a:gridCol w="569076">
                  <a:extLst>
                    <a:ext uri="{9D8B030D-6E8A-4147-A177-3AD203B41FA5}">
                      <a16:colId xmlns:a16="http://schemas.microsoft.com/office/drawing/2014/main" val="20001"/>
                    </a:ext>
                  </a:extLst>
                </a:gridCol>
                <a:gridCol w="526185">
                  <a:extLst>
                    <a:ext uri="{9D8B030D-6E8A-4147-A177-3AD203B41FA5}">
                      <a16:colId xmlns:a16="http://schemas.microsoft.com/office/drawing/2014/main" val="755056812"/>
                    </a:ext>
                  </a:extLst>
                </a:gridCol>
                <a:gridCol w="570034">
                  <a:extLst>
                    <a:ext uri="{9D8B030D-6E8A-4147-A177-3AD203B41FA5}">
                      <a16:colId xmlns:a16="http://schemas.microsoft.com/office/drawing/2014/main" val="3338438599"/>
                    </a:ext>
                  </a:extLst>
                </a:gridCol>
                <a:gridCol w="504260">
                  <a:extLst>
                    <a:ext uri="{9D8B030D-6E8A-4147-A177-3AD203B41FA5}">
                      <a16:colId xmlns:a16="http://schemas.microsoft.com/office/drawing/2014/main" val="1031452437"/>
                    </a:ext>
                  </a:extLst>
                </a:gridCol>
                <a:gridCol w="504260">
                  <a:extLst>
                    <a:ext uri="{9D8B030D-6E8A-4147-A177-3AD203B41FA5}">
                      <a16:colId xmlns:a16="http://schemas.microsoft.com/office/drawing/2014/main" val="109836065"/>
                    </a:ext>
                  </a:extLst>
                </a:gridCol>
                <a:gridCol w="504260">
                  <a:extLst>
                    <a:ext uri="{9D8B030D-6E8A-4147-A177-3AD203B41FA5}">
                      <a16:colId xmlns:a16="http://schemas.microsoft.com/office/drawing/2014/main" val="1702893787"/>
                    </a:ext>
                  </a:extLst>
                </a:gridCol>
                <a:gridCol w="570033">
                  <a:extLst>
                    <a:ext uri="{9D8B030D-6E8A-4147-A177-3AD203B41FA5}">
                      <a16:colId xmlns:a16="http://schemas.microsoft.com/office/drawing/2014/main" val="1396825057"/>
                    </a:ext>
                  </a:extLst>
                </a:gridCol>
                <a:gridCol w="360000">
                  <a:extLst>
                    <a:ext uri="{9D8B030D-6E8A-4147-A177-3AD203B41FA5}">
                      <a16:colId xmlns:a16="http://schemas.microsoft.com/office/drawing/2014/main" val="143261240"/>
                    </a:ext>
                  </a:extLst>
                </a:gridCol>
                <a:gridCol w="559071">
                  <a:extLst>
                    <a:ext uri="{9D8B030D-6E8A-4147-A177-3AD203B41FA5}">
                      <a16:colId xmlns:a16="http://schemas.microsoft.com/office/drawing/2014/main" val="3761098995"/>
                    </a:ext>
                  </a:extLst>
                </a:gridCol>
                <a:gridCol w="612000">
                  <a:extLst>
                    <a:ext uri="{9D8B030D-6E8A-4147-A177-3AD203B41FA5}">
                      <a16:colId xmlns:a16="http://schemas.microsoft.com/office/drawing/2014/main" val="3073160988"/>
                    </a:ext>
                  </a:extLst>
                </a:gridCol>
                <a:gridCol w="493298">
                  <a:extLst>
                    <a:ext uri="{9D8B030D-6E8A-4147-A177-3AD203B41FA5}">
                      <a16:colId xmlns:a16="http://schemas.microsoft.com/office/drawing/2014/main" val="20005"/>
                    </a:ext>
                  </a:extLst>
                </a:gridCol>
                <a:gridCol w="545792">
                  <a:extLst>
                    <a:ext uri="{9D8B030D-6E8A-4147-A177-3AD203B41FA5}">
                      <a16:colId xmlns:a16="http://schemas.microsoft.com/office/drawing/2014/main" val="20012"/>
                    </a:ext>
                  </a:extLst>
                </a:gridCol>
                <a:gridCol w="534928">
                  <a:extLst>
                    <a:ext uri="{9D8B030D-6E8A-4147-A177-3AD203B41FA5}">
                      <a16:colId xmlns:a16="http://schemas.microsoft.com/office/drawing/2014/main" val="1866410512"/>
                    </a:ext>
                  </a:extLst>
                </a:gridCol>
                <a:gridCol w="435330">
                  <a:extLst>
                    <a:ext uri="{9D8B030D-6E8A-4147-A177-3AD203B41FA5}">
                      <a16:colId xmlns:a16="http://schemas.microsoft.com/office/drawing/2014/main" val="20014"/>
                    </a:ext>
                  </a:extLst>
                </a:gridCol>
                <a:gridCol w="609091">
                  <a:extLst>
                    <a:ext uri="{9D8B030D-6E8A-4147-A177-3AD203B41FA5}">
                      <a16:colId xmlns:a16="http://schemas.microsoft.com/office/drawing/2014/main" val="1973971034"/>
                    </a:ext>
                  </a:extLst>
                </a:gridCol>
                <a:gridCol w="468000">
                  <a:extLst>
                    <a:ext uri="{9D8B030D-6E8A-4147-A177-3AD203B41FA5}">
                      <a16:colId xmlns:a16="http://schemas.microsoft.com/office/drawing/2014/main" val="1413499854"/>
                    </a:ext>
                  </a:extLst>
                </a:gridCol>
                <a:gridCol w="609091">
                  <a:extLst>
                    <a:ext uri="{9D8B030D-6E8A-4147-A177-3AD203B41FA5}">
                      <a16:colId xmlns:a16="http://schemas.microsoft.com/office/drawing/2014/main" val="2442736668"/>
                    </a:ext>
                  </a:extLst>
                </a:gridCol>
              </a:tblGrid>
              <a:tr h="189583">
                <a:tc rowSpan="2">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s-ES" sz="1200" b="1" i="0" u="none" strike="noStrike" kern="1200" baseline="0" dirty="0">
                          <a:solidFill>
                            <a:srgbClr val="000000"/>
                          </a:solidFill>
                          <a:effectLst/>
                          <a:latin typeface="Corbel" panose="020B0503020204020204" pitchFamily="34" charset="0"/>
                          <a:ea typeface="+mn-ea"/>
                          <a:cs typeface="+mn-cs"/>
                        </a:rPr>
                        <a:t>Diciembre</a:t>
                      </a:r>
                    </a:p>
                    <a:p>
                      <a:pPr marL="0" marR="0" lvl="0" indent="0" algn="ctr" defTabSz="914400" rtl="0" eaLnBrk="1" fontAlgn="ctr" latinLnBrk="0" hangingPunct="1">
                        <a:lnSpc>
                          <a:spcPct val="100000"/>
                        </a:lnSpc>
                        <a:spcBef>
                          <a:spcPts val="0"/>
                        </a:spcBef>
                        <a:spcAft>
                          <a:spcPts val="0"/>
                        </a:spcAft>
                        <a:buClrTx/>
                        <a:buSzTx/>
                        <a:buFontTx/>
                        <a:buNone/>
                        <a:tabLst/>
                        <a:defRPr/>
                      </a:pPr>
                      <a:r>
                        <a:rPr lang="es-ES" sz="1200" b="1" i="0" u="none" strike="noStrike" kern="1200" baseline="0" dirty="0">
                          <a:solidFill>
                            <a:srgbClr val="000000"/>
                          </a:solidFill>
                          <a:effectLst/>
                          <a:latin typeface="Corbel" panose="020B0503020204020204" pitchFamily="34" charset="0"/>
                          <a:ea typeface="+mn-ea"/>
                          <a:cs typeface="+mn-cs"/>
                        </a:rPr>
                        <a:t>2021</a:t>
                      </a:r>
                      <a:endParaRPr lang="es-PE" sz="1200" b="1" i="0" u="none" strike="noStrike" kern="1200" dirty="0">
                        <a:solidFill>
                          <a:srgbClr val="000000"/>
                        </a:solidFill>
                        <a:effectLst/>
                        <a:latin typeface="Corbel" panose="020B0503020204020204" pitchFamily="34" charset="0"/>
                        <a:ea typeface="+mn-ea"/>
                        <a:cs typeface="+mn-cs"/>
                      </a:endParaRPr>
                    </a:p>
                  </a:txBody>
                  <a:tcPr marL="5372" marR="5372" marT="5372" marB="0" anchor="ctr">
                    <a:lnL w="12700" cap="flat" cmpd="sng" algn="ctr">
                      <a:solidFill>
                        <a:schemeClr val="tx1"/>
                      </a:solidFill>
                      <a:prstDash val="solid"/>
                      <a:round/>
                      <a:headEnd type="none" w="med" len="med"/>
                      <a:tailEnd type="none" w="med" len="med"/>
                    </a:lnL>
                    <a:lnR>
                      <a:noFill/>
                    </a:lnR>
                    <a:lnT w="19050" cap="flat" cmpd="sng" algn="ctr">
                      <a:solidFill>
                        <a:schemeClr val="tx1">
                          <a:lumMod val="65000"/>
                          <a:lumOff val="35000"/>
                        </a:schemeClr>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rowSpan="2">
                  <a:txBody>
                    <a:bodyPr/>
                    <a:lstStyle/>
                    <a:p>
                      <a:pPr algn="ctr" rtl="0" fontAlgn="ctr"/>
                      <a:r>
                        <a:rPr lang="es-PE" sz="1200" b="1" i="0" u="none" strike="noStrike" dirty="0">
                          <a:solidFill>
                            <a:schemeClr val="tx1"/>
                          </a:solidFill>
                          <a:effectLst/>
                          <a:latin typeface="Corbel" panose="020B0503020204020204" pitchFamily="34" charset="0"/>
                        </a:rPr>
                        <a:t>Total </a:t>
                      </a:r>
                    </a:p>
                  </a:txBody>
                  <a:tcPr marL="5372" marR="5372" marT="5372" marB="0" anchor="ctr">
                    <a:lnL>
                      <a:noFill/>
                    </a:lnL>
                    <a:lnR>
                      <a:noFill/>
                    </a:lnR>
                    <a:lnT w="19050" cap="flat" cmpd="sng" algn="ctr">
                      <a:solidFill>
                        <a:schemeClr val="tx1">
                          <a:lumMod val="65000"/>
                          <a:lumOff val="35000"/>
                        </a:schemeClr>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gridSpan="3">
                  <a:txBody>
                    <a:bodyPr/>
                    <a:lstStyle/>
                    <a:p>
                      <a:pPr algn="ctr" rtl="0" fontAlgn="ctr"/>
                      <a:r>
                        <a:rPr lang="es-PE" sz="1200" b="1" i="0" u="none" strike="noStrike" dirty="0">
                          <a:solidFill>
                            <a:schemeClr val="tx1"/>
                          </a:solidFill>
                          <a:effectLst/>
                          <a:latin typeface="Corbel" panose="020B0503020204020204" pitchFamily="34" charset="0"/>
                        </a:rPr>
                        <a:t>Ámbito</a:t>
                      </a:r>
                    </a:p>
                  </a:txBody>
                  <a:tcPr marL="5372" marR="5372" marT="5372" marB="0" anchor="ctr">
                    <a:lnL>
                      <a:noFill/>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pPr algn="ctr" rtl="0" fontAlgn="ctr"/>
                      <a:endParaRPr lang="es-PE" sz="1400" b="0" i="0" u="none" strike="noStrike" dirty="0">
                        <a:solidFill>
                          <a:srgbClr val="000000"/>
                        </a:solidFill>
                        <a:effectLst/>
                        <a:latin typeface="+mn-lt"/>
                      </a:endParaRPr>
                    </a:p>
                  </a:txBody>
                  <a:tcPr marL="5372" marR="5372" marT="5372" marB="0" anchor="ctr">
                    <a:lnL>
                      <a:noFill/>
                    </a:lnL>
                    <a:lnR>
                      <a:noFill/>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bg1"/>
                    </a:solidFill>
                  </a:tcPr>
                </a:tc>
                <a:tc hMerge="1">
                  <a:txBody>
                    <a:bodyPr/>
                    <a:lstStyle/>
                    <a:p>
                      <a:pPr algn="ctr" rtl="0" fontAlgn="ctr"/>
                      <a:endParaRPr lang="es-PE" sz="1400" b="0" i="0" u="none" strike="noStrike" dirty="0">
                        <a:solidFill>
                          <a:srgbClr val="000000"/>
                        </a:solidFill>
                        <a:effectLst/>
                        <a:latin typeface="+mn-lt"/>
                      </a:endParaRPr>
                    </a:p>
                  </a:txBody>
                  <a:tcPr marL="5372" marR="5372" marT="5372" marB="0" anchor="ctr">
                    <a:lnL>
                      <a:noFill/>
                    </a:lnL>
                    <a:lnR>
                      <a:noFill/>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bg1"/>
                    </a:solidFill>
                  </a:tcPr>
                </a:tc>
                <a:tc gridSpan="5">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PE" sz="1200" b="1" i="0" u="none" strike="noStrike" dirty="0" err="1">
                          <a:solidFill>
                            <a:schemeClr val="tx1"/>
                          </a:solidFill>
                          <a:effectLst/>
                          <a:latin typeface="Corbel" panose="020B0503020204020204" pitchFamily="34" charset="0"/>
                        </a:rPr>
                        <a:t>Macrozona</a:t>
                      </a:r>
                      <a:endParaRPr lang="es-PE" sz="1200" b="1" i="0" u="none" strike="noStrike" dirty="0">
                        <a:solidFill>
                          <a:schemeClr val="tx1"/>
                        </a:solidFill>
                        <a:effectLst/>
                        <a:latin typeface="Corbel" panose="020B0503020204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pPr marL="0" marR="0" indent="0" algn="ctr" defTabSz="1219170" rtl="0" eaLnBrk="1" fontAlgn="ctr" latinLnBrk="0" hangingPunct="1">
                        <a:lnSpc>
                          <a:spcPct val="100000"/>
                        </a:lnSpc>
                        <a:spcBef>
                          <a:spcPts val="0"/>
                        </a:spcBef>
                        <a:spcAft>
                          <a:spcPts val="0"/>
                        </a:spcAft>
                        <a:buClrTx/>
                        <a:buSzTx/>
                        <a:buFontTx/>
                        <a:buNone/>
                        <a:tabLst/>
                        <a:defRPr/>
                      </a:pPr>
                      <a:endParaRPr lang="es-PE" sz="1400" b="1" i="0" u="none" strike="noStrike" dirty="0">
                        <a:solidFill>
                          <a:schemeClr val="tx1"/>
                        </a:solidFill>
                        <a:effectLst/>
                        <a:latin typeface="Corbel" panose="020B0503020204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pPr algn="ctr" rtl="0" fontAlgn="ctr"/>
                      <a:endParaRPr lang="es-PE" sz="1400" b="0" i="0" u="none" strike="noStrike" dirty="0">
                        <a:solidFill>
                          <a:srgbClr val="000000"/>
                        </a:solidFill>
                        <a:effectLst/>
                        <a:latin typeface="+mn-lt"/>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endParaRPr lang="es-ES" sz="1400" b="1" i="0" u="none" strike="noStrike" kern="1200" dirty="0">
                        <a:solidFill>
                          <a:schemeClr val="tx1"/>
                        </a:solidFill>
                        <a:effectLst/>
                        <a:latin typeface="Corbel" panose="020B0503020204020204" pitchFamily="34" charset="0"/>
                        <a:ea typeface="+mn-ea"/>
                        <a:cs typeface="+mn-cs"/>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pPr algn="ctr" rtl="0" fontAlgn="ctr"/>
                      <a:endParaRPr lang="es-PE" sz="1400" b="1" i="0" u="none" strike="noStrike" dirty="0">
                        <a:solidFill>
                          <a:schemeClr val="tx1"/>
                        </a:solidFill>
                        <a:effectLst/>
                        <a:latin typeface="Corbel" panose="020B0503020204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gridSpan="2">
                  <a:txBody>
                    <a:bodyPr/>
                    <a:lstStyle/>
                    <a:p>
                      <a:pPr algn="ctr"/>
                      <a:r>
                        <a:rPr lang="es-ES" sz="1200" b="1" i="0" u="none" strike="noStrike" kern="1200" dirty="0">
                          <a:solidFill>
                            <a:schemeClr val="tx1"/>
                          </a:solidFill>
                          <a:effectLst/>
                          <a:latin typeface="Corbel" panose="020B0503020204020204" pitchFamily="34" charset="0"/>
                          <a:ea typeface="+mn-ea"/>
                          <a:cs typeface="+mn-cs"/>
                        </a:rPr>
                        <a:t>Sexo</a:t>
                      </a: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pPr algn="ctr"/>
                      <a:endParaRPr lang="es-ES" sz="1400" b="1" i="0" u="none" strike="noStrike" kern="1200" dirty="0">
                        <a:solidFill>
                          <a:schemeClr val="tx1"/>
                        </a:solidFill>
                        <a:effectLst/>
                        <a:latin typeface="Corbel" panose="020B0503020204020204" pitchFamily="34" charset="0"/>
                        <a:ea typeface="+mn-ea"/>
                        <a:cs typeface="+mn-cs"/>
                      </a:endParaRPr>
                    </a:p>
                  </a:txBody>
                  <a:tcPr marL="5372" marR="5372" marT="5372" marB="0" anchor="ctr">
                    <a:lnL>
                      <a:noFill/>
                    </a:lnL>
                    <a:lnR>
                      <a:noFill/>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noFill/>
                  </a:tcPr>
                </a:tc>
                <a:tc gridSpan="3">
                  <a:txBody>
                    <a:bodyPr/>
                    <a:lstStyle/>
                    <a:p>
                      <a:pPr algn="ctr"/>
                      <a:r>
                        <a:rPr lang="es-ES" sz="1200" b="1" i="0" u="none" strike="noStrike" kern="1200" dirty="0">
                          <a:solidFill>
                            <a:schemeClr val="tx1"/>
                          </a:solidFill>
                          <a:effectLst/>
                          <a:latin typeface="Corbel" panose="020B0503020204020204" pitchFamily="34" charset="0"/>
                          <a:ea typeface="+mn-ea"/>
                          <a:cs typeface="+mn-cs"/>
                        </a:rPr>
                        <a:t>Edad</a:t>
                      </a: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endParaRPr lang="es-PE"/>
                    </a:p>
                  </a:txBody>
                  <a:tcPr/>
                </a:tc>
                <a:tc hMerge="1">
                  <a:txBody>
                    <a:bodyPr/>
                    <a:lstStyle/>
                    <a:p>
                      <a:endParaRPr lang="es-PE"/>
                    </a:p>
                  </a:txBody>
                  <a:tcPr/>
                </a:tc>
                <a:tc gridSpan="3">
                  <a:txBody>
                    <a:bodyPr/>
                    <a:lstStyle/>
                    <a:p>
                      <a:pPr marL="0" algn="ctr" defTabSz="1219170" rtl="0" eaLnBrk="1" fontAlgn="ctr" latinLnBrk="0" hangingPunct="1"/>
                      <a:r>
                        <a:rPr lang="es-419" sz="1200" b="1" i="0" u="none" strike="noStrike" kern="1200" dirty="0">
                          <a:solidFill>
                            <a:schemeClr val="tx1"/>
                          </a:solidFill>
                          <a:effectLst/>
                          <a:latin typeface="Corbel" panose="020B0503020204020204" pitchFamily="34" charset="0"/>
                          <a:ea typeface="+mn-ea"/>
                          <a:cs typeface="+mn-cs"/>
                        </a:rPr>
                        <a:t>Nivel socioeconómico</a:t>
                      </a:r>
                      <a:endParaRPr lang="es-PE" sz="1200" b="1" i="0" u="none" strike="noStrike" kern="1200" dirty="0">
                        <a:solidFill>
                          <a:schemeClr val="tx1"/>
                        </a:solidFill>
                        <a:effectLst/>
                        <a:latin typeface="Corbel" panose="020B0503020204020204" pitchFamily="34" charset="0"/>
                        <a:ea typeface="+mn-ea"/>
                        <a:cs typeface="+mn-cs"/>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pPr marL="0" algn="ctr" defTabSz="1219170" rtl="0" eaLnBrk="1" fontAlgn="ctr" latinLnBrk="0" hangingPunct="1"/>
                      <a:endParaRPr lang="es-PE" sz="1400" b="1" i="0" u="none" strike="noStrike" kern="1200" dirty="0">
                        <a:solidFill>
                          <a:schemeClr val="tx1"/>
                        </a:solidFill>
                        <a:effectLst/>
                        <a:latin typeface="Corbel" panose="020B0503020204020204" pitchFamily="34" charset="0"/>
                        <a:ea typeface="+mn-ea"/>
                        <a:cs typeface="+mn-cs"/>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pPr marL="0" algn="ctr" defTabSz="1219170" rtl="0" eaLnBrk="1" fontAlgn="ctr" latinLnBrk="0" hangingPunct="1"/>
                      <a:endParaRPr lang="es-PE" sz="1400" b="1" i="0" u="none" strike="noStrike" kern="1200" dirty="0">
                        <a:solidFill>
                          <a:schemeClr val="tx1"/>
                        </a:solidFill>
                        <a:effectLst/>
                        <a:latin typeface="Corbel" panose="020B0503020204020204" pitchFamily="34" charset="0"/>
                        <a:ea typeface="+mn-ea"/>
                        <a:cs typeface="+mn-cs"/>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0"/>
                  </a:ext>
                </a:extLst>
              </a:tr>
              <a:tr h="189583">
                <a:tc vMerge="1">
                  <a:txBody>
                    <a:bodyPr/>
                    <a:lstStyle/>
                    <a:p>
                      <a:endParaRPr lang="es-PE"/>
                    </a:p>
                  </a:txBody>
                  <a:tcPr/>
                </a:tc>
                <a:tc vMerge="1">
                  <a:txBody>
                    <a:bodyPr/>
                    <a:lstStyle/>
                    <a:p>
                      <a:endParaRPr lang="es-PE"/>
                    </a:p>
                  </a:txBody>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ctr"/>
                      <a:r>
                        <a:rPr lang="es-PE" sz="1200" b="1" i="0" u="none" strike="noStrike" dirty="0">
                          <a:solidFill>
                            <a:schemeClr val="tx1"/>
                          </a:solidFill>
                          <a:effectLst/>
                          <a:latin typeface="Corbel" panose="020B0503020204020204" pitchFamily="34" charset="0"/>
                          <a:cs typeface="Arial" panose="020B0604020202020204" pitchFamily="34" charset="0"/>
                        </a:rPr>
                        <a:t>Lima </a:t>
                      </a:r>
                    </a:p>
                    <a:p>
                      <a:pPr algn="ctr" rtl="0" fontAlgn="ctr"/>
                      <a:r>
                        <a:rPr lang="es-PE" sz="1200" b="1" i="0" u="none" strike="noStrike" dirty="0">
                          <a:solidFill>
                            <a:schemeClr val="tx1"/>
                          </a:solidFill>
                          <a:effectLst/>
                          <a:latin typeface="Corbel" panose="020B0503020204020204" pitchFamily="34" charset="0"/>
                          <a:cs typeface="Arial" panose="020B0604020202020204" pitchFamily="34" charset="0"/>
                        </a:rPr>
                        <a:t>Met.</a:t>
                      </a:r>
                    </a:p>
                  </a:txBody>
                  <a:tcPr marL="5372" marR="5372" marT="5372" marB="0" anchor="ctr">
                    <a:lnL>
                      <a:noFill/>
                    </a:lnL>
                    <a:lnR>
                      <a:noFill/>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PE" sz="1200" b="1" i="0" u="none" strike="noStrike" dirty="0">
                          <a:solidFill>
                            <a:schemeClr val="tx1"/>
                          </a:solidFill>
                          <a:effectLst/>
                          <a:latin typeface="Corbel" panose="020B0503020204020204" pitchFamily="34" charset="0"/>
                          <a:cs typeface="Arial" panose="020B0604020202020204" pitchFamily="34" charset="0"/>
                        </a:rPr>
                        <a:t>Perú </a:t>
                      </a:r>
                    </a:p>
                    <a:p>
                      <a:pPr marL="0" marR="0" indent="0" algn="ctr" defTabSz="1219170" rtl="0" eaLnBrk="1" fontAlgn="ctr" latinLnBrk="0" hangingPunct="1">
                        <a:lnSpc>
                          <a:spcPct val="100000"/>
                        </a:lnSpc>
                        <a:spcBef>
                          <a:spcPts val="0"/>
                        </a:spcBef>
                        <a:spcAft>
                          <a:spcPts val="0"/>
                        </a:spcAft>
                        <a:buClrTx/>
                        <a:buSzTx/>
                        <a:buFontTx/>
                        <a:buNone/>
                        <a:tabLst/>
                        <a:defRPr/>
                      </a:pPr>
                      <a:r>
                        <a:rPr lang="es-PE" sz="1200" b="1" i="0" u="none" strike="noStrike" dirty="0">
                          <a:solidFill>
                            <a:schemeClr val="tx1"/>
                          </a:solidFill>
                          <a:effectLst/>
                          <a:latin typeface="Corbel" panose="020B0503020204020204" pitchFamily="34" charset="0"/>
                          <a:cs typeface="Arial" panose="020B0604020202020204" pitchFamily="34" charset="0"/>
                        </a:rPr>
                        <a:t>urbano</a:t>
                      </a:r>
                    </a:p>
                  </a:txBody>
                  <a:tcPr marL="5372" marR="5372" marT="5372" marB="0" anchor="ctr">
                    <a:lnL>
                      <a:noFill/>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PE" sz="1200" b="1" i="0" u="none" strike="noStrike" dirty="0">
                          <a:solidFill>
                            <a:schemeClr val="tx1"/>
                          </a:solidFill>
                          <a:effectLst/>
                          <a:latin typeface="Corbel" panose="020B0503020204020204" pitchFamily="34" charset="0"/>
                          <a:cs typeface="Arial" panose="020B0604020202020204" pitchFamily="34" charset="0"/>
                        </a:rPr>
                        <a:t>Perú </a:t>
                      </a:r>
                    </a:p>
                    <a:p>
                      <a:pPr marL="0" marR="0" indent="0" algn="ctr" defTabSz="1219170" rtl="0" eaLnBrk="1" fontAlgn="ctr" latinLnBrk="0" hangingPunct="1">
                        <a:lnSpc>
                          <a:spcPct val="100000"/>
                        </a:lnSpc>
                        <a:spcBef>
                          <a:spcPts val="0"/>
                        </a:spcBef>
                        <a:spcAft>
                          <a:spcPts val="0"/>
                        </a:spcAft>
                        <a:buClrTx/>
                        <a:buSzTx/>
                        <a:buFontTx/>
                        <a:buNone/>
                        <a:tabLst/>
                        <a:defRPr/>
                      </a:pPr>
                      <a:r>
                        <a:rPr lang="es-PE" sz="1200" b="1" i="0" u="none" strike="noStrike" dirty="0">
                          <a:solidFill>
                            <a:schemeClr val="tx1"/>
                          </a:solidFill>
                          <a:effectLst/>
                          <a:latin typeface="Corbel" panose="020B0503020204020204" pitchFamily="34" charset="0"/>
                          <a:cs typeface="Arial" panose="020B0604020202020204" pitchFamily="34" charset="0"/>
                        </a:rPr>
                        <a:t>rural</a:t>
                      </a:r>
                    </a:p>
                  </a:txBody>
                  <a:tcPr marL="5372" marR="5372" marT="5372"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algn="ctr" rtl="0" fontAlgn="ctr"/>
                      <a:r>
                        <a:rPr lang="es-PE" sz="1200" b="1" i="0" u="none" strike="noStrike" dirty="0">
                          <a:solidFill>
                            <a:schemeClr val="tx1"/>
                          </a:solidFill>
                          <a:effectLst/>
                          <a:latin typeface="Corbel" panose="020B0503020204020204" pitchFamily="34" charset="0"/>
                          <a:cs typeface="Arial" panose="020B0604020202020204" pitchFamily="34" charset="0"/>
                        </a:rPr>
                        <a:t>Lima </a:t>
                      </a:r>
                    </a:p>
                    <a:p>
                      <a:pPr algn="ctr" rtl="0" fontAlgn="ctr"/>
                      <a:r>
                        <a:rPr lang="es-PE" sz="1200" b="1" i="0" u="none" strike="noStrike" dirty="0" err="1">
                          <a:solidFill>
                            <a:schemeClr val="tx1"/>
                          </a:solidFill>
                          <a:effectLst/>
                          <a:latin typeface="Corbel" panose="020B0503020204020204" pitchFamily="34" charset="0"/>
                          <a:cs typeface="Arial" panose="020B0604020202020204" pitchFamily="34" charset="0"/>
                        </a:rPr>
                        <a:t>Met</a:t>
                      </a:r>
                      <a:r>
                        <a:rPr lang="es-PE" sz="1200" b="1" i="0" u="none" strike="noStrike" dirty="0">
                          <a:solidFill>
                            <a:schemeClr val="tx1"/>
                          </a:solidFill>
                          <a:effectLst/>
                          <a:latin typeface="Corbel" panose="020B0503020204020204" pitchFamily="34" charset="0"/>
                          <a:cs typeface="Arial" panose="020B0604020202020204" pitchFamily="34" charset="0"/>
                        </a:rPr>
                        <a:t>.</a:t>
                      </a:r>
                    </a:p>
                  </a:txBody>
                  <a:tcPr marL="5372" marR="5372" marT="5372"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1219170" rtl="0" eaLnBrk="1" fontAlgn="ctr" latinLnBrk="0" hangingPunct="1">
                        <a:lnSpc>
                          <a:spcPct val="100000"/>
                        </a:lnSpc>
                        <a:spcBef>
                          <a:spcPts val="0"/>
                        </a:spcBef>
                        <a:spcAft>
                          <a:spcPts val="0"/>
                        </a:spcAft>
                        <a:buClrTx/>
                        <a:buSzTx/>
                        <a:buFontTx/>
                        <a:buNone/>
                        <a:tabLst/>
                        <a:defRPr/>
                      </a:pPr>
                      <a:r>
                        <a:rPr kumimoji="0" lang="es-PE" sz="1200" b="1" i="0" u="none" strike="noStrike" kern="1200" cap="none" spc="0" normalizeH="0" baseline="0" noProof="0" dirty="0">
                          <a:ln>
                            <a:noFill/>
                          </a:ln>
                          <a:solidFill>
                            <a:prstClr val="black"/>
                          </a:solidFill>
                          <a:effectLst/>
                          <a:uLnTx/>
                          <a:uFillTx/>
                          <a:latin typeface="Corbel" panose="020B0503020204020204" pitchFamily="34" charset="0"/>
                          <a:ea typeface="+mn-ea"/>
                          <a:cs typeface="Arial" panose="020B0604020202020204" pitchFamily="34" charset="0"/>
                        </a:rPr>
                        <a:t>Norte</a:t>
                      </a:r>
                      <a:endParaRPr lang="es-PE" sz="1200" b="1" i="0" u="none" strike="noStrike" kern="1200" dirty="0">
                        <a:solidFill>
                          <a:schemeClr val="tx1"/>
                        </a:solidFill>
                        <a:effectLst/>
                        <a:latin typeface="Corbel" panose="020B0503020204020204" pitchFamily="34" charset="0"/>
                        <a:ea typeface="+mn-ea"/>
                        <a:cs typeface="Arial" panose="020B0604020202020204" pitchFamily="34" charset="0"/>
                      </a:endParaRPr>
                    </a:p>
                  </a:txBody>
                  <a:tcPr marL="5372" marR="5372" marT="5372"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PE" sz="1200" b="1" i="0" u="none" strike="noStrike" dirty="0">
                          <a:solidFill>
                            <a:schemeClr val="tx1"/>
                          </a:solidFill>
                          <a:effectLst/>
                          <a:latin typeface="Corbel" panose="020B0503020204020204" pitchFamily="34" charset="0"/>
                          <a:cs typeface="Arial" panose="020B0604020202020204" pitchFamily="34" charset="0"/>
                        </a:rPr>
                        <a:t>Centro</a:t>
                      </a:r>
                    </a:p>
                  </a:txBody>
                  <a:tcPr marL="5372" marR="5372" marT="5372"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PE" sz="1200" b="1" i="0" u="none" strike="noStrike" dirty="0">
                          <a:solidFill>
                            <a:schemeClr val="tx1"/>
                          </a:solidFill>
                          <a:effectLst/>
                          <a:latin typeface="Corbel" panose="020B0503020204020204" pitchFamily="34" charset="0"/>
                          <a:cs typeface="Arial" panose="020B0604020202020204" pitchFamily="34" charset="0"/>
                        </a:rPr>
                        <a:t>Sur</a:t>
                      </a:r>
                    </a:p>
                  </a:txBody>
                  <a:tcPr marL="5372" marR="5372" marT="5372"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PE" sz="1200" b="1" i="0" u="none" strike="noStrike" dirty="0">
                          <a:solidFill>
                            <a:schemeClr val="tx1"/>
                          </a:solidFill>
                          <a:effectLst/>
                          <a:latin typeface="Corbel" panose="020B0503020204020204" pitchFamily="34" charset="0"/>
                          <a:cs typeface="Arial" panose="020B0604020202020204" pitchFamily="34" charset="0"/>
                        </a:rPr>
                        <a:t>Oriente</a:t>
                      </a:r>
                    </a:p>
                  </a:txBody>
                  <a:tcPr marL="5372" marR="5372" marT="5372"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ES" sz="1200" b="1" i="0" u="none" strike="noStrike" dirty="0">
                          <a:solidFill>
                            <a:schemeClr val="tx1"/>
                          </a:solidFill>
                          <a:effectLst/>
                          <a:latin typeface="Corbel" panose="020B0503020204020204" pitchFamily="34" charset="0"/>
                          <a:cs typeface="Arial" panose="020B0604020202020204" pitchFamily="34" charset="0"/>
                        </a:rPr>
                        <a:t>Hombre</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solidFill>
                        <a:schemeClr val="tx1"/>
                      </a:solidFill>
                      <a:prstDash val="solid"/>
                      <a:round/>
                      <a:headEnd type="none" w="med" len="med"/>
                      <a:tailEnd type="none" w="med" len="med"/>
                    </a:lnL>
                    <a:lnR>
                      <a:noFill/>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ES" sz="1200" b="1" i="0" u="none" strike="noStrike" dirty="0">
                          <a:solidFill>
                            <a:schemeClr val="tx1"/>
                          </a:solidFill>
                          <a:effectLst/>
                          <a:latin typeface="Corbel" panose="020B0503020204020204" pitchFamily="34" charset="0"/>
                          <a:cs typeface="Arial" panose="020B0604020202020204" pitchFamily="34" charset="0"/>
                        </a:rPr>
                        <a:t>Mujer</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a:noFill/>
                    </a:lnL>
                    <a:lnR w="12700" cap="flat" cmpd="sng" algn="ctr">
                      <a:solidFill>
                        <a:schemeClr val="tx1"/>
                      </a:solid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ES" sz="1200" b="1" i="0" u="none" strike="noStrike" dirty="0">
                          <a:solidFill>
                            <a:schemeClr val="tx1"/>
                          </a:solidFill>
                          <a:effectLst/>
                          <a:latin typeface="Corbel" panose="020B0503020204020204" pitchFamily="34" charset="0"/>
                          <a:cs typeface="Arial" panose="020B0604020202020204" pitchFamily="34" charset="0"/>
                        </a:rPr>
                        <a:t>18 a 24</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ES" sz="1200" b="1" i="0" u="none" strike="noStrike" dirty="0">
                          <a:solidFill>
                            <a:schemeClr val="tx1"/>
                          </a:solidFill>
                          <a:effectLst/>
                          <a:latin typeface="Corbel" panose="020B0503020204020204" pitchFamily="34" charset="0"/>
                          <a:cs typeface="Arial" panose="020B0604020202020204" pitchFamily="34" charset="0"/>
                        </a:rPr>
                        <a:t>25 a 39</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ES" sz="1200" b="1" i="0" u="none" strike="noStrike" dirty="0">
                          <a:solidFill>
                            <a:schemeClr val="tx1"/>
                          </a:solidFill>
                          <a:effectLst/>
                          <a:latin typeface="Corbel" panose="020B0503020204020204" pitchFamily="34" charset="0"/>
                          <a:cs typeface="Arial" panose="020B0604020202020204" pitchFamily="34" charset="0"/>
                        </a:rPr>
                        <a:t>40 a +</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algn="ctr" rtl="0" fontAlgn="ctr"/>
                      <a:r>
                        <a:rPr lang="es-419" sz="1200" b="1" i="0" u="none" strike="noStrike" dirty="0">
                          <a:solidFill>
                            <a:schemeClr val="tx1"/>
                          </a:solidFill>
                          <a:effectLst/>
                          <a:latin typeface="Corbel" panose="020B0503020204020204" pitchFamily="34" charset="0"/>
                          <a:cs typeface="Arial" panose="020B0604020202020204" pitchFamily="34" charset="0"/>
                        </a:rPr>
                        <a:t>NSE A/B</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algn="ctr" rtl="0" fontAlgn="ctr"/>
                      <a:r>
                        <a:rPr lang="es-419" sz="1200" b="1" i="0" u="none" strike="noStrike" dirty="0">
                          <a:solidFill>
                            <a:schemeClr val="tx1"/>
                          </a:solidFill>
                          <a:effectLst/>
                          <a:latin typeface="Corbel" panose="020B0503020204020204" pitchFamily="34" charset="0"/>
                          <a:cs typeface="Arial" panose="020B0604020202020204" pitchFamily="34" charset="0"/>
                        </a:rPr>
                        <a:t>NSE</a:t>
                      </a:r>
                      <a:r>
                        <a:rPr lang="es-419" sz="1200" b="1" i="0" u="none" strike="noStrike" baseline="0" dirty="0">
                          <a:solidFill>
                            <a:schemeClr val="tx1"/>
                          </a:solidFill>
                          <a:effectLst/>
                          <a:latin typeface="Corbel" panose="020B0503020204020204" pitchFamily="34" charset="0"/>
                          <a:cs typeface="Arial" panose="020B0604020202020204" pitchFamily="34" charset="0"/>
                        </a:rPr>
                        <a:t> C</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algn="ctr" rtl="0" fontAlgn="ctr"/>
                      <a:r>
                        <a:rPr lang="es-419" sz="1200" b="1" i="0" u="none" strike="noStrike" dirty="0">
                          <a:solidFill>
                            <a:schemeClr val="tx1"/>
                          </a:solidFill>
                          <a:effectLst/>
                          <a:latin typeface="Corbel" panose="020B0503020204020204" pitchFamily="34" charset="0"/>
                          <a:cs typeface="Arial" panose="020B0604020202020204" pitchFamily="34" charset="0"/>
                        </a:rPr>
                        <a:t>NSE D/E</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1"/>
                  </a:ext>
                </a:extLst>
              </a:tr>
              <a:tr h="286878">
                <a:tc>
                  <a:txBody>
                    <a:bodyPr/>
                    <a:lstStyle/>
                    <a:p>
                      <a:pPr algn="l" fontAlgn="ctr"/>
                      <a:r>
                        <a:rPr lang="es-MX" sz="1200" b="0" i="0" u="none" strike="noStrike" dirty="0">
                          <a:solidFill>
                            <a:srgbClr val="000000"/>
                          </a:solidFill>
                          <a:effectLst/>
                          <a:latin typeface="Corbel" panose="020B0503020204020204" pitchFamily="34" charset="0"/>
                        </a:rPr>
                        <a:t>Por su incapacidad para gobernar</a:t>
                      </a:r>
                    </a:p>
                  </a:txBody>
                  <a:tcPr marL="9525" marR="9525" marT="9525" marB="0" anchor="ctr">
                    <a:lnL w="12700" cap="flat" cmpd="sng" algn="ctr">
                      <a:solidFill>
                        <a:schemeClr val="tx1"/>
                      </a:solidFill>
                      <a:prstDash val="solid"/>
                      <a:round/>
                      <a:headEnd type="none" w="med" len="med"/>
                      <a:tailEnd type="none" w="med" len="med"/>
                    </a:lnL>
                    <a:lnR>
                      <a:noFill/>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ctr"/>
                      <a:r>
                        <a:rPr lang="es-PE" sz="1200" b="0" i="0" u="none" strike="noStrike" dirty="0">
                          <a:solidFill>
                            <a:srgbClr val="000000"/>
                          </a:solidFill>
                          <a:effectLst/>
                          <a:latin typeface="Corbel" panose="020B0503020204020204" pitchFamily="34" charset="0"/>
                        </a:rPr>
                        <a:t>69%</a:t>
                      </a:r>
                    </a:p>
                  </a:txBody>
                  <a:tcPr marL="9525" marR="9525" marT="9525" marB="0" anchor="ctr">
                    <a:lnL>
                      <a:noFill/>
                    </a:lnL>
                    <a:lnR>
                      <a:noFill/>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marL="0" algn="ctr" defTabSz="1219170" rtl="0" eaLnBrk="1" fontAlgn="ctr" latinLnBrk="0" hangingPunct="1"/>
                      <a:r>
                        <a:rPr lang="es-PE" sz="1200" b="1" i="0" u="none" strike="noStrike" kern="1200" dirty="0">
                          <a:solidFill>
                            <a:srgbClr val="FF0000"/>
                          </a:solidFill>
                          <a:effectLst/>
                          <a:latin typeface="Corbel" panose="020B0503020204020204" pitchFamily="34" charset="0"/>
                          <a:ea typeface="+mn-ea"/>
                          <a:cs typeface="+mn-cs"/>
                        </a:rPr>
                        <a:t>76%</a:t>
                      </a:r>
                    </a:p>
                  </a:txBody>
                  <a:tcPr marL="9525" marR="9525" marT="9525" marB="0" anchor="ctr">
                    <a:lnL>
                      <a:noFill/>
                    </a:lnL>
                    <a:lnR>
                      <a:noFill/>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marL="0" algn="ctr" defTabSz="1219170" rtl="0" eaLnBrk="1" fontAlgn="ctr" latinLnBrk="0" hangingPunct="1"/>
                      <a:r>
                        <a:rPr lang="es-PE" sz="1200" b="1" i="0" u="none" strike="noStrike" kern="1200" dirty="0">
                          <a:solidFill>
                            <a:srgbClr val="FF0000"/>
                          </a:solidFill>
                          <a:effectLst/>
                          <a:latin typeface="Corbel" panose="020B0503020204020204" pitchFamily="34" charset="0"/>
                          <a:ea typeface="+mn-ea"/>
                          <a:cs typeface="+mn-cs"/>
                        </a:rPr>
                        <a:t>69%</a:t>
                      </a:r>
                    </a:p>
                  </a:txBody>
                  <a:tcPr marL="9525" marR="9525" marT="9525" marB="0" anchor="ctr">
                    <a:lnL>
                      <a:noFill/>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54%</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marL="0" algn="ctr" defTabSz="1219170" rtl="0" eaLnBrk="1" fontAlgn="ctr" latinLnBrk="0" hangingPunct="1"/>
                      <a:r>
                        <a:rPr lang="es-PE" sz="1200" b="1" i="0" u="none" strike="noStrike" kern="1200" dirty="0">
                          <a:solidFill>
                            <a:srgbClr val="FF0000"/>
                          </a:solidFill>
                          <a:effectLst/>
                          <a:latin typeface="Corbel" panose="020B0503020204020204" pitchFamily="34" charset="0"/>
                          <a:ea typeface="+mn-ea"/>
                          <a:cs typeface="+mn-cs"/>
                        </a:rPr>
                        <a:t>76%</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dirty="0">
                          <a:solidFill>
                            <a:srgbClr val="000000"/>
                          </a:solidFill>
                          <a:effectLst/>
                          <a:latin typeface="Corbel" panose="020B0503020204020204" pitchFamily="34" charset="0"/>
                        </a:rPr>
                        <a:t>68%</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63%</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66%</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55%</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70%</a:t>
                      </a:r>
                    </a:p>
                  </a:txBody>
                  <a:tcPr marL="9525" marR="9525" marT="9525" marB="0" anchor="ctr">
                    <a:lnL w="12700" cap="flat" cmpd="sng" algn="ctr">
                      <a:solidFill>
                        <a:schemeClr val="tx1"/>
                      </a:solidFill>
                      <a:prstDash val="solid"/>
                      <a:round/>
                      <a:headEnd type="none" w="med" len="med"/>
                      <a:tailEnd type="none" w="med" len="med"/>
                    </a:lnL>
                    <a:lnR>
                      <a:noFill/>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67%</a:t>
                      </a:r>
                    </a:p>
                  </a:txBody>
                  <a:tcPr marL="9525" marR="9525" marT="9525" marB="0" anchor="ctr">
                    <a:lnL>
                      <a:noFill/>
                    </a:lnL>
                    <a:lnR w="12700" cap="flat" cmpd="sng" algn="ctr">
                      <a:solidFill>
                        <a:schemeClr val="tx1"/>
                      </a:solid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69%</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66%</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70%</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marL="0" algn="ctr" defTabSz="1219170" rtl="0" eaLnBrk="1" fontAlgn="ctr" latinLnBrk="0" hangingPunct="1"/>
                      <a:r>
                        <a:rPr lang="es-PE" sz="1200" b="1" i="0" u="none" strike="noStrike" kern="1200" dirty="0">
                          <a:solidFill>
                            <a:srgbClr val="FF0000"/>
                          </a:solidFill>
                          <a:effectLst/>
                          <a:latin typeface="Corbel" panose="020B0503020204020204" pitchFamily="34" charset="0"/>
                          <a:ea typeface="+mn-ea"/>
                          <a:cs typeface="+mn-cs"/>
                        </a:rPr>
                        <a:t>84%</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marL="0" algn="ctr" defTabSz="1219170" rtl="0" eaLnBrk="1" fontAlgn="ctr" latinLnBrk="0" hangingPunct="1"/>
                      <a:r>
                        <a:rPr lang="es-PE" sz="1200" b="1" i="0" u="none" strike="noStrike" kern="1200" dirty="0">
                          <a:solidFill>
                            <a:srgbClr val="FF0000"/>
                          </a:solidFill>
                          <a:effectLst/>
                          <a:latin typeface="Corbel" panose="020B0503020204020204" pitchFamily="34" charset="0"/>
                          <a:ea typeface="+mn-ea"/>
                          <a:cs typeface="+mn-cs"/>
                        </a:rPr>
                        <a:t>72%</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60%</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extLst>
                  <a:ext uri="{0D108BD9-81ED-4DB2-BD59-A6C34878D82A}">
                    <a16:rowId xmlns:a16="http://schemas.microsoft.com/office/drawing/2014/main" val="10002"/>
                  </a:ext>
                </a:extLst>
              </a:tr>
              <a:tr h="288000">
                <a:tc>
                  <a:txBody>
                    <a:bodyPr/>
                    <a:lstStyle/>
                    <a:p>
                      <a:pPr algn="l" fontAlgn="ctr"/>
                      <a:r>
                        <a:rPr lang="es-MX" sz="1200" b="0" i="0" u="none" strike="noStrike" dirty="0">
                          <a:solidFill>
                            <a:srgbClr val="000000"/>
                          </a:solidFill>
                          <a:effectLst/>
                          <a:latin typeface="Corbel" panose="020B0503020204020204" pitchFamily="34" charset="0"/>
                        </a:rPr>
                        <a:t>Porque no lo dejan gobernar</a:t>
                      </a:r>
                    </a:p>
                  </a:txBody>
                  <a:tcPr marL="9525" marR="9525" marT="9525" marB="0" anchor="ctr">
                    <a:lnL w="12700" cap="flat" cmpd="sng" algn="ctr">
                      <a:solidFill>
                        <a:schemeClr val="tx1"/>
                      </a:solidFill>
                      <a:prstDash val="solid"/>
                      <a:round/>
                      <a:headEnd type="none" w="med" len="med"/>
                      <a:tailEnd type="none" w="med" len="med"/>
                    </a:lnL>
                    <a:lnR>
                      <a:noFill/>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ctr"/>
                      <a:r>
                        <a:rPr lang="es-PE" sz="1200" b="0" i="0" u="none" strike="noStrike" dirty="0">
                          <a:solidFill>
                            <a:srgbClr val="000000"/>
                          </a:solidFill>
                          <a:effectLst/>
                          <a:latin typeface="Corbel" panose="020B0503020204020204" pitchFamily="34" charset="0"/>
                        </a:rPr>
                        <a:t>40%</a:t>
                      </a:r>
                    </a:p>
                  </a:txBody>
                  <a:tcPr marL="9525" marR="9525" marT="9525" marB="0" anchor="ctr">
                    <a:lnL>
                      <a:noFill/>
                    </a:lnL>
                    <a:lnR>
                      <a:noFill/>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34%</a:t>
                      </a:r>
                    </a:p>
                  </a:txBody>
                  <a:tcPr marL="9525" marR="9525" marT="9525" marB="0" anchor="ctr">
                    <a:lnL>
                      <a:noFill/>
                    </a:lnL>
                    <a:lnR>
                      <a:noFill/>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40%</a:t>
                      </a:r>
                    </a:p>
                  </a:txBody>
                  <a:tcPr marL="9525" marR="9525" marT="9525" marB="0" anchor="ctr">
                    <a:lnL>
                      <a:noFill/>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marL="0" algn="ctr" defTabSz="1219170" rtl="0" eaLnBrk="1" fontAlgn="ctr" latinLnBrk="0" hangingPunct="1"/>
                      <a:r>
                        <a:rPr lang="es-PE" sz="1200" b="1" i="0" u="none" strike="noStrike" kern="1200" dirty="0">
                          <a:solidFill>
                            <a:srgbClr val="FF0000"/>
                          </a:solidFill>
                          <a:effectLst/>
                          <a:latin typeface="Corbel" panose="020B0503020204020204" pitchFamily="34" charset="0"/>
                          <a:ea typeface="+mn-ea"/>
                          <a:cs typeface="+mn-cs"/>
                        </a:rPr>
                        <a:t>53%</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34%</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39%</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46%</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marL="0" algn="ctr" defTabSz="1219170" rtl="0" eaLnBrk="1" fontAlgn="ctr" latinLnBrk="0" hangingPunct="1"/>
                      <a:r>
                        <a:rPr lang="es-PE" sz="1200" b="1" i="0" u="none" strike="noStrike" kern="1200" dirty="0">
                          <a:solidFill>
                            <a:srgbClr val="FF0000"/>
                          </a:solidFill>
                          <a:effectLst/>
                          <a:latin typeface="Corbel" panose="020B0503020204020204" pitchFamily="34" charset="0"/>
                          <a:ea typeface="+mn-ea"/>
                          <a:cs typeface="+mn-cs"/>
                        </a:rPr>
                        <a:t>46%</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marL="0" algn="ctr" defTabSz="1219170" rtl="0" eaLnBrk="1" fontAlgn="ctr" latinLnBrk="0" hangingPunct="1"/>
                      <a:r>
                        <a:rPr lang="es-PE" sz="1200" b="1" i="0" u="none" strike="noStrike" kern="1200" dirty="0">
                          <a:solidFill>
                            <a:srgbClr val="FF0000"/>
                          </a:solidFill>
                          <a:effectLst/>
                          <a:latin typeface="Corbel" panose="020B0503020204020204" pitchFamily="34" charset="0"/>
                          <a:ea typeface="+mn-ea"/>
                          <a:cs typeface="+mn-cs"/>
                        </a:rPr>
                        <a:t>49%</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40%</a:t>
                      </a:r>
                    </a:p>
                  </a:txBody>
                  <a:tcPr marL="9525" marR="9525" marT="9525" marB="0" anchor="ctr">
                    <a:lnL w="12700" cap="flat" cmpd="sng" algn="ctr">
                      <a:solidFill>
                        <a:schemeClr val="tx1"/>
                      </a:solidFill>
                      <a:prstDash val="solid"/>
                      <a:round/>
                      <a:headEnd type="none" w="med" len="med"/>
                      <a:tailEnd type="none" w="med" len="med"/>
                    </a:lnL>
                    <a:lnR>
                      <a:noFill/>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40%</a:t>
                      </a:r>
                    </a:p>
                  </a:txBody>
                  <a:tcPr marL="9525" marR="9525" marT="9525" marB="0" anchor="ctr">
                    <a:lnL>
                      <a:noFill/>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45%</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marL="0" algn="ctr" defTabSz="1219170" rtl="0" eaLnBrk="1" fontAlgn="ctr" latinLnBrk="0" hangingPunct="1"/>
                      <a:r>
                        <a:rPr lang="es-PE" sz="1200" b="1" i="0" u="none" strike="noStrike" kern="1200" dirty="0">
                          <a:solidFill>
                            <a:srgbClr val="FF0000"/>
                          </a:solidFill>
                          <a:effectLst/>
                          <a:latin typeface="Corbel" panose="020B0503020204020204" pitchFamily="34" charset="0"/>
                          <a:ea typeface="+mn-ea"/>
                          <a:cs typeface="+mn-cs"/>
                        </a:rPr>
                        <a:t>45%</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35%</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27%</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35%</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marL="0" algn="ctr" defTabSz="1219170" rtl="0" eaLnBrk="1" fontAlgn="ctr" latinLnBrk="0" hangingPunct="1"/>
                      <a:r>
                        <a:rPr lang="es-PE" sz="1200" b="1" i="0" u="none" strike="noStrike" kern="1200" dirty="0">
                          <a:solidFill>
                            <a:srgbClr val="FF0000"/>
                          </a:solidFill>
                          <a:effectLst/>
                          <a:latin typeface="Corbel" panose="020B0503020204020204" pitchFamily="34" charset="0"/>
                          <a:ea typeface="+mn-ea"/>
                          <a:cs typeface="+mn-cs"/>
                        </a:rPr>
                        <a:t>49%</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extLst>
                  <a:ext uri="{0D108BD9-81ED-4DB2-BD59-A6C34878D82A}">
                    <a16:rowId xmlns:a16="http://schemas.microsoft.com/office/drawing/2014/main" val="2659118418"/>
                  </a:ext>
                </a:extLst>
              </a:tr>
              <a:tr h="288000">
                <a:tc>
                  <a:txBody>
                    <a:bodyPr/>
                    <a:lstStyle/>
                    <a:p>
                      <a:pPr algn="l" fontAlgn="ctr"/>
                      <a:r>
                        <a:rPr lang="es-MX" sz="1200" b="0" i="0" u="none" strike="noStrike" dirty="0">
                          <a:solidFill>
                            <a:srgbClr val="000000"/>
                          </a:solidFill>
                          <a:effectLst/>
                          <a:latin typeface="Corbel" panose="020B0503020204020204" pitchFamily="34" charset="0"/>
                        </a:rPr>
                        <a:t>Otros</a:t>
                      </a:r>
                      <a:endParaRPr lang="es-PE" sz="1200" b="0" i="0" u="none" strike="noStrike" dirty="0">
                        <a:solidFill>
                          <a:srgbClr val="000000"/>
                        </a:solidFill>
                        <a:effectLst/>
                        <a:latin typeface="Corbel" panose="020B0503020204020204" pitchFamily="34" charset="0"/>
                      </a:endParaRPr>
                    </a:p>
                  </a:txBody>
                  <a:tcPr marL="9525" marR="9525" marT="9525" marB="0" anchor="ctr">
                    <a:lnL w="12700" cap="flat" cmpd="sng" algn="ctr">
                      <a:solidFill>
                        <a:schemeClr val="tx1"/>
                      </a:solidFill>
                      <a:prstDash val="solid"/>
                      <a:round/>
                      <a:headEnd type="none" w="med" len="med"/>
                      <a:tailEnd type="none" w="med" len="med"/>
                    </a:lnL>
                    <a:lnR>
                      <a:noFill/>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ctr"/>
                      <a:r>
                        <a:rPr lang="es-PE" sz="1200" b="0" i="0" u="none" strike="noStrike" dirty="0">
                          <a:solidFill>
                            <a:srgbClr val="000000"/>
                          </a:solidFill>
                          <a:effectLst/>
                          <a:latin typeface="Corbel" panose="020B0503020204020204" pitchFamily="34" charset="0"/>
                        </a:rPr>
                        <a:t>3%</a:t>
                      </a:r>
                    </a:p>
                  </a:txBody>
                  <a:tcPr marL="9525" marR="9525" marT="9525" marB="0" anchor="ctr">
                    <a:lnL>
                      <a:noFill/>
                    </a:lnL>
                    <a:lnR>
                      <a:noFill/>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5%</a:t>
                      </a:r>
                    </a:p>
                  </a:txBody>
                  <a:tcPr marL="9525" marR="9525" marT="9525" marB="0" anchor="ctr">
                    <a:lnL>
                      <a:noFill/>
                    </a:lnL>
                    <a:lnR>
                      <a:noFill/>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2%</a:t>
                      </a:r>
                    </a:p>
                  </a:txBody>
                  <a:tcPr marL="9525" marR="9525" marT="9525" marB="0" anchor="ctr">
                    <a:lnL>
                      <a:noFill/>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1%</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5%</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2%</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1%</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2%</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2%</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4%</a:t>
                      </a:r>
                    </a:p>
                  </a:txBody>
                  <a:tcPr marL="9525" marR="9525" marT="9525" marB="0" anchor="ctr">
                    <a:lnL w="12700" cap="flat" cmpd="sng" algn="ctr">
                      <a:solidFill>
                        <a:schemeClr val="tx1"/>
                      </a:solidFill>
                      <a:prstDash val="solid"/>
                      <a:round/>
                      <a:headEnd type="none" w="med" len="med"/>
                      <a:tailEnd type="none" w="med" len="med"/>
                    </a:lnL>
                    <a:lnR>
                      <a:noFill/>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2%</a:t>
                      </a:r>
                    </a:p>
                  </a:txBody>
                  <a:tcPr marL="9525" marR="9525" marT="9525" marB="0" anchor="ctr">
                    <a:lnL>
                      <a:noFill/>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1%</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2%</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4%</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marL="0" algn="ctr" defTabSz="1219170" rtl="0" eaLnBrk="1" fontAlgn="ctr" latinLnBrk="0" hangingPunct="1"/>
                      <a:r>
                        <a:rPr lang="es-PE" sz="1200" b="1" i="0" u="none" strike="noStrike" kern="1200" dirty="0">
                          <a:solidFill>
                            <a:srgbClr val="FF0000"/>
                          </a:solidFill>
                          <a:effectLst/>
                          <a:latin typeface="Corbel" panose="020B0503020204020204" pitchFamily="34" charset="0"/>
                          <a:ea typeface="+mn-ea"/>
                          <a:cs typeface="+mn-cs"/>
                        </a:rPr>
                        <a:t>5%</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3%</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2%</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extLst>
                  <a:ext uri="{0D108BD9-81ED-4DB2-BD59-A6C34878D82A}">
                    <a16:rowId xmlns:a16="http://schemas.microsoft.com/office/drawing/2014/main" val="10003"/>
                  </a:ext>
                </a:extLst>
              </a:tr>
              <a:tr h="288000">
                <a:tc>
                  <a:txBody>
                    <a:bodyPr/>
                    <a:lstStyle/>
                    <a:p>
                      <a:pPr algn="l" fontAlgn="ctr"/>
                      <a:r>
                        <a:rPr lang="es-MX" sz="1200" b="0" i="0" u="none" strike="noStrike" dirty="0">
                          <a:solidFill>
                            <a:srgbClr val="000000"/>
                          </a:solidFill>
                          <a:effectLst/>
                          <a:latin typeface="Corbel" panose="020B0503020204020204" pitchFamily="34" charset="0"/>
                        </a:rPr>
                        <a:t>NS/NP</a:t>
                      </a:r>
                      <a:endParaRPr lang="es-PE" sz="1200" b="0" i="0" u="none" strike="noStrike" dirty="0">
                        <a:solidFill>
                          <a:srgbClr val="000000"/>
                        </a:solidFill>
                        <a:effectLst/>
                        <a:latin typeface="Corbel" panose="020B0503020204020204" pitchFamily="34" charset="0"/>
                      </a:endParaRPr>
                    </a:p>
                  </a:txBody>
                  <a:tcPr marL="9525" marR="9525" marT="9525" marB="0" anchor="ctr">
                    <a:lnL w="12700" cap="flat" cmpd="sng" algn="ctr">
                      <a:solidFill>
                        <a:schemeClr val="tx1"/>
                      </a:solidFill>
                      <a:prstDash val="solid"/>
                      <a:round/>
                      <a:headEnd type="none" w="med" len="med"/>
                      <a:tailEnd type="none" w="med" len="med"/>
                    </a:lnL>
                    <a:lnR>
                      <a:noFill/>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tcPr>
                </a:tc>
                <a:tc>
                  <a:txBody>
                    <a:bodyPr/>
                    <a:lstStyle/>
                    <a:p>
                      <a:pPr algn="ctr" fontAlgn="ctr"/>
                      <a:r>
                        <a:rPr lang="es-ES" sz="1200" b="0" i="0" u="none" strike="noStrike" dirty="0">
                          <a:solidFill>
                            <a:srgbClr val="000000"/>
                          </a:solidFill>
                          <a:effectLst/>
                          <a:latin typeface="Corbel" panose="020B0503020204020204" pitchFamily="34" charset="0"/>
                        </a:rPr>
                        <a:t>-</a:t>
                      </a:r>
                      <a:endParaRPr lang="es-PE" sz="1200" b="0" i="0" u="none" strike="noStrike" dirty="0">
                        <a:solidFill>
                          <a:srgbClr val="000000"/>
                        </a:solidFill>
                        <a:effectLst/>
                        <a:latin typeface="Corbel" panose="020B0503020204020204" pitchFamily="34" charset="0"/>
                      </a:endParaRPr>
                    </a:p>
                  </a:txBody>
                  <a:tcPr marL="9525" marR="9525" marT="9525" marB="0" anchor="ctr">
                    <a:lnL>
                      <a:noFill/>
                    </a:lnL>
                    <a:lnR>
                      <a:noFill/>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ES" sz="1200" b="0" i="0" u="none" strike="noStrike" dirty="0">
                          <a:solidFill>
                            <a:srgbClr val="000000"/>
                          </a:solidFill>
                          <a:effectLst/>
                          <a:latin typeface="Corbel" panose="020B0503020204020204" pitchFamily="34" charset="0"/>
                        </a:rPr>
                        <a:t>-</a:t>
                      </a:r>
                      <a:endParaRPr lang="es-PE" sz="1200" b="0" i="0" u="none" strike="noStrike" dirty="0">
                        <a:solidFill>
                          <a:srgbClr val="000000"/>
                        </a:solidFill>
                        <a:effectLst/>
                        <a:latin typeface="Corbel" panose="020B0503020204020204" pitchFamily="34" charset="0"/>
                      </a:endParaRPr>
                    </a:p>
                  </a:txBody>
                  <a:tcPr marL="9525" marR="9525" marT="9525" marB="0" anchor="ctr">
                    <a:lnL>
                      <a:noFill/>
                    </a:lnL>
                    <a:lnR>
                      <a:noFill/>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ES" sz="1200" b="0" i="0" u="none" strike="noStrike" dirty="0">
                          <a:solidFill>
                            <a:srgbClr val="000000"/>
                          </a:solidFill>
                          <a:effectLst/>
                          <a:latin typeface="Corbel" panose="020B0503020204020204" pitchFamily="34" charset="0"/>
                        </a:rPr>
                        <a:t>-</a:t>
                      </a:r>
                      <a:endParaRPr lang="es-PE" sz="1200" b="0" i="0" u="none" strike="noStrike" dirty="0">
                        <a:solidFill>
                          <a:srgbClr val="000000"/>
                        </a:solidFill>
                        <a:effectLst/>
                        <a:latin typeface="Corbel" panose="020B0503020204020204" pitchFamily="34" charset="0"/>
                      </a:endParaRPr>
                    </a:p>
                  </a:txBody>
                  <a:tcPr marL="9525" marR="9525" marT="9525" marB="0" anchor="ctr">
                    <a:lnL>
                      <a:noFill/>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dirty="0">
                          <a:solidFill>
                            <a:srgbClr val="000000"/>
                          </a:solidFill>
                          <a:effectLst/>
                          <a:latin typeface="Corbel" panose="020B0503020204020204" pitchFamily="34" charset="0"/>
                        </a:rPr>
                        <a:t>1%</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dirty="0">
                          <a:solidFill>
                            <a:srgbClr val="000000"/>
                          </a:solidFill>
                          <a:effectLst/>
                          <a:latin typeface="Corbel" panose="020B0503020204020204" pitchFamily="34" charset="0"/>
                        </a:rPr>
                        <a:t>-</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1%</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2%</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dirty="0">
                          <a:solidFill>
                            <a:srgbClr val="000000"/>
                          </a:solidFill>
                          <a:effectLst/>
                          <a:latin typeface="Corbel" panose="020B0503020204020204" pitchFamily="34" charset="0"/>
                        </a:rPr>
                        <a:t>-</a:t>
                      </a:r>
                    </a:p>
                  </a:txBody>
                  <a:tcPr marL="9525" marR="9525" marT="9525" marB="0" anchor="ctr">
                    <a:lnL w="12700" cap="flat" cmpd="sng" algn="ctr">
                      <a:solidFill>
                        <a:schemeClr val="tx1"/>
                      </a:solidFill>
                      <a:prstDash val="solid"/>
                      <a:round/>
                      <a:headEnd type="none" w="med" len="med"/>
                      <a:tailEnd type="none" w="med" len="med"/>
                    </a:lnL>
                    <a:lnR>
                      <a:noFill/>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1%</a:t>
                      </a:r>
                    </a:p>
                  </a:txBody>
                  <a:tcPr marL="9525" marR="9525" marT="9525" marB="0" anchor="ctr">
                    <a:lnL>
                      <a:noFill/>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dirty="0">
                          <a:solidFill>
                            <a:srgbClr val="000000"/>
                          </a:solidFill>
                          <a:effectLst/>
                          <a:latin typeface="Corbel" panose="020B0503020204020204" pitchFamily="34" charset="0"/>
                        </a:rPr>
                        <a:t>-</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1%</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dirty="0">
                          <a:solidFill>
                            <a:srgbClr val="000000"/>
                          </a:solidFill>
                          <a:effectLst/>
                          <a:latin typeface="Corbel" panose="020B0503020204020204" pitchFamily="34" charset="0"/>
                        </a:rPr>
                        <a:t>1%</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extLst>
                  <a:ext uri="{0D108BD9-81ED-4DB2-BD59-A6C34878D82A}">
                    <a16:rowId xmlns:a16="http://schemas.microsoft.com/office/drawing/2014/main" val="10005"/>
                  </a:ext>
                </a:extLst>
              </a:tr>
            </a:tbl>
          </a:graphicData>
        </a:graphic>
      </p:graphicFrame>
      <p:graphicFrame>
        <p:nvGraphicFramePr>
          <p:cNvPr id="13" name="8 Tabla">
            <a:extLst>
              <a:ext uri="{FF2B5EF4-FFF2-40B4-BE49-F238E27FC236}">
                <a16:creationId xmlns:a16="http://schemas.microsoft.com/office/drawing/2014/main" id="{FB0B1F2B-423A-47D5-8D67-D11B3A7F1C75}"/>
              </a:ext>
            </a:extLst>
          </p:cNvPr>
          <p:cNvGraphicFramePr>
            <a:graphicFrameLocks noGrp="1"/>
          </p:cNvGraphicFramePr>
          <p:nvPr>
            <p:extLst>
              <p:ext uri="{D42A27DB-BD31-4B8C-83A1-F6EECF244321}">
                <p14:modId xmlns:p14="http://schemas.microsoft.com/office/powerpoint/2010/main" val="1448195851"/>
              </p:ext>
            </p:extLst>
          </p:nvPr>
        </p:nvGraphicFramePr>
        <p:xfrm>
          <a:off x="488735" y="4520485"/>
          <a:ext cx="11080616" cy="1691728"/>
        </p:xfrm>
        <a:graphic>
          <a:graphicData uri="http://schemas.openxmlformats.org/drawingml/2006/table">
            <a:tbl>
              <a:tblPr/>
              <a:tblGrid>
                <a:gridCol w="2124000">
                  <a:extLst>
                    <a:ext uri="{9D8B030D-6E8A-4147-A177-3AD203B41FA5}">
                      <a16:colId xmlns:a16="http://schemas.microsoft.com/office/drawing/2014/main" val="20000"/>
                    </a:ext>
                  </a:extLst>
                </a:gridCol>
                <a:gridCol w="576000">
                  <a:extLst>
                    <a:ext uri="{9D8B030D-6E8A-4147-A177-3AD203B41FA5}">
                      <a16:colId xmlns:a16="http://schemas.microsoft.com/office/drawing/2014/main" val="20001"/>
                    </a:ext>
                  </a:extLst>
                </a:gridCol>
                <a:gridCol w="540000">
                  <a:extLst>
                    <a:ext uri="{9D8B030D-6E8A-4147-A177-3AD203B41FA5}">
                      <a16:colId xmlns:a16="http://schemas.microsoft.com/office/drawing/2014/main" val="935374778"/>
                    </a:ext>
                  </a:extLst>
                </a:gridCol>
                <a:gridCol w="676369">
                  <a:extLst>
                    <a:ext uri="{9D8B030D-6E8A-4147-A177-3AD203B41FA5}">
                      <a16:colId xmlns:a16="http://schemas.microsoft.com/office/drawing/2014/main" val="719633647"/>
                    </a:ext>
                  </a:extLst>
                </a:gridCol>
                <a:gridCol w="640106">
                  <a:extLst>
                    <a:ext uri="{9D8B030D-6E8A-4147-A177-3AD203B41FA5}">
                      <a16:colId xmlns:a16="http://schemas.microsoft.com/office/drawing/2014/main" val="3999206078"/>
                    </a:ext>
                  </a:extLst>
                </a:gridCol>
                <a:gridCol w="514593">
                  <a:extLst>
                    <a:ext uri="{9D8B030D-6E8A-4147-A177-3AD203B41FA5}">
                      <a16:colId xmlns:a16="http://schemas.microsoft.com/office/drawing/2014/main" val="3044190406"/>
                    </a:ext>
                  </a:extLst>
                </a:gridCol>
                <a:gridCol w="489493">
                  <a:extLst>
                    <a:ext uri="{9D8B030D-6E8A-4147-A177-3AD203B41FA5}">
                      <a16:colId xmlns:a16="http://schemas.microsoft.com/office/drawing/2014/main" val="4254066599"/>
                    </a:ext>
                  </a:extLst>
                </a:gridCol>
                <a:gridCol w="771588">
                  <a:extLst>
                    <a:ext uri="{9D8B030D-6E8A-4147-A177-3AD203B41FA5}">
                      <a16:colId xmlns:a16="http://schemas.microsoft.com/office/drawing/2014/main" val="755056812"/>
                    </a:ext>
                  </a:extLst>
                </a:gridCol>
                <a:gridCol w="828369">
                  <a:extLst>
                    <a:ext uri="{9D8B030D-6E8A-4147-A177-3AD203B41FA5}">
                      <a16:colId xmlns:a16="http://schemas.microsoft.com/office/drawing/2014/main" val="1031452437"/>
                    </a:ext>
                  </a:extLst>
                </a:gridCol>
                <a:gridCol w="789618">
                  <a:extLst>
                    <a:ext uri="{9D8B030D-6E8A-4147-A177-3AD203B41FA5}">
                      <a16:colId xmlns:a16="http://schemas.microsoft.com/office/drawing/2014/main" val="20010"/>
                    </a:ext>
                  </a:extLst>
                </a:gridCol>
                <a:gridCol w="588754">
                  <a:extLst>
                    <a:ext uri="{9D8B030D-6E8A-4147-A177-3AD203B41FA5}">
                      <a16:colId xmlns:a16="http://schemas.microsoft.com/office/drawing/2014/main" val="20011"/>
                    </a:ext>
                  </a:extLst>
                </a:gridCol>
                <a:gridCol w="771797">
                  <a:extLst>
                    <a:ext uri="{9D8B030D-6E8A-4147-A177-3AD203B41FA5}">
                      <a16:colId xmlns:a16="http://schemas.microsoft.com/office/drawing/2014/main" val="20012"/>
                    </a:ext>
                  </a:extLst>
                </a:gridCol>
                <a:gridCol w="771797">
                  <a:extLst>
                    <a:ext uri="{9D8B030D-6E8A-4147-A177-3AD203B41FA5}">
                      <a16:colId xmlns:a16="http://schemas.microsoft.com/office/drawing/2014/main" val="3863544000"/>
                    </a:ext>
                  </a:extLst>
                </a:gridCol>
                <a:gridCol w="998132">
                  <a:extLst>
                    <a:ext uri="{9D8B030D-6E8A-4147-A177-3AD203B41FA5}">
                      <a16:colId xmlns:a16="http://schemas.microsoft.com/office/drawing/2014/main" val="2509169248"/>
                    </a:ext>
                  </a:extLst>
                </a:gridCol>
              </a:tblGrid>
              <a:tr h="185040">
                <a:tc rowSpan="2">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s-ES" sz="1200" b="1" i="0" u="none" strike="noStrike" kern="1200" baseline="0" dirty="0">
                          <a:solidFill>
                            <a:srgbClr val="000000"/>
                          </a:solidFill>
                          <a:effectLst/>
                          <a:latin typeface="Corbel" panose="020B0503020204020204" pitchFamily="34" charset="0"/>
                          <a:ea typeface="+mn-ea"/>
                          <a:cs typeface="+mn-cs"/>
                        </a:rPr>
                        <a:t>Diciembre</a:t>
                      </a:r>
                    </a:p>
                    <a:p>
                      <a:pPr marL="0" marR="0" lvl="0" indent="0" algn="ctr" defTabSz="914400" rtl="0" eaLnBrk="1" fontAlgn="ctr" latinLnBrk="0" hangingPunct="1">
                        <a:lnSpc>
                          <a:spcPct val="100000"/>
                        </a:lnSpc>
                        <a:spcBef>
                          <a:spcPts val="0"/>
                        </a:spcBef>
                        <a:spcAft>
                          <a:spcPts val="0"/>
                        </a:spcAft>
                        <a:buClrTx/>
                        <a:buSzTx/>
                        <a:buFontTx/>
                        <a:buNone/>
                        <a:tabLst/>
                        <a:defRPr/>
                      </a:pPr>
                      <a:r>
                        <a:rPr lang="es-ES" sz="1200" b="1" i="0" u="none" strike="noStrike" kern="1200" baseline="0" dirty="0">
                          <a:solidFill>
                            <a:srgbClr val="000000"/>
                          </a:solidFill>
                          <a:effectLst/>
                          <a:latin typeface="Corbel" panose="020B0503020204020204" pitchFamily="34" charset="0"/>
                          <a:ea typeface="+mn-ea"/>
                          <a:cs typeface="+mn-cs"/>
                        </a:rPr>
                        <a:t>2021</a:t>
                      </a:r>
                    </a:p>
                  </a:txBody>
                  <a:tcPr marL="5372" marR="5372" marT="5372" marB="0" anchor="ctr">
                    <a:lnL w="12700" cap="flat" cmpd="sng" algn="ctr">
                      <a:solidFill>
                        <a:schemeClr val="tx1"/>
                      </a:solidFill>
                      <a:prstDash val="solid"/>
                      <a:round/>
                      <a:headEnd type="none" w="med" len="med"/>
                      <a:tailEnd type="none" w="med" len="med"/>
                    </a:lnL>
                    <a:lnR>
                      <a:noFill/>
                    </a:lnR>
                    <a:lnT w="19050" cap="flat" cmpd="sng" algn="ctr">
                      <a:solidFill>
                        <a:schemeClr val="tx1">
                          <a:lumMod val="65000"/>
                          <a:lumOff val="35000"/>
                        </a:schemeClr>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rowSpan="2">
                  <a:txBody>
                    <a:bodyPr/>
                    <a:lstStyle/>
                    <a:p>
                      <a:pPr algn="ctr" rtl="0" fontAlgn="ctr"/>
                      <a:r>
                        <a:rPr lang="es-PE" sz="1200" b="1" i="0" u="none" strike="noStrike" dirty="0">
                          <a:solidFill>
                            <a:schemeClr val="tx1"/>
                          </a:solidFill>
                          <a:effectLst/>
                          <a:latin typeface="Corbel" panose="020B0503020204020204" pitchFamily="34" charset="0"/>
                        </a:rPr>
                        <a:t>Total </a:t>
                      </a:r>
                    </a:p>
                  </a:txBody>
                  <a:tcPr marL="5372" marR="5372" marT="5372" marB="0" anchor="ctr">
                    <a:lnL>
                      <a:noFill/>
                    </a:lnL>
                    <a:lnR>
                      <a:noFill/>
                    </a:lnR>
                    <a:lnT w="19050" cap="flat" cmpd="sng" algn="ctr">
                      <a:solidFill>
                        <a:schemeClr val="tx1">
                          <a:lumMod val="65000"/>
                          <a:lumOff val="35000"/>
                        </a:schemeClr>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gridSpan="2">
                  <a:txBody>
                    <a:bodyPr/>
                    <a:lstStyle/>
                    <a:p>
                      <a:pPr algn="ctr" rtl="0" fontAlgn="ctr"/>
                      <a:r>
                        <a:rPr lang="es-ES" sz="1200" b="1" i="0" u="none" strike="noStrike" dirty="0">
                          <a:solidFill>
                            <a:schemeClr val="tx1"/>
                          </a:solidFill>
                          <a:effectLst/>
                          <a:latin typeface="Corbel" panose="020B0503020204020204" pitchFamily="34" charset="0"/>
                        </a:rPr>
                        <a:t>Ámbito II</a:t>
                      </a:r>
                      <a:endParaRPr lang="es-PE" sz="1200" b="1" i="0" u="none" strike="noStrike" dirty="0">
                        <a:solidFill>
                          <a:schemeClr val="tx1"/>
                        </a:solidFill>
                        <a:effectLst/>
                        <a:latin typeface="Corbel" panose="020B0503020204020204" pitchFamily="34" charset="0"/>
                      </a:endParaRPr>
                    </a:p>
                  </a:txBody>
                  <a:tcPr marL="5372" marR="5372" marT="5372" marB="0" anchor="ctr">
                    <a:lnL>
                      <a:noFill/>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pPr algn="ctr" rtl="0" fontAlgn="ctr"/>
                      <a:endParaRPr lang="es-PE" sz="1200" b="1" i="0" u="none" strike="noStrike" dirty="0">
                        <a:solidFill>
                          <a:schemeClr val="tx1"/>
                        </a:solidFill>
                        <a:effectLst/>
                        <a:latin typeface="Corbel" panose="020B0503020204020204" pitchFamily="34" charset="0"/>
                      </a:endParaRPr>
                    </a:p>
                  </a:txBody>
                  <a:tcPr marL="5372" marR="5372" marT="5372" marB="0" anchor="ctr">
                    <a:lnL>
                      <a:noFill/>
                    </a:lnL>
                    <a:lnR w="12700" cap="flat" cmpd="sng" algn="ctr">
                      <a:no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gridSpan="3">
                  <a:txBody>
                    <a:bodyPr/>
                    <a:lstStyle/>
                    <a:p>
                      <a:pPr marL="0" algn="ctr" defTabSz="1219170" rtl="0" eaLnBrk="1" fontAlgn="ctr" latinLnBrk="0" hangingPunct="1"/>
                      <a:r>
                        <a:rPr lang="es-ES" sz="1200" b="1" i="0" u="none" strike="noStrike" kern="1200" dirty="0">
                          <a:solidFill>
                            <a:schemeClr val="tx1"/>
                          </a:solidFill>
                          <a:effectLst/>
                          <a:latin typeface="Corbel" panose="020B0503020204020204" pitchFamily="34" charset="0"/>
                          <a:ea typeface="+mn-ea"/>
                          <a:cs typeface="+mn-cs"/>
                        </a:rPr>
                        <a:t>Región</a:t>
                      </a:r>
                      <a:endParaRPr lang="es-PE" sz="1200" b="1" i="0" u="none" strike="noStrike" kern="1200" dirty="0">
                        <a:solidFill>
                          <a:schemeClr val="tx1"/>
                        </a:solidFill>
                        <a:effectLst/>
                        <a:latin typeface="Corbel" panose="020B0503020204020204" pitchFamily="34" charset="0"/>
                        <a:ea typeface="+mn-ea"/>
                        <a:cs typeface="+mn-cs"/>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endParaRPr lang="es-P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endParaRPr lang="es-P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gridSpan="2">
                  <a:txBody>
                    <a:bodyPr/>
                    <a:lstStyle/>
                    <a:p>
                      <a:pPr algn="ctr" rtl="0" fontAlgn="ctr"/>
                      <a:r>
                        <a:rPr lang="es-PE" sz="1200" b="1" i="0" u="none" strike="noStrike" dirty="0">
                          <a:solidFill>
                            <a:schemeClr val="tx1"/>
                          </a:solidFill>
                          <a:effectLst/>
                          <a:latin typeface="Corbel" panose="020B0503020204020204" pitchFamily="34" charset="0"/>
                        </a:rPr>
                        <a:t>Nivel de instrucción</a:t>
                      </a: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pPr algn="ctr" rtl="0" fontAlgn="ctr"/>
                      <a:endParaRPr lang="es-PE" sz="1400" b="0" i="0" u="none" strike="noStrike" dirty="0">
                        <a:solidFill>
                          <a:srgbClr val="000000"/>
                        </a:solidFill>
                        <a:effectLst/>
                        <a:latin typeface="+mn-lt"/>
                      </a:endParaRPr>
                    </a:p>
                  </a:txBody>
                  <a:tcPr marL="5372" marR="5372" marT="5372" marB="0" anchor="ctr">
                    <a:lnL w="12700" cap="flat" cmpd="sng" algn="ctr">
                      <a:solidFill>
                        <a:schemeClr val="tx1"/>
                      </a:solidFill>
                      <a:prstDash val="solid"/>
                      <a:round/>
                      <a:headEnd type="none" w="med" len="med"/>
                      <a:tailEnd type="none" w="med" len="med"/>
                    </a:lnL>
                    <a:lnR>
                      <a:noFill/>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bg1"/>
                    </a:solidFill>
                  </a:tcPr>
                </a:tc>
                <a:tc gridSpan="3">
                  <a:txBody>
                    <a:bodyPr/>
                    <a:lstStyle/>
                    <a:p>
                      <a:pPr algn="ctr" rtl="0" fontAlgn="ctr"/>
                      <a:r>
                        <a:rPr lang="es-ES" sz="1200" b="1" i="0" u="none" strike="noStrike" dirty="0">
                          <a:solidFill>
                            <a:schemeClr val="tx1"/>
                          </a:solidFill>
                          <a:effectLst/>
                          <a:latin typeface="Corbel" panose="020B0503020204020204" pitchFamily="34" charset="0"/>
                        </a:rPr>
                        <a:t>Identificación ideológica</a:t>
                      </a:r>
                      <a:endParaRPr lang="es-PE" sz="1200" b="1" i="0" u="none" strike="noStrike" dirty="0">
                        <a:solidFill>
                          <a:schemeClr val="tx1"/>
                        </a:solidFill>
                        <a:effectLst/>
                        <a:latin typeface="Corbel" panose="020B0503020204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pPr algn="ctr" rtl="0" fontAlgn="ctr"/>
                      <a:endParaRPr lang="es-PE" sz="1400" b="0" i="0" u="none" strike="noStrike" dirty="0">
                        <a:solidFill>
                          <a:srgbClr val="000000"/>
                        </a:solidFill>
                        <a:effectLst/>
                        <a:latin typeface="+mn-lt"/>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pPr algn="ctr" rtl="0" fontAlgn="ctr"/>
                      <a:endParaRPr lang="es-PE" sz="1400" b="0" i="0" u="none" strike="noStrike" dirty="0">
                        <a:solidFill>
                          <a:srgbClr val="000000"/>
                        </a:solidFill>
                        <a:effectLst/>
                        <a:latin typeface="+mn-lt"/>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gridSpan="2">
                  <a:txBody>
                    <a:bodyPr/>
                    <a:lstStyle/>
                    <a:p>
                      <a:pPr algn="ctr" rtl="0" fontAlgn="ctr"/>
                      <a:r>
                        <a:rPr lang="es-MX" sz="1200" b="1" i="0" u="none" strike="noStrike" dirty="0">
                          <a:solidFill>
                            <a:schemeClr val="tx1"/>
                          </a:solidFill>
                          <a:effectLst/>
                          <a:latin typeface="Corbel" panose="020B0503020204020204" pitchFamily="34" charset="0"/>
                        </a:rPr>
                        <a:t>Aprobación Castillo</a:t>
                      </a:r>
                      <a:endParaRPr lang="es-PE" sz="1200" b="1" i="0" u="none" strike="noStrike" dirty="0">
                        <a:solidFill>
                          <a:schemeClr val="tx1"/>
                        </a:solidFill>
                        <a:effectLst/>
                        <a:latin typeface="Corbel" panose="020B0503020204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pPr algn="ctr" rtl="0" fontAlgn="ctr"/>
                      <a:endParaRPr lang="es-PE" sz="1200" b="1" i="0" u="none" strike="noStrike" dirty="0">
                        <a:solidFill>
                          <a:schemeClr val="tx1"/>
                        </a:solidFill>
                        <a:effectLst/>
                        <a:latin typeface="Corbel" panose="020B0503020204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0"/>
                  </a:ext>
                </a:extLst>
              </a:tr>
              <a:tr h="288000">
                <a:tc vMerge="1">
                  <a:txBody>
                    <a:bodyPr/>
                    <a:lstStyle/>
                    <a:p>
                      <a:endParaRPr lang="es-PE"/>
                    </a:p>
                  </a:txBody>
                  <a:tcPr/>
                </a:tc>
                <a:tc vMerge="1">
                  <a:txBody>
                    <a:bodyPr/>
                    <a:lstStyle/>
                    <a:p>
                      <a:endParaRPr lang="es-PE"/>
                    </a:p>
                  </a:txBody>
                  <a:tcPr/>
                </a:tc>
                <a:tc>
                  <a:txBody>
                    <a:bodyPr/>
                    <a:lstStyle/>
                    <a:p>
                      <a:pPr algn="ctr" rtl="0" fontAlgn="ctr"/>
                      <a:r>
                        <a:rPr lang="es-ES" sz="1200" b="1" i="0" u="none" strike="noStrike" dirty="0">
                          <a:solidFill>
                            <a:schemeClr val="tx1"/>
                          </a:solidFill>
                          <a:effectLst/>
                          <a:latin typeface="Corbel" panose="020B0503020204020204" pitchFamily="34" charset="0"/>
                          <a:cs typeface="Arial" panose="020B0604020202020204" pitchFamily="34" charset="0"/>
                        </a:rPr>
                        <a:t>Lima</a:t>
                      </a:r>
                    </a:p>
                    <a:p>
                      <a:pPr algn="ctr" rtl="0" fontAlgn="ctr"/>
                      <a:r>
                        <a:rPr lang="es-ES" sz="1200" b="1" i="0" u="none" strike="noStrike" dirty="0" err="1">
                          <a:solidFill>
                            <a:schemeClr val="tx1"/>
                          </a:solidFill>
                          <a:effectLst/>
                          <a:latin typeface="Corbel" panose="020B0503020204020204" pitchFamily="34" charset="0"/>
                          <a:cs typeface="Arial" panose="020B0604020202020204" pitchFamily="34" charset="0"/>
                        </a:rPr>
                        <a:t>Met</a:t>
                      </a:r>
                      <a:r>
                        <a:rPr lang="es-ES" sz="1200" b="1" i="0" u="none" strike="noStrike" dirty="0">
                          <a:solidFill>
                            <a:schemeClr val="tx1"/>
                          </a:solidFill>
                          <a:effectLst/>
                          <a:latin typeface="Corbel" panose="020B0503020204020204" pitchFamily="34" charset="0"/>
                          <a:cs typeface="Arial" panose="020B0604020202020204" pitchFamily="34" charset="0"/>
                        </a:rPr>
                        <a:t>.</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a:noFill/>
                    </a:lnL>
                    <a:lnR>
                      <a:noFill/>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algn="ctr" rtl="0" fontAlgn="ctr"/>
                      <a:r>
                        <a:rPr lang="es-ES" sz="1200" b="1" i="0" u="none" strike="noStrike" dirty="0">
                          <a:solidFill>
                            <a:schemeClr val="tx1"/>
                          </a:solidFill>
                          <a:effectLst/>
                          <a:latin typeface="Corbel" panose="020B0503020204020204" pitchFamily="34" charset="0"/>
                          <a:cs typeface="Arial" panose="020B0604020202020204" pitchFamily="34" charset="0"/>
                        </a:rPr>
                        <a:t>Perú sin</a:t>
                      </a:r>
                    </a:p>
                    <a:p>
                      <a:pPr algn="ctr" rtl="0" fontAlgn="ctr"/>
                      <a:r>
                        <a:rPr lang="es-ES" sz="1200" b="1" i="0" u="none" strike="noStrike" dirty="0">
                          <a:solidFill>
                            <a:schemeClr val="tx1"/>
                          </a:solidFill>
                          <a:effectLst/>
                          <a:latin typeface="Corbel" panose="020B0503020204020204" pitchFamily="34" charset="0"/>
                          <a:cs typeface="Arial" panose="020B0604020202020204" pitchFamily="34" charset="0"/>
                        </a:rPr>
                        <a:t>Lima</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a:noFill/>
                    </a:lnL>
                    <a:lnR w="12700" cap="flat" cmpd="sng" algn="ctr">
                      <a:solidFill>
                        <a:schemeClr val="tx1"/>
                      </a:solid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algn="ctr" rtl="0" fontAlgn="ctr"/>
                      <a:r>
                        <a:rPr lang="es-ES" sz="1200" b="1" i="0" u="none" strike="noStrike" dirty="0">
                          <a:solidFill>
                            <a:schemeClr val="tx1"/>
                          </a:solidFill>
                          <a:effectLst/>
                          <a:latin typeface="Corbel" panose="020B0503020204020204" pitchFamily="34" charset="0"/>
                          <a:cs typeface="Arial" panose="020B0604020202020204" pitchFamily="34" charset="0"/>
                        </a:rPr>
                        <a:t>Costa</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algn="ctr" rtl="0" fontAlgn="ctr"/>
                      <a:r>
                        <a:rPr lang="es-ES" sz="1200" b="1" i="0" u="none" strike="noStrike" dirty="0">
                          <a:solidFill>
                            <a:schemeClr val="tx1"/>
                          </a:solidFill>
                          <a:effectLst/>
                          <a:latin typeface="Corbel" panose="020B0503020204020204" pitchFamily="34" charset="0"/>
                          <a:cs typeface="Arial" panose="020B0604020202020204" pitchFamily="34" charset="0"/>
                        </a:rPr>
                        <a:t>Sierra</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ES" sz="1200" b="1" i="0" u="none" strike="noStrike" dirty="0">
                          <a:solidFill>
                            <a:schemeClr val="tx1"/>
                          </a:solidFill>
                          <a:effectLst/>
                          <a:latin typeface="Corbel" panose="020B0503020204020204" pitchFamily="34" charset="0"/>
                          <a:cs typeface="Arial" panose="020B0604020202020204" pitchFamily="34" charset="0"/>
                        </a:rPr>
                        <a:t>Selva</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ctr"/>
                      <a:r>
                        <a:rPr lang="es-PE" sz="1200" b="1" i="0" u="none" strike="noStrike" dirty="0">
                          <a:solidFill>
                            <a:schemeClr val="tx1"/>
                          </a:solidFill>
                          <a:effectLst/>
                          <a:latin typeface="Corbel" panose="020B0503020204020204" pitchFamily="34" charset="0"/>
                          <a:cs typeface="Arial" panose="020B0604020202020204" pitchFamily="34" charset="0"/>
                        </a:rPr>
                        <a:t>Básica</a:t>
                      </a:r>
                    </a:p>
                  </a:txBody>
                  <a:tcPr marL="5372" marR="5372" marT="5372" marB="0" anchor="ctr">
                    <a:lnL w="12700" cap="flat" cmpd="sng" algn="ctr">
                      <a:solidFill>
                        <a:schemeClr val="tx1"/>
                      </a:solidFill>
                      <a:prstDash val="solid"/>
                      <a:round/>
                      <a:headEnd type="none" w="med" len="med"/>
                      <a:tailEnd type="none" w="med" len="med"/>
                    </a:lnL>
                    <a:lnR>
                      <a:noFill/>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PE" sz="1200" b="1" i="0" u="none" strike="noStrike" dirty="0">
                          <a:solidFill>
                            <a:schemeClr val="tx1"/>
                          </a:solidFill>
                          <a:effectLst/>
                          <a:latin typeface="Corbel" panose="020B0503020204020204" pitchFamily="34" charset="0"/>
                          <a:cs typeface="Arial" panose="020B0604020202020204" pitchFamily="34" charset="0"/>
                        </a:rPr>
                        <a:t>Superior</a:t>
                      </a:r>
                    </a:p>
                  </a:txBody>
                  <a:tcPr marL="5372" marR="5372" marT="5372"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ctr"/>
                      <a:r>
                        <a:rPr lang="es-MX" sz="1200" b="1" i="0" u="none" strike="noStrike" dirty="0">
                          <a:solidFill>
                            <a:schemeClr val="tx1"/>
                          </a:solidFill>
                          <a:effectLst/>
                          <a:latin typeface="Corbel" panose="020B0503020204020204" pitchFamily="34" charset="0"/>
                          <a:cs typeface="Arial" panose="020B0604020202020204" pitchFamily="34" charset="0"/>
                        </a:rPr>
                        <a:t>Izquierda</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PE" sz="1200" b="1" i="0" u="none" strike="noStrike" dirty="0">
                          <a:solidFill>
                            <a:schemeClr val="tx1"/>
                          </a:solidFill>
                          <a:effectLst/>
                          <a:latin typeface="Corbel" panose="020B0503020204020204" pitchFamily="34" charset="0"/>
                          <a:cs typeface="Arial" panose="020B0604020202020204" pitchFamily="34" charset="0"/>
                        </a:rPr>
                        <a:t>Centro</a:t>
                      </a:r>
                    </a:p>
                  </a:txBody>
                  <a:tcPr marL="5372" marR="5372" marT="5372"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PE" sz="1200" b="1" i="0" u="none" strike="noStrike" dirty="0">
                          <a:solidFill>
                            <a:schemeClr val="tx1"/>
                          </a:solidFill>
                          <a:effectLst/>
                          <a:latin typeface="Corbel" panose="020B0503020204020204" pitchFamily="34" charset="0"/>
                          <a:cs typeface="Arial" panose="020B0604020202020204" pitchFamily="34" charset="0"/>
                        </a:rPr>
                        <a:t>Derecha</a:t>
                      </a:r>
                    </a:p>
                  </a:txBody>
                  <a:tcPr marL="5372" marR="5372" marT="5372"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MX" sz="1200" b="1" i="0" u="none" strike="noStrike" dirty="0">
                          <a:solidFill>
                            <a:schemeClr val="tx1"/>
                          </a:solidFill>
                          <a:effectLst/>
                          <a:latin typeface="Corbel" panose="020B0503020204020204" pitchFamily="34" charset="0"/>
                          <a:cs typeface="Arial" panose="020B0604020202020204" pitchFamily="34" charset="0"/>
                        </a:rPr>
                        <a:t>Aprueba</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MX" sz="1200" b="1" i="0" u="none" strike="noStrike" dirty="0">
                          <a:solidFill>
                            <a:schemeClr val="tx1"/>
                          </a:solidFill>
                          <a:effectLst/>
                          <a:latin typeface="Corbel" panose="020B0503020204020204" pitchFamily="34" charset="0"/>
                          <a:cs typeface="Arial" panose="020B0604020202020204" pitchFamily="34" charset="0"/>
                        </a:rPr>
                        <a:t>Desaprueba</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1"/>
                  </a:ext>
                </a:extLst>
              </a:tr>
              <a:tr h="283086">
                <a:tc>
                  <a:txBody>
                    <a:bodyPr/>
                    <a:lstStyle/>
                    <a:p>
                      <a:pPr algn="l" fontAlgn="ctr"/>
                      <a:r>
                        <a:rPr lang="es-MX" sz="1200" b="0" i="0" u="none" strike="noStrike" dirty="0">
                          <a:solidFill>
                            <a:srgbClr val="000000"/>
                          </a:solidFill>
                          <a:effectLst/>
                          <a:latin typeface="Corbel" panose="020B0503020204020204" pitchFamily="34" charset="0"/>
                        </a:rPr>
                        <a:t>Por su incapacidad para gobernar</a:t>
                      </a:r>
                    </a:p>
                  </a:txBody>
                  <a:tcPr marL="9525" marR="9525" marT="9525" marB="0" anchor="ctr">
                    <a:lnL w="12700" cap="flat" cmpd="sng" algn="ctr">
                      <a:solidFill>
                        <a:schemeClr val="tx1"/>
                      </a:solidFill>
                      <a:prstDash val="solid"/>
                      <a:round/>
                      <a:headEnd type="none" w="med" len="med"/>
                      <a:tailEnd type="none" w="med" len="med"/>
                    </a:lnL>
                    <a:lnR>
                      <a:noFill/>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ctr"/>
                      <a:r>
                        <a:rPr lang="es-PE" sz="1200" b="0" i="0" u="none" strike="noStrike" dirty="0">
                          <a:solidFill>
                            <a:srgbClr val="000000"/>
                          </a:solidFill>
                          <a:effectLst/>
                          <a:latin typeface="Corbel" panose="020B0503020204020204" pitchFamily="34" charset="0"/>
                        </a:rPr>
                        <a:t>69%</a:t>
                      </a:r>
                    </a:p>
                  </a:txBody>
                  <a:tcPr marL="9525" marR="9525" marT="9525" marB="0" anchor="ctr">
                    <a:lnL>
                      <a:noFill/>
                    </a:lnL>
                    <a:lnR>
                      <a:noFill/>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marL="0" algn="ctr" defTabSz="1219170" rtl="0" eaLnBrk="1" fontAlgn="ctr" latinLnBrk="0" hangingPunct="1"/>
                      <a:r>
                        <a:rPr lang="es-PE" sz="1200" b="1" i="0" u="none" strike="noStrike" kern="1200" dirty="0">
                          <a:solidFill>
                            <a:srgbClr val="FF0000"/>
                          </a:solidFill>
                          <a:effectLst/>
                          <a:latin typeface="Corbel" panose="020B0503020204020204" pitchFamily="34" charset="0"/>
                          <a:ea typeface="+mn-ea"/>
                          <a:cs typeface="+mn-cs"/>
                        </a:rPr>
                        <a:t>76%</a:t>
                      </a:r>
                    </a:p>
                  </a:txBody>
                  <a:tcPr marL="9525" marR="9525" marT="9525" marB="0" anchor="ctr">
                    <a:lnL>
                      <a:noFill/>
                    </a:lnL>
                    <a:lnR>
                      <a:noFill/>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64%</a:t>
                      </a:r>
                    </a:p>
                  </a:txBody>
                  <a:tcPr marL="9525" marR="9525" marT="9525" marB="0" anchor="ctr">
                    <a:lnL>
                      <a:noFill/>
                    </a:lnL>
                    <a:lnR w="12700" cap="flat" cmpd="sng" algn="ctr">
                      <a:solidFill>
                        <a:schemeClr val="tx1"/>
                      </a:solid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dirty="0">
                          <a:solidFill>
                            <a:srgbClr val="FF0000"/>
                          </a:solidFill>
                          <a:effectLst/>
                          <a:latin typeface="Corbel" panose="020B0503020204020204" pitchFamily="34" charset="0"/>
                        </a:rPr>
                        <a:t>76%</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57%</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55%</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63%</a:t>
                      </a:r>
                    </a:p>
                  </a:txBody>
                  <a:tcPr marL="9525" marR="9525" marT="9525" marB="0" anchor="ctr">
                    <a:lnL w="12700" cap="flat" cmpd="sng" algn="ctr">
                      <a:solidFill>
                        <a:schemeClr val="tx1"/>
                      </a:solidFill>
                      <a:prstDash val="solid"/>
                      <a:round/>
                      <a:headEnd type="none" w="med" len="med"/>
                      <a:tailEnd type="none" w="med" len="med"/>
                    </a:lnL>
                    <a:lnR>
                      <a:noFill/>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marL="0" algn="ctr" defTabSz="1219170" rtl="0" eaLnBrk="1" fontAlgn="ctr" latinLnBrk="0" hangingPunct="1"/>
                      <a:r>
                        <a:rPr lang="es-PE" sz="1200" b="1" i="0" u="none" strike="noStrike" kern="1200" dirty="0">
                          <a:solidFill>
                            <a:srgbClr val="FF0000"/>
                          </a:solidFill>
                          <a:effectLst/>
                          <a:latin typeface="Corbel" panose="020B0503020204020204" pitchFamily="34" charset="0"/>
                          <a:ea typeface="+mn-ea"/>
                          <a:cs typeface="+mn-cs"/>
                        </a:rPr>
                        <a:t>75%</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60%</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70%</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marL="0" algn="ctr" defTabSz="1219170" rtl="0" eaLnBrk="1" fontAlgn="ctr" latinLnBrk="0" hangingPunct="1"/>
                      <a:r>
                        <a:rPr lang="es-PE" sz="1200" b="1" i="0" u="none" strike="noStrike" kern="1200" dirty="0">
                          <a:solidFill>
                            <a:srgbClr val="FF0000"/>
                          </a:solidFill>
                          <a:effectLst/>
                          <a:latin typeface="Corbel" panose="020B0503020204020204" pitchFamily="34" charset="0"/>
                          <a:ea typeface="+mn-ea"/>
                          <a:cs typeface="+mn-cs"/>
                        </a:rPr>
                        <a:t>74%</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9%</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marL="0" algn="ctr" defTabSz="1219170" rtl="0" eaLnBrk="1" fontAlgn="ctr" latinLnBrk="0" hangingPunct="1"/>
                      <a:r>
                        <a:rPr lang="es-PE" sz="1200" b="1" i="0" u="none" strike="noStrike" kern="1200" dirty="0">
                          <a:solidFill>
                            <a:srgbClr val="FF0000"/>
                          </a:solidFill>
                          <a:effectLst/>
                          <a:latin typeface="Corbel" panose="020B0503020204020204" pitchFamily="34" charset="0"/>
                          <a:ea typeface="+mn-ea"/>
                          <a:cs typeface="+mn-cs"/>
                        </a:rPr>
                        <a:t>79%</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extLst>
                  <a:ext uri="{0D108BD9-81ED-4DB2-BD59-A6C34878D82A}">
                    <a16:rowId xmlns:a16="http://schemas.microsoft.com/office/drawing/2014/main" val="10002"/>
                  </a:ext>
                </a:extLst>
              </a:tr>
              <a:tr h="283086">
                <a:tc>
                  <a:txBody>
                    <a:bodyPr/>
                    <a:lstStyle/>
                    <a:p>
                      <a:pPr algn="l" fontAlgn="ctr"/>
                      <a:r>
                        <a:rPr lang="es-MX" sz="1200" b="0" i="0" u="none" strike="noStrike" dirty="0">
                          <a:solidFill>
                            <a:srgbClr val="000000"/>
                          </a:solidFill>
                          <a:effectLst/>
                          <a:latin typeface="Corbel" panose="020B0503020204020204" pitchFamily="34" charset="0"/>
                        </a:rPr>
                        <a:t>Porque no lo dejan gobernar</a:t>
                      </a:r>
                    </a:p>
                  </a:txBody>
                  <a:tcPr marL="9525" marR="9525" marT="9525" marB="0" anchor="ctr">
                    <a:lnL w="12700" cap="flat" cmpd="sng" algn="ctr">
                      <a:solidFill>
                        <a:schemeClr val="tx1"/>
                      </a:solidFill>
                      <a:prstDash val="solid"/>
                      <a:round/>
                      <a:headEnd type="none" w="med" len="med"/>
                      <a:tailEnd type="none" w="med" len="med"/>
                    </a:lnL>
                    <a:lnR>
                      <a:noFill/>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ctr"/>
                      <a:r>
                        <a:rPr lang="es-PE" sz="1200" b="0" i="0" u="none" strike="noStrike" dirty="0">
                          <a:solidFill>
                            <a:srgbClr val="000000"/>
                          </a:solidFill>
                          <a:effectLst/>
                          <a:latin typeface="Corbel" panose="020B0503020204020204" pitchFamily="34" charset="0"/>
                        </a:rPr>
                        <a:t>40%</a:t>
                      </a:r>
                    </a:p>
                  </a:txBody>
                  <a:tcPr marL="9525" marR="9525" marT="9525" marB="0" anchor="ctr">
                    <a:lnL>
                      <a:noFill/>
                    </a:lnL>
                    <a:lnR>
                      <a:noFill/>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34%</a:t>
                      </a:r>
                    </a:p>
                  </a:txBody>
                  <a:tcPr marL="9525" marR="9525" marT="9525" marB="0" anchor="ctr">
                    <a:lnL>
                      <a:noFill/>
                    </a:lnL>
                    <a:lnR>
                      <a:noFill/>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marL="0" algn="ctr" defTabSz="1219170" rtl="0" eaLnBrk="1" fontAlgn="ctr" latinLnBrk="0" hangingPunct="1"/>
                      <a:r>
                        <a:rPr lang="es-PE" sz="1200" b="1" i="0" u="none" strike="noStrike" kern="1200" dirty="0">
                          <a:solidFill>
                            <a:srgbClr val="FF0000"/>
                          </a:solidFill>
                          <a:effectLst/>
                          <a:latin typeface="Corbel" panose="020B0503020204020204" pitchFamily="34" charset="0"/>
                          <a:ea typeface="+mn-ea"/>
                          <a:cs typeface="+mn-cs"/>
                        </a:rPr>
                        <a:t>44%</a:t>
                      </a:r>
                    </a:p>
                  </a:txBody>
                  <a:tcPr marL="9525" marR="9525" marT="9525" marB="0" anchor="ctr">
                    <a:lnL>
                      <a:noFill/>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34%</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marL="0" algn="ctr" defTabSz="1219170" rtl="0" eaLnBrk="1" fontAlgn="ctr" latinLnBrk="0" hangingPunct="1"/>
                      <a:r>
                        <a:rPr lang="es-PE" sz="1200" b="1" i="0" u="none" strike="noStrike" kern="1200" dirty="0">
                          <a:solidFill>
                            <a:srgbClr val="FF0000"/>
                          </a:solidFill>
                          <a:effectLst/>
                          <a:latin typeface="Corbel" panose="020B0503020204020204" pitchFamily="34" charset="0"/>
                          <a:ea typeface="+mn-ea"/>
                          <a:cs typeface="+mn-cs"/>
                        </a:rPr>
                        <a:t>52%</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marL="0" algn="ctr" defTabSz="1219170" rtl="0" eaLnBrk="1" fontAlgn="ctr" latinLnBrk="0" hangingPunct="1"/>
                      <a:r>
                        <a:rPr lang="es-PE" sz="1200" b="1" i="0" u="none" strike="noStrike" kern="1200" dirty="0">
                          <a:solidFill>
                            <a:srgbClr val="FF0000"/>
                          </a:solidFill>
                          <a:effectLst/>
                          <a:latin typeface="Corbel" panose="020B0503020204020204" pitchFamily="34" charset="0"/>
                          <a:ea typeface="+mn-ea"/>
                          <a:cs typeface="+mn-cs"/>
                        </a:rPr>
                        <a:t>49%</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marL="0" algn="ctr" defTabSz="1219170" rtl="0" eaLnBrk="1" fontAlgn="ctr" latinLnBrk="0" hangingPunct="1"/>
                      <a:r>
                        <a:rPr lang="es-PE" sz="1200" b="1" i="0" u="none" strike="noStrike" kern="1200" dirty="0">
                          <a:solidFill>
                            <a:srgbClr val="FF0000"/>
                          </a:solidFill>
                          <a:effectLst/>
                          <a:latin typeface="Corbel" panose="020B0503020204020204" pitchFamily="34" charset="0"/>
                          <a:ea typeface="+mn-ea"/>
                          <a:cs typeface="+mn-cs"/>
                        </a:rPr>
                        <a:t>44%</a:t>
                      </a:r>
                    </a:p>
                  </a:txBody>
                  <a:tcPr marL="9525" marR="9525" marT="9525" marB="0" anchor="ctr">
                    <a:lnL w="12700" cap="flat" cmpd="sng" algn="ctr">
                      <a:solidFill>
                        <a:schemeClr val="tx1"/>
                      </a:solidFill>
                      <a:prstDash val="solid"/>
                      <a:round/>
                      <a:headEnd type="none" w="med" len="med"/>
                      <a:tailEnd type="none" w="med" len="med"/>
                    </a:lnL>
                    <a:lnR>
                      <a:noFill/>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35%</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marL="0" algn="ctr" defTabSz="1219170" rtl="0" eaLnBrk="1" fontAlgn="ctr" latinLnBrk="0" hangingPunct="1"/>
                      <a:r>
                        <a:rPr lang="es-PE" sz="1200" b="1" i="0" u="none" strike="noStrike" kern="1200" dirty="0">
                          <a:solidFill>
                            <a:srgbClr val="FF0000"/>
                          </a:solidFill>
                          <a:effectLst/>
                          <a:latin typeface="Corbel" panose="020B0503020204020204" pitchFamily="34" charset="0"/>
                          <a:ea typeface="+mn-ea"/>
                          <a:cs typeface="+mn-cs"/>
                        </a:rPr>
                        <a:t>46%</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marL="0" algn="ctr" defTabSz="1219170" rtl="0" eaLnBrk="1" fontAlgn="ctr" latinLnBrk="0" hangingPunct="1"/>
                      <a:r>
                        <a:rPr lang="es-PE" sz="1200" b="1" i="0" u="none" strike="noStrike" kern="1200" dirty="0">
                          <a:solidFill>
                            <a:srgbClr val="FF0000"/>
                          </a:solidFill>
                          <a:effectLst/>
                          <a:latin typeface="Corbel" panose="020B0503020204020204" pitchFamily="34" charset="0"/>
                          <a:ea typeface="+mn-ea"/>
                          <a:cs typeface="+mn-cs"/>
                        </a:rPr>
                        <a:t>45%</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33%</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marL="0" algn="ctr" defTabSz="1219170" rtl="0" eaLnBrk="1" fontAlgn="ctr" latinLnBrk="0" hangingPunct="1"/>
                      <a:r>
                        <a:rPr lang="es-PE" sz="1200" b="1" i="0" u="none" strike="noStrike" kern="1200" dirty="0">
                          <a:solidFill>
                            <a:srgbClr val="FF0000"/>
                          </a:solidFill>
                          <a:effectLst/>
                          <a:latin typeface="Corbel" panose="020B0503020204020204" pitchFamily="34" charset="0"/>
                          <a:ea typeface="+mn-ea"/>
                          <a:cs typeface="+mn-cs"/>
                        </a:rPr>
                        <a:t>92%</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30%</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extLst>
                  <a:ext uri="{0D108BD9-81ED-4DB2-BD59-A6C34878D82A}">
                    <a16:rowId xmlns:a16="http://schemas.microsoft.com/office/drawing/2014/main" val="3207302545"/>
                  </a:ext>
                </a:extLst>
              </a:tr>
              <a:tr h="283086">
                <a:tc>
                  <a:txBody>
                    <a:bodyPr/>
                    <a:lstStyle/>
                    <a:p>
                      <a:pPr algn="l" fontAlgn="ctr"/>
                      <a:r>
                        <a:rPr lang="es-MX" sz="1200" b="0" i="0" u="none" strike="noStrike" dirty="0">
                          <a:solidFill>
                            <a:srgbClr val="000000"/>
                          </a:solidFill>
                          <a:effectLst/>
                          <a:latin typeface="Corbel" panose="020B0503020204020204" pitchFamily="34" charset="0"/>
                        </a:rPr>
                        <a:t>Otros</a:t>
                      </a:r>
                      <a:endParaRPr lang="es-PE" sz="1200" b="0" i="0" u="none" strike="noStrike" dirty="0">
                        <a:solidFill>
                          <a:srgbClr val="000000"/>
                        </a:solidFill>
                        <a:effectLst/>
                        <a:latin typeface="Corbel" panose="020B0503020204020204" pitchFamily="34" charset="0"/>
                      </a:endParaRPr>
                    </a:p>
                  </a:txBody>
                  <a:tcPr marL="9525" marR="9525" marT="9525" marB="0" anchor="ctr">
                    <a:lnL w="12700" cap="flat" cmpd="sng" algn="ctr">
                      <a:solidFill>
                        <a:schemeClr val="tx1"/>
                      </a:solidFill>
                      <a:prstDash val="solid"/>
                      <a:round/>
                      <a:headEnd type="none" w="med" len="med"/>
                      <a:tailEnd type="none" w="med" len="med"/>
                    </a:lnL>
                    <a:lnR>
                      <a:noFill/>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ctr"/>
                      <a:r>
                        <a:rPr lang="es-PE" sz="1200" b="0" i="0" u="none" strike="noStrike" dirty="0">
                          <a:solidFill>
                            <a:srgbClr val="000000"/>
                          </a:solidFill>
                          <a:effectLst/>
                          <a:latin typeface="Corbel" panose="020B0503020204020204" pitchFamily="34" charset="0"/>
                        </a:rPr>
                        <a:t>3%</a:t>
                      </a:r>
                    </a:p>
                  </a:txBody>
                  <a:tcPr marL="9525" marR="9525" marT="9525" marB="0" anchor="ctr">
                    <a:lnL>
                      <a:noFill/>
                    </a:lnL>
                    <a:lnR>
                      <a:noFill/>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marL="0" algn="ctr" defTabSz="1219170" rtl="0" eaLnBrk="1" fontAlgn="ctr" latinLnBrk="0" hangingPunct="1"/>
                      <a:r>
                        <a:rPr lang="es-PE" sz="1200" b="1" i="0" u="none" strike="noStrike" kern="1200" dirty="0">
                          <a:solidFill>
                            <a:srgbClr val="FF0000"/>
                          </a:solidFill>
                          <a:effectLst/>
                          <a:latin typeface="Corbel" panose="020B0503020204020204" pitchFamily="34" charset="0"/>
                          <a:ea typeface="+mn-ea"/>
                          <a:cs typeface="+mn-cs"/>
                        </a:rPr>
                        <a:t>5%</a:t>
                      </a:r>
                    </a:p>
                  </a:txBody>
                  <a:tcPr marL="9525" marR="9525" marT="9525" marB="0" anchor="ctr">
                    <a:lnL>
                      <a:noFill/>
                    </a:lnL>
                    <a:lnR>
                      <a:noFill/>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2%</a:t>
                      </a:r>
                    </a:p>
                  </a:txBody>
                  <a:tcPr marL="9525" marR="9525" marT="9525" marB="0" anchor="ctr">
                    <a:lnL>
                      <a:noFill/>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4%</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1%</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2%</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3%</a:t>
                      </a:r>
                    </a:p>
                  </a:txBody>
                  <a:tcPr marL="9525" marR="9525" marT="9525" marB="0" anchor="ctr">
                    <a:lnL w="12700" cap="flat" cmpd="sng" algn="ctr">
                      <a:solidFill>
                        <a:schemeClr val="tx1"/>
                      </a:solidFill>
                      <a:prstDash val="solid"/>
                      <a:round/>
                      <a:headEnd type="none" w="med" len="med"/>
                      <a:tailEnd type="none" w="med" len="med"/>
                    </a:lnL>
                    <a:lnR>
                      <a:noFill/>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3%</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3%</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2%</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3%</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3%</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3%</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extLst>
                  <a:ext uri="{0D108BD9-81ED-4DB2-BD59-A6C34878D82A}">
                    <a16:rowId xmlns:a16="http://schemas.microsoft.com/office/drawing/2014/main" val="10003"/>
                  </a:ext>
                </a:extLst>
              </a:tr>
              <a:tr h="283086">
                <a:tc>
                  <a:txBody>
                    <a:bodyPr/>
                    <a:lstStyle/>
                    <a:p>
                      <a:pPr algn="l" fontAlgn="ctr"/>
                      <a:r>
                        <a:rPr lang="es-MX" sz="1200" b="0" i="0" u="none" strike="noStrike" dirty="0">
                          <a:solidFill>
                            <a:srgbClr val="000000"/>
                          </a:solidFill>
                          <a:effectLst/>
                          <a:latin typeface="Corbel" panose="020B0503020204020204" pitchFamily="34" charset="0"/>
                        </a:rPr>
                        <a:t>NS/NP</a:t>
                      </a:r>
                      <a:endParaRPr lang="es-PE" sz="1200" b="0" i="0" u="none" strike="noStrike" dirty="0">
                        <a:solidFill>
                          <a:srgbClr val="000000"/>
                        </a:solidFill>
                        <a:effectLst/>
                        <a:latin typeface="Corbel" panose="020B0503020204020204" pitchFamily="34" charset="0"/>
                      </a:endParaRPr>
                    </a:p>
                  </a:txBody>
                  <a:tcPr marL="9525" marR="9525" marT="9525" marB="0" anchor="ctr">
                    <a:lnL w="12700" cap="flat" cmpd="sng" algn="ctr">
                      <a:solidFill>
                        <a:schemeClr val="tx1"/>
                      </a:solidFill>
                      <a:prstDash val="solid"/>
                      <a:round/>
                      <a:headEnd type="none" w="med" len="med"/>
                      <a:tailEnd type="none" w="med" len="med"/>
                    </a:lnL>
                    <a:lnR>
                      <a:noFill/>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tcPr>
                </a:tc>
                <a:tc>
                  <a:txBody>
                    <a:bodyPr/>
                    <a:lstStyle/>
                    <a:p>
                      <a:pPr algn="ctr" fontAlgn="ctr"/>
                      <a:r>
                        <a:rPr lang="es-ES" sz="1200" b="0" i="0" u="none" strike="noStrike" dirty="0">
                          <a:solidFill>
                            <a:srgbClr val="000000"/>
                          </a:solidFill>
                          <a:effectLst/>
                          <a:latin typeface="Corbel" panose="020B0503020204020204" pitchFamily="34" charset="0"/>
                        </a:rPr>
                        <a:t>-</a:t>
                      </a:r>
                      <a:endParaRPr lang="es-PE" sz="1200" b="0" i="0" u="none" strike="noStrike" dirty="0">
                        <a:solidFill>
                          <a:srgbClr val="000000"/>
                        </a:solidFill>
                        <a:effectLst/>
                        <a:latin typeface="Corbel" panose="020B0503020204020204" pitchFamily="34" charset="0"/>
                      </a:endParaRPr>
                    </a:p>
                  </a:txBody>
                  <a:tcPr marL="9525" marR="9525" marT="9525" marB="0" anchor="ctr">
                    <a:lnL>
                      <a:noFill/>
                    </a:lnL>
                    <a:lnR>
                      <a:noFill/>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dirty="0">
                          <a:solidFill>
                            <a:srgbClr val="000000"/>
                          </a:solidFill>
                          <a:effectLst/>
                          <a:latin typeface="Corbel" panose="020B0503020204020204" pitchFamily="34" charset="0"/>
                        </a:rPr>
                        <a:t>-</a:t>
                      </a:r>
                    </a:p>
                  </a:txBody>
                  <a:tcPr marL="9525" marR="9525" marT="9525" marB="0" anchor="ctr">
                    <a:lnL>
                      <a:noFill/>
                    </a:lnL>
                    <a:lnR>
                      <a:noFill/>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dirty="0">
                          <a:solidFill>
                            <a:srgbClr val="000000"/>
                          </a:solidFill>
                          <a:effectLst/>
                          <a:latin typeface="Corbel" panose="020B0503020204020204" pitchFamily="34" charset="0"/>
                        </a:rPr>
                        <a:t>1%</a:t>
                      </a:r>
                    </a:p>
                  </a:txBody>
                  <a:tcPr marL="9525" marR="9525" marT="9525" marB="0" anchor="ctr">
                    <a:lnL>
                      <a:noFill/>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dirty="0">
                          <a:solidFill>
                            <a:srgbClr val="000000"/>
                          </a:solidFill>
                          <a:effectLst/>
                          <a:latin typeface="Corbel" panose="020B0503020204020204" pitchFamily="34" charset="0"/>
                        </a:rPr>
                        <a:t>-</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1%</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2%</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1%</a:t>
                      </a:r>
                    </a:p>
                  </a:txBody>
                  <a:tcPr marL="9525" marR="9525" marT="9525" marB="0" anchor="ctr">
                    <a:lnL w="12700" cap="flat" cmpd="sng" algn="ctr">
                      <a:solidFill>
                        <a:schemeClr val="tx1"/>
                      </a:solidFill>
                      <a:prstDash val="solid"/>
                      <a:round/>
                      <a:headEnd type="none" w="med" len="med"/>
                      <a:tailEnd type="none" w="med" len="med"/>
                    </a:lnL>
                    <a:lnR>
                      <a:noFill/>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0%</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dirty="0">
                          <a:solidFill>
                            <a:srgbClr val="000000"/>
                          </a:solidFill>
                          <a:effectLst/>
                          <a:latin typeface="Corbel" panose="020B0503020204020204" pitchFamily="34" charset="0"/>
                        </a:rPr>
                        <a:t>-</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dirty="0">
                          <a:solidFill>
                            <a:srgbClr val="000000"/>
                          </a:solidFill>
                          <a:effectLst/>
                          <a:latin typeface="Corbel" panose="020B0503020204020204" pitchFamily="34" charset="0"/>
                        </a:rPr>
                        <a:t>1%</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extLst>
                  <a:ext uri="{0D108BD9-81ED-4DB2-BD59-A6C34878D82A}">
                    <a16:rowId xmlns:a16="http://schemas.microsoft.com/office/drawing/2014/main" val="10005"/>
                  </a:ext>
                </a:extLst>
              </a:tr>
            </a:tbl>
          </a:graphicData>
        </a:graphic>
      </p:graphicFrame>
      <p:sp>
        <p:nvSpPr>
          <p:cNvPr id="15" name="Rectángulo 12">
            <a:extLst>
              <a:ext uri="{FF2B5EF4-FFF2-40B4-BE49-F238E27FC236}">
                <a16:creationId xmlns:a16="http://schemas.microsoft.com/office/drawing/2014/main" id="{935EF5FA-A390-4A61-A639-86FB77B8BB74}"/>
              </a:ext>
            </a:extLst>
          </p:cNvPr>
          <p:cNvSpPr/>
          <p:nvPr/>
        </p:nvSpPr>
        <p:spPr>
          <a:xfrm>
            <a:off x="488735" y="2056338"/>
            <a:ext cx="9252410" cy="584775"/>
          </a:xfrm>
          <a:prstGeom prst="rect">
            <a:avLst/>
          </a:prstGeom>
        </p:spPr>
        <p:txBody>
          <a:bodyPr wrap="square">
            <a:spAutoFit/>
          </a:bodyPr>
          <a:lstStyle/>
          <a:p>
            <a:pPr>
              <a:defRPr/>
            </a:pPr>
            <a:r>
              <a:rPr lang="es-MX" sz="1600" dirty="0">
                <a:solidFill>
                  <a:srgbClr val="000000"/>
                </a:solidFill>
                <a:latin typeface="Corbel" panose="020B0503020204020204" pitchFamily="34" charset="0"/>
              </a:rPr>
              <a:t>¿Por qué cree que Pedro Castillo no terminará su gobierno? (Pregunta asistida) - Respuesta múltiple </a:t>
            </a:r>
            <a:endParaRPr lang="es-PE" sz="1600" dirty="0">
              <a:latin typeface="Corbel" panose="020B0503020204020204" pitchFamily="34" charset="0"/>
            </a:endParaRPr>
          </a:p>
          <a:p>
            <a:pPr>
              <a:defRPr/>
            </a:pPr>
            <a:r>
              <a:rPr lang="es-MX" sz="1600" dirty="0">
                <a:solidFill>
                  <a:srgbClr val="000000"/>
                </a:solidFill>
                <a:latin typeface="Corbel" panose="020B0503020204020204" pitchFamily="34" charset="0"/>
              </a:rPr>
              <a:t> </a:t>
            </a:r>
            <a:endParaRPr lang="es-PE" sz="1600" dirty="0">
              <a:latin typeface="Corbel" panose="020B0503020204020204" pitchFamily="34" charset="0"/>
            </a:endParaRPr>
          </a:p>
        </p:txBody>
      </p:sp>
      <p:sp>
        <p:nvSpPr>
          <p:cNvPr id="16" name="Rectángulo 9">
            <a:extLst>
              <a:ext uri="{FF2B5EF4-FFF2-40B4-BE49-F238E27FC236}">
                <a16:creationId xmlns:a16="http://schemas.microsoft.com/office/drawing/2014/main" id="{5B2D004A-8876-45BF-BBD8-34BB9948A1E6}"/>
              </a:ext>
            </a:extLst>
          </p:cNvPr>
          <p:cNvSpPr/>
          <p:nvPr/>
        </p:nvSpPr>
        <p:spPr>
          <a:xfrm>
            <a:off x="6317673" y="6504246"/>
            <a:ext cx="5505506" cy="261610"/>
          </a:xfrm>
          <a:prstGeom prst="rect">
            <a:avLst/>
          </a:prstGeom>
          <a:solidFill>
            <a:schemeClr val="bg1"/>
          </a:solidFill>
        </p:spPr>
        <p:txBody>
          <a:bodyPr wrap="square">
            <a:spAutoFit/>
          </a:bodyPr>
          <a:lstStyle/>
          <a:p>
            <a:pPr algn="r"/>
            <a:r>
              <a:rPr lang="es-ES" sz="1100" dirty="0">
                <a:solidFill>
                  <a:schemeClr val="bg1">
                    <a:lumMod val="50000"/>
                  </a:schemeClr>
                </a:solidFill>
                <a:latin typeface="Corbel" panose="020B0503020204020204" pitchFamily="34" charset="0"/>
              </a:rPr>
              <a:t>Base: total de entrevistados que creen que Pedro Castillo no terminará su gobierno (699)</a:t>
            </a:r>
            <a:endParaRPr lang="es-PE" sz="1100" dirty="0">
              <a:solidFill>
                <a:schemeClr val="bg1">
                  <a:lumMod val="50000"/>
                </a:schemeClr>
              </a:solidFill>
              <a:latin typeface="Corbel" panose="020B0503020204020204" pitchFamily="34" charset="0"/>
            </a:endParaRPr>
          </a:p>
        </p:txBody>
      </p:sp>
    </p:spTree>
    <p:extLst>
      <p:ext uri="{BB962C8B-B14F-4D97-AF65-F5344CB8AC3E}">
        <p14:creationId xmlns:p14="http://schemas.microsoft.com/office/powerpoint/2010/main" val="22545581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gray">
          <a:solidFill>
            <a:schemeClr val="accent5">
              <a:lumMod val="75000"/>
            </a:schemeClr>
          </a:solidFill>
        </p:spPr>
        <p:txBody>
          <a:bodyPr/>
          <a:lstStyle/>
          <a:p>
            <a:pPr>
              <a:spcAft>
                <a:spcPts val="400"/>
              </a:spcAft>
            </a:pPr>
            <a:r>
              <a:rPr lang="es-ES" sz="4400" dirty="0">
                <a:latin typeface="Corbel" panose="020B0503020204020204" pitchFamily="34" charset="0"/>
              </a:rPr>
              <a:t>Aprobación del Consejo de Ministros y de la primera ministra</a:t>
            </a:r>
            <a:endParaRPr lang="es-PE" sz="4400" dirty="0">
              <a:latin typeface="Corbel" panose="020B0503020204020204" pitchFamily="34" charset="0"/>
            </a:endParaRPr>
          </a:p>
        </p:txBody>
      </p:sp>
      <p:sp>
        <p:nvSpPr>
          <p:cNvPr id="3" name="Rectángulo 2"/>
          <p:cNvSpPr/>
          <p:nvPr/>
        </p:nvSpPr>
        <p:spPr bwMode="gray">
          <a:xfrm>
            <a:off x="6568745" y="6366066"/>
            <a:ext cx="5366327" cy="401782"/>
          </a:xfrm>
          <a:prstGeom prst="rect">
            <a:avLst/>
          </a:prstGeom>
          <a:solidFill>
            <a:schemeClr val="bg1"/>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indent="0" algn="ctr">
              <a:spcBef>
                <a:spcPts val="300"/>
              </a:spcBef>
              <a:buFont typeface="Courier New" pitchFamily="49" charset="0"/>
              <a:buNone/>
            </a:pPr>
            <a:endParaRPr lang="es-PE" sz="1600" dirty="0">
              <a:solidFill>
                <a:schemeClr val="tx1"/>
              </a:solidFill>
              <a:latin typeface="Arial" pitchFamily="34" charset="0"/>
              <a:cs typeface="Arial" pitchFamily="34" charset="0"/>
            </a:endParaRPr>
          </a:p>
        </p:txBody>
      </p:sp>
    </p:spTree>
    <p:extLst>
      <p:ext uri="{BB962C8B-B14F-4D97-AF65-F5344CB8AC3E}">
        <p14:creationId xmlns:p14="http://schemas.microsoft.com/office/powerpoint/2010/main" val="14783577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ítulo 10"/>
          <p:cNvSpPr txBox="1">
            <a:spLocks/>
          </p:cNvSpPr>
          <p:nvPr/>
        </p:nvSpPr>
        <p:spPr>
          <a:xfrm>
            <a:off x="353250" y="377222"/>
            <a:ext cx="8622475" cy="1595141"/>
          </a:xfrm>
          <a:prstGeom prst="rect">
            <a:avLst/>
          </a:prstGeom>
        </p:spPr>
        <p:txBody>
          <a:bodyPr/>
          <a:lstStyle>
            <a:lvl1pPr algn="l" defTabSz="1219170" rtl="0" eaLnBrk="1" latinLnBrk="0" hangingPunct="1">
              <a:spcBef>
                <a:spcPct val="0"/>
              </a:spcBef>
              <a:buNone/>
              <a:defRPr sz="2400" kern="1200">
                <a:solidFill>
                  <a:schemeClr val="tx1"/>
                </a:solidFill>
                <a:latin typeface="Arial" pitchFamily="34" charset="0"/>
                <a:ea typeface="+mj-ea"/>
                <a:cs typeface="+mj-cs"/>
              </a:defRPr>
            </a:lvl1pPr>
          </a:lstStyle>
          <a:p>
            <a:pPr algn="just"/>
            <a:r>
              <a:rPr lang="es-PE" dirty="0">
                <a:latin typeface="Corbel" panose="020B0503020204020204" pitchFamily="34" charset="0"/>
              </a:rPr>
              <a:t>Aprobación de los ministros: el 67% de los encuestados desaprueban el desempeño de los ministros, solo un 25% lo aprueba. Porcentajes son similares a la última medición de noviembre.</a:t>
            </a:r>
          </a:p>
        </p:txBody>
      </p:sp>
      <p:graphicFrame>
        <p:nvGraphicFramePr>
          <p:cNvPr id="7" name="11 Gráfico">
            <a:extLst>
              <a:ext uri="{FF2B5EF4-FFF2-40B4-BE49-F238E27FC236}">
                <a16:creationId xmlns:a16="http://schemas.microsoft.com/office/drawing/2014/main" id="{EBDE5A00-957D-4377-80E2-FF7E5D19D35D}"/>
              </a:ext>
            </a:extLst>
          </p:cNvPr>
          <p:cNvGraphicFramePr/>
          <p:nvPr>
            <p:extLst>
              <p:ext uri="{D42A27DB-BD31-4B8C-83A1-F6EECF244321}">
                <p14:modId xmlns:p14="http://schemas.microsoft.com/office/powerpoint/2010/main" val="4007416456"/>
              </p:ext>
            </p:extLst>
          </p:nvPr>
        </p:nvGraphicFramePr>
        <p:xfrm>
          <a:off x="2075611" y="2705384"/>
          <a:ext cx="7874033" cy="3313683"/>
        </p:xfrm>
        <a:graphic>
          <a:graphicData uri="http://schemas.openxmlformats.org/drawingml/2006/chart">
            <c:chart xmlns:c="http://schemas.openxmlformats.org/drawingml/2006/chart" xmlns:r="http://schemas.openxmlformats.org/officeDocument/2006/relationships" r:id="rId3"/>
          </a:graphicData>
        </a:graphic>
      </p:graphicFrame>
      <p:sp>
        <p:nvSpPr>
          <p:cNvPr id="8" name="Rectángulo 5">
            <a:extLst>
              <a:ext uri="{FF2B5EF4-FFF2-40B4-BE49-F238E27FC236}">
                <a16:creationId xmlns:a16="http://schemas.microsoft.com/office/drawing/2014/main" id="{B0749CB4-346F-4295-B4D2-AF7AA25A8DB8}"/>
              </a:ext>
            </a:extLst>
          </p:cNvPr>
          <p:cNvSpPr/>
          <p:nvPr/>
        </p:nvSpPr>
        <p:spPr>
          <a:xfrm>
            <a:off x="353251" y="1972363"/>
            <a:ext cx="7480934" cy="338554"/>
          </a:xfrm>
          <a:prstGeom prst="rect">
            <a:avLst/>
          </a:prstGeom>
        </p:spPr>
        <p:txBody>
          <a:bodyPr wrap="square">
            <a:spAutoFit/>
          </a:bodyPr>
          <a:lstStyle/>
          <a:p>
            <a:r>
              <a:rPr lang="es-ES" sz="1600" dirty="0">
                <a:latin typeface="Corbel" panose="020B0503020204020204" pitchFamily="34" charset="0"/>
              </a:rPr>
              <a:t>¿Usted aprueba o desaprueba el desempeño de </a:t>
            </a:r>
            <a:r>
              <a:rPr lang="es-ES" sz="1600" b="1" u="sng" dirty="0">
                <a:latin typeface="Corbel" panose="020B0503020204020204" pitchFamily="34" charset="0"/>
              </a:rPr>
              <a:t>los ministros</a:t>
            </a:r>
            <a:r>
              <a:rPr lang="es-ES" sz="1600" dirty="0">
                <a:latin typeface="Corbel" panose="020B0503020204020204" pitchFamily="34" charset="0"/>
              </a:rPr>
              <a:t>? (Pregunta asistida)</a:t>
            </a:r>
            <a:endParaRPr lang="es-PE" sz="1600" b="1" dirty="0">
              <a:latin typeface="Corbel" panose="020B0503020204020204" pitchFamily="34" charset="0"/>
            </a:endParaRPr>
          </a:p>
        </p:txBody>
      </p:sp>
    </p:spTree>
    <p:extLst>
      <p:ext uri="{BB962C8B-B14F-4D97-AF65-F5344CB8AC3E}">
        <p14:creationId xmlns:p14="http://schemas.microsoft.com/office/powerpoint/2010/main" val="31624673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ítulo 10"/>
          <p:cNvSpPr txBox="1">
            <a:spLocks/>
          </p:cNvSpPr>
          <p:nvPr/>
        </p:nvSpPr>
        <p:spPr>
          <a:xfrm>
            <a:off x="551486" y="461960"/>
            <a:ext cx="8053705" cy="1495824"/>
          </a:xfrm>
          <a:prstGeom prst="rect">
            <a:avLst/>
          </a:prstGeom>
        </p:spPr>
        <p:txBody>
          <a:bodyPr/>
          <a:lstStyle>
            <a:lvl1pPr algn="l" defTabSz="1219170" rtl="0" eaLnBrk="1" latinLnBrk="0" hangingPunct="1">
              <a:spcBef>
                <a:spcPct val="0"/>
              </a:spcBef>
              <a:buNone/>
              <a:defRPr sz="2400" kern="1200">
                <a:solidFill>
                  <a:schemeClr val="tx1"/>
                </a:solidFill>
                <a:latin typeface="Arial" pitchFamily="34" charset="0"/>
                <a:ea typeface="+mj-ea"/>
                <a:cs typeface="+mj-cs"/>
              </a:defRPr>
            </a:lvl1pPr>
          </a:lstStyle>
          <a:p>
            <a:pPr algn="just"/>
            <a:r>
              <a:rPr lang="es-PE" dirty="0">
                <a:latin typeface="Corbel" panose="020B0503020204020204" pitchFamily="34" charset="0"/>
              </a:rPr>
              <a:t>Aprobación del gabinete – Por segmentos </a:t>
            </a:r>
          </a:p>
        </p:txBody>
      </p:sp>
      <p:grpSp>
        <p:nvGrpSpPr>
          <p:cNvPr id="7" name="Grupo 6">
            <a:extLst>
              <a:ext uri="{FF2B5EF4-FFF2-40B4-BE49-F238E27FC236}">
                <a16:creationId xmlns:a16="http://schemas.microsoft.com/office/drawing/2014/main" id="{7F47BC86-CCC9-4023-A76F-265983835CEA}"/>
              </a:ext>
            </a:extLst>
          </p:cNvPr>
          <p:cNvGrpSpPr/>
          <p:nvPr/>
        </p:nvGrpSpPr>
        <p:grpSpPr>
          <a:xfrm>
            <a:off x="9625237" y="6152817"/>
            <a:ext cx="1727578" cy="261610"/>
            <a:chOff x="9985605" y="6267648"/>
            <a:chExt cx="1727578" cy="261610"/>
          </a:xfrm>
        </p:grpSpPr>
        <p:sp>
          <p:nvSpPr>
            <p:cNvPr id="8" name="Rectángulo 7"/>
            <p:cNvSpPr/>
            <p:nvPr/>
          </p:nvSpPr>
          <p:spPr bwMode="gray">
            <a:xfrm>
              <a:off x="9985605" y="6346937"/>
              <a:ext cx="231820" cy="103031"/>
            </a:xfrm>
            <a:prstGeom prst="rect">
              <a:avLst/>
            </a:prstGeom>
            <a:solidFill>
              <a:srgbClr val="DC291E"/>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indent="0" algn="ctr">
                <a:spcBef>
                  <a:spcPts val="300"/>
                </a:spcBef>
                <a:buFont typeface="Courier New" pitchFamily="49" charset="0"/>
                <a:buNone/>
              </a:pPr>
              <a:endParaRPr lang="es-PE" sz="1600" dirty="0">
                <a:solidFill>
                  <a:schemeClr val="tx1"/>
                </a:solidFill>
                <a:latin typeface="Arial" pitchFamily="34" charset="0"/>
                <a:cs typeface="Arial" pitchFamily="34" charset="0"/>
              </a:endParaRPr>
            </a:p>
          </p:txBody>
        </p:sp>
        <p:sp>
          <p:nvSpPr>
            <p:cNvPr id="9" name="Rectángulo 8"/>
            <p:cNvSpPr/>
            <p:nvPr/>
          </p:nvSpPr>
          <p:spPr>
            <a:xfrm>
              <a:off x="10178789" y="6267648"/>
              <a:ext cx="1534394" cy="261610"/>
            </a:xfrm>
            <a:prstGeom prst="rect">
              <a:avLst/>
            </a:prstGeom>
          </p:spPr>
          <p:txBody>
            <a:bodyPr wrap="none">
              <a:spAutoFit/>
            </a:bodyPr>
            <a:lstStyle/>
            <a:p>
              <a:r>
                <a:rPr lang="es-ES" sz="1100" dirty="0">
                  <a:solidFill>
                    <a:schemeClr val="bg2">
                      <a:lumMod val="50000"/>
                    </a:schemeClr>
                  </a:solidFill>
                  <a:latin typeface="Corbel" panose="020B0503020204020204" pitchFamily="34" charset="0"/>
                </a:rPr>
                <a:t> Diferencia significativa</a:t>
              </a:r>
              <a:endParaRPr lang="es-PE" sz="1100" dirty="0">
                <a:solidFill>
                  <a:schemeClr val="bg2">
                    <a:lumMod val="50000"/>
                  </a:schemeClr>
                </a:solidFill>
              </a:endParaRPr>
            </a:p>
          </p:txBody>
        </p:sp>
      </p:grpSp>
      <p:sp>
        <p:nvSpPr>
          <p:cNvPr id="13" name="Rectángulo redondeado 12"/>
          <p:cNvSpPr/>
          <p:nvPr/>
        </p:nvSpPr>
        <p:spPr bwMode="gray">
          <a:xfrm>
            <a:off x="551488" y="1000754"/>
            <a:ext cx="8757269" cy="1064145"/>
          </a:xfrm>
          <a:prstGeom prst="roundRect">
            <a:avLst/>
          </a:prstGeom>
          <a:solidFill>
            <a:schemeClr val="bg1"/>
          </a:solidFill>
          <a:ln w="9525">
            <a:solidFill>
              <a:schemeClr val="accent4"/>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just"/>
            <a:r>
              <a:rPr lang="es-PE" sz="1600" dirty="0">
                <a:solidFill>
                  <a:prstClr val="black"/>
                </a:solidFill>
                <a:latin typeface="Corbel" panose="020B0503020204020204" pitchFamily="34" charset="0"/>
              </a:rPr>
              <a:t>La desaprobación del gabinete es mayor en Lima Metropolitana, en la costa, en mujeres, personas de 18 a 24 años y de NSE A/B y C. Asimismo, en personas que se identifican como de centro y derecha, entre quienes desaprueban a Castillo y quienes creen que no terminará su gobierno.</a:t>
            </a:r>
          </a:p>
        </p:txBody>
      </p:sp>
      <p:graphicFrame>
        <p:nvGraphicFramePr>
          <p:cNvPr id="14" name="8 Tabla">
            <a:extLst>
              <a:ext uri="{FF2B5EF4-FFF2-40B4-BE49-F238E27FC236}">
                <a16:creationId xmlns:a16="http://schemas.microsoft.com/office/drawing/2014/main" id="{75B6F046-C5C8-4183-94ED-ED15FFFDAD32}"/>
              </a:ext>
            </a:extLst>
          </p:cNvPr>
          <p:cNvGraphicFramePr>
            <a:graphicFrameLocks noGrp="1"/>
          </p:cNvGraphicFramePr>
          <p:nvPr>
            <p:extLst>
              <p:ext uri="{D42A27DB-BD31-4B8C-83A1-F6EECF244321}">
                <p14:modId xmlns:p14="http://schemas.microsoft.com/office/powerpoint/2010/main" val="3636520636"/>
              </p:ext>
            </p:extLst>
          </p:nvPr>
        </p:nvGraphicFramePr>
        <p:xfrm>
          <a:off x="733926" y="2845853"/>
          <a:ext cx="10647133" cy="1424715"/>
        </p:xfrm>
        <a:graphic>
          <a:graphicData uri="http://schemas.openxmlformats.org/drawingml/2006/table">
            <a:tbl>
              <a:tblPr/>
              <a:tblGrid>
                <a:gridCol w="1440000">
                  <a:extLst>
                    <a:ext uri="{9D8B030D-6E8A-4147-A177-3AD203B41FA5}">
                      <a16:colId xmlns:a16="http://schemas.microsoft.com/office/drawing/2014/main" val="20000"/>
                    </a:ext>
                  </a:extLst>
                </a:gridCol>
                <a:gridCol w="569076">
                  <a:extLst>
                    <a:ext uri="{9D8B030D-6E8A-4147-A177-3AD203B41FA5}">
                      <a16:colId xmlns:a16="http://schemas.microsoft.com/office/drawing/2014/main" val="20001"/>
                    </a:ext>
                  </a:extLst>
                </a:gridCol>
                <a:gridCol w="526185">
                  <a:extLst>
                    <a:ext uri="{9D8B030D-6E8A-4147-A177-3AD203B41FA5}">
                      <a16:colId xmlns:a16="http://schemas.microsoft.com/office/drawing/2014/main" val="755056812"/>
                    </a:ext>
                  </a:extLst>
                </a:gridCol>
                <a:gridCol w="570034">
                  <a:extLst>
                    <a:ext uri="{9D8B030D-6E8A-4147-A177-3AD203B41FA5}">
                      <a16:colId xmlns:a16="http://schemas.microsoft.com/office/drawing/2014/main" val="3338438599"/>
                    </a:ext>
                  </a:extLst>
                </a:gridCol>
                <a:gridCol w="504260">
                  <a:extLst>
                    <a:ext uri="{9D8B030D-6E8A-4147-A177-3AD203B41FA5}">
                      <a16:colId xmlns:a16="http://schemas.microsoft.com/office/drawing/2014/main" val="1031452437"/>
                    </a:ext>
                  </a:extLst>
                </a:gridCol>
                <a:gridCol w="504260">
                  <a:extLst>
                    <a:ext uri="{9D8B030D-6E8A-4147-A177-3AD203B41FA5}">
                      <a16:colId xmlns:a16="http://schemas.microsoft.com/office/drawing/2014/main" val="109836065"/>
                    </a:ext>
                  </a:extLst>
                </a:gridCol>
                <a:gridCol w="504260">
                  <a:extLst>
                    <a:ext uri="{9D8B030D-6E8A-4147-A177-3AD203B41FA5}">
                      <a16:colId xmlns:a16="http://schemas.microsoft.com/office/drawing/2014/main" val="1702893787"/>
                    </a:ext>
                  </a:extLst>
                </a:gridCol>
                <a:gridCol w="570033">
                  <a:extLst>
                    <a:ext uri="{9D8B030D-6E8A-4147-A177-3AD203B41FA5}">
                      <a16:colId xmlns:a16="http://schemas.microsoft.com/office/drawing/2014/main" val="1396825057"/>
                    </a:ext>
                  </a:extLst>
                </a:gridCol>
                <a:gridCol w="427526">
                  <a:extLst>
                    <a:ext uri="{9D8B030D-6E8A-4147-A177-3AD203B41FA5}">
                      <a16:colId xmlns:a16="http://schemas.microsoft.com/office/drawing/2014/main" val="143261240"/>
                    </a:ext>
                  </a:extLst>
                </a:gridCol>
                <a:gridCol w="559071">
                  <a:extLst>
                    <a:ext uri="{9D8B030D-6E8A-4147-A177-3AD203B41FA5}">
                      <a16:colId xmlns:a16="http://schemas.microsoft.com/office/drawing/2014/main" val="3761098995"/>
                    </a:ext>
                  </a:extLst>
                </a:gridCol>
                <a:gridCol w="635807">
                  <a:extLst>
                    <a:ext uri="{9D8B030D-6E8A-4147-A177-3AD203B41FA5}">
                      <a16:colId xmlns:a16="http://schemas.microsoft.com/office/drawing/2014/main" val="3073160988"/>
                    </a:ext>
                  </a:extLst>
                </a:gridCol>
                <a:gridCol w="493298">
                  <a:extLst>
                    <a:ext uri="{9D8B030D-6E8A-4147-A177-3AD203B41FA5}">
                      <a16:colId xmlns:a16="http://schemas.microsoft.com/office/drawing/2014/main" val="20005"/>
                    </a:ext>
                  </a:extLst>
                </a:gridCol>
                <a:gridCol w="545792">
                  <a:extLst>
                    <a:ext uri="{9D8B030D-6E8A-4147-A177-3AD203B41FA5}">
                      <a16:colId xmlns:a16="http://schemas.microsoft.com/office/drawing/2014/main" val="20012"/>
                    </a:ext>
                  </a:extLst>
                </a:gridCol>
                <a:gridCol w="534928">
                  <a:extLst>
                    <a:ext uri="{9D8B030D-6E8A-4147-A177-3AD203B41FA5}">
                      <a16:colId xmlns:a16="http://schemas.microsoft.com/office/drawing/2014/main" val="1866410512"/>
                    </a:ext>
                  </a:extLst>
                </a:gridCol>
                <a:gridCol w="435330">
                  <a:extLst>
                    <a:ext uri="{9D8B030D-6E8A-4147-A177-3AD203B41FA5}">
                      <a16:colId xmlns:a16="http://schemas.microsoft.com/office/drawing/2014/main" val="20014"/>
                    </a:ext>
                  </a:extLst>
                </a:gridCol>
                <a:gridCol w="609091">
                  <a:extLst>
                    <a:ext uri="{9D8B030D-6E8A-4147-A177-3AD203B41FA5}">
                      <a16:colId xmlns:a16="http://schemas.microsoft.com/office/drawing/2014/main" val="1973971034"/>
                    </a:ext>
                  </a:extLst>
                </a:gridCol>
                <a:gridCol w="609091">
                  <a:extLst>
                    <a:ext uri="{9D8B030D-6E8A-4147-A177-3AD203B41FA5}">
                      <a16:colId xmlns:a16="http://schemas.microsoft.com/office/drawing/2014/main" val="1413499854"/>
                    </a:ext>
                  </a:extLst>
                </a:gridCol>
                <a:gridCol w="609091">
                  <a:extLst>
                    <a:ext uri="{9D8B030D-6E8A-4147-A177-3AD203B41FA5}">
                      <a16:colId xmlns:a16="http://schemas.microsoft.com/office/drawing/2014/main" val="2442736668"/>
                    </a:ext>
                  </a:extLst>
                </a:gridCol>
              </a:tblGrid>
              <a:tr h="189583">
                <a:tc rowSpan="2">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s-ES" sz="1200" b="1" i="0" u="none" strike="noStrike" kern="1200" baseline="0" dirty="0">
                          <a:solidFill>
                            <a:srgbClr val="000000"/>
                          </a:solidFill>
                          <a:effectLst/>
                          <a:latin typeface="Corbel" panose="020B0503020204020204" pitchFamily="34" charset="0"/>
                          <a:ea typeface="+mn-ea"/>
                          <a:cs typeface="+mn-cs"/>
                        </a:rPr>
                        <a:t>Diciembre</a:t>
                      </a:r>
                    </a:p>
                    <a:p>
                      <a:pPr marL="0" marR="0" lvl="0" indent="0" algn="ctr" defTabSz="914400" rtl="0" eaLnBrk="1" fontAlgn="ctr" latinLnBrk="0" hangingPunct="1">
                        <a:lnSpc>
                          <a:spcPct val="100000"/>
                        </a:lnSpc>
                        <a:spcBef>
                          <a:spcPts val="0"/>
                        </a:spcBef>
                        <a:spcAft>
                          <a:spcPts val="0"/>
                        </a:spcAft>
                        <a:buClrTx/>
                        <a:buSzTx/>
                        <a:buFontTx/>
                        <a:buNone/>
                        <a:tabLst/>
                        <a:defRPr/>
                      </a:pPr>
                      <a:r>
                        <a:rPr lang="es-ES" sz="1200" b="1" i="0" u="none" strike="noStrike" kern="1200" baseline="0" dirty="0">
                          <a:solidFill>
                            <a:srgbClr val="000000"/>
                          </a:solidFill>
                          <a:effectLst/>
                          <a:latin typeface="Corbel" panose="020B0503020204020204" pitchFamily="34" charset="0"/>
                          <a:ea typeface="+mn-ea"/>
                          <a:cs typeface="+mn-cs"/>
                        </a:rPr>
                        <a:t>2021</a:t>
                      </a:r>
                      <a:endParaRPr lang="es-PE" sz="1200" b="1" i="0" u="none" strike="noStrike" kern="1200" dirty="0">
                        <a:solidFill>
                          <a:srgbClr val="000000"/>
                        </a:solidFill>
                        <a:effectLst/>
                        <a:latin typeface="Corbel" panose="020B0503020204020204" pitchFamily="34" charset="0"/>
                        <a:ea typeface="+mn-ea"/>
                        <a:cs typeface="+mn-cs"/>
                      </a:endParaRPr>
                    </a:p>
                  </a:txBody>
                  <a:tcPr marL="5372" marR="5372" marT="5372" marB="0" anchor="ctr">
                    <a:lnL w="12700" cap="flat" cmpd="sng" algn="ctr">
                      <a:solidFill>
                        <a:schemeClr val="tx1"/>
                      </a:solidFill>
                      <a:prstDash val="solid"/>
                      <a:round/>
                      <a:headEnd type="none" w="med" len="med"/>
                      <a:tailEnd type="none" w="med" len="med"/>
                    </a:lnL>
                    <a:lnR>
                      <a:noFill/>
                    </a:lnR>
                    <a:lnT w="19050" cap="flat" cmpd="sng" algn="ctr">
                      <a:solidFill>
                        <a:schemeClr val="tx1">
                          <a:lumMod val="65000"/>
                          <a:lumOff val="35000"/>
                        </a:schemeClr>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rowSpan="2">
                  <a:txBody>
                    <a:bodyPr/>
                    <a:lstStyle/>
                    <a:p>
                      <a:pPr algn="ctr" rtl="0" fontAlgn="ctr"/>
                      <a:r>
                        <a:rPr lang="es-PE" sz="1200" b="1" i="0" u="none" strike="noStrike" dirty="0">
                          <a:solidFill>
                            <a:schemeClr val="tx1"/>
                          </a:solidFill>
                          <a:effectLst/>
                          <a:latin typeface="Corbel" panose="020B0503020204020204" pitchFamily="34" charset="0"/>
                        </a:rPr>
                        <a:t>Total </a:t>
                      </a:r>
                    </a:p>
                  </a:txBody>
                  <a:tcPr marL="5372" marR="5372" marT="5372" marB="0" anchor="ctr">
                    <a:lnL>
                      <a:noFill/>
                    </a:lnL>
                    <a:lnR>
                      <a:noFill/>
                    </a:lnR>
                    <a:lnT w="19050" cap="flat" cmpd="sng" algn="ctr">
                      <a:solidFill>
                        <a:schemeClr val="tx1">
                          <a:lumMod val="65000"/>
                          <a:lumOff val="35000"/>
                        </a:schemeClr>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gridSpan="3">
                  <a:txBody>
                    <a:bodyPr/>
                    <a:lstStyle/>
                    <a:p>
                      <a:pPr algn="ctr" rtl="0" fontAlgn="ctr"/>
                      <a:r>
                        <a:rPr lang="es-PE" sz="1200" b="1" i="0" u="none" strike="noStrike" dirty="0">
                          <a:solidFill>
                            <a:schemeClr val="tx1"/>
                          </a:solidFill>
                          <a:effectLst/>
                          <a:latin typeface="Corbel" panose="020B0503020204020204" pitchFamily="34" charset="0"/>
                        </a:rPr>
                        <a:t>Ámbito</a:t>
                      </a:r>
                    </a:p>
                  </a:txBody>
                  <a:tcPr marL="5372" marR="5372" marT="5372" marB="0" anchor="ctr">
                    <a:lnL>
                      <a:noFill/>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pPr algn="ctr" rtl="0" fontAlgn="ctr"/>
                      <a:endParaRPr lang="es-PE" sz="1400" b="0" i="0" u="none" strike="noStrike" dirty="0">
                        <a:solidFill>
                          <a:srgbClr val="000000"/>
                        </a:solidFill>
                        <a:effectLst/>
                        <a:latin typeface="+mn-lt"/>
                      </a:endParaRPr>
                    </a:p>
                  </a:txBody>
                  <a:tcPr marL="5372" marR="5372" marT="5372" marB="0" anchor="ctr">
                    <a:lnL>
                      <a:noFill/>
                    </a:lnL>
                    <a:lnR>
                      <a:noFill/>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bg1"/>
                    </a:solidFill>
                  </a:tcPr>
                </a:tc>
                <a:tc hMerge="1">
                  <a:txBody>
                    <a:bodyPr/>
                    <a:lstStyle/>
                    <a:p>
                      <a:pPr algn="ctr" rtl="0" fontAlgn="ctr"/>
                      <a:endParaRPr lang="es-PE" sz="1400" b="0" i="0" u="none" strike="noStrike" dirty="0">
                        <a:solidFill>
                          <a:srgbClr val="000000"/>
                        </a:solidFill>
                        <a:effectLst/>
                        <a:latin typeface="+mn-lt"/>
                      </a:endParaRPr>
                    </a:p>
                  </a:txBody>
                  <a:tcPr marL="5372" marR="5372" marT="5372" marB="0" anchor="ctr">
                    <a:lnL>
                      <a:noFill/>
                    </a:lnL>
                    <a:lnR>
                      <a:noFill/>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bg1"/>
                    </a:solidFill>
                  </a:tcPr>
                </a:tc>
                <a:tc gridSpan="5">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PE" sz="1200" b="1" i="0" u="none" strike="noStrike" dirty="0" err="1">
                          <a:solidFill>
                            <a:schemeClr val="tx1"/>
                          </a:solidFill>
                          <a:effectLst/>
                          <a:latin typeface="Corbel" panose="020B0503020204020204" pitchFamily="34" charset="0"/>
                        </a:rPr>
                        <a:t>Macrozona</a:t>
                      </a:r>
                      <a:endParaRPr lang="es-PE" sz="1200" b="1" i="0" u="none" strike="noStrike" dirty="0">
                        <a:solidFill>
                          <a:schemeClr val="tx1"/>
                        </a:solidFill>
                        <a:effectLst/>
                        <a:latin typeface="Corbel" panose="020B0503020204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pPr marL="0" marR="0" indent="0" algn="ctr" defTabSz="1219170" rtl="0" eaLnBrk="1" fontAlgn="ctr" latinLnBrk="0" hangingPunct="1">
                        <a:lnSpc>
                          <a:spcPct val="100000"/>
                        </a:lnSpc>
                        <a:spcBef>
                          <a:spcPts val="0"/>
                        </a:spcBef>
                        <a:spcAft>
                          <a:spcPts val="0"/>
                        </a:spcAft>
                        <a:buClrTx/>
                        <a:buSzTx/>
                        <a:buFontTx/>
                        <a:buNone/>
                        <a:tabLst/>
                        <a:defRPr/>
                      </a:pPr>
                      <a:endParaRPr lang="es-PE" sz="1400" b="1" i="0" u="none" strike="noStrike" dirty="0">
                        <a:solidFill>
                          <a:schemeClr val="tx1"/>
                        </a:solidFill>
                        <a:effectLst/>
                        <a:latin typeface="Corbel" panose="020B0503020204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pPr algn="ctr" rtl="0" fontAlgn="ctr"/>
                      <a:endParaRPr lang="es-PE" sz="1400" b="0" i="0" u="none" strike="noStrike" dirty="0">
                        <a:solidFill>
                          <a:srgbClr val="000000"/>
                        </a:solidFill>
                        <a:effectLst/>
                        <a:latin typeface="+mn-lt"/>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endParaRPr lang="es-ES" sz="1400" b="1" i="0" u="none" strike="noStrike" kern="1200" dirty="0">
                        <a:solidFill>
                          <a:schemeClr val="tx1"/>
                        </a:solidFill>
                        <a:effectLst/>
                        <a:latin typeface="Corbel" panose="020B0503020204020204" pitchFamily="34" charset="0"/>
                        <a:ea typeface="+mn-ea"/>
                        <a:cs typeface="+mn-cs"/>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pPr algn="ctr" rtl="0" fontAlgn="ctr"/>
                      <a:endParaRPr lang="es-PE" sz="1400" b="1" i="0" u="none" strike="noStrike" dirty="0">
                        <a:solidFill>
                          <a:schemeClr val="tx1"/>
                        </a:solidFill>
                        <a:effectLst/>
                        <a:latin typeface="Corbel" panose="020B0503020204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gridSpan="2">
                  <a:txBody>
                    <a:bodyPr/>
                    <a:lstStyle/>
                    <a:p>
                      <a:pPr algn="ctr"/>
                      <a:r>
                        <a:rPr lang="es-ES" sz="1200" b="1" i="0" u="none" strike="noStrike" kern="1200" dirty="0">
                          <a:solidFill>
                            <a:schemeClr val="tx1"/>
                          </a:solidFill>
                          <a:effectLst/>
                          <a:latin typeface="Corbel" panose="020B0503020204020204" pitchFamily="34" charset="0"/>
                          <a:ea typeface="+mn-ea"/>
                          <a:cs typeface="+mn-cs"/>
                        </a:rPr>
                        <a:t>Sexo</a:t>
                      </a: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pPr algn="ctr"/>
                      <a:endParaRPr lang="es-ES" sz="1400" b="1" i="0" u="none" strike="noStrike" kern="1200" dirty="0">
                        <a:solidFill>
                          <a:schemeClr val="tx1"/>
                        </a:solidFill>
                        <a:effectLst/>
                        <a:latin typeface="Corbel" panose="020B0503020204020204" pitchFamily="34" charset="0"/>
                        <a:ea typeface="+mn-ea"/>
                        <a:cs typeface="+mn-cs"/>
                      </a:endParaRPr>
                    </a:p>
                  </a:txBody>
                  <a:tcPr marL="5372" marR="5372" marT="5372" marB="0" anchor="ctr">
                    <a:lnL>
                      <a:noFill/>
                    </a:lnL>
                    <a:lnR>
                      <a:noFill/>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noFill/>
                  </a:tcPr>
                </a:tc>
                <a:tc gridSpan="3">
                  <a:txBody>
                    <a:bodyPr/>
                    <a:lstStyle/>
                    <a:p>
                      <a:pPr algn="ctr"/>
                      <a:r>
                        <a:rPr lang="es-ES" sz="1200" b="1" i="0" u="none" strike="noStrike" kern="1200" dirty="0">
                          <a:solidFill>
                            <a:schemeClr val="tx1"/>
                          </a:solidFill>
                          <a:effectLst/>
                          <a:latin typeface="Corbel" panose="020B0503020204020204" pitchFamily="34" charset="0"/>
                          <a:ea typeface="+mn-ea"/>
                          <a:cs typeface="+mn-cs"/>
                        </a:rPr>
                        <a:t>Edad</a:t>
                      </a: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endParaRPr lang="es-PE"/>
                    </a:p>
                  </a:txBody>
                  <a:tcPr/>
                </a:tc>
                <a:tc hMerge="1">
                  <a:txBody>
                    <a:bodyPr/>
                    <a:lstStyle/>
                    <a:p>
                      <a:endParaRPr lang="es-PE"/>
                    </a:p>
                  </a:txBody>
                  <a:tcPr/>
                </a:tc>
                <a:tc gridSpan="3">
                  <a:txBody>
                    <a:bodyPr/>
                    <a:lstStyle/>
                    <a:p>
                      <a:pPr marL="0" algn="ctr" defTabSz="1219170" rtl="0" eaLnBrk="1" fontAlgn="ctr" latinLnBrk="0" hangingPunct="1"/>
                      <a:r>
                        <a:rPr lang="es-419" sz="1200" b="1" i="0" u="none" strike="noStrike" kern="1200" dirty="0">
                          <a:solidFill>
                            <a:schemeClr val="tx1"/>
                          </a:solidFill>
                          <a:effectLst/>
                          <a:latin typeface="Corbel" panose="020B0503020204020204" pitchFamily="34" charset="0"/>
                          <a:ea typeface="+mn-ea"/>
                          <a:cs typeface="+mn-cs"/>
                        </a:rPr>
                        <a:t>Nivel socioeconómico</a:t>
                      </a:r>
                      <a:endParaRPr lang="es-PE" sz="1200" b="1" i="0" u="none" strike="noStrike" kern="1200" dirty="0">
                        <a:solidFill>
                          <a:schemeClr val="tx1"/>
                        </a:solidFill>
                        <a:effectLst/>
                        <a:latin typeface="Corbel" panose="020B0503020204020204" pitchFamily="34" charset="0"/>
                        <a:ea typeface="+mn-ea"/>
                        <a:cs typeface="+mn-cs"/>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pPr marL="0" algn="ctr" defTabSz="1219170" rtl="0" eaLnBrk="1" fontAlgn="ctr" latinLnBrk="0" hangingPunct="1"/>
                      <a:endParaRPr lang="es-PE" sz="1400" b="1" i="0" u="none" strike="noStrike" kern="1200" dirty="0">
                        <a:solidFill>
                          <a:schemeClr val="tx1"/>
                        </a:solidFill>
                        <a:effectLst/>
                        <a:latin typeface="Corbel" panose="020B0503020204020204" pitchFamily="34" charset="0"/>
                        <a:ea typeface="+mn-ea"/>
                        <a:cs typeface="+mn-cs"/>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pPr marL="0" algn="ctr" defTabSz="1219170" rtl="0" eaLnBrk="1" fontAlgn="ctr" latinLnBrk="0" hangingPunct="1"/>
                      <a:endParaRPr lang="es-PE" sz="1400" b="1" i="0" u="none" strike="noStrike" kern="1200" dirty="0">
                        <a:solidFill>
                          <a:schemeClr val="tx1"/>
                        </a:solidFill>
                        <a:effectLst/>
                        <a:latin typeface="Corbel" panose="020B0503020204020204" pitchFamily="34" charset="0"/>
                        <a:ea typeface="+mn-ea"/>
                        <a:cs typeface="+mn-cs"/>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0"/>
                  </a:ext>
                </a:extLst>
              </a:tr>
              <a:tr h="189583">
                <a:tc vMerge="1">
                  <a:txBody>
                    <a:bodyPr/>
                    <a:lstStyle/>
                    <a:p>
                      <a:endParaRPr lang="es-PE"/>
                    </a:p>
                  </a:txBody>
                  <a:tcPr/>
                </a:tc>
                <a:tc vMerge="1">
                  <a:txBody>
                    <a:bodyPr/>
                    <a:lstStyle/>
                    <a:p>
                      <a:endParaRPr lang="es-PE"/>
                    </a:p>
                  </a:txBody>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ctr"/>
                      <a:r>
                        <a:rPr lang="es-PE" sz="1200" b="1" i="0" u="none" strike="noStrike" dirty="0">
                          <a:solidFill>
                            <a:schemeClr val="tx1"/>
                          </a:solidFill>
                          <a:effectLst/>
                          <a:latin typeface="Corbel" panose="020B0503020204020204" pitchFamily="34" charset="0"/>
                          <a:cs typeface="Arial" panose="020B0604020202020204" pitchFamily="34" charset="0"/>
                        </a:rPr>
                        <a:t>Lima </a:t>
                      </a:r>
                    </a:p>
                    <a:p>
                      <a:pPr algn="ctr" rtl="0" fontAlgn="ctr"/>
                      <a:r>
                        <a:rPr lang="es-PE" sz="1200" b="1" i="0" u="none" strike="noStrike" dirty="0">
                          <a:solidFill>
                            <a:schemeClr val="tx1"/>
                          </a:solidFill>
                          <a:effectLst/>
                          <a:latin typeface="Corbel" panose="020B0503020204020204" pitchFamily="34" charset="0"/>
                          <a:cs typeface="Arial" panose="020B0604020202020204" pitchFamily="34" charset="0"/>
                        </a:rPr>
                        <a:t>Met.</a:t>
                      </a:r>
                    </a:p>
                  </a:txBody>
                  <a:tcPr marL="5372" marR="5372" marT="5372" marB="0" anchor="ctr">
                    <a:lnL>
                      <a:noFill/>
                    </a:lnL>
                    <a:lnR>
                      <a:noFill/>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PE" sz="1200" b="1" i="0" u="none" strike="noStrike" dirty="0">
                          <a:solidFill>
                            <a:schemeClr val="tx1"/>
                          </a:solidFill>
                          <a:effectLst/>
                          <a:latin typeface="Corbel" panose="020B0503020204020204" pitchFamily="34" charset="0"/>
                          <a:cs typeface="Arial" panose="020B0604020202020204" pitchFamily="34" charset="0"/>
                        </a:rPr>
                        <a:t>Perú </a:t>
                      </a:r>
                    </a:p>
                    <a:p>
                      <a:pPr marL="0" marR="0" indent="0" algn="ctr" defTabSz="1219170" rtl="0" eaLnBrk="1" fontAlgn="ctr" latinLnBrk="0" hangingPunct="1">
                        <a:lnSpc>
                          <a:spcPct val="100000"/>
                        </a:lnSpc>
                        <a:spcBef>
                          <a:spcPts val="0"/>
                        </a:spcBef>
                        <a:spcAft>
                          <a:spcPts val="0"/>
                        </a:spcAft>
                        <a:buClrTx/>
                        <a:buSzTx/>
                        <a:buFontTx/>
                        <a:buNone/>
                        <a:tabLst/>
                        <a:defRPr/>
                      </a:pPr>
                      <a:r>
                        <a:rPr lang="es-PE" sz="1200" b="1" i="0" u="none" strike="noStrike" dirty="0">
                          <a:solidFill>
                            <a:schemeClr val="tx1"/>
                          </a:solidFill>
                          <a:effectLst/>
                          <a:latin typeface="Corbel" panose="020B0503020204020204" pitchFamily="34" charset="0"/>
                          <a:cs typeface="Arial" panose="020B0604020202020204" pitchFamily="34" charset="0"/>
                        </a:rPr>
                        <a:t>urbano</a:t>
                      </a:r>
                    </a:p>
                  </a:txBody>
                  <a:tcPr marL="5372" marR="5372" marT="5372" marB="0" anchor="ctr">
                    <a:lnL>
                      <a:noFill/>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PE" sz="1200" b="1" i="0" u="none" strike="noStrike" dirty="0">
                          <a:solidFill>
                            <a:schemeClr val="tx1"/>
                          </a:solidFill>
                          <a:effectLst/>
                          <a:latin typeface="Corbel" panose="020B0503020204020204" pitchFamily="34" charset="0"/>
                          <a:cs typeface="Arial" panose="020B0604020202020204" pitchFamily="34" charset="0"/>
                        </a:rPr>
                        <a:t>Perú </a:t>
                      </a:r>
                    </a:p>
                    <a:p>
                      <a:pPr marL="0" marR="0" indent="0" algn="ctr" defTabSz="1219170" rtl="0" eaLnBrk="1" fontAlgn="ctr" latinLnBrk="0" hangingPunct="1">
                        <a:lnSpc>
                          <a:spcPct val="100000"/>
                        </a:lnSpc>
                        <a:spcBef>
                          <a:spcPts val="0"/>
                        </a:spcBef>
                        <a:spcAft>
                          <a:spcPts val="0"/>
                        </a:spcAft>
                        <a:buClrTx/>
                        <a:buSzTx/>
                        <a:buFontTx/>
                        <a:buNone/>
                        <a:tabLst/>
                        <a:defRPr/>
                      </a:pPr>
                      <a:r>
                        <a:rPr lang="es-PE" sz="1200" b="1" i="0" u="none" strike="noStrike" dirty="0">
                          <a:solidFill>
                            <a:schemeClr val="tx1"/>
                          </a:solidFill>
                          <a:effectLst/>
                          <a:latin typeface="Corbel" panose="020B0503020204020204" pitchFamily="34" charset="0"/>
                          <a:cs typeface="Arial" panose="020B0604020202020204" pitchFamily="34" charset="0"/>
                        </a:rPr>
                        <a:t>rural</a:t>
                      </a:r>
                    </a:p>
                  </a:txBody>
                  <a:tcPr marL="5372" marR="5372" marT="5372"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algn="ctr" rtl="0" fontAlgn="ctr"/>
                      <a:r>
                        <a:rPr lang="es-PE" sz="1200" b="1" i="0" u="none" strike="noStrike" dirty="0">
                          <a:solidFill>
                            <a:schemeClr val="tx1"/>
                          </a:solidFill>
                          <a:effectLst/>
                          <a:latin typeface="Corbel" panose="020B0503020204020204" pitchFamily="34" charset="0"/>
                          <a:cs typeface="Arial" panose="020B0604020202020204" pitchFamily="34" charset="0"/>
                        </a:rPr>
                        <a:t>Lima </a:t>
                      </a:r>
                    </a:p>
                    <a:p>
                      <a:pPr algn="ctr" rtl="0" fontAlgn="ctr"/>
                      <a:r>
                        <a:rPr lang="es-PE" sz="1200" b="1" i="0" u="none" strike="noStrike" dirty="0" err="1">
                          <a:solidFill>
                            <a:schemeClr val="tx1"/>
                          </a:solidFill>
                          <a:effectLst/>
                          <a:latin typeface="Corbel" panose="020B0503020204020204" pitchFamily="34" charset="0"/>
                          <a:cs typeface="Arial" panose="020B0604020202020204" pitchFamily="34" charset="0"/>
                        </a:rPr>
                        <a:t>Met</a:t>
                      </a:r>
                      <a:r>
                        <a:rPr lang="es-PE" sz="1200" b="1" i="0" u="none" strike="noStrike" dirty="0">
                          <a:solidFill>
                            <a:schemeClr val="tx1"/>
                          </a:solidFill>
                          <a:effectLst/>
                          <a:latin typeface="Corbel" panose="020B0503020204020204" pitchFamily="34" charset="0"/>
                          <a:cs typeface="Arial" panose="020B0604020202020204" pitchFamily="34" charset="0"/>
                        </a:rPr>
                        <a:t>.</a:t>
                      </a:r>
                    </a:p>
                  </a:txBody>
                  <a:tcPr marL="5372" marR="5372" marT="5372"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1219170" rtl="0" eaLnBrk="1" fontAlgn="ctr" latinLnBrk="0" hangingPunct="1">
                        <a:lnSpc>
                          <a:spcPct val="100000"/>
                        </a:lnSpc>
                        <a:spcBef>
                          <a:spcPts val="0"/>
                        </a:spcBef>
                        <a:spcAft>
                          <a:spcPts val="0"/>
                        </a:spcAft>
                        <a:buClrTx/>
                        <a:buSzTx/>
                        <a:buFontTx/>
                        <a:buNone/>
                        <a:tabLst/>
                        <a:defRPr/>
                      </a:pPr>
                      <a:r>
                        <a:rPr kumimoji="0" lang="es-PE" sz="1200" b="1" i="0" u="none" strike="noStrike" kern="1200" cap="none" spc="0" normalizeH="0" baseline="0" noProof="0" dirty="0">
                          <a:ln>
                            <a:noFill/>
                          </a:ln>
                          <a:solidFill>
                            <a:prstClr val="black"/>
                          </a:solidFill>
                          <a:effectLst/>
                          <a:uLnTx/>
                          <a:uFillTx/>
                          <a:latin typeface="Corbel" panose="020B0503020204020204" pitchFamily="34" charset="0"/>
                          <a:ea typeface="+mn-ea"/>
                          <a:cs typeface="Arial" panose="020B0604020202020204" pitchFamily="34" charset="0"/>
                        </a:rPr>
                        <a:t>Norte</a:t>
                      </a:r>
                      <a:endParaRPr lang="es-PE" sz="1200" b="1" i="0" u="none" strike="noStrike" kern="1200" dirty="0">
                        <a:solidFill>
                          <a:schemeClr val="tx1"/>
                        </a:solidFill>
                        <a:effectLst/>
                        <a:latin typeface="Corbel" panose="020B0503020204020204" pitchFamily="34" charset="0"/>
                        <a:ea typeface="+mn-ea"/>
                        <a:cs typeface="Arial" panose="020B0604020202020204" pitchFamily="34" charset="0"/>
                      </a:endParaRPr>
                    </a:p>
                  </a:txBody>
                  <a:tcPr marL="5372" marR="5372" marT="5372"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PE" sz="1200" b="1" i="0" u="none" strike="noStrike" dirty="0">
                          <a:solidFill>
                            <a:schemeClr val="tx1"/>
                          </a:solidFill>
                          <a:effectLst/>
                          <a:latin typeface="Corbel" panose="020B0503020204020204" pitchFamily="34" charset="0"/>
                          <a:cs typeface="Arial" panose="020B0604020202020204" pitchFamily="34" charset="0"/>
                        </a:rPr>
                        <a:t>Centro</a:t>
                      </a:r>
                    </a:p>
                  </a:txBody>
                  <a:tcPr marL="5372" marR="5372" marT="5372"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PE" sz="1200" b="1" i="0" u="none" strike="noStrike" dirty="0">
                          <a:solidFill>
                            <a:schemeClr val="tx1"/>
                          </a:solidFill>
                          <a:effectLst/>
                          <a:latin typeface="Corbel" panose="020B0503020204020204" pitchFamily="34" charset="0"/>
                          <a:cs typeface="Arial" panose="020B0604020202020204" pitchFamily="34" charset="0"/>
                        </a:rPr>
                        <a:t>Sur</a:t>
                      </a:r>
                    </a:p>
                  </a:txBody>
                  <a:tcPr marL="5372" marR="5372" marT="5372"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PE" sz="1200" b="1" i="0" u="none" strike="noStrike" dirty="0">
                          <a:solidFill>
                            <a:schemeClr val="tx1"/>
                          </a:solidFill>
                          <a:effectLst/>
                          <a:latin typeface="Corbel" panose="020B0503020204020204" pitchFamily="34" charset="0"/>
                          <a:cs typeface="Arial" panose="020B0604020202020204" pitchFamily="34" charset="0"/>
                        </a:rPr>
                        <a:t>Oriente</a:t>
                      </a:r>
                    </a:p>
                  </a:txBody>
                  <a:tcPr marL="5372" marR="5372" marT="5372"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ES" sz="1200" b="1" i="0" u="none" strike="noStrike" dirty="0">
                          <a:solidFill>
                            <a:schemeClr val="tx1"/>
                          </a:solidFill>
                          <a:effectLst/>
                          <a:latin typeface="Corbel" panose="020B0503020204020204" pitchFamily="34" charset="0"/>
                          <a:cs typeface="Arial" panose="020B0604020202020204" pitchFamily="34" charset="0"/>
                        </a:rPr>
                        <a:t>Hombre</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solidFill>
                        <a:schemeClr val="tx1"/>
                      </a:solidFill>
                      <a:prstDash val="solid"/>
                      <a:round/>
                      <a:headEnd type="none" w="med" len="med"/>
                      <a:tailEnd type="none" w="med" len="med"/>
                    </a:lnL>
                    <a:lnR>
                      <a:noFill/>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ES" sz="1200" b="1" i="0" u="none" strike="noStrike" dirty="0">
                          <a:solidFill>
                            <a:schemeClr val="tx1"/>
                          </a:solidFill>
                          <a:effectLst/>
                          <a:latin typeface="Corbel" panose="020B0503020204020204" pitchFamily="34" charset="0"/>
                          <a:cs typeface="Arial" panose="020B0604020202020204" pitchFamily="34" charset="0"/>
                        </a:rPr>
                        <a:t>Mujer</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a:noFill/>
                    </a:lnL>
                    <a:lnR w="12700" cap="flat" cmpd="sng" algn="ctr">
                      <a:solidFill>
                        <a:schemeClr val="tx1"/>
                      </a:solid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ES" sz="1200" b="1" i="0" u="none" strike="noStrike" dirty="0">
                          <a:solidFill>
                            <a:schemeClr val="tx1"/>
                          </a:solidFill>
                          <a:effectLst/>
                          <a:latin typeface="Corbel" panose="020B0503020204020204" pitchFamily="34" charset="0"/>
                          <a:cs typeface="Arial" panose="020B0604020202020204" pitchFamily="34" charset="0"/>
                        </a:rPr>
                        <a:t>18 a 24</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ES" sz="1200" b="1" i="0" u="none" strike="noStrike" dirty="0">
                          <a:solidFill>
                            <a:schemeClr val="tx1"/>
                          </a:solidFill>
                          <a:effectLst/>
                          <a:latin typeface="Corbel" panose="020B0503020204020204" pitchFamily="34" charset="0"/>
                          <a:cs typeface="Arial" panose="020B0604020202020204" pitchFamily="34" charset="0"/>
                        </a:rPr>
                        <a:t>25 a 39</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ES" sz="1200" b="1" i="0" u="none" strike="noStrike" dirty="0">
                          <a:solidFill>
                            <a:schemeClr val="tx1"/>
                          </a:solidFill>
                          <a:effectLst/>
                          <a:latin typeface="Corbel" panose="020B0503020204020204" pitchFamily="34" charset="0"/>
                          <a:cs typeface="Arial" panose="020B0604020202020204" pitchFamily="34" charset="0"/>
                        </a:rPr>
                        <a:t>40 a +</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algn="ctr" rtl="0" fontAlgn="ctr"/>
                      <a:r>
                        <a:rPr lang="es-419" sz="1200" b="1" i="0" u="none" strike="noStrike" dirty="0">
                          <a:solidFill>
                            <a:schemeClr val="tx1"/>
                          </a:solidFill>
                          <a:effectLst/>
                          <a:latin typeface="Corbel" panose="020B0503020204020204" pitchFamily="34" charset="0"/>
                          <a:cs typeface="Arial" panose="020B0604020202020204" pitchFamily="34" charset="0"/>
                        </a:rPr>
                        <a:t>NSE A/B</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algn="ctr" rtl="0" fontAlgn="ctr"/>
                      <a:r>
                        <a:rPr lang="es-419" sz="1200" b="1" i="0" u="none" strike="noStrike" dirty="0">
                          <a:solidFill>
                            <a:schemeClr val="tx1"/>
                          </a:solidFill>
                          <a:effectLst/>
                          <a:latin typeface="Corbel" panose="020B0503020204020204" pitchFamily="34" charset="0"/>
                          <a:cs typeface="Arial" panose="020B0604020202020204" pitchFamily="34" charset="0"/>
                        </a:rPr>
                        <a:t>NSE</a:t>
                      </a:r>
                      <a:r>
                        <a:rPr lang="es-419" sz="1200" b="1" i="0" u="none" strike="noStrike" baseline="0" dirty="0">
                          <a:solidFill>
                            <a:schemeClr val="tx1"/>
                          </a:solidFill>
                          <a:effectLst/>
                          <a:latin typeface="Corbel" panose="020B0503020204020204" pitchFamily="34" charset="0"/>
                          <a:cs typeface="Arial" panose="020B0604020202020204" pitchFamily="34" charset="0"/>
                        </a:rPr>
                        <a:t> C</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algn="ctr" rtl="0" fontAlgn="ctr"/>
                      <a:r>
                        <a:rPr lang="es-419" sz="1200" b="1" i="0" u="none" strike="noStrike" dirty="0">
                          <a:solidFill>
                            <a:schemeClr val="tx1"/>
                          </a:solidFill>
                          <a:effectLst/>
                          <a:latin typeface="Corbel" panose="020B0503020204020204" pitchFamily="34" charset="0"/>
                          <a:cs typeface="Arial" panose="020B0604020202020204" pitchFamily="34" charset="0"/>
                        </a:rPr>
                        <a:t>NSE D/E</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1"/>
                  </a:ext>
                </a:extLst>
              </a:tr>
              <a:tr h="288000">
                <a:tc>
                  <a:txBody>
                    <a:bodyPr/>
                    <a:lstStyle/>
                    <a:p>
                      <a:pPr algn="l" fontAlgn="ctr"/>
                      <a:r>
                        <a:rPr lang="es-PE" sz="1200" b="0" i="0" u="none" strike="noStrike" dirty="0">
                          <a:solidFill>
                            <a:srgbClr val="000000"/>
                          </a:solidFill>
                          <a:effectLst/>
                          <a:latin typeface="Corbel" panose="020B0503020204020204" pitchFamily="34" charset="0"/>
                        </a:rPr>
                        <a:t>Aprueba</a:t>
                      </a:r>
                    </a:p>
                  </a:txBody>
                  <a:tcPr marL="9525" marR="9525" marT="9525" marB="0" anchor="ctr">
                    <a:lnL w="12700" cap="flat" cmpd="sng" algn="ctr">
                      <a:solidFill>
                        <a:schemeClr val="tx1"/>
                      </a:solidFill>
                      <a:prstDash val="solid"/>
                      <a:round/>
                      <a:headEnd type="none" w="med" len="med"/>
                      <a:tailEnd type="none" w="med" len="med"/>
                    </a:lnL>
                    <a:lnR>
                      <a:noFill/>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ctr"/>
                      <a:r>
                        <a:rPr lang="es-PE" sz="1200" b="0" i="0" u="none" strike="noStrike" dirty="0">
                          <a:solidFill>
                            <a:srgbClr val="000000"/>
                          </a:solidFill>
                          <a:effectLst/>
                          <a:latin typeface="Corbel" panose="020B0503020204020204" pitchFamily="34" charset="0"/>
                        </a:rPr>
                        <a:t>25%</a:t>
                      </a:r>
                    </a:p>
                  </a:txBody>
                  <a:tcPr marL="9525" marR="9525" marT="9525" marB="0" anchor="ctr">
                    <a:lnL>
                      <a:noFill/>
                    </a:lnL>
                    <a:lnR>
                      <a:noFill/>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20%</a:t>
                      </a:r>
                    </a:p>
                  </a:txBody>
                  <a:tcPr marL="9525" marR="9525" marT="9525" marB="0" anchor="ctr">
                    <a:lnL>
                      <a:noFill/>
                    </a:lnL>
                    <a:lnR>
                      <a:noFill/>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27%</a:t>
                      </a:r>
                    </a:p>
                  </a:txBody>
                  <a:tcPr marL="9525" marR="9525" marT="9525" marB="0" anchor="ctr">
                    <a:lnL>
                      <a:noFill/>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29%</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dirty="0">
                          <a:solidFill>
                            <a:srgbClr val="000000"/>
                          </a:solidFill>
                          <a:effectLst/>
                          <a:latin typeface="Corbel" panose="020B0503020204020204" pitchFamily="34" charset="0"/>
                        </a:rPr>
                        <a:t>20%</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24%</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22%</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31%</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32%</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31%</a:t>
                      </a:r>
                    </a:p>
                  </a:txBody>
                  <a:tcPr marL="9525" marR="9525" marT="9525" marB="0" anchor="ctr">
                    <a:lnL w="12700" cap="flat" cmpd="sng" algn="ctr">
                      <a:solidFill>
                        <a:schemeClr val="tx1"/>
                      </a:solidFill>
                      <a:prstDash val="solid"/>
                      <a:round/>
                      <a:headEnd type="none" w="med" len="med"/>
                      <a:tailEnd type="none" w="med" len="med"/>
                    </a:lnL>
                    <a:lnR>
                      <a:noFill/>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19%</a:t>
                      </a:r>
                    </a:p>
                  </a:txBody>
                  <a:tcPr marL="9525" marR="9525" marT="9525" marB="0" anchor="ctr">
                    <a:lnL>
                      <a:noFill/>
                    </a:lnL>
                    <a:lnR w="12700" cap="flat" cmpd="sng" algn="ctr">
                      <a:solidFill>
                        <a:schemeClr val="tx1"/>
                      </a:solid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21%</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28%</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24%</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21%</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24%</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27%</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extLst>
                  <a:ext uri="{0D108BD9-81ED-4DB2-BD59-A6C34878D82A}">
                    <a16:rowId xmlns:a16="http://schemas.microsoft.com/office/drawing/2014/main" val="10002"/>
                  </a:ext>
                </a:extLst>
              </a:tr>
              <a:tr h="288000">
                <a:tc>
                  <a:txBody>
                    <a:bodyPr/>
                    <a:lstStyle/>
                    <a:p>
                      <a:pPr algn="l" fontAlgn="ctr"/>
                      <a:r>
                        <a:rPr lang="es-PE" sz="1200" b="0" i="0" u="none" strike="noStrike" dirty="0">
                          <a:solidFill>
                            <a:srgbClr val="000000"/>
                          </a:solidFill>
                          <a:effectLst/>
                          <a:latin typeface="Corbel" panose="020B0503020204020204" pitchFamily="34" charset="0"/>
                        </a:rPr>
                        <a:t>Desaprueba</a:t>
                      </a:r>
                    </a:p>
                  </a:txBody>
                  <a:tcPr marL="9525" marR="9525" marT="9525" marB="0" anchor="ctr">
                    <a:lnL w="12700" cap="flat" cmpd="sng" algn="ctr">
                      <a:solidFill>
                        <a:schemeClr val="tx1"/>
                      </a:solidFill>
                      <a:prstDash val="solid"/>
                      <a:round/>
                      <a:headEnd type="none" w="med" len="med"/>
                      <a:tailEnd type="none" w="med" len="med"/>
                    </a:lnL>
                    <a:lnR>
                      <a:noFill/>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ctr"/>
                      <a:r>
                        <a:rPr lang="es-PE" sz="1200" b="0" i="0" u="none" strike="noStrike" dirty="0">
                          <a:solidFill>
                            <a:srgbClr val="000000"/>
                          </a:solidFill>
                          <a:effectLst/>
                          <a:latin typeface="Corbel" panose="020B0503020204020204" pitchFamily="34" charset="0"/>
                        </a:rPr>
                        <a:t>67%</a:t>
                      </a:r>
                    </a:p>
                  </a:txBody>
                  <a:tcPr marL="9525" marR="9525" marT="9525" marB="0" anchor="ctr">
                    <a:lnL>
                      <a:noFill/>
                    </a:lnL>
                    <a:lnR>
                      <a:noFill/>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75%</a:t>
                      </a:r>
                    </a:p>
                  </a:txBody>
                  <a:tcPr marL="9525" marR="9525" marT="9525" marB="0" anchor="ctr">
                    <a:lnL>
                      <a:noFill/>
                    </a:lnL>
                    <a:lnR>
                      <a:noFill/>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65%</a:t>
                      </a:r>
                    </a:p>
                  </a:txBody>
                  <a:tcPr marL="9525" marR="9525" marT="9525" marB="0" anchor="ctr">
                    <a:lnL>
                      <a:noFill/>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61%</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75%</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65%</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70%</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60%</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60%</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63%</a:t>
                      </a:r>
                    </a:p>
                  </a:txBody>
                  <a:tcPr marL="9525" marR="9525" marT="9525" marB="0" anchor="ctr">
                    <a:lnL w="12700" cap="flat" cmpd="sng" algn="ctr">
                      <a:solidFill>
                        <a:schemeClr val="tx1"/>
                      </a:solidFill>
                      <a:prstDash val="solid"/>
                      <a:round/>
                      <a:headEnd type="none" w="med" len="med"/>
                      <a:tailEnd type="none" w="med" len="med"/>
                    </a:lnL>
                    <a:lnR>
                      <a:noFill/>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72%</a:t>
                      </a:r>
                    </a:p>
                  </a:txBody>
                  <a:tcPr marL="9525" marR="9525" marT="9525" marB="0" anchor="ctr">
                    <a:lnL>
                      <a:noFill/>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74%</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64%</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67%</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72%</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72%</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63%</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extLst>
                  <a:ext uri="{0D108BD9-81ED-4DB2-BD59-A6C34878D82A}">
                    <a16:rowId xmlns:a16="http://schemas.microsoft.com/office/drawing/2014/main" val="10003"/>
                  </a:ext>
                </a:extLst>
              </a:tr>
              <a:tr h="288000">
                <a:tc>
                  <a:txBody>
                    <a:bodyPr/>
                    <a:lstStyle/>
                    <a:p>
                      <a:pPr algn="l" fontAlgn="ctr"/>
                      <a:r>
                        <a:rPr lang="es-PE" sz="1200" b="0" i="0" u="none" strike="noStrike" dirty="0">
                          <a:solidFill>
                            <a:srgbClr val="000000"/>
                          </a:solidFill>
                          <a:effectLst/>
                          <a:latin typeface="Corbel" panose="020B0503020204020204" pitchFamily="34" charset="0"/>
                        </a:rPr>
                        <a:t>NS/NP</a:t>
                      </a:r>
                    </a:p>
                  </a:txBody>
                  <a:tcPr marL="9525" marR="9525" marT="9525" marB="0" anchor="ctr">
                    <a:lnL w="12700" cap="flat" cmpd="sng" algn="ctr">
                      <a:solidFill>
                        <a:schemeClr val="tx1"/>
                      </a:solidFill>
                      <a:prstDash val="solid"/>
                      <a:round/>
                      <a:headEnd type="none" w="med" len="med"/>
                      <a:tailEnd type="none" w="med" len="med"/>
                    </a:lnL>
                    <a:lnR>
                      <a:noFill/>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tcPr>
                </a:tc>
                <a:tc>
                  <a:txBody>
                    <a:bodyPr/>
                    <a:lstStyle/>
                    <a:p>
                      <a:pPr algn="ctr" fontAlgn="ctr"/>
                      <a:r>
                        <a:rPr lang="es-PE" sz="1200" b="0" i="0" u="none" strike="noStrike" dirty="0">
                          <a:solidFill>
                            <a:srgbClr val="000000"/>
                          </a:solidFill>
                          <a:effectLst/>
                          <a:latin typeface="Corbel" panose="020B0503020204020204" pitchFamily="34" charset="0"/>
                        </a:rPr>
                        <a:t>8%</a:t>
                      </a:r>
                    </a:p>
                  </a:txBody>
                  <a:tcPr marL="9525" marR="9525" marT="9525" marB="0" anchor="ctr">
                    <a:lnL>
                      <a:noFill/>
                    </a:lnL>
                    <a:lnR>
                      <a:noFill/>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dirty="0">
                          <a:solidFill>
                            <a:srgbClr val="000000"/>
                          </a:solidFill>
                          <a:effectLst/>
                          <a:latin typeface="Corbel" panose="020B0503020204020204" pitchFamily="34" charset="0"/>
                        </a:rPr>
                        <a:t>5%</a:t>
                      </a:r>
                    </a:p>
                  </a:txBody>
                  <a:tcPr marL="9525" marR="9525" marT="9525" marB="0" anchor="ctr">
                    <a:lnL>
                      <a:noFill/>
                    </a:lnL>
                    <a:lnR>
                      <a:noFill/>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dirty="0">
                          <a:solidFill>
                            <a:srgbClr val="000000"/>
                          </a:solidFill>
                          <a:effectLst/>
                          <a:latin typeface="Corbel" panose="020B0503020204020204" pitchFamily="34" charset="0"/>
                        </a:rPr>
                        <a:t>8%</a:t>
                      </a:r>
                    </a:p>
                  </a:txBody>
                  <a:tcPr marL="9525" marR="9525" marT="9525" marB="0" anchor="ctr">
                    <a:lnL>
                      <a:noFill/>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1" i="0" u="none" strike="noStrike" dirty="0">
                          <a:solidFill>
                            <a:srgbClr val="FF0000"/>
                          </a:solidFill>
                          <a:effectLst/>
                          <a:latin typeface="Corbel" panose="020B0503020204020204" pitchFamily="34" charset="0"/>
                        </a:rPr>
                        <a:t>10%</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dirty="0">
                          <a:solidFill>
                            <a:srgbClr val="000000"/>
                          </a:solidFill>
                          <a:effectLst/>
                          <a:latin typeface="Corbel" panose="020B0503020204020204" pitchFamily="34" charset="0"/>
                        </a:rPr>
                        <a:t>5%</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11%</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8%</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9%</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8%</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dirty="0">
                          <a:solidFill>
                            <a:srgbClr val="000000"/>
                          </a:solidFill>
                          <a:effectLst/>
                          <a:latin typeface="Corbel" panose="020B0503020204020204" pitchFamily="34" charset="0"/>
                        </a:rPr>
                        <a:t>6%</a:t>
                      </a:r>
                    </a:p>
                  </a:txBody>
                  <a:tcPr marL="9525" marR="9525" marT="9525" marB="0" anchor="ctr">
                    <a:lnL w="12700" cap="flat" cmpd="sng" algn="ctr">
                      <a:solidFill>
                        <a:schemeClr val="tx1"/>
                      </a:solidFill>
                      <a:prstDash val="solid"/>
                      <a:round/>
                      <a:headEnd type="none" w="med" len="med"/>
                      <a:tailEnd type="none" w="med" len="med"/>
                    </a:lnL>
                    <a:lnR>
                      <a:noFill/>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9%</a:t>
                      </a:r>
                    </a:p>
                  </a:txBody>
                  <a:tcPr marL="9525" marR="9525" marT="9525" marB="0" anchor="ctr">
                    <a:lnL>
                      <a:noFill/>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5%</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8%</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9%</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7%</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4%</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1" i="0" u="none" strike="noStrike" dirty="0">
                          <a:solidFill>
                            <a:srgbClr val="FF0000"/>
                          </a:solidFill>
                          <a:effectLst/>
                          <a:latin typeface="Corbel" panose="020B0503020204020204" pitchFamily="34" charset="0"/>
                        </a:rPr>
                        <a:t>10%</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extLst>
                  <a:ext uri="{0D108BD9-81ED-4DB2-BD59-A6C34878D82A}">
                    <a16:rowId xmlns:a16="http://schemas.microsoft.com/office/drawing/2014/main" val="10005"/>
                  </a:ext>
                </a:extLst>
              </a:tr>
            </a:tbl>
          </a:graphicData>
        </a:graphic>
      </p:graphicFrame>
      <p:graphicFrame>
        <p:nvGraphicFramePr>
          <p:cNvPr id="16" name="8 Tabla">
            <a:extLst>
              <a:ext uri="{FF2B5EF4-FFF2-40B4-BE49-F238E27FC236}">
                <a16:creationId xmlns:a16="http://schemas.microsoft.com/office/drawing/2014/main" id="{74EB4561-D6B6-4F06-AC9A-84C3927BE11E}"/>
              </a:ext>
            </a:extLst>
          </p:cNvPr>
          <p:cNvGraphicFramePr>
            <a:graphicFrameLocks noGrp="1"/>
          </p:cNvGraphicFramePr>
          <p:nvPr>
            <p:extLst>
              <p:ext uri="{D42A27DB-BD31-4B8C-83A1-F6EECF244321}">
                <p14:modId xmlns:p14="http://schemas.microsoft.com/office/powerpoint/2010/main" val="646643853"/>
              </p:ext>
            </p:extLst>
          </p:nvPr>
        </p:nvGraphicFramePr>
        <p:xfrm>
          <a:off x="733926" y="4572774"/>
          <a:ext cx="10719450" cy="1408642"/>
        </p:xfrm>
        <a:graphic>
          <a:graphicData uri="http://schemas.openxmlformats.org/drawingml/2006/table">
            <a:tbl>
              <a:tblPr/>
              <a:tblGrid>
                <a:gridCol w="1440000">
                  <a:extLst>
                    <a:ext uri="{9D8B030D-6E8A-4147-A177-3AD203B41FA5}">
                      <a16:colId xmlns:a16="http://schemas.microsoft.com/office/drawing/2014/main" val="20000"/>
                    </a:ext>
                  </a:extLst>
                </a:gridCol>
                <a:gridCol w="458913">
                  <a:extLst>
                    <a:ext uri="{9D8B030D-6E8A-4147-A177-3AD203B41FA5}">
                      <a16:colId xmlns:a16="http://schemas.microsoft.com/office/drawing/2014/main" val="20001"/>
                    </a:ext>
                  </a:extLst>
                </a:gridCol>
                <a:gridCol w="576000">
                  <a:extLst>
                    <a:ext uri="{9D8B030D-6E8A-4147-A177-3AD203B41FA5}">
                      <a16:colId xmlns:a16="http://schemas.microsoft.com/office/drawing/2014/main" val="935374778"/>
                    </a:ext>
                  </a:extLst>
                </a:gridCol>
                <a:gridCol w="576000">
                  <a:extLst>
                    <a:ext uri="{9D8B030D-6E8A-4147-A177-3AD203B41FA5}">
                      <a16:colId xmlns:a16="http://schemas.microsoft.com/office/drawing/2014/main" val="719633647"/>
                    </a:ext>
                  </a:extLst>
                </a:gridCol>
                <a:gridCol w="544293">
                  <a:extLst>
                    <a:ext uri="{9D8B030D-6E8A-4147-A177-3AD203B41FA5}">
                      <a16:colId xmlns:a16="http://schemas.microsoft.com/office/drawing/2014/main" val="3999206078"/>
                    </a:ext>
                  </a:extLst>
                </a:gridCol>
                <a:gridCol w="437567">
                  <a:extLst>
                    <a:ext uri="{9D8B030D-6E8A-4147-A177-3AD203B41FA5}">
                      <a16:colId xmlns:a16="http://schemas.microsoft.com/office/drawing/2014/main" val="3044190406"/>
                    </a:ext>
                  </a:extLst>
                </a:gridCol>
                <a:gridCol w="416224">
                  <a:extLst>
                    <a:ext uri="{9D8B030D-6E8A-4147-A177-3AD203B41FA5}">
                      <a16:colId xmlns:a16="http://schemas.microsoft.com/office/drawing/2014/main" val="4254066599"/>
                    </a:ext>
                  </a:extLst>
                </a:gridCol>
                <a:gridCol w="656095">
                  <a:extLst>
                    <a:ext uri="{9D8B030D-6E8A-4147-A177-3AD203B41FA5}">
                      <a16:colId xmlns:a16="http://schemas.microsoft.com/office/drawing/2014/main" val="755056812"/>
                    </a:ext>
                  </a:extLst>
                </a:gridCol>
                <a:gridCol w="704377">
                  <a:extLst>
                    <a:ext uri="{9D8B030D-6E8A-4147-A177-3AD203B41FA5}">
                      <a16:colId xmlns:a16="http://schemas.microsoft.com/office/drawing/2014/main" val="1031452437"/>
                    </a:ext>
                  </a:extLst>
                </a:gridCol>
                <a:gridCol w="671426">
                  <a:extLst>
                    <a:ext uri="{9D8B030D-6E8A-4147-A177-3AD203B41FA5}">
                      <a16:colId xmlns:a16="http://schemas.microsoft.com/office/drawing/2014/main" val="20010"/>
                    </a:ext>
                  </a:extLst>
                </a:gridCol>
                <a:gridCol w="500628">
                  <a:extLst>
                    <a:ext uri="{9D8B030D-6E8A-4147-A177-3AD203B41FA5}">
                      <a16:colId xmlns:a16="http://schemas.microsoft.com/office/drawing/2014/main" val="20011"/>
                    </a:ext>
                  </a:extLst>
                </a:gridCol>
                <a:gridCol w="656272">
                  <a:extLst>
                    <a:ext uri="{9D8B030D-6E8A-4147-A177-3AD203B41FA5}">
                      <a16:colId xmlns:a16="http://schemas.microsoft.com/office/drawing/2014/main" val="20012"/>
                    </a:ext>
                  </a:extLst>
                </a:gridCol>
                <a:gridCol w="656272">
                  <a:extLst>
                    <a:ext uri="{9D8B030D-6E8A-4147-A177-3AD203B41FA5}">
                      <a16:colId xmlns:a16="http://schemas.microsoft.com/office/drawing/2014/main" val="3863544000"/>
                    </a:ext>
                  </a:extLst>
                </a:gridCol>
                <a:gridCol w="848729">
                  <a:extLst>
                    <a:ext uri="{9D8B030D-6E8A-4147-A177-3AD203B41FA5}">
                      <a16:colId xmlns:a16="http://schemas.microsoft.com/office/drawing/2014/main" val="2509169248"/>
                    </a:ext>
                  </a:extLst>
                </a:gridCol>
                <a:gridCol w="656272">
                  <a:extLst>
                    <a:ext uri="{9D8B030D-6E8A-4147-A177-3AD203B41FA5}">
                      <a16:colId xmlns:a16="http://schemas.microsoft.com/office/drawing/2014/main" val="771000869"/>
                    </a:ext>
                  </a:extLst>
                </a:gridCol>
                <a:gridCol w="920382">
                  <a:extLst>
                    <a:ext uri="{9D8B030D-6E8A-4147-A177-3AD203B41FA5}">
                      <a16:colId xmlns:a16="http://schemas.microsoft.com/office/drawing/2014/main" val="3896350429"/>
                    </a:ext>
                  </a:extLst>
                </a:gridCol>
              </a:tblGrid>
              <a:tr h="185040">
                <a:tc rowSpan="2">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s-ES" sz="1200" b="1" i="0" u="none" strike="noStrike" kern="1200" baseline="0" dirty="0">
                          <a:solidFill>
                            <a:srgbClr val="000000"/>
                          </a:solidFill>
                          <a:effectLst/>
                          <a:latin typeface="Corbel" panose="020B0503020204020204" pitchFamily="34" charset="0"/>
                          <a:ea typeface="+mn-ea"/>
                          <a:cs typeface="+mn-cs"/>
                        </a:rPr>
                        <a:t>Diciembre</a:t>
                      </a:r>
                    </a:p>
                    <a:p>
                      <a:pPr marL="0" marR="0" lvl="0" indent="0" algn="ctr" defTabSz="914400" rtl="0" eaLnBrk="1" fontAlgn="ctr" latinLnBrk="0" hangingPunct="1">
                        <a:lnSpc>
                          <a:spcPct val="100000"/>
                        </a:lnSpc>
                        <a:spcBef>
                          <a:spcPts val="0"/>
                        </a:spcBef>
                        <a:spcAft>
                          <a:spcPts val="0"/>
                        </a:spcAft>
                        <a:buClrTx/>
                        <a:buSzTx/>
                        <a:buFontTx/>
                        <a:buNone/>
                        <a:tabLst/>
                        <a:defRPr/>
                      </a:pPr>
                      <a:r>
                        <a:rPr lang="es-ES" sz="1200" b="1" i="0" u="none" strike="noStrike" kern="1200" baseline="0" dirty="0">
                          <a:solidFill>
                            <a:srgbClr val="000000"/>
                          </a:solidFill>
                          <a:effectLst/>
                          <a:latin typeface="Corbel" panose="020B0503020204020204" pitchFamily="34" charset="0"/>
                          <a:ea typeface="+mn-ea"/>
                          <a:cs typeface="+mn-cs"/>
                        </a:rPr>
                        <a:t>2021</a:t>
                      </a:r>
                    </a:p>
                  </a:txBody>
                  <a:tcPr marL="5372" marR="5372" marT="5372" marB="0" anchor="ctr">
                    <a:lnL w="12700" cap="flat" cmpd="sng" algn="ctr">
                      <a:solidFill>
                        <a:schemeClr val="tx1"/>
                      </a:solidFill>
                      <a:prstDash val="solid"/>
                      <a:round/>
                      <a:headEnd type="none" w="med" len="med"/>
                      <a:tailEnd type="none" w="med" len="med"/>
                    </a:lnL>
                    <a:lnR>
                      <a:noFill/>
                    </a:lnR>
                    <a:lnT w="19050" cap="flat" cmpd="sng" algn="ctr">
                      <a:solidFill>
                        <a:schemeClr val="tx1">
                          <a:lumMod val="65000"/>
                          <a:lumOff val="35000"/>
                        </a:schemeClr>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rowSpan="2">
                  <a:txBody>
                    <a:bodyPr/>
                    <a:lstStyle/>
                    <a:p>
                      <a:pPr algn="ctr" rtl="0" fontAlgn="ctr"/>
                      <a:r>
                        <a:rPr lang="es-PE" sz="1200" b="1" i="0" u="none" strike="noStrike" dirty="0">
                          <a:solidFill>
                            <a:schemeClr val="tx1"/>
                          </a:solidFill>
                          <a:effectLst/>
                          <a:latin typeface="Corbel" panose="020B0503020204020204" pitchFamily="34" charset="0"/>
                        </a:rPr>
                        <a:t>Total </a:t>
                      </a:r>
                    </a:p>
                  </a:txBody>
                  <a:tcPr marL="5372" marR="5372" marT="5372" marB="0" anchor="ctr">
                    <a:lnL>
                      <a:noFill/>
                    </a:lnL>
                    <a:lnR>
                      <a:noFill/>
                    </a:lnR>
                    <a:lnT w="19050" cap="flat" cmpd="sng" algn="ctr">
                      <a:solidFill>
                        <a:schemeClr val="tx1">
                          <a:lumMod val="65000"/>
                          <a:lumOff val="35000"/>
                        </a:schemeClr>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gridSpan="2">
                  <a:txBody>
                    <a:bodyPr/>
                    <a:lstStyle/>
                    <a:p>
                      <a:pPr algn="ctr" rtl="0" fontAlgn="ctr"/>
                      <a:r>
                        <a:rPr lang="es-ES" sz="1200" b="1" i="0" u="none" strike="noStrike" dirty="0">
                          <a:solidFill>
                            <a:schemeClr val="tx1"/>
                          </a:solidFill>
                          <a:effectLst/>
                          <a:latin typeface="Corbel" panose="020B0503020204020204" pitchFamily="34" charset="0"/>
                        </a:rPr>
                        <a:t>Ámbito II</a:t>
                      </a:r>
                      <a:endParaRPr lang="es-PE" sz="1200" b="1" i="0" u="none" strike="noStrike" dirty="0">
                        <a:solidFill>
                          <a:schemeClr val="tx1"/>
                        </a:solidFill>
                        <a:effectLst/>
                        <a:latin typeface="Corbel" panose="020B0503020204020204" pitchFamily="34" charset="0"/>
                      </a:endParaRPr>
                    </a:p>
                  </a:txBody>
                  <a:tcPr marL="5372" marR="5372" marT="5372" marB="0" anchor="ctr">
                    <a:lnL>
                      <a:noFill/>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pPr algn="ctr" rtl="0" fontAlgn="ctr"/>
                      <a:endParaRPr lang="es-PE" sz="1200" b="1" i="0" u="none" strike="noStrike" dirty="0">
                        <a:solidFill>
                          <a:schemeClr val="tx1"/>
                        </a:solidFill>
                        <a:effectLst/>
                        <a:latin typeface="Corbel" panose="020B0503020204020204" pitchFamily="34" charset="0"/>
                      </a:endParaRPr>
                    </a:p>
                  </a:txBody>
                  <a:tcPr marL="5372" marR="5372" marT="5372" marB="0" anchor="ctr">
                    <a:lnL>
                      <a:noFill/>
                    </a:lnL>
                    <a:lnR w="12700" cap="flat" cmpd="sng" algn="ctr">
                      <a:no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gridSpan="3">
                  <a:txBody>
                    <a:bodyPr/>
                    <a:lstStyle/>
                    <a:p>
                      <a:pPr marL="0" algn="ctr" defTabSz="1219170" rtl="0" eaLnBrk="1" fontAlgn="ctr" latinLnBrk="0" hangingPunct="1"/>
                      <a:r>
                        <a:rPr lang="es-ES" sz="1200" b="1" i="0" u="none" strike="noStrike" kern="1200" dirty="0">
                          <a:solidFill>
                            <a:schemeClr val="tx1"/>
                          </a:solidFill>
                          <a:effectLst/>
                          <a:latin typeface="Corbel" panose="020B0503020204020204" pitchFamily="34" charset="0"/>
                          <a:ea typeface="+mn-ea"/>
                          <a:cs typeface="+mn-cs"/>
                        </a:rPr>
                        <a:t>Región</a:t>
                      </a:r>
                      <a:endParaRPr lang="es-PE" sz="1200" b="1" i="0" u="none" strike="noStrike" kern="1200" dirty="0">
                        <a:solidFill>
                          <a:schemeClr val="tx1"/>
                        </a:solidFill>
                        <a:effectLst/>
                        <a:latin typeface="Corbel" panose="020B0503020204020204" pitchFamily="34" charset="0"/>
                        <a:ea typeface="+mn-ea"/>
                        <a:cs typeface="+mn-cs"/>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endParaRPr lang="es-P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endParaRPr lang="es-P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gridSpan="2">
                  <a:txBody>
                    <a:bodyPr/>
                    <a:lstStyle/>
                    <a:p>
                      <a:pPr algn="ctr" rtl="0" fontAlgn="ctr"/>
                      <a:r>
                        <a:rPr lang="es-PE" sz="1200" b="1" i="0" u="none" strike="noStrike" dirty="0">
                          <a:solidFill>
                            <a:schemeClr val="tx1"/>
                          </a:solidFill>
                          <a:effectLst/>
                          <a:latin typeface="Corbel" panose="020B0503020204020204" pitchFamily="34" charset="0"/>
                        </a:rPr>
                        <a:t>Nivel de instrucción</a:t>
                      </a: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pPr algn="ctr" rtl="0" fontAlgn="ctr"/>
                      <a:endParaRPr lang="es-PE" sz="1400" b="0" i="0" u="none" strike="noStrike" dirty="0">
                        <a:solidFill>
                          <a:srgbClr val="000000"/>
                        </a:solidFill>
                        <a:effectLst/>
                        <a:latin typeface="+mn-lt"/>
                      </a:endParaRPr>
                    </a:p>
                  </a:txBody>
                  <a:tcPr marL="5372" marR="5372" marT="5372" marB="0" anchor="ctr">
                    <a:lnL w="12700" cap="flat" cmpd="sng" algn="ctr">
                      <a:solidFill>
                        <a:schemeClr val="tx1"/>
                      </a:solidFill>
                      <a:prstDash val="solid"/>
                      <a:round/>
                      <a:headEnd type="none" w="med" len="med"/>
                      <a:tailEnd type="none" w="med" len="med"/>
                    </a:lnL>
                    <a:lnR>
                      <a:noFill/>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bg1"/>
                    </a:solidFill>
                  </a:tcPr>
                </a:tc>
                <a:tc gridSpan="3">
                  <a:txBody>
                    <a:bodyPr/>
                    <a:lstStyle/>
                    <a:p>
                      <a:pPr algn="ctr" rtl="0" fontAlgn="ctr"/>
                      <a:r>
                        <a:rPr lang="es-ES" sz="1200" b="1" i="0" u="none" strike="noStrike" dirty="0">
                          <a:solidFill>
                            <a:schemeClr val="tx1"/>
                          </a:solidFill>
                          <a:effectLst/>
                          <a:latin typeface="Corbel" panose="020B0503020204020204" pitchFamily="34" charset="0"/>
                        </a:rPr>
                        <a:t>Identificación ideológica</a:t>
                      </a:r>
                      <a:endParaRPr lang="es-PE" sz="1200" b="1" i="0" u="none" strike="noStrike" dirty="0">
                        <a:solidFill>
                          <a:schemeClr val="tx1"/>
                        </a:solidFill>
                        <a:effectLst/>
                        <a:latin typeface="Corbel" panose="020B0503020204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pPr algn="ctr" rtl="0" fontAlgn="ctr"/>
                      <a:endParaRPr lang="es-PE" sz="1400" b="0" i="0" u="none" strike="noStrike" dirty="0">
                        <a:solidFill>
                          <a:srgbClr val="000000"/>
                        </a:solidFill>
                        <a:effectLst/>
                        <a:latin typeface="+mn-lt"/>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pPr algn="ctr" rtl="0" fontAlgn="ctr"/>
                      <a:endParaRPr lang="es-PE" sz="1400" b="0" i="0" u="none" strike="noStrike" dirty="0">
                        <a:solidFill>
                          <a:srgbClr val="000000"/>
                        </a:solidFill>
                        <a:effectLst/>
                        <a:latin typeface="+mn-lt"/>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gridSpan="2">
                  <a:txBody>
                    <a:bodyPr/>
                    <a:lstStyle/>
                    <a:p>
                      <a:pPr algn="ctr" rtl="0" fontAlgn="ctr"/>
                      <a:r>
                        <a:rPr lang="es-MX" sz="1200" b="1" i="0" u="none" strike="noStrike" dirty="0">
                          <a:solidFill>
                            <a:schemeClr val="tx1"/>
                          </a:solidFill>
                          <a:effectLst/>
                          <a:latin typeface="Corbel" panose="020B0503020204020204" pitchFamily="34" charset="0"/>
                        </a:rPr>
                        <a:t>Aprobación Castillo</a:t>
                      </a:r>
                      <a:endParaRPr lang="es-PE" sz="1200" b="1" i="0" u="none" strike="noStrike" dirty="0">
                        <a:solidFill>
                          <a:schemeClr val="tx1"/>
                        </a:solidFill>
                        <a:effectLst/>
                        <a:latin typeface="Corbel" panose="020B0503020204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pPr algn="ctr" rtl="0" fontAlgn="ctr"/>
                      <a:endParaRPr lang="es-PE" sz="1200" b="1" i="0" u="none" strike="noStrike" dirty="0">
                        <a:solidFill>
                          <a:schemeClr val="tx1"/>
                        </a:solidFill>
                        <a:effectLst/>
                        <a:latin typeface="Corbel" panose="020B0503020204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gridSpan="2">
                  <a:txBody>
                    <a:bodyPr/>
                    <a:lstStyle/>
                    <a:p>
                      <a:pPr algn="ctr" rtl="0" fontAlgn="ctr"/>
                      <a:r>
                        <a:rPr lang="es-MX" sz="1200" b="1" i="0" u="none" strike="noStrike" dirty="0">
                          <a:solidFill>
                            <a:schemeClr val="tx1"/>
                          </a:solidFill>
                          <a:effectLst/>
                          <a:latin typeface="Corbel" panose="020B0503020204020204" pitchFamily="34" charset="0"/>
                        </a:rPr>
                        <a:t>Gobierno Castillo</a:t>
                      </a:r>
                      <a:endParaRPr lang="es-PE" sz="1200" b="1" i="0" u="none" strike="noStrike" dirty="0">
                        <a:solidFill>
                          <a:schemeClr val="tx1"/>
                        </a:solidFill>
                        <a:effectLst/>
                        <a:latin typeface="Corbel" panose="020B0503020204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pPr algn="ctr" rtl="0" fontAlgn="ctr"/>
                      <a:endParaRPr lang="es-PE" sz="1200" b="1" i="0" u="none" strike="noStrike" dirty="0">
                        <a:solidFill>
                          <a:schemeClr val="tx1"/>
                        </a:solidFill>
                        <a:effectLst/>
                        <a:latin typeface="Corbel" panose="020B0503020204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0"/>
                  </a:ext>
                </a:extLst>
              </a:tr>
              <a:tr h="288000">
                <a:tc vMerge="1">
                  <a:txBody>
                    <a:bodyPr/>
                    <a:lstStyle/>
                    <a:p>
                      <a:endParaRPr lang="es-PE"/>
                    </a:p>
                  </a:txBody>
                  <a:tcPr/>
                </a:tc>
                <a:tc vMerge="1">
                  <a:txBody>
                    <a:bodyPr/>
                    <a:lstStyle/>
                    <a:p>
                      <a:endParaRPr lang="es-PE"/>
                    </a:p>
                  </a:txBody>
                  <a:tcPr/>
                </a:tc>
                <a:tc>
                  <a:txBody>
                    <a:bodyPr/>
                    <a:lstStyle/>
                    <a:p>
                      <a:pPr algn="ctr" rtl="0" fontAlgn="ctr"/>
                      <a:r>
                        <a:rPr lang="es-ES" sz="1200" b="1" i="0" u="none" strike="noStrike" dirty="0">
                          <a:solidFill>
                            <a:schemeClr val="tx1"/>
                          </a:solidFill>
                          <a:effectLst/>
                          <a:latin typeface="Corbel" panose="020B0503020204020204" pitchFamily="34" charset="0"/>
                          <a:cs typeface="Arial" panose="020B0604020202020204" pitchFamily="34" charset="0"/>
                        </a:rPr>
                        <a:t>Lima</a:t>
                      </a:r>
                    </a:p>
                    <a:p>
                      <a:pPr algn="ctr" rtl="0" fontAlgn="ctr"/>
                      <a:r>
                        <a:rPr lang="es-ES" sz="1200" b="1" i="0" u="none" strike="noStrike" dirty="0" err="1">
                          <a:solidFill>
                            <a:schemeClr val="tx1"/>
                          </a:solidFill>
                          <a:effectLst/>
                          <a:latin typeface="Corbel" panose="020B0503020204020204" pitchFamily="34" charset="0"/>
                          <a:cs typeface="Arial" panose="020B0604020202020204" pitchFamily="34" charset="0"/>
                        </a:rPr>
                        <a:t>Met</a:t>
                      </a:r>
                      <a:r>
                        <a:rPr lang="es-ES" sz="1200" b="1" i="0" u="none" strike="noStrike" dirty="0">
                          <a:solidFill>
                            <a:schemeClr val="tx1"/>
                          </a:solidFill>
                          <a:effectLst/>
                          <a:latin typeface="Corbel" panose="020B0503020204020204" pitchFamily="34" charset="0"/>
                          <a:cs typeface="Arial" panose="020B0604020202020204" pitchFamily="34" charset="0"/>
                        </a:rPr>
                        <a:t>.</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a:noFill/>
                    </a:lnL>
                    <a:lnR>
                      <a:noFill/>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algn="ctr" rtl="0" fontAlgn="ctr"/>
                      <a:r>
                        <a:rPr lang="es-ES" sz="1200" b="1" i="0" u="none" strike="noStrike" dirty="0">
                          <a:solidFill>
                            <a:schemeClr val="tx1"/>
                          </a:solidFill>
                          <a:effectLst/>
                          <a:latin typeface="Corbel" panose="020B0503020204020204" pitchFamily="34" charset="0"/>
                          <a:cs typeface="Arial" panose="020B0604020202020204" pitchFamily="34" charset="0"/>
                        </a:rPr>
                        <a:t>Perú sin</a:t>
                      </a:r>
                    </a:p>
                    <a:p>
                      <a:pPr algn="ctr" rtl="0" fontAlgn="ctr"/>
                      <a:r>
                        <a:rPr lang="es-ES" sz="1200" b="1" i="0" u="none" strike="noStrike" dirty="0">
                          <a:solidFill>
                            <a:schemeClr val="tx1"/>
                          </a:solidFill>
                          <a:effectLst/>
                          <a:latin typeface="Corbel" panose="020B0503020204020204" pitchFamily="34" charset="0"/>
                          <a:cs typeface="Arial" panose="020B0604020202020204" pitchFamily="34" charset="0"/>
                        </a:rPr>
                        <a:t>Lima</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a:noFill/>
                    </a:lnL>
                    <a:lnR w="12700" cap="flat" cmpd="sng" algn="ctr">
                      <a:solidFill>
                        <a:schemeClr val="tx1"/>
                      </a:solid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algn="ctr" rtl="0" fontAlgn="ctr"/>
                      <a:r>
                        <a:rPr lang="es-ES" sz="1200" b="1" i="0" u="none" strike="noStrike" dirty="0">
                          <a:solidFill>
                            <a:schemeClr val="tx1"/>
                          </a:solidFill>
                          <a:effectLst/>
                          <a:latin typeface="Corbel" panose="020B0503020204020204" pitchFamily="34" charset="0"/>
                          <a:cs typeface="Arial" panose="020B0604020202020204" pitchFamily="34" charset="0"/>
                        </a:rPr>
                        <a:t>Costa</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algn="ctr" rtl="0" fontAlgn="ctr"/>
                      <a:r>
                        <a:rPr lang="es-ES" sz="1200" b="1" i="0" u="none" strike="noStrike" dirty="0">
                          <a:solidFill>
                            <a:schemeClr val="tx1"/>
                          </a:solidFill>
                          <a:effectLst/>
                          <a:latin typeface="Corbel" panose="020B0503020204020204" pitchFamily="34" charset="0"/>
                          <a:cs typeface="Arial" panose="020B0604020202020204" pitchFamily="34" charset="0"/>
                        </a:rPr>
                        <a:t>Sierra</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ES" sz="1200" b="1" i="0" u="none" strike="noStrike" dirty="0">
                          <a:solidFill>
                            <a:schemeClr val="tx1"/>
                          </a:solidFill>
                          <a:effectLst/>
                          <a:latin typeface="Corbel" panose="020B0503020204020204" pitchFamily="34" charset="0"/>
                          <a:cs typeface="Arial" panose="020B0604020202020204" pitchFamily="34" charset="0"/>
                        </a:rPr>
                        <a:t>Selva</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ctr"/>
                      <a:r>
                        <a:rPr lang="es-PE" sz="1200" b="1" i="0" u="none" strike="noStrike" dirty="0">
                          <a:solidFill>
                            <a:schemeClr val="tx1"/>
                          </a:solidFill>
                          <a:effectLst/>
                          <a:latin typeface="Corbel" panose="020B0503020204020204" pitchFamily="34" charset="0"/>
                          <a:cs typeface="Arial" panose="020B0604020202020204" pitchFamily="34" charset="0"/>
                        </a:rPr>
                        <a:t>Básica</a:t>
                      </a:r>
                    </a:p>
                  </a:txBody>
                  <a:tcPr marL="5372" marR="5372" marT="5372" marB="0" anchor="ctr">
                    <a:lnL w="12700" cap="flat" cmpd="sng" algn="ctr">
                      <a:solidFill>
                        <a:schemeClr val="tx1"/>
                      </a:solidFill>
                      <a:prstDash val="solid"/>
                      <a:round/>
                      <a:headEnd type="none" w="med" len="med"/>
                      <a:tailEnd type="none" w="med" len="med"/>
                    </a:lnL>
                    <a:lnR>
                      <a:noFill/>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PE" sz="1200" b="1" i="0" u="none" strike="noStrike" dirty="0">
                          <a:solidFill>
                            <a:schemeClr val="tx1"/>
                          </a:solidFill>
                          <a:effectLst/>
                          <a:latin typeface="Corbel" panose="020B0503020204020204" pitchFamily="34" charset="0"/>
                          <a:cs typeface="Arial" panose="020B0604020202020204" pitchFamily="34" charset="0"/>
                        </a:rPr>
                        <a:t>Superior</a:t>
                      </a:r>
                    </a:p>
                  </a:txBody>
                  <a:tcPr marL="5372" marR="5372" marT="5372"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ctr"/>
                      <a:r>
                        <a:rPr lang="es-MX" sz="1200" b="1" i="0" u="none" strike="noStrike" dirty="0">
                          <a:solidFill>
                            <a:schemeClr val="tx1"/>
                          </a:solidFill>
                          <a:effectLst/>
                          <a:latin typeface="Corbel" panose="020B0503020204020204" pitchFamily="34" charset="0"/>
                          <a:cs typeface="Arial" panose="020B0604020202020204" pitchFamily="34" charset="0"/>
                        </a:rPr>
                        <a:t>Izquierda</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PE" sz="1200" b="1" i="0" u="none" strike="noStrike" dirty="0">
                          <a:solidFill>
                            <a:schemeClr val="tx1"/>
                          </a:solidFill>
                          <a:effectLst/>
                          <a:latin typeface="Corbel" panose="020B0503020204020204" pitchFamily="34" charset="0"/>
                          <a:cs typeface="Arial" panose="020B0604020202020204" pitchFamily="34" charset="0"/>
                        </a:rPr>
                        <a:t>Centro</a:t>
                      </a:r>
                    </a:p>
                  </a:txBody>
                  <a:tcPr marL="5372" marR="5372" marT="5372"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PE" sz="1200" b="1" i="0" u="none" strike="noStrike" dirty="0">
                          <a:solidFill>
                            <a:schemeClr val="tx1"/>
                          </a:solidFill>
                          <a:effectLst/>
                          <a:latin typeface="Corbel" panose="020B0503020204020204" pitchFamily="34" charset="0"/>
                          <a:cs typeface="Arial" panose="020B0604020202020204" pitchFamily="34" charset="0"/>
                        </a:rPr>
                        <a:t>Derecha</a:t>
                      </a:r>
                    </a:p>
                  </a:txBody>
                  <a:tcPr marL="5372" marR="5372" marT="5372"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MX" sz="1200" b="1" i="0" u="none" strike="noStrike" dirty="0">
                          <a:solidFill>
                            <a:schemeClr val="tx1"/>
                          </a:solidFill>
                          <a:effectLst/>
                          <a:latin typeface="Corbel" panose="020B0503020204020204" pitchFamily="34" charset="0"/>
                          <a:cs typeface="Arial" panose="020B0604020202020204" pitchFamily="34" charset="0"/>
                        </a:rPr>
                        <a:t>Aprueba</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MX" sz="1200" b="1" i="0" u="none" strike="noStrike" dirty="0">
                          <a:solidFill>
                            <a:schemeClr val="tx1"/>
                          </a:solidFill>
                          <a:effectLst/>
                          <a:latin typeface="Corbel" panose="020B0503020204020204" pitchFamily="34" charset="0"/>
                          <a:cs typeface="Arial" panose="020B0604020202020204" pitchFamily="34" charset="0"/>
                        </a:rPr>
                        <a:t>Desaprueba</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MX" sz="1200" b="1" i="0" u="none" strike="noStrike" dirty="0">
                          <a:solidFill>
                            <a:schemeClr val="tx1"/>
                          </a:solidFill>
                          <a:effectLst/>
                          <a:latin typeface="Corbel" panose="020B0503020204020204" pitchFamily="34" charset="0"/>
                          <a:cs typeface="Arial" panose="020B0604020202020204" pitchFamily="34" charset="0"/>
                        </a:rPr>
                        <a:t>Durará 5 años</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MX" sz="1200" b="1" i="0" u="none" strike="noStrike" dirty="0">
                          <a:solidFill>
                            <a:schemeClr val="tx1"/>
                          </a:solidFill>
                          <a:effectLst/>
                          <a:latin typeface="Corbel" panose="020B0503020204020204" pitchFamily="34" charset="0"/>
                          <a:cs typeface="Arial" panose="020B0604020202020204" pitchFamily="34" charset="0"/>
                        </a:rPr>
                        <a:t>No terminará</a:t>
                      </a:r>
                    </a:p>
                    <a:p>
                      <a:pPr marL="0" marR="0" indent="0" algn="ctr" defTabSz="1219170" rtl="0" eaLnBrk="1" fontAlgn="ctr" latinLnBrk="0" hangingPunct="1">
                        <a:lnSpc>
                          <a:spcPct val="100000"/>
                        </a:lnSpc>
                        <a:spcBef>
                          <a:spcPts val="0"/>
                        </a:spcBef>
                        <a:spcAft>
                          <a:spcPts val="0"/>
                        </a:spcAft>
                        <a:buClrTx/>
                        <a:buSzTx/>
                        <a:buFontTx/>
                        <a:buNone/>
                        <a:tabLst/>
                        <a:defRPr/>
                      </a:pPr>
                      <a:r>
                        <a:rPr lang="es-MX" sz="1200" b="1" i="0" u="none" strike="noStrike" dirty="0">
                          <a:solidFill>
                            <a:schemeClr val="tx1"/>
                          </a:solidFill>
                          <a:effectLst/>
                          <a:latin typeface="Corbel" panose="020B0503020204020204" pitchFamily="34" charset="0"/>
                          <a:cs typeface="Arial" panose="020B0604020202020204" pitchFamily="34" charset="0"/>
                        </a:rPr>
                        <a:t>su gobierno</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1"/>
                  </a:ext>
                </a:extLst>
              </a:tr>
              <a:tr h="283086">
                <a:tc>
                  <a:txBody>
                    <a:bodyPr/>
                    <a:lstStyle/>
                    <a:p>
                      <a:pPr algn="l" fontAlgn="ctr"/>
                      <a:r>
                        <a:rPr lang="es-PE" sz="1200" b="0" i="0" u="none" strike="noStrike" dirty="0">
                          <a:solidFill>
                            <a:srgbClr val="000000"/>
                          </a:solidFill>
                          <a:effectLst/>
                          <a:latin typeface="Corbel" panose="020B0503020204020204" pitchFamily="34" charset="0"/>
                        </a:rPr>
                        <a:t>Aprueba</a:t>
                      </a:r>
                    </a:p>
                  </a:txBody>
                  <a:tcPr marL="9525" marR="9525" marT="9525" marB="0" anchor="ctr">
                    <a:lnL w="12700" cap="flat" cmpd="sng" algn="ctr">
                      <a:solidFill>
                        <a:schemeClr val="tx1"/>
                      </a:solidFill>
                      <a:prstDash val="solid"/>
                      <a:round/>
                      <a:headEnd type="none" w="med" len="med"/>
                      <a:tailEnd type="none" w="med" len="med"/>
                    </a:lnL>
                    <a:lnR>
                      <a:noFill/>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ctr"/>
                      <a:r>
                        <a:rPr lang="es-PE" sz="1200" b="0" i="0" u="none" strike="noStrike" dirty="0">
                          <a:solidFill>
                            <a:srgbClr val="000000"/>
                          </a:solidFill>
                          <a:effectLst/>
                          <a:latin typeface="Corbel" panose="020B0503020204020204" pitchFamily="34" charset="0"/>
                        </a:rPr>
                        <a:t>25%</a:t>
                      </a:r>
                    </a:p>
                  </a:txBody>
                  <a:tcPr marL="9525" marR="9525" marT="9525" marB="0" anchor="ctr">
                    <a:lnL>
                      <a:noFill/>
                    </a:lnL>
                    <a:lnR>
                      <a:noFill/>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dirty="0">
                          <a:solidFill>
                            <a:srgbClr val="000000"/>
                          </a:solidFill>
                          <a:effectLst/>
                          <a:latin typeface="Corbel" panose="020B0503020204020204" pitchFamily="34" charset="0"/>
                        </a:rPr>
                        <a:t>20%</a:t>
                      </a:r>
                    </a:p>
                  </a:txBody>
                  <a:tcPr marL="9525" marR="9525" marT="9525" marB="0" anchor="ctr">
                    <a:lnL>
                      <a:noFill/>
                    </a:lnL>
                    <a:lnR>
                      <a:noFill/>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27%</a:t>
                      </a:r>
                    </a:p>
                  </a:txBody>
                  <a:tcPr marL="9525" marR="9525" marT="9525" marB="0" anchor="ctr">
                    <a:lnL>
                      <a:noFill/>
                    </a:lnL>
                    <a:lnR w="12700" cap="flat" cmpd="sng" algn="ctr">
                      <a:solidFill>
                        <a:schemeClr val="tx1"/>
                      </a:solid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dirty="0">
                          <a:solidFill>
                            <a:srgbClr val="000000"/>
                          </a:solidFill>
                          <a:effectLst/>
                          <a:latin typeface="Corbel" panose="020B0503020204020204" pitchFamily="34" charset="0"/>
                        </a:rPr>
                        <a:t>21%</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29%</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32%</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24%</a:t>
                      </a:r>
                    </a:p>
                  </a:txBody>
                  <a:tcPr marL="9525" marR="9525" marT="9525" marB="0" anchor="ctr">
                    <a:lnL w="12700" cap="flat" cmpd="sng" algn="ctr">
                      <a:solidFill>
                        <a:schemeClr val="tx1"/>
                      </a:solidFill>
                      <a:prstDash val="solid"/>
                      <a:round/>
                      <a:headEnd type="none" w="med" len="med"/>
                      <a:tailEnd type="none" w="med" len="med"/>
                    </a:lnL>
                    <a:lnR>
                      <a:noFill/>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26%</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dirty="0">
                          <a:solidFill>
                            <a:srgbClr val="FF0000"/>
                          </a:solidFill>
                          <a:effectLst/>
                          <a:latin typeface="Corbel" panose="020B0503020204020204" pitchFamily="34" charset="0"/>
                        </a:rPr>
                        <a:t>35%</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24%</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19%</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50%</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11%</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41%</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15%</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extLst>
                  <a:ext uri="{0D108BD9-81ED-4DB2-BD59-A6C34878D82A}">
                    <a16:rowId xmlns:a16="http://schemas.microsoft.com/office/drawing/2014/main" val="10002"/>
                  </a:ext>
                </a:extLst>
              </a:tr>
              <a:tr h="283086">
                <a:tc>
                  <a:txBody>
                    <a:bodyPr/>
                    <a:lstStyle/>
                    <a:p>
                      <a:pPr algn="l" fontAlgn="ctr"/>
                      <a:r>
                        <a:rPr lang="es-PE" sz="1200" b="0" i="0" u="none" strike="noStrike" dirty="0">
                          <a:solidFill>
                            <a:srgbClr val="000000"/>
                          </a:solidFill>
                          <a:effectLst/>
                          <a:latin typeface="Corbel" panose="020B0503020204020204" pitchFamily="34" charset="0"/>
                        </a:rPr>
                        <a:t>Desaprueba</a:t>
                      </a:r>
                    </a:p>
                  </a:txBody>
                  <a:tcPr marL="9525" marR="9525" marT="9525" marB="0" anchor="ctr">
                    <a:lnL w="12700" cap="flat" cmpd="sng" algn="ctr">
                      <a:solidFill>
                        <a:schemeClr val="tx1"/>
                      </a:solidFill>
                      <a:prstDash val="solid"/>
                      <a:round/>
                      <a:headEnd type="none" w="med" len="med"/>
                      <a:tailEnd type="none" w="med" len="med"/>
                    </a:lnL>
                    <a:lnR>
                      <a:noFill/>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ctr"/>
                      <a:r>
                        <a:rPr lang="es-PE" sz="1200" b="0" i="0" u="none" strike="noStrike" dirty="0">
                          <a:solidFill>
                            <a:srgbClr val="000000"/>
                          </a:solidFill>
                          <a:effectLst/>
                          <a:latin typeface="Corbel" panose="020B0503020204020204" pitchFamily="34" charset="0"/>
                        </a:rPr>
                        <a:t>67%</a:t>
                      </a:r>
                    </a:p>
                  </a:txBody>
                  <a:tcPr marL="9525" marR="9525" marT="9525" marB="0" anchor="ctr">
                    <a:lnL>
                      <a:noFill/>
                    </a:lnL>
                    <a:lnR>
                      <a:noFill/>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75%</a:t>
                      </a:r>
                    </a:p>
                  </a:txBody>
                  <a:tcPr marL="9525" marR="9525" marT="9525" marB="0" anchor="ctr">
                    <a:lnL>
                      <a:noFill/>
                    </a:lnL>
                    <a:lnR>
                      <a:noFill/>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64%</a:t>
                      </a:r>
                    </a:p>
                  </a:txBody>
                  <a:tcPr marL="9525" marR="9525" marT="9525" marB="0" anchor="ctr">
                    <a:lnL>
                      <a:noFill/>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72%</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63%</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60%</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67%</a:t>
                      </a:r>
                    </a:p>
                  </a:txBody>
                  <a:tcPr marL="9525" marR="9525" marT="9525" marB="0" anchor="ctr">
                    <a:lnL w="12700" cap="flat" cmpd="sng" algn="ctr">
                      <a:solidFill>
                        <a:schemeClr val="tx1"/>
                      </a:solidFill>
                      <a:prstDash val="solid"/>
                      <a:round/>
                      <a:headEnd type="none" w="med" len="med"/>
                      <a:tailEnd type="none" w="med" len="med"/>
                    </a:lnL>
                    <a:lnR>
                      <a:noFill/>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68%</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59%</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68%</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74%</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42%</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83%</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50%</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79%</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extLst>
                  <a:ext uri="{0D108BD9-81ED-4DB2-BD59-A6C34878D82A}">
                    <a16:rowId xmlns:a16="http://schemas.microsoft.com/office/drawing/2014/main" val="10003"/>
                  </a:ext>
                </a:extLst>
              </a:tr>
              <a:tr h="283086">
                <a:tc>
                  <a:txBody>
                    <a:bodyPr/>
                    <a:lstStyle/>
                    <a:p>
                      <a:pPr algn="l" fontAlgn="ctr"/>
                      <a:r>
                        <a:rPr lang="es-PE" sz="1200" b="0" i="0" u="none" strike="noStrike" dirty="0">
                          <a:solidFill>
                            <a:srgbClr val="000000"/>
                          </a:solidFill>
                          <a:effectLst/>
                          <a:latin typeface="Corbel" panose="020B0503020204020204" pitchFamily="34" charset="0"/>
                        </a:rPr>
                        <a:t>NS/NP</a:t>
                      </a:r>
                    </a:p>
                  </a:txBody>
                  <a:tcPr marL="9525" marR="9525" marT="9525" marB="0" anchor="ctr">
                    <a:lnL w="12700" cap="flat" cmpd="sng" algn="ctr">
                      <a:solidFill>
                        <a:schemeClr val="tx1"/>
                      </a:solidFill>
                      <a:prstDash val="solid"/>
                      <a:round/>
                      <a:headEnd type="none" w="med" len="med"/>
                      <a:tailEnd type="none" w="med" len="med"/>
                    </a:lnL>
                    <a:lnR>
                      <a:noFill/>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tcPr>
                </a:tc>
                <a:tc>
                  <a:txBody>
                    <a:bodyPr/>
                    <a:lstStyle/>
                    <a:p>
                      <a:pPr algn="ctr" fontAlgn="ctr"/>
                      <a:r>
                        <a:rPr lang="es-PE" sz="1200" b="0" i="0" u="none" strike="noStrike" dirty="0">
                          <a:solidFill>
                            <a:srgbClr val="000000"/>
                          </a:solidFill>
                          <a:effectLst/>
                          <a:latin typeface="Corbel" panose="020B0503020204020204" pitchFamily="34" charset="0"/>
                        </a:rPr>
                        <a:t>8%</a:t>
                      </a:r>
                    </a:p>
                  </a:txBody>
                  <a:tcPr marL="9525" marR="9525" marT="9525" marB="0" anchor="ctr">
                    <a:lnL>
                      <a:noFill/>
                    </a:lnL>
                    <a:lnR>
                      <a:noFill/>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dirty="0">
                          <a:solidFill>
                            <a:srgbClr val="000000"/>
                          </a:solidFill>
                          <a:effectLst/>
                          <a:latin typeface="Corbel" panose="020B0503020204020204" pitchFamily="34" charset="0"/>
                        </a:rPr>
                        <a:t>5%</a:t>
                      </a:r>
                    </a:p>
                  </a:txBody>
                  <a:tcPr marL="9525" marR="9525" marT="9525" marB="0" anchor="ctr">
                    <a:lnL>
                      <a:noFill/>
                    </a:lnL>
                    <a:lnR>
                      <a:noFill/>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1" i="0" u="none" strike="noStrike" dirty="0">
                          <a:solidFill>
                            <a:srgbClr val="FF0000"/>
                          </a:solidFill>
                          <a:effectLst/>
                          <a:latin typeface="Corbel" panose="020B0503020204020204" pitchFamily="34" charset="0"/>
                        </a:rPr>
                        <a:t>9%</a:t>
                      </a:r>
                    </a:p>
                  </a:txBody>
                  <a:tcPr marL="9525" marR="9525" marT="9525" marB="0" anchor="ctr">
                    <a:lnL>
                      <a:noFill/>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dirty="0">
                          <a:solidFill>
                            <a:srgbClr val="000000"/>
                          </a:solidFill>
                          <a:effectLst/>
                          <a:latin typeface="Corbel" panose="020B0503020204020204" pitchFamily="34" charset="0"/>
                        </a:rPr>
                        <a:t>7%</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8%</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8%</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9%</a:t>
                      </a:r>
                    </a:p>
                  </a:txBody>
                  <a:tcPr marL="9525" marR="9525" marT="9525" marB="0" anchor="ctr">
                    <a:lnL w="12700" cap="flat" cmpd="sng" algn="ctr">
                      <a:solidFill>
                        <a:schemeClr val="tx1"/>
                      </a:solidFill>
                      <a:prstDash val="solid"/>
                      <a:round/>
                      <a:headEnd type="none" w="med" len="med"/>
                      <a:tailEnd type="none" w="med" len="med"/>
                    </a:lnL>
                    <a:lnR>
                      <a:noFill/>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dirty="0">
                          <a:solidFill>
                            <a:srgbClr val="000000"/>
                          </a:solidFill>
                          <a:effectLst/>
                          <a:latin typeface="Corbel" panose="020B0503020204020204" pitchFamily="34" charset="0"/>
                        </a:rPr>
                        <a:t>6%</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dirty="0">
                          <a:solidFill>
                            <a:srgbClr val="000000"/>
                          </a:solidFill>
                          <a:effectLst/>
                          <a:latin typeface="Corbel" panose="020B0503020204020204" pitchFamily="34" charset="0"/>
                        </a:rPr>
                        <a:t>6%</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dirty="0">
                          <a:solidFill>
                            <a:srgbClr val="000000"/>
                          </a:solidFill>
                          <a:effectLst/>
                          <a:latin typeface="Corbel" panose="020B0503020204020204" pitchFamily="34" charset="0"/>
                        </a:rPr>
                        <a:t>8%</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7%</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8%</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6%</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9%</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dirty="0">
                          <a:solidFill>
                            <a:srgbClr val="000000"/>
                          </a:solidFill>
                          <a:effectLst/>
                          <a:latin typeface="Corbel" panose="020B0503020204020204" pitchFamily="34" charset="0"/>
                        </a:rPr>
                        <a:t>6%</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extLst>
                  <a:ext uri="{0D108BD9-81ED-4DB2-BD59-A6C34878D82A}">
                    <a16:rowId xmlns:a16="http://schemas.microsoft.com/office/drawing/2014/main" val="10005"/>
                  </a:ext>
                </a:extLst>
              </a:tr>
            </a:tbl>
          </a:graphicData>
        </a:graphic>
      </p:graphicFrame>
      <p:sp>
        <p:nvSpPr>
          <p:cNvPr id="17" name="Rectángulo 5">
            <a:extLst>
              <a:ext uri="{FF2B5EF4-FFF2-40B4-BE49-F238E27FC236}">
                <a16:creationId xmlns:a16="http://schemas.microsoft.com/office/drawing/2014/main" id="{FFE9CA8B-9D74-4BE0-9765-D3D91B287998}"/>
              </a:ext>
            </a:extLst>
          </p:cNvPr>
          <p:cNvSpPr/>
          <p:nvPr/>
        </p:nvSpPr>
        <p:spPr>
          <a:xfrm>
            <a:off x="510889" y="2231489"/>
            <a:ext cx="11089025" cy="338554"/>
          </a:xfrm>
          <a:prstGeom prst="rect">
            <a:avLst/>
          </a:prstGeom>
        </p:spPr>
        <p:txBody>
          <a:bodyPr wrap="square">
            <a:spAutoFit/>
          </a:bodyPr>
          <a:lstStyle/>
          <a:p>
            <a:r>
              <a:rPr lang="es-ES" sz="1600" dirty="0">
                <a:latin typeface="Corbel" panose="020B0503020204020204" pitchFamily="34" charset="0"/>
              </a:rPr>
              <a:t>¿Usted aprueba o desaprueba el desempeño de </a:t>
            </a:r>
            <a:r>
              <a:rPr lang="es-ES" sz="1600" b="1" u="sng" dirty="0">
                <a:latin typeface="Corbel" panose="020B0503020204020204" pitchFamily="34" charset="0"/>
              </a:rPr>
              <a:t>los ministros</a:t>
            </a:r>
            <a:r>
              <a:rPr lang="es-ES" sz="1600" dirty="0">
                <a:latin typeface="Corbel" panose="020B0503020204020204" pitchFamily="34" charset="0"/>
              </a:rPr>
              <a:t>? (Pregunta asistida)</a:t>
            </a:r>
            <a:endParaRPr lang="es-PE" sz="1600" b="1" dirty="0">
              <a:latin typeface="Corbel" panose="020B0503020204020204" pitchFamily="34" charset="0"/>
            </a:endParaRPr>
          </a:p>
        </p:txBody>
      </p:sp>
    </p:spTree>
    <p:extLst>
      <p:ext uri="{BB962C8B-B14F-4D97-AF65-F5344CB8AC3E}">
        <p14:creationId xmlns:p14="http://schemas.microsoft.com/office/powerpoint/2010/main" val="33866120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ítulo 10"/>
          <p:cNvSpPr txBox="1">
            <a:spLocks/>
          </p:cNvSpPr>
          <p:nvPr/>
        </p:nvSpPr>
        <p:spPr>
          <a:xfrm>
            <a:off x="353250" y="502275"/>
            <a:ext cx="8576565" cy="954455"/>
          </a:xfrm>
          <a:prstGeom prst="rect">
            <a:avLst/>
          </a:prstGeom>
        </p:spPr>
        <p:txBody>
          <a:bodyPr/>
          <a:lstStyle>
            <a:lvl1pPr algn="l" defTabSz="1219170" rtl="0" eaLnBrk="1" latinLnBrk="0" hangingPunct="1">
              <a:spcBef>
                <a:spcPct val="0"/>
              </a:spcBef>
              <a:buNone/>
              <a:defRPr sz="2400" kern="1200">
                <a:solidFill>
                  <a:schemeClr val="tx1"/>
                </a:solidFill>
                <a:latin typeface="Arial" pitchFamily="34" charset="0"/>
                <a:ea typeface="+mj-ea"/>
                <a:cs typeface="+mj-cs"/>
              </a:defRPr>
            </a:lvl1pPr>
          </a:lstStyle>
          <a:p>
            <a:pPr algn="just"/>
            <a:r>
              <a:rPr lang="es-PE" dirty="0">
                <a:latin typeface="Corbel" panose="020B0503020204020204" pitchFamily="34" charset="0"/>
              </a:rPr>
              <a:t>Aprobación del la primera ministra, Mirtha Vásquez: la mayoría de los encuestados (62%) desaprueba el desempeño de la Premier.</a:t>
            </a:r>
          </a:p>
        </p:txBody>
      </p:sp>
      <p:sp>
        <p:nvSpPr>
          <p:cNvPr id="6" name="Rectángulo 5"/>
          <p:cNvSpPr/>
          <p:nvPr/>
        </p:nvSpPr>
        <p:spPr>
          <a:xfrm>
            <a:off x="353250" y="1702951"/>
            <a:ext cx="11089025" cy="338554"/>
          </a:xfrm>
          <a:prstGeom prst="rect">
            <a:avLst/>
          </a:prstGeom>
        </p:spPr>
        <p:txBody>
          <a:bodyPr wrap="square">
            <a:spAutoFit/>
          </a:bodyPr>
          <a:lstStyle/>
          <a:p>
            <a:r>
              <a:rPr lang="es-ES" sz="1600" dirty="0">
                <a:latin typeface="Corbel" panose="020B0503020204020204" pitchFamily="34" charset="0"/>
              </a:rPr>
              <a:t>¿Usted aprueba o desaprueba el desempeño de la </a:t>
            </a:r>
            <a:r>
              <a:rPr lang="es-ES" sz="1600" b="1" u="sng" dirty="0">
                <a:latin typeface="Corbel" panose="020B0503020204020204" pitchFamily="34" charset="0"/>
              </a:rPr>
              <a:t>presidenta del Consejo de Ministros, Mirtha Vásquez</a:t>
            </a:r>
            <a:r>
              <a:rPr lang="es-ES" sz="1600" dirty="0">
                <a:latin typeface="Corbel" panose="020B0503020204020204" pitchFamily="34" charset="0"/>
              </a:rPr>
              <a:t>? (Pregunta asistida)</a:t>
            </a:r>
            <a:endParaRPr lang="es-PE" sz="1600" b="1" dirty="0">
              <a:latin typeface="Corbel" panose="020B0503020204020204" pitchFamily="34" charset="0"/>
            </a:endParaRPr>
          </a:p>
        </p:txBody>
      </p:sp>
      <p:pic>
        <p:nvPicPr>
          <p:cNvPr id="6146" name="Picture 2" descr="Pedro Castillo nombró a Mirtha Vásquez como jefa de gabinete en Perú |  Internacional | Noticias | El Universo"/>
          <p:cNvPicPr>
            <a:picLocks noChangeAspect="1" noChangeArrowheads="1"/>
          </p:cNvPicPr>
          <p:nvPr/>
        </p:nvPicPr>
        <p:blipFill rotWithShape="1">
          <a:blip r:embed="rId3">
            <a:extLst>
              <a:ext uri="{28A0092B-C50C-407E-A947-70E740481C1C}">
                <a14:useLocalDpi xmlns:a14="http://schemas.microsoft.com/office/drawing/2010/main" val="0"/>
              </a:ext>
            </a:extLst>
          </a:blip>
          <a:srcRect l="33212" r="4863" b="58675"/>
          <a:stretch/>
        </p:blipFill>
        <p:spPr bwMode="auto">
          <a:xfrm>
            <a:off x="1023505" y="2466592"/>
            <a:ext cx="1233950" cy="1159098"/>
          </a:xfrm>
          <a:prstGeom prst="rect">
            <a:avLst/>
          </a:prstGeom>
          <a:noFill/>
          <a:extLst>
            <a:ext uri="{909E8E84-426E-40DD-AFC4-6F175D3DCCD1}">
              <a14:hiddenFill xmlns:a14="http://schemas.microsoft.com/office/drawing/2010/main">
                <a:solidFill>
                  <a:srgbClr val="FFFFFF"/>
                </a:solidFill>
              </a14:hiddenFill>
            </a:ext>
          </a:extLst>
        </p:spPr>
      </p:pic>
      <p:sp>
        <p:nvSpPr>
          <p:cNvPr id="9" name="Rectángulo 8">
            <a:extLst>
              <a:ext uri="{FF2B5EF4-FFF2-40B4-BE49-F238E27FC236}">
                <a16:creationId xmlns:a16="http://schemas.microsoft.com/office/drawing/2014/main" id="{876A8472-2376-4D30-866A-76CD89D3086E}"/>
              </a:ext>
            </a:extLst>
          </p:cNvPr>
          <p:cNvSpPr/>
          <p:nvPr/>
        </p:nvSpPr>
        <p:spPr>
          <a:xfrm>
            <a:off x="1023505" y="3707333"/>
            <a:ext cx="1167307" cy="215444"/>
          </a:xfrm>
          <a:prstGeom prst="rect">
            <a:avLst/>
          </a:prstGeom>
        </p:spPr>
        <p:txBody>
          <a:bodyPr wrap="square">
            <a:spAutoFit/>
          </a:bodyPr>
          <a:lstStyle/>
          <a:p>
            <a:r>
              <a:rPr lang="es-PE" sz="800" dirty="0">
                <a:solidFill>
                  <a:schemeClr val="bg1">
                    <a:lumMod val="50000"/>
                  </a:schemeClr>
                </a:solidFill>
                <a:latin typeface="Corbel" panose="020B0503020204020204" pitchFamily="34" charset="0"/>
              </a:rPr>
              <a:t>Foto: El Universal</a:t>
            </a:r>
          </a:p>
        </p:txBody>
      </p:sp>
      <p:graphicFrame>
        <p:nvGraphicFramePr>
          <p:cNvPr id="13" name="11 Gráfico">
            <a:extLst>
              <a:ext uri="{FF2B5EF4-FFF2-40B4-BE49-F238E27FC236}">
                <a16:creationId xmlns:a16="http://schemas.microsoft.com/office/drawing/2014/main" id="{C3B80084-63FF-4A35-97F2-AA02AFC5C9C6}"/>
              </a:ext>
            </a:extLst>
          </p:cNvPr>
          <p:cNvGraphicFramePr/>
          <p:nvPr>
            <p:extLst>
              <p:ext uri="{D42A27DB-BD31-4B8C-83A1-F6EECF244321}">
                <p14:modId xmlns:p14="http://schemas.microsoft.com/office/powerpoint/2010/main" val="3848270241"/>
              </p:ext>
            </p:extLst>
          </p:nvPr>
        </p:nvGraphicFramePr>
        <p:xfrm>
          <a:off x="2050897" y="2655957"/>
          <a:ext cx="7874033" cy="3313683"/>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9769215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ítulo 10"/>
          <p:cNvSpPr txBox="1">
            <a:spLocks/>
          </p:cNvSpPr>
          <p:nvPr/>
        </p:nvSpPr>
        <p:spPr>
          <a:xfrm>
            <a:off x="551488" y="244469"/>
            <a:ext cx="8053705" cy="711120"/>
          </a:xfrm>
          <a:prstGeom prst="rect">
            <a:avLst/>
          </a:prstGeom>
        </p:spPr>
        <p:txBody>
          <a:bodyPr/>
          <a:lstStyle>
            <a:lvl1pPr algn="l" defTabSz="1219170" rtl="0" eaLnBrk="1" latinLnBrk="0" hangingPunct="1">
              <a:spcBef>
                <a:spcPct val="0"/>
              </a:spcBef>
              <a:buNone/>
              <a:defRPr sz="2400" kern="1200">
                <a:solidFill>
                  <a:schemeClr val="tx1"/>
                </a:solidFill>
                <a:latin typeface="Arial" pitchFamily="34" charset="0"/>
                <a:ea typeface="+mj-ea"/>
                <a:cs typeface="+mj-cs"/>
              </a:defRPr>
            </a:lvl1pPr>
          </a:lstStyle>
          <a:p>
            <a:pPr algn="just"/>
            <a:r>
              <a:rPr lang="es-PE" dirty="0">
                <a:latin typeface="Corbel" panose="020B0503020204020204" pitchFamily="34" charset="0"/>
              </a:rPr>
              <a:t>Aprobación del la primera ministra, Mirtha Vásquez - Por segmentos</a:t>
            </a:r>
          </a:p>
        </p:txBody>
      </p:sp>
      <p:grpSp>
        <p:nvGrpSpPr>
          <p:cNvPr id="7" name="Grupo 6">
            <a:extLst>
              <a:ext uri="{FF2B5EF4-FFF2-40B4-BE49-F238E27FC236}">
                <a16:creationId xmlns:a16="http://schemas.microsoft.com/office/drawing/2014/main" id="{7F47BC86-CCC9-4023-A76F-265983835CEA}"/>
              </a:ext>
            </a:extLst>
          </p:cNvPr>
          <p:cNvGrpSpPr/>
          <p:nvPr/>
        </p:nvGrpSpPr>
        <p:grpSpPr>
          <a:xfrm>
            <a:off x="9625237" y="6207011"/>
            <a:ext cx="1727578" cy="261610"/>
            <a:chOff x="9985605" y="6267648"/>
            <a:chExt cx="1727578" cy="261610"/>
          </a:xfrm>
        </p:grpSpPr>
        <p:sp>
          <p:nvSpPr>
            <p:cNvPr id="8" name="Rectángulo 7"/>
            <p:cNvSpPr/>
            <p:nvPr/>
          </p:nvSpPr>
          <p:spPr bwMode="gray">
            <a:xfrm>
              <a:off x="9985605" y="6346937"/>
              <a:ext cx="231820" cy="103031"/>
            </a:xfrm>
            <a:prstGeom prst="rect">
              <a:avLst/>
            </a:prstGeom>
            <a:solidFill>
              <a:srgbClr val="DC291E"/>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indent="0" algn="ctr">
                <a:spcBef>
                  <a:spcPts val="300"/>
                </a:spcBef>
                <a:buFont typeface="Courier New" pitchFamily="49" charset="0"/>
                <a:buNone/>
              </a:pPr>
              <a:endParaRPr lang="es-PE" sz="1600" dirty="0">
                <a:solidFill>
                  <a:schemeClr val="tx1"/>
                </a:solidFill>
                <a:latin typeface="Arial" pitchFamily="34" charset="0"/>
                <a:cs typeface="Arial" pitchFamily="34" charset="0"/>
              </a:endParaRPr>
            </a:p>
          </p:txBody>
        </p:sp>
        <p:sp>
          <p:nvSpPr>
            <p:cNvPr id="9" name="Rectángulo 8"/>
            <p:cNvSpPr/>
            <p:nvPr/>
          </p:nvSpPr>
          <p:spPr>
            <a:xfrm>
              <a:off x="10178789" y="6267648"/>
              <a:ext cx="1534394" cy="261610"/>
            </a:xfrm>
            <a:prstGeom prst="rect">
              <a:avLst/>
            </a:prstGeom>
          </p:spPr>
          <p:txBody>
            <a:bodyPr wrap="none">
              <a:spAutoFit/>
            </a:bodyPr>
            <a:lstStyle/>
            <a:p>
              <a:r>
                <a:rPr lang="es-ES" sz="1100" dirty="0">
                  <a:solidFill>
                    <a:schemeClr val="bg2">
                      <a:lumMod val="50000"/>
                    </a:schemeClr>
                  </a:solidFill>
                  <a:latin typeface="Corbel" panose="020B0503020204020204" pitchFamily="34" charset="0"/>
                </a:rPr>
                <a:t> Diferencia significativa</a:t>
              </a:r>
              <a:endParaRPr lang="es-PE" sz="1100" dirty="0">
                <a:solidFill>
                  <a:schemeClr val="bg2">
                    <a:lumMod val="50000"/>
                  </a:schemeClr>
                </a:solidFill>
              </a:endParaRPr>
            </a:p>
          </p:txBody>
        </p:sp>
      </p:grpSp>
      <p:sp>
        <p:nvSpPr>
          <p:cNvPr id="13" name="Rectángulo 12">
            <a:extLst>
              <a:ext uri="{FF2B5EF4-FFF2-40B4-BE49-F238E27FC236}">
                <a16:creationId xmlns:a16="http://schemas.microsoft.com/office/drawing/2014/main" id="{413716C0-D988-4303-ADC3-245BA7A6D7E4}"/>
              </a:ext>
            </a:extLst>
          </p:cNvPr>
          <p:cNvSpPr/>
          <p:nvPr/>
        </p:nvSpPr>
        <p:spPr>
          <a:xfrm>
            <a:off x="733926" y="2080069"/>
            <a:ext cx="9759831" cy="584775"/>
          </a:xfrm>
          <a:prstGeom prst="rect">
            <a:avLst/>
          </a:prstGeom>
        </p:spPr>
        <p:txBody>
          <a:bodyPr wrap="square">
            <a:spAutoFit/>
          </a:bodyPr>
          <a:lstStyle/>
          <a:p>
            <a:r>
              <a:rPr lang="es-ES" sz="1600" dirty="0">
                <a:latin typeface="Corbel" panose="020B0503020204020204" pitchFamily="34" charset="0"/>
              </a:rPr>
              <a:t>¿Usted aprueba o desaprueba el desempeño de la </a:t>
            </a:r>
            <a:r>
              <a:rPr lang="es-ES" sz="1600" b="1" u="sng" dirty="0">
                <a:latin typeface="Corbel" panose="020B0503020204020204" pitchFamily="34" charset="0"/>
              </a:rPr>
              <a:t>presidenta del Consejo de Ministros, Mirtha Vásquez</a:t>
            </a:r>
            <a:r>
              <a:rPr lang="es-ES" sz="1600" dirty="0">
                <a:latin typeface="Corbel" panose="020B0503020204020204" pitchFamily="34" charset="0"/>
              </a:rPr>
              <a:t>? (Pregunta asistida)</a:t>
            </a:r>
            <a:endParaRPr lang="es-PE" sz="1600" b="1" dirty="0">
              <a:latin typeface="Corbel" panose="020B0503020204020204" pitchFamily="34" charset="0"/>
            </a:endParaRPr>
          </a:p>
        </p:txBody>
      </p:sp>
      <p:sp>
        <p:nvSpPr>
          <p:cNvPr id="14" name="Rectángulo redondeado 13"/>
          <p:cNvSpPr/>
          <p:nvPr/>
        </p:nvSpPr>
        <p:spPr bwMode="gray">
          <a:xfrm>
            <a:off x="551488" y="1115338"/>
            <a:ext cx="8477309" cy="863905"/>
          </a:xfrm>
          <a:prstGeom prst="roundRect">
            <a:avLst/>
          </a:prstGeom>
          <a:solidFill>
            <a:schemeClr val="bg1"/>
          </a:solidFill>
          <a:ln w="9525">
            <a:solidFill>
              <a:schemeClr val="accent4"/>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just"/>
            <a:r>
              <a:rPr lang="es-MX" sz="1600" dirty="0">
                <a:solidFill>
                  <a:schemeClr val="tx1"/>
                </a:solidFill>
                <a:latin typeface="Corbel" panose="020B0503020204020204" pitchFamily="34" charset="0"/>
              </a:rPr>
              <a:t>Principal desaprobación de su desempeño se da en Lima Metropolitana, en el sur del país, en mujeres, personas de 18 a 24 años y en la costa. También entre quienes se identifican como de derecha, entre quienes desaprueban a Castillo y aquellos que creen que no terminará su gobierno.</a:t>
            </a:r>
            <a:endParaRPr lang="es-PE" sz="1600" dirty="0">
              <a:solidFill>
                <a:schemeClr val="tx1"/>
              </a:solidFill>
              <a:latin typeface="Corbel" panose="020B0503020204020204" pitchFamily="34" charset="0"/>
            </a:endParaRPr>
          </a:p>
        </p:txBody>
      </p:sp>
      <p:graphicFrame>
        <p:nvGraphicFramePr>
          <p:cNvPr id="12" name="8 Tabla">
            <a:extLst>
              <a:ext uri="{FF2B5EF4-FFF2-40B4-BE49-F238E27FC236}">
                <a16:creationId xmlns:a16="http://schemas.microsoft.com/office/drawing/2014/main" id="{27ACC611-A065-4B67-9C4E-9397846BFC9B}"/>
              </a:ext>
            </a:extLst>
          </p:cNvPr>
          <p:cNvGraphicFramePr>
            <a:graphicFrameLocks noGrp="1"/>
          </p:cNvGraphicFramePr>
          <p:nvPr>
            <p:extLst>
              <p:ext uri="{D42A27DB-BD31-4B8C-83A1-F6EECF244321}">
                <p14:modId xmlns:p14="http://schemas.microsoft.com/office/powerpoint/2010/main" val="120468794"/>
              </p:ext>
            </p:extLst>
          </p:nvPr>
        </p:nvGraphicFramePr>
        <p:xfrm>
          <a:off x="733926" y="2845853"/>
          <a:ext cx="10467133" cy="1487132"/>
        </p:xfrm>
        <a:graphic>
          <a:graphicData uri="http://schemas.openxmlformats.org/drawingml/2006/table">
            <a:tbl>
              <a:tblPr/>
              <a:tblGrid>
                <a:gridCol w="1260000">
                  <a:extLst>
                    <a:ext uri="{9D8B030D-6E8A-4147-A177-3AD203B41FA5}">
                      <a16:colId xmlns:a16="http://schemas.microsoft.com/office/drawing/2014/main" val="20000"/>
                    </a:ext>
                  </a:extLst>
                </a:gridCol>
                <a:gridCol w="569076">
                  <a:extLst>
                    <a:ext uri="{9D8B030D-6E8A-4147-A177-3AD203B41FA5}">
                      <a16:colId xmlns:a16="http://schemas.microsoft.com/office/drawing/2014/main" val="20001"/>
                    </a:ext>
                  </a:extLst>
                </a:gridCol>
                <a:gridCol w="526185">
                  <a:extLst>
                    <a:ext uri="{9D8B030D-6E8A-4147-A177-3AD203B41FA5}">
                      <a16:colId xmlns:a16="http://schemas.microsoft.com/office/drawing/2014/main" val="755056812"/>
                    </a:ext>
                  </a:extLst>
                </a:gridCol>
                <a:gridCol w="570034">
                  <a:extLst>
                    <a:ext uri="{9D8B030D-6E8A-4147-A177-3AD203B41FA5}">
                      <a16:colId xmlns:a16="http://schemas.microsoft.com/office/drawing/2014/main" val="3338438599"/>
                    </a:ext>
                  </a:extLst>
                </a:gridCol>
                <a:gridCol w="504260">
                  <a:extLst>
                    <a:ext uri="{9D8B030D-6E8A-4147-A177-3AD203B41FA5}">
                      <a16:colId xmlns:a16="http://schemas.microsoft.com/office/drawing/2014/main" val="1031452437"/>
                    </a:ext>
                  </a:extLst>
                </a:gridCol>
                <a:gridCol w="504260">
                  <a:extLst>
                    <a:ext uri="{9D8B030D-6E8A-4147-A177-3AD203B41FA5}">
                      <a16:colId xmlns:a16="http://schemas.microsoft.com/office/drawing/2014/main" val="109836065"/>
                    </a:ext>
                  </a:extLst>
                </a:gridCol>
                <a:gridCol w="504260">
                  <a:extLst>
                    <a:ext uri="{9D8B030D-6E8A-4147-A177-3AD203B41FA5}">
                      <a16:colId xmlns:a16="http://schemas.microsoft.com/office/drawing/2014/main" val="1702893787"/>
                    </a:ext>
                  </a:extLst>
                </a:gridCol>
                <a:gridCol w="570033">
                  <a:extLst>
                    <a:ext uri="{9D8B030D-6E8A-4147-A177-3AD203B41FA5}">
                      <a16:colId xmlns:a16="http://schemas.microsoft.com/office/drawing/2014/main" val="1396825057"/>
                    </a:ext>
                  </a:extLst>
                </a:gridCol>
                <a:gridCol w="427526">
                  <a:extLst>
                    <a:ext uri="{9D8B030D-6E8A-4147-A177-3AD203B41FA5}">
                      <a16:colId xmlns:a16="http://schemas.microsoft.com/office/drawing/2014/main" val="143261240"/>
                    </a:ext>
                  </a:extLst>
                </a:gridCol>
                <a:gridCol w="559071">
                  <a:extLst>
                    <a:ext uri="{9D8B030D-6E8A-4147-A177-3AD203B41FA5}">
                      <a16:colId xmlns:a16="http://schemas.microsoft.com/office/drawing/2014/main" val="3761098995"/>
                    </a:ext>
                  </a:extLst>
                </a:gridCol>
                <a:gridCol w="635807">
                  <a:extLst>
                    <a:ext uri="{9D8B030D-6E8A-4147-A177-3AD203B41FA5}">
                      <a16:colId xmlns:a16="http://schemas.microsoft.com/office/drawing/2014/main" val="3073160988"/>
                    </a:ext>
                  </a:extLst>
                </a:gridCol>
                <a:gridCol w="493298">
                  <a:extLst>
                    <a:ext uri="{9D8B030D-6E8A-4147-A177-3AD203B41FA5}">
                      <a16:colId xmlns:a16="http://schemas.microsoft.com/office/drawing/2014/main" val="20005"/>
                    </a:ext>
                  </a:extLst>
                </a:gridCol>
                <a:gridCol w="545792">
                  <a:extLst>
                    <a:ext uri="{9D8B030D-6E8A-4147-A177-3AD203B41FA5}">
                      <a16:colId xmlns:a16="http://schemas.microsoft.com/office/drawing/2014/main" val="20012"/>
                    </a:ext>
                  </a:extLst>
                </a:gridCol>
                <a:gridCol w="534928">
                  <a:extLst>
                    <a:ext uri="{9D8B030D-6E8A-4147-A177-3AD203B41FA5}">
                      <a16:colId xmlns:a16="http://schemas.microsoft.com/office/drawing/2014/main" val="1866410512"/>
                    </a:ext>
                  </a:extLst>
                </a:gridCol>
                <a:gridCol w="435330">
                  <a:extLst>
                    <a:ext uri="{9D8B030D-6E8A-4147-A177-3AD203B41FA5}">
                      <a16:colId xmlns:a16="http://schemas.microsoft.com/office/drawing/2014/main" val="20014"/>
                    </a:ext>
                  </a:extLst>
                </a:gridCol>
                <a:gridCol w="609091">
                  <a:extLst>
                    <a:ext uri="{9D8B030D-6E8A-4147-A177-3AD203B41FA5}">
                      <a16:colId xmlns:a16="http://schemas.microsoft.com/office/drawing/2014/main" val="1973971034"/>
                    </a:ext>
                  </a:extLst>
                </a:gridCol>
                <a:gridCol w="609091">
                  <a:extLst>
                    <a:ext uri="{9D8B030D-6E8A-4147-A177-3AD203B41FA5}">
                      <a16:colId xmlns:a16="http://schemas.microsoft.com/office/drawing/2014/main" val="1413499854"/>
                    </a:ext>
                  </a:extLst>
                </a:gridCol>
                <a:gridCol w="609091">
                  <a:extLst>
                    <a:ext uri="{9D8B030D-6E8A-4147-A177-3AD203B41FA5}">
                      <a16:colId xmlns:a16="http://schemas.microsoft.com/office/drawing/2014/main" val="2442736668"/>
                    </a:ext>
                  </a:extLst>
                </a:gridCol>
              </a:tblGrid>
              <a:tr h="252000">
                <a:tc rowSpan="2">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s-ES" sz="1200" b="1" i="0" u="none" strike="noStrike" kern="1200" baseline="0" dirty="0">
                          <a:solidFill>
                            <a:srgbClr val="000000"/>
                          </a:solidFill>
                          <a:effectLst/>
                          <a:latin typeface="Corbel" panose="020B0503020204020204" pitchFamily="34" charset="0"/>
                          <a:ea typeface="+mn-ea"/>
                          <a:cs typeface="+mn-cs"/>
                        </a:rPr>
                        <a:t>Diciembre</a:t>
                      </a:r>
                    </a:p>
                    <a:p>
                      <a:pPr marL="0" marR="0" lvl="0" indent="0" algn="ctr" defTabSz="914400" rtl="0" eaLnBrk="1" fontAlgn="ctr" latinLnBrk="0" hangingPunct="1">
                        <a:lnSpc>
                          <a:spcPct val="100000"/>
                        </a:lnSpc>
                        <a:spcBef>
                          <a:spcPts val="0"/>
                        </a:spcBef>
                        <a:spcAft>
                          <a:spcPts val="0"/>
                        </a:spcAft>
                        <a:buClrTx/>
                        <a:buSzTx/>
                        <a:buFontTx/>
                        <a:buNone/>
                        <a:tabLst/>
                        <a:defRPr/>
                      </a:pPr>
                      <a:r>
                        <a:rPr lang="es-ES" sz="1200" b="1" i="0" u="none" strike="noStrike" kern="1200" baseline="0" dirty="0">
                          <a:solidFill>
                            <a:srgbClr val="000000"/>
                          </a:solidFill>
                          <a:effectLst/>
                          <a:latin typeface="Corbel" panose="020B0503020204020204" pitchFamily="34" charset="0"/>
                          <a:ea typeface="+mn-ea"/>
                          <a:cs typeface="+mn-cs"/>
                        </a:rPr>
                        <a:t>2021</a:t>
                      </a:r>
                      <a:endParaRPr lang="es-PE" sz="1200" b="1" i="0" u="none" strike="noStrike" kern="1200" dirty="0">
                        <a:solidFill>
                          <a:srgbClr val="000000"/>
                        </a:solidFill>
                        <a:effectLst/>
                        <a:latin typeface="Corbel" panose="020B0503020204020204" pitchFamily="34" charset="0"/>
                        <a:ea typeface="+mn-ea"/>
                        <a:cs typeface="+mn-cs"/>
                      </a:endParaRPr>
                    </a:p>
                  </a:txBody>
                  <a:tcPr marL="5372" marR="5372" marT="5372" marB="0" anchor="ctr">
                    <a:lnL w="12700" cap="flat" cmpd="sng" algn="ctr">
                      <a:solidFill>
                        <a:schemeClr val="tx1"/>
                      </a:solidFill>
                      <a:prstDash val="solid"/>
                      <a:round/>
                      <a:headEnd type="none" w="med" len="med"/>
                      <a:tailEnd type="none" w="med" len="med"/>
                    </a:lnL>
                    <a:lnR>
                      <a:noFill/>
                    </a:lnR>
                    <a:lnT w="19050" cap="flat" cmpd="sng" algn="ctr">
                      <a:solidFill>
                        <a:schemeClr val="tx1">
                          <a:lumMod val="65000"/>
                          <a:lumOff val="35000"/>
                        </a:schemeClr>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rowSpan="2">
                  <a:txBody>
                    <a:bodyPr/>
                    <a:lstStyle/>
                    <a:p>
                      <a:pPr algn="ctr" rtl="0" fontAlgn="ctr"/>
                      <a:r>
                        <a:rPr lang="es-PE" sz="1200" b="1" i="0" u="none" strike="noStrike" dirty="0">
                          <a:solidFill>
                            <a:schemeClr val="tx1"/>
                          </a:solidFill>
                          <a:effectLst/>
                          <a:latin typeface="Corbel" panose="020B0503020204020204" pitchFamily="34" charset="0"/>
                        </a:rPr>
                        <a:t>Total </a:t>
                      </a:r>
                    </a:p>
                  </a:txBody>
                  <a:tcPr marL="5372" marR="5372" marT="5372" marB="0" anchor="ctr">
                    <a:lnL>
                      <a:noFill/>
                    </a:lnL>
                    <a:lnR>
                      <a:noFill/>
                    </a:lnR>
                    <a:lnT w="19050" cap="flat" cmpd="sng" algn="ctr">
                      <a:solidFill>
                        <a:schemeClr val="tx1">
                          <a:lumMod val="65000"/>
                          <a:lumOff val="35000"/>
                        </a:schemeClr>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gridSpan="3">
                  <a:txBody>
                    <a:bodyPr/>
                    <a:lstStyle/>
                    <a:p>
                      <a:pPr algn="ctr" rtl="0" fontAlgn="ctr"/>
                      <a:r>
                        <a:rPr lang="es-PE" sz="1200" b="1" i="0" u="none" strike="noStrike" dirty="0">
                          <a:solidFill>
                            <a:schemeClr val="tx1"/>
                          </a:solidFill>
                          <a:effectLst/>
                          <a:latin typeface="Corbel" panose="020B0503020204020204" pitchFamily="34" charset="0"/>
                        </a:rPr>
                        <a:t>Ámbito</a:t>
                      </a:r>
                    </a:p>
                  </a:txBody>
                  <a:tcPr marL="5372" marR="5372" marT="5372" marB="0" anchor="ctr">
                    <a:lnL>
                      <a:noFill/>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pPr algn="ctr" rtl="0" fontAlgn="ctr"/>
                      <a:endParaRPr lang="es-PE" sz="1400" b="0" i="0" u="none" strike="noStrike" dirty="0">
                        <a:solidFill>
                          <a:srgbClr val="000000"/>
                        </a:solidFill>
                        <a:effectLst/>
                        <a:latin typeface="+mn-lt"/>
                      </a:endParaRPr>
                    </a:p>
                  </a:txBody>
                  <a:tcPr marL="5372" marR="5372" marT="5372" marB="0" anchor="ctr">
                    <a:lnL>
                      <a:noFill/>
                    </a:lnL>
                    <a:lnR>
                      <a:noFill/>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bg1"/>
                    </a:solidFill>
                  </a:tcPr>
                </a:tc>
                <a:tc hMerge="1">
                  <a:txBody>
                    <a:bodyPr/>
                    <a:lstStyle/>
                    <a:p>
                      <a:pPr algn="ctr" rtl="0" fontAlgn="ctr"/>
                      <a:endParaRPr lang="es-PE" sz="1400" b="0" i="0" u="none" strike="noStrike" dirty="0">
                        <a:solidFill>
                          <a:srgbClr val="000000"/>
                        </a:solidFill>
                        <a:effectLst/>
                        <a:latin typeface="+mn-lt"/>
                      </a:endParaRPr>
                    </a:p>
                  </a:txBody>
                  <a:tcPr marL="5372" marR="5372" marT="5372" marB="0" anchor="ctr">
                    <a:lnL>
                      <a:noFill/>
                    </a:lnL>
                    <a:lnR>
                      <a:noFill/>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bg1"/>
                    </a:solidFill>
                  </a:tcPr>
                </a:tc>
                <a:tc gridSpan="5">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PE" sz="1200" b="1" i="0" u="none" strike="noStrike" dirty="0" err="1">
                          <a:solidFill>
                            <a:schemeClr val="tx1"/>
                          </a:solidFill>
                          <a:effectLst/>
                          <a:latin typeface="Corbel" panose="020B0503020204020204" pitchFamily="34" charset="0"/>
                        </a:rPr>
                        <a:t>Macrozona</a:t>
                      </a:r>
                      <a:endParaRPr lang="es-PE" sz="1200" b="1" i="0" u="none" strike="noStrike" dirty="0">
                        <a:solidFill>
                          <a:schemeClr val="tx1"/>
                        </a:solidFill>
                        <a:effectLst/>
                        <a:latin typeface="Corbel" panose="020B0503020204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pPr marL="0" marR="0" indent="0" algn="ctr" defTabSz="1219170" rtl="0" eaLnBrk="1" fontAlgn="ctr" latinLnBrk="0" hangingPunct="1">
                        <a:lnSpc>
                          <a:spcPct val="100000"/>
                        </a:lnSpc>
                        <a:spcBef>
                          <a:spcPts val="0"/>
                        </a:spcBef>
                        <a:spcAft>
                          <a:spcPts val="0"/>
                        </a:spcAft>
                        <a:buClrTx/>
                        <a:buSzTx/>
                        <a:buFontTx/>
                        <a:buNone/>
                        <a:tabLst/>
                        <a:defRPr/>
                      </a:pPr>
                      <a:endParaRPr lang="es-PE" sz="1400" b="1" i="0" u="none" strike="noStrike" dirty="0">
                        <a:solidFill>
                          <a:schemeClr val="tx1"/>
                        </a:solidFill>
                        <a:effectLst/>
                        <a:latin typeface="Corbel" panose="020B0503020204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pPr algn="ctr" rtl="0" fontAlgn="ctr"/>
                      <a:endParaRPr lang="es-PE" sz="1400" b="0" i="0" u="none" strike="noStrike" dirty="0">
                        <a:solidFill>
                          <a:srgbClr val="000000"/>
                        </a:solidFill>
                        <a:effectLst/>
                        <a:latin typeface="+mn-lt"/>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endParaRPr lang="es-ES" sz="1400" b="1" i="0" u="none" strike="noStrike" kern="1200" dirty="0">
                        <a:solidFill>
                          <a:schemeClr val="tx1"/>
                        </a:solidFill>
                        <a:effectLst/>
                        <a:latin typeface="Corbel" panose="020B0503020204020204" pitchFamily="34" charset="0"/>
                        <a:ea typeface="+mn-ea"/>
                        <a:cs typeface="+mn-cs"/>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pPr algn="ctr" rtl="0" fontAlgn="ctr"/>
                      <a:endParaRPr lang="es-PE" sz="1400" b="1" i="0" u="none" strike="noStrike" dirty="0">
                        <a:solidFill>
                          <a:schemeClr val="tx1"/>
                        </a:solidFill>
                        <a:effectLst/>
                        <a:latin typeface="Corbel" panose="020B0503020204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gridSpan="2">
                  <a:txBody>
                    <a:bodyPr/>
                    <a:lstStyle/>
                    <a:p>
                      <a:pPr algn="ctr"/>
                      <a:r>
                        <a:rPr lang="es-ES" sz="1200" b="1" i="0" u="none" strike="noStrike" kern="1200" dirty="0">
                          <a:solidFill>
                            <a:schemeClr val="tx1"/>
                          </a:solidFill>
                          <a:effectLst/>
                          <a:latin typeface="Corbel" panose="020B0503020204020204" pitchFamily="34" charset="0"/>
                          <a:ea typeface="+mn-ea"/>
                          <a:cs typeface="+mn-cs"/>
                        </a:rPr>
                        <a:t>Sexo</a:t>
                      </a: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pPr algn="ctr"/>
                      <a:endParaRPr lang="es-ES" sz="1400" b="1" i="0" u="none" strike="noStrike" kern="1200" dirty="0">
                        <a:solidFill>
                          <a:schemeClr val="tx1"/>
                        </a:solidFill>
                        <a:effectLst/>
                        <a:latin typeface="Corbel" panose="020B0503020204020204" pitchFamily="34" charset="0"/>
                        <a:ea typeface="+mn-ea"/>
                        <a:cs typeface="+mn-cs"/>
                      </a:endParaRPr>
                    </a:p>
                  </a:txBody>
                  <a:tcPr marL="5372" marR="5372" marT="5372" marB="0" anchor="ctr">
                    <a:lnL>
                      <a:noFill/>
                    </a:lnL>
                    <a:lnR>
                      <a:noFill/>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noFill/>
                  </a:tcPr>
                </a:tc>
                <a:tc gridSpan="3">
                  <a:txBody>
                    <a:bodyPr/>
                    <a:lstStyle/>
                    <a:p>
                      <a:pPr algn="ctr"/>
                      <a:r>
                        <a:rPr lang="es-ES" sz="1200" b="1" i="0" u="none" strike="noStrike" kern="1200" dirty="0">
                          <a:solidFill>
                            <a:schemeClr val="tx1"/>
                          </a:solidFill>
                          <a:effectLst/>
                          <a:latin typeface="Corbel" panose="020B0503020204020204" pitchFamily="34" charset="0"/>
                          <a:ea typeface="+mn-ea"/>
                          <a:cs typeface="+mn-cs"/>
                        </a:rPr>
                        <a:t>Edad</a:t>
                      </a: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endParaRPr lang="es-PE"/>
                    </a:p>
                  </a:txBody>
                  <a:tcPr/>
                </a:tc>
                <a:tc hMerge="1">
                  <a:txBody>
                    <a:bodyPr/>
                    <a:lstStyle/>
                    <a:p>
                      <a:endParaRPr lang="es-PE"/>
                    </a:p>
                  </a:txBody>
                  <a:tcPr/>
                </a:tc>
                <a:tc gridSpan="3">
                  <a:txBody>
                    <a:bodyPr/>
                    <a:lstStyle/>
                    <a:p>
                      <a:pPr marL="0" algn="ctr" defTabSz="1219170" rtl="0" eaLnBrk="1" fontAlgn="ctr" latinLnBrk="0" hangingPunct="1"/>
                      <a:r>
                        <a:rPr lang="es-419" sz="1200" b="1" i="0" u="none" strike="noStrike" kern="1200" dirty="0">
                          <a:solidFill>
                            <a:schemeClr val="tx1"/>
                          </a:solidFill>
                          <a:effectLst/>
                          <a:latin typeface="Corbel" panose="020B0503020204020204" pitchFamily="34" charset="0"/>
                          <a:ea typeface="+mn-ea"/>
                          <a:cs typeface="+mn-cs"/>
                        </a:rPr>
                        <a:t>Nivel socioeconómico</a:t>
                      </a:r>
                      <a:endParaRPr lang="es-PE" sz="1200" b="1" i="0" u="none" strike="noStrike" kern="1200" dirty="0">
                        <a:solidFill>
                          <a:schemeClr val="tx1"/>
                        </a:solidFill>
                        <a:effectLst/>
                        <a:latin typeface="Corbel" panose="020B0503020204020204" pitchFamily="34" charset="0"/>
                        <a:ea typeface="+mn-ea"/>
                        <a:cs typeface="+mn-cs"/>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pPr marL="0" algn="ctr" defTabSz="1219170" rtl="0" eaLnBrk="1" fontAlgn="ctr" latinLnBrk="0" hangingPunct="1"/>
                      <a:endParaRPr lang="es-PE" sz="1400" b="1" i="0" u="none" strike="noStrike" kern="1200" dirty="0">
                        <a:solidFill>
                          <a:schemeClr val="tx1"/>
                        </a:solidFill>
                        <a:effectLst/>
                        <a:latin typeface="Corbel" panose="020B0503020204020204" pitchFamily="34" charset="0"/>
                        <a:ea typeface="+mn-ea"/>
                        <a:cs typeface="+mn-cs"/>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pPr marL="0" algn="ctr" defTabSz="1219170" rtl="0" eaLnBrk="1" fontAlgn="ctr" latinLnBrk="0" hangingPunct="1"/>
                      <a:endParaRPr lang="es-PE" sz="1400" b="1" i="0" u="none" strike="noStrike" kern="1200" dirty="0">
                        <a:solidFill>
                          <a:schemeClr val="tx1"/>
                        </a:solidFill>
                        <a:effectLst/>
                        <a:latin typeface="Corbel" panose="020B0503020204020204" pitchFamily="34" charset="0"/>
                        <a:ea typeface="+mn-ea"/>
                        <a:cs typeface="+mn-cs"/>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0"/>
                  </a:ext>
                </a:extLst>
              </a:tr>
              <a:tr h="189583">
                <a:tc vMerge="1">
                  <a:txBody>
                    <a:bodyPr/>
                    <a:lstStyle/>
                    <a:p>
                      <a:endParaRPr lang="es-PE"/>
                    </a:p>
                  </a:txBody>
                  <a:tcPr/>
                </a:tc>
                <a:tc vMerge="1">
                  <a:txBody>
                    <a:bodyPr/>
                    <a:lstStyle/>
                    <a:p>
                      <a:endParaRPr lang="es-PE"/>
                    </a:p>
                  </a:txBody>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ctr"/>
                      <a:r>
                        <a:rPr lang="es-PE" sz="1200" b="1" i="0" u="none" strike="noStrike" dirty="0">
                          <a:solidFill>
                            <a:schemeClr val="tx1"/>
                          </a:solidFill>
                          <a:effectLst/>
                          <a:latin typeface="Corbel" panose="020B0503020204020204" pitchFamily="34" charset="0"/>
                          <a:cs typeface="Arial" panose="020B0604020202020204" pitchFamily="34" charset="0"/>
                        </a:rPr>
                        <a:t>Lima </a:t>
                      </a:r>
                    </a:p>
                    <a:p>
                      <a:pPr algn="ctr" rtl="0" fontAlgn="ctr"/>
                      <a:r>
                        <a:rPr lang="es-PE" sz="1200" b="1" i="0" u="none" strike="noStrike" dirty="0">
                          <a:solidFill>
                            <a:schemeClr val="tx1"/>
                          </a:solidFill>
                          <a:effectLst/>
                          <a:latin typeface="Corbel" panose="020B0503020204020204" pitchFamily="34" charset="0"/>
                          <a:cs typeface="Arial" panose="020B0604020202020204" pitchFamily="34" charset="0"/>
                        </a:rPr>
                        <a:t>Met.</a:t>
                      </a:r>
                    </a:p>
                  </a:txBody>
                  <a:tcPr marL="5372" marR="5372" marT="5372" marB="0" anchor="ctr">
                    <a:lnL>
                      <a:noFill/>
                    </a:lnL>
                    <a:lnR>
                      <a:noFill/>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PE" sz="1200" b="1" i="0" u="none" strike="noStrike" dirty="0">
                          <a:solidFill>
                            <a:schemeClr val="tx1"/>
                          </a:solidFill>
                          <a:effectLst/>
                          <a:latin typeface="Corbel" panose="020B0503020204020204" pitchFamily="34" charset="0"/>
                          <a:cs typeface="Arial" panose="020B0604020202020204" pitchFamily="34" charset="0"/>
                        </a:rPr>
                        <a:t>Perú </a:t>
                      </a:r>
                    </a:p>
                    <a:p>
                      <a:pPr marL="0" marR="0" indent="0" algn="ctr" defTabSz="1219170" rtl="0" eaLnBrk="1" fontAlgn="ctr" latinLnBrk="0" hangingPunct="1">
                        <a:lnSpc>
                          <a:spcPct val="100000"/>
                        </a:lnSpc>
                        <a:spcBef>
                          <a:spcPts val="0"/>
                        </a:spcBef>
                        <a:spcAft>
                          <a:spcPts val="0"/>
                        </a:spcAft>
                        <a:buClrTx/>
                        <a:buSzTx/>
                        <a:buFontTx/>
                        <a:buNone/>
                        <a:tabLst/>
                        <a:defRPr/>
                      </a:pPr>
                      <a:r>
                        <a:rPr lang="es-PE" sz="1200" b="1" i="0" u="none" strike="noStrike" dirty="0">
                          <a:solidFill>
                            <a:schemeClr val="tx1"/>
                          </a:solidFill>
                          <a:effectLst/>
                          <a:latin typeface="Corbel" panose="020B0503020204020204" pitchFamily="34" charset="0"/>
                          <a:cs typeface="Arial" panose="020B0604020202020204" pitchFamily="34" charset="0"/>
                        </a:rPr>
                        <a:t>urbano</a:t>
                      </a:r>
                    </a:p>
                  </a:txBody>
                  <a:tcPr marL="5372" marR="5372" marT="5372" marB="0" anchor="ctr">
                    <a:lnL>
                      <a:noFill/>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PE" sz="1200" b="1" i="0" u="none" strike="noStrike" dirty="0">
                          <a:solidFill>
                            <a:schemeClr val="tx1"/>
                          </a:solidFill>
                          <a:effectLst/>
                          <a:latin typeface="Corbel" panose="020B0503020204020204" pitchFamily="34" charset="0"/>
                          <a:cs typeface="Arial" panose="020B0604020202020204" pitchFamily="34" charset="0"/>
                        </a:rPr>
                        <a:t>Perú </a:t>
                      </a:r>
                    </a:p>
                    <a:p>
                      <a:pPr marL="0" marR="0" indent="0" algn="ctr" defTabSz="1219170" rtl="0" eaLnBrk="1" fontAlgn="ctr" latinLnBrk="0" hangingPunct="1">
                        <a:lnSpc>
                          <a:spcPct val="100000"/>
                        </a:lnSpc>
                        <a:spcBef>
                          <a:spcPts val="0"/>
                        </a:spcBef>
                        <a:spcAft>
                          <a:spcPts val="0"/>
                        </a:spcAft>
                        <a:buClrTx/>
                        <a:buSzTx/>
                        <a:buFontTx/>
                        <a:buNone/>
                        <a:tabLst/>
                        <a:defRPr/>
                      </a:pPr>
                      <a:r>
                        <a:rPr lang="es-PE" sz="1200" b="1" i="0" u="none" strike="noStrike" dirty="0">
                          <a:solidFill>
                            <a:schemeClr val="tx1"/>
                          </a:solidFill>
                          <a:effectLst/>
                          <a:latin typeface="Corbel" panose="020B0503020204020204" pitchFamily="34" charset="0"/>
                          <a:cs typeface="Arial" panose="020B0604020202020204" pitchFamily="34" charset="0"/>
                        </a:rPr>
                        <a:t>rural</a:t>
                      </a:r>
                    </a:p>
                  </a:txBody>
                  <a:tcPr marL="5372" marR="5372" marT="5372"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algn="ctr" rtl="0" fontAlgn="ctr"/>
                      <a:r>
                        <a:rPr lang="es-PE" sz="1200" b="1" i="0" u="none" strike="noStrike" dirty="0">
                          <a:solidFill>
                            <a:schemeClr val="tx1"/>
                          </a:solidFill>
                          <a:effectLst/>
                          <a:latin typeface="Corbel" panose="020B0503020204020204" pitchFamily="34" charset="0"/>
                          <a:cs typeface="Arial" panose="020B0604020202020204" pitchFamily="34" charset="0"/>
                        </a:rPr>
                        <a:t>Lima </a:t>
                      </a:r>
                    </a:p>
                    <a:p>
                      <a:pPr algn="ctr" rtl="0" fontAlgn="ctr"/>
                      <a:r>
                        <a:rPr lang="es-PE" sz="1200" b="1" i="0" u="none" strike="noStrike" dirty="0" err="1">
                          <a:solidFill>
                            <a:schemeClr val="tx1"/>
                          </a:solidFill>
                          <a:effectLst/>
                          <a:latin typeface="Corbel" panose="020B0503020204020204" pitchFamily="34" charset="0"/>
                          <a:cs typeface="Arial" panose="020B0604020202020204" pitchFamily="34" charset="0"/>
                        </a:rPr>
                        <a:t>Met</a:t>
                      </a:r>
                      <a:r>
                        <a:rPr lang="es-PE" sz="1200" b="1" i="0" u="none" strike="noStrike" dirty="0">
                          <a:solidFill>
                            <a:schemeClr val="tx1"/>
                          </a:solidFill>
                          <a:effectLst/>
                          <a:latin typeface="Corbel" panose="020B0503020204020204" pitchFamily="34" charset="0"/>
                          <a:cs typeface="Arial" panose="020B0604020202020204" pitchFamily="34" charset="0"/>
                        </a:rPr>
                        <a:t>.</a:t>
                      </a:r>
                    </a:p>
                  </a:txBody>
                  <a:tcPr marL="5372" marR="5372" marT="5372"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1219170" rtl="0" eaLnBrk="1" fontAlgn="ctr" latinLnBrk="0" hangingPunct="1">
                        <a:lnSpc>
                          <a:spcPct val="100000"/>
                        </a:lnSpc>
                        <a:spcBef>
                          <a:spcPts val="0"/>
                        </a:spcBef>
                        <a:spcAft>
                          <a:spcPts val="0"/>
                        </a:spcAft>
                        <a:buClrTx/>
                        <a:buSzTx/>
                        <a:buFontTx/>
                        <a:buNone/>
                        <a:tabLst/>
                        <a:defRPr/>
                      </a:pPr>
                      <a:r>
                        <a:rPr kumimoji="0" lang="es-PE" sz="1200" b="1" i="0" u="none" strike="noStrike" kern="1200" cap="none" spc="0" normalizeH="0" baseline="0" noProof="0" dirty="0">
                          <a:ln>
                            <a:noFill/>
                          </a:ln>
                          <a:solidFill>
                            <a:prstClr val="black"/>
                          </a:solidFill>
                          <a:effectLst/>
                          <a:uLnTx/>
                          <a:uFillTx/>
                          <a:latin typeface="Corbel" panose="020B0503020204020204" pitchFamily="34" charset="0"/>
                          <a:ea typeface="+mn-ea"/>
                          <a:cs typeface="Arial" panose="020B0604020202020204" pitchFamily="34" charset="0"/>
                        </a:rPr>
                        <a:t>Norte</a:t>
                      </a:r>
                      <a:endParaRPr lang="es-PE" sz="1200" b="1" i="0" u="none" strike="noStrike" kern="1200" dirty="0">
                        <a:solidFill>
                          <a:schemeClr val="tx1"/>
                        </a:solidFill>
                        <a:effectLst/>
                        <a:latin typeface="Corbel" panose="020B0503020204020204" pitchFamily="34" charset="0"/>
                        <a:ea typeface="+mn-ea"/>
                        <a:cs typeface="Arial" panose="020B0604020202020204" pitchFamily="34" charset="0"/>
                      </a:endParaRPr>
                    </a:p>
                  </a:txBody>
                  <a:tcPr marL="5372" marR="5372" marT="5372"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PE" sz="1200" b="1" i="0" u="none" strike="noStrike" dirty="0">
                          <a:solidFill>
                            <a:schemeClr val="tx1"/>
                          </a:solidFill>
                          <a:effectLst/>
                          <a:latin typeface="Corbel" panose="020B0503020204020204" pitchFamily="34" charset="0"/>
                          <a:cs typeface="Arial" panose="020B0604020202020204" pitchFamily="34" charset="0"/>
                        </a:rPr>
                        <a:t>Centro</a:t>
                      </a:r>
                    </a:p>
                  </a:txBody>
                  <a:tcPr marL="5372" marR="5372" marT="5372"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PE" sz="1200" b="1" i="0" u="none" strike="noStrike" dirty="0">
                          <a:solidFill>
                            <a:schemeClr val="tx1"/>
                          </a:solidFill>
                          <a:effectLst/>
                          <a:latin typeface="Corbel" panose="020B0503020204020204" pitchFamily="34" charset="0"/>
                          <a:cs typeface="Arial" panose="020B0604020202020204" pitchFamily="34" charset="0"/>
                        </a:rPr>
                        <a:t>Sur</a:t>
                      </a:r>
                    </a:p>
                  </a:txBody>
                  <a:tcPr marL="5372" marR="5372" marT="5372"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PE" sz="1200" b="1" i="0" u="none" strike="noStrike" dirty="0">
                          <a:solidFill>
                            <a:schemeClr val="tx1"/>
                          </a:solidFill>
                          <a:effectLst/>
                          <a:latin typeface="Corbel" panose="020B0503020204020204" pitchFamily="34" charset="0"/>
                          <a:cs typeface="Arial" panose="020B0604020202020204" pitchFamily="34" charset="0"/>
                        </a:rPr>
                        <a:t>Oriente</a:t>
                      </a:r>
                    </a:p>
                  </a:txBody>
                  <a:tcPr marL="5372" marR="5372" marT="5372"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ES" sz="1200" b="1" i="0" u="none" strike="noStrike" dirty="0">
                          <a:solidFill>
                            <a:schemeClr val="tx1"/>
                          </a:solidFill>
                          <a:effectLst/>
                          <a:latin typeface="Corbel" panose="020B0503020204020204" pitchFamily="34" charset="0"/>
                          <a:cs typeface="Arial" panose="020B0604020202020204" pitchFamily="34" charset="0"/>
                        </a:rPr>
                        <a:t>Hombre</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solidFill>
                        <a:schemeClr val="tx1"/>
                      </a:solidFill>
                      <a:prstDash val="solid"/>
                      <a:round/>
                      <a:headEnd type="none" w="med" len="med"/>
                      <a:tailEnd type="none" w="med" len="med"/>
                    </a:lnL>
                    <a:lnR>
                      <a:noFill/>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ES" sz="1200" b="1" i="0" u="none" strike="noStrike" dirty="0">
                          <a:solidFill>
                            <a:schemeClr val="tx1"/>
                          </a:solidFill>
                          <a:effectLst/>
                          <a:latin typeface="Corbel" panose="020B0503020204020204" pitchFamily="34" charset="0"/>
                          <a:cs typeface="Arial" panose="020B0604020202020204" pitchFamily="34" charset="0"/>
                        </a:rPr>
                        <a:t>Mujer</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a:noFill/>
                    </a:lnL>
                    <a:lnR w="12700" cap="flat" cmpd="sng" algn="ctr">
                      <a:solidFill>
                        <a:schemeClr val="tx1"/>
                      </a:solid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ES" sz="1200" b="1" i="0" u="none" strike="noStrike" dirty="0">
                          <a:solidFill>
                            <a:schemeClr val="tx1"/>
                          </a:solidFill>
                          <a:effectLst/>
                          <a:latin typeface="Corbel" panose="020B0503020204020204" pitchFamily="34" charset="0"/>
                          <a:cs typeface="Arial" panose="020B0604020202020204" pitchFamily="34" charset="0"/>
                        </a:rPr>
                        <a:t>18 a 24</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ES" sz="1200" b="1" i="0" u="none" strike="noStrike" dirty="0">
                          <a:solidFill>
                            <a:schemeClr val="tx1"/>
                          </a:solidFill>
                          <a:effectLst/>
                          <a:latin typeface="Corbel" panose="020B0503020204020204" pitchFamily="34" charset="0"/>
                          <a:cs typeface="Arial" panose="020B0604020202020204" pitchFamily="34" charset="0"/>
                        </a:rPr>
                        <a:t>25 a 39</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ES" sz="1200" b="1" i="0" u="none" strike="noStrike" dirty="0">
                          <a:solidFill>
                            <a:schemeClr val="tx1"/>
                          </a:solidFill>
                          <a:effectLst/>
                          <a:latin typeface="Corbel" panose="020B0503020204020204" pitchFamily="34" charset="0"/>
                          <a:cs typeface="Arial" panose="020B0604020202020204" pitchFamily="34" charset="0"/>
                        </a:rPr>
                        <a:t>40 a +</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algn="ctr" rtl="0" fontAlgn="ctr"/>
                      <a:r>
                        <a:rPr lang="es-419" sz="1200" b="1" i="0" u="none" strike="noStrike" dirty="0">
                          <a:solidFill>
                            <a:schemeClr val="tx1"/>
                          </a:solidFill>
                          <a:effectLst/>
                          <a:latin typeface="Corbel" panose="020B0503020204020204" pitchFamily="34" charset="0"/>
                          <a:cs typeface="Arial" panose="020B0604020202020204" pitchFamily="34" charset="0"/>
                        </a:rPr>
                        <a:t>NSE A/B</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algn="ctr" rtl="0" fontAlgn="ctr"/>
                      <a:r>
                        <a:rPr lang="es-419" sz="1200" b="1" i="0" u="none" strike="noStrike" dirty="0">
                          <a:solidFill>
                            <a:schemeClr val="tx1"/>
                          </a:solidFill>
                          <a:effectLst/>
                          <a:latin typeface="Corbel" panose="020B0503020204020204" pitchFamily="34" charset="0"/>
                          <a:cs typeface="Arial" panose="020B0604020202020204" pitchFamily="34" charset="0"/>
                        </a:rPr>
                        <a:t>NSE</a:t>
                      </a:r>
                      <a:r>
                        <a:rPr lang="es-419" sz="1200" b="1" i="0" u="none" strike="noStrike" baseline="0" dirty="0">
                          <a:solidFill>
                            <a:schemeClr val="tx1"/>
                          </a:solidFill>
                          <a:effectLst/>
                          <a:latin typeface="Corbel" panose="020B0503020204020204" pitchFamily="34" charset="0"/>
                          <a:cs typeface="Arial" panose="020B0604020202020204" pitchFamily="34" charset="0"/>
                        </a:rPr>
                        <a:t> C</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algn="ctr" rtl="0" fontAlgn="ctr"/>
                      <a:r>
                        <a:rPr lang="es-419" sz="1200" b="1" i="0" u="none" strike="noStrike" dirty="0">
                          <a:solidFill>
                            <a:schemeClr val="tx1"/>
                          </a:solidFill>
                          <a:effectLst/>
                          <a:latin typeface="Corbel" panose="020B0503020204020204" pitchFamily="34" charset="0"/>
                          <a:cs typeface="Arial" panose="020B0604020202020204" pitchFamily="34" charset="0"/>
                        </a:rPr>
                        <a:t>NSE D/E</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1"/>
                  </a:ext>
                </a:extLst>
              </a:tr>
              <a:tr h="288000">
                <a:tc>
                  <a:txBody>
                    <a:bodyPr/>
                    <a:lstStyle/>
                    <a:p>
                      <a:pPr algn="l" fontAlgn="ctr"/>
                      <a:r>
                        <a:rPr lang="es-PE" sz="1200" b="0" i="0" u="none" strike="noStrike" dirty="0">
                          <a:solidFill>
                            <a:srgbClr val="000000"/>
                          </a:solidFill>
                          <a:effectLst/>
                          <a:latin typeface="Corbel" panose="020B0503020204020204" pitchFamily="34" charset="0"/>
                        </a:rPr>
                        <a:t>Aprueba</a:t>
                      </a:r>
                    </a:p>
                  </a:txBody>
                  <a:tcPr marL="9525" marR="9525" marT="9525" marB="0" anchor="ctr">
                    <a:lnL w="12700" cap="flat" cmpd="sng" algn="ctr">
                      <a:solidFill>
                        <a:schemeClr val="tx1"/>
                      </a:solidFill>
                      <a:prstDash val="solid"/>
                      <a:round/>
                      <a:headEnd type="none" w="med" len="med"/>
                      <a:tailEnd type="none" w="med" len="med"/>
                    </a:lnL>
                    <a:lnR>
                      <a:noFill/>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ctr"/>
                      <a:r>
                        <a:rPr lang="es-PE" sz="1200" b="0" i="0" u="none" strike="noStrike" dirty="0">
                          <a:solidFill>
                            <a:srgbClr val="000000"/>
                          </a:solidFill>
                          <a:effectLst/>
                          <a:latin typeface="Corbel" panose="020B0503020204020204" pitchFamily="34" charset="0"/>
                        </a:rPr>
                        <a:t>27%</a:t>
                      </a:r>
                    </a:p>
                  </a:txBody>
                  <a:tcPr marL="9525" marR="9525" marT="9525" marB="0" anchor="ctr">
                    <a:lnL>
                      <a:noFill/>
                    </a:lnL>
                    <a:lnR>
                      <a:noFill/>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24%</a:t>
                      </a:r>
                    </a:p>
                  </a:txBody>
                  <a:tcPr marL="9525" marR="9525" marT="9525" marB="0" anchor="ctr">
                    <a:lnL>
                      <a:noFill/>
                    </a:lnL>
                    <a:lnR>
                      <a:noFill/>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29%</a:t>
                      </a:r>
                    </a:p>
                  </a:txBody>
                  <a:tcPr marL="9525" marR="9525" marT="9525" marB="0" anchor="ctr">
                    <a:lnL>
                      <a:noFill/>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28%</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dirty="0">
                          <a:solidFill>
                            <a:srgbClr val="000000"/>
                          </a:solidFill>
                          <a:effectLst/>
                          <a:latin typeface="Corbel" panose="020B0503020204020204" pitchFamily="34" charset="0"/>
                        </a:rPr>
                        <a:t>24%</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29%</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25%</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28%</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32%</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33%</a:t>
                      </a:r>
                    </a:p>
                  </a:txBody>
                  <a:tcPr marL="9525" marR="9525" marT="9525" marB="0" anchor="ctr">
                    <a:lnL w="12700" cap="flat" cmpd="sng" algn="ctr">
                      <a:solidFill>
                        <a:schemeClr val="tx1"/>
                      </a:solidFill>
                      <a:prstDash val="solid"/>
                      <a:round/>
                      <a:headEnd type="none" w="med" len="med"/>
                      <a:tailEnd type="none" w="med" len="med"/>
                    </a:lnL>
                    <a:lnR>
                      <a:noFill/>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20%</a:t>
                      </a:r>
                    </a:p>
                  </a:txBody>
                  <a:tcPr marL="9525" marR="9525" marT="9525" marB="0" anchor="ctr">
                    <a:lnL>
                      <a:noFill/>
                    </a:lnL>
                    <a:lnR w="12700" cap="flat" cmpd="sng" algn="ctr">
                      <a:solidFill>
                        <a:schemeClr val="tx1"/>
                      </a:solid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22%</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27%</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28%</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30%</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26%</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26%</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extLst>
                  <a:ext uri="{0D108BD9-81ED-4DB2-BD59-A6C34878D82A}">
                    <a16:rowId xmlns:a16="http://schemas.microsoft.com/office/drawing/2014/main" val="10002"/>
                  </a:ext>
                </a:extLst>
              </a:tr>
              <a:tr h="288000">
                <a:tc>
                  <a:txBody>
                    <a:bodyPr/>
                    <a:lstStyle/>
                    <a:p>
                      <a:pPr algn="l" fontAlgn="ctr"/>
                      <a:r>
                        <a:rPr lang="es-PE" sz="1200" b="0" i="0" u="none" strike="noStrike" dirty="0">
                          <a:solidFill>
                            <a:srgbClr val="000000"/>
                          </a:solidFill>
                          <a:effectLst/>
                          <a:latin typeface="Corbel" panose="020B0503020204020204" pitchFamily="34" charset="0"/>
                        </a:rPr>
                        <a:t>Desaprueba</a:t>
                      </a:r>
                    </a:p>
                  </a:txBody>
                  <a:tcPr marL="9525" marR="9525" marT="9525" marB="0" anchor="ctr">
                    <a:lnL w="12700" cap="flat" cmpd="sng" algn="ctr">
                      <a:solidFill>
                        <a:schemeClr val="tx1"/>
                      </a:solidFill>
                      <a:prstDash val="solid"/>
                      <a:round/>
                      <a:headEnd type="none" w="med" len="med"/>
                      <a:tailEnd type="none" w="med" len="med"/>
                    </a:lnL>
                    <a:lnR>
                      <a:noFill/>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ctr"/>
                      <a:r>
                        <a:rPr lang="es-PE" sz="1200" b="0" i="0" u="none" strike="noStrike" dirty="0">
                          <a:solidFill>
                            <a:srgbClr val="000000"/>
                          </a:solidFill>
                          <a:effectLst/>
                          <a:latin typeface="Corbel" panose="020B0503020204020204" pitchFamily="34" charset="0"/>
                        </a:rPr>
                        <a:t>62%</a:t>
                      </a:r>
                    </a:p>
                  </a:txBody>
                  <a:tcPr marL="9525" marR="9525" marT="9525" marB="0" anchor="ctr">
                    <a:lnL>
                      <a:noFill/>
                    </a:lnL>
                    <a:lnR>
                      <a:noFill/>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66%</a:t>
                      </a:r>
                    </a:p>
                  </a:txBody>
                  <a:tcPr marL="9525" marR="9525" marT="9525" marB="0" anchor="ctr">
                    <a:lnL>
                      <a:noFill/>
                    </a:lnL>
                    <a:lnR>
                      <a:noFill/>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61%</a:t>
                      </a:r>
                    </a:p>
                  </a:txBody>
                  <a:tcPr marL="9525" marR="9525" marT="9525" marB="0" anchor="ctr">
                    <a:lnL>
                      <a:noFill/>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59%</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66%</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59%</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64%</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64%</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54%</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58%</a:t>
                      </a:r>
                    </a:p>
                  </a:txBody>
                  <a:tcPr marL="9525" marR="9525" marT="9525" marB="0" anchor="ctr">
                    <a:lnL w="12700" cap="flat" cmpd="sng" algn="ctr">
                      <a:solidFill>
                        <a:schemeClr val="tx1"/>
                      </a:solidFill>
                      <a:prstDash val="solid"/>
                      <a:round/>
                      <a:headEnd type="none" w="med" len="med"/>
                      <a:tailEnd type="none" w="med" len="med"/>
                    </a:lnL>
                    <a:lnR>
                      <a:noFill/>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67%</a:t>
                      </a:r>
                    </a:p>
                  </a:txBody>
                  <a:tcPr marL="9525" marR="9525" marT="9525" marB="0" anchor="ctr">
                    <a:lnL>
                      <a:noFill/>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69%</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60%</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62%</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66%</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65%</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59%</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extLst>
                  <a:ext uri="{0D108BD9-81ED-4DB2-BD59-A6C34878D82A}">
                    <a16:rowId xmlns:a16="http://schemas.microsoft.com/office/drawing/2014/main" val="10003"/>
                  </a:ext>
                </a:extLst>
              </a:tr>
              <a:tr h="288000">
                <a:tc>
                  <a:txBody>
                    <a:bodyPr/>
                    <a:lstStyle/>
                    <a:p>
                      <a:pPr algn="l" fontAlgn="ctr"/>
                      <a:r>
                        <a:rPr lang="es-PE" sz="1200" b="0" i="0" u="none" strike="noStrike" dirty="0">
                          <a:solidFill>
                            <a:srgbClr val="000000"/>
                          </a:solidFill>
                          <a:effectLst/>
                          <a:latin typeface="Corbel" panose="020B0503020204020204" pitchFamily="34" charset="0"/>
                        </a:rPr>
                        <a:t>NS/NP</a:t>
                      </a:r>
                    </a:p>
                  </a:txBody>
                  <a:tcPr marL="9525" marR="9525" marT="9525" marB="0" anchor="ctr">
                    <a:lnL w="12700" cap="flat" cmpd="sng" algn="ctr">
                      <a:solidFill>
                        <a:schemeClr val="tx1"/>
                      </a:solidFill>
                      <a:prstDash val="solid"/>
                      <a:round/>
                      <a:headEnd type="none" w="med" len="med"/>
                      <a:tailEnd type="none" w="med" len="med"/>
                    </a:lnL>
                    <a:lnR>
                      <a:noFill/>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tcPr>
                </a:tc>
                <a:tc>
                  <a:txBody>
                    <a:bodyPr/>
                    <a:lstStyle/>
                    <a:p>
                      <a:pPr algn="ctr" fontAlgn="ctr"/>
                      <a:r>
                        <a:rPr lang="es-PE" sz="1200" b="0" i="0" u="none" strike="noStrike" dirty="0">
                          <a:solidFill>
                            <a:srgbClr val="000000"/>
                          </a:solidFill>
                          <a:effectLst/>
                          <a:latin typeface="Corbel" panose="020B0503020204020204" pitchFamily="34" charset="0"/>
                        </a:rPr>
                        <a:t>11%</a:t>
                      </a:r>
                    </a:p>
                  </a:txBody>
                  <a:tcPr marL="9525" marR="9525" marT="9525" marB="0" anchor="ctr">
                    <a:lnL>
                      <a:noFill/>
                    </a:lnL>
                    <a:lnR>
                      <a:noFill/>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10%</a:t>
                      </a:r>
                    </a:p>
                  </a:txBody>
                  <a:tcPr marL="9525" marR="9525" marT="9525" marB="0" anchor="ctr">
                    <a:lnL>
                      <a:noFill/>
                    </a:lnL>
                    <a:lnR>
                      <a:noFill/>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10%</a:t>
                      </a:r>
                    </a:p>
                  </a:txBody>
                  <a:tcPr marL="9525" marR="9525" marT="9525" marB="0" anchor="ctr">
                    <a:lnL>
                      <a:noFill/>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dirty="0">
                          <a:solidFill>
                            <a:srgbClr val="000000"/>
                          </a:solidFill>
                          <a:effectLst/>
                          <a:latin typeface="Corbel" panose="020B0503020204020204" pitchFamily="34" charset="0"/>
                        </a:rPr>
                        <a:t>13%</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10%</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12%</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11%</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8%</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14%</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9%</a:t>
                      </a:r>
                    </a:p>
                  </a:txBody>
                  <a:tcPr marL="9525" marR="9525" marT="9525" marB="0" anchor="ctr">
                    <a:lnL w="12700" cap="flat" cmpd="sng" algn="ctr">
                      <a:solidFill>
                        <a:schemeClr val="tx1"/>
                      </a:solidFill>
                      <a:prstDash val="solid"/>
                      <a:round/>
                      <a:headEnd type="none" w="med" len="med"/>
                      <a:tailEnd type="none" w="med" len="med"/>
                    </a:lnL>
                    <a:lnR>
                      <a:noFill/>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dirty="0">
                          <a:solidFill>
                            <a:srgbClr val="000000"/>
                          </a:solidFill>
                          <a:effectLst/>
                          <a:latin typeface="Corbel" panose="020B0503020204020204" pitchFamily="34" charset="0"/>
                        </a:rPr>
                        <a:t>13%</a:t>
                      </a:r>
                    </a:p>
                  </a:txBody>
                  <a:tcPr marL="9525" marR="9525" marT="9525" marB="0" anchor="ctr">
                    <a:lnL>
                      <a:noFill/>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9%</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dirty="0">
                          <a:solidFill>
                            <a:srgbClr val="000000"/>
                          </a:solidFill>
                          <a:effectLst/>
                          <a:latin typeface="Corbel" panose="020B0503020204020204" pitchFamily="34" charset="0"/>
                        </a:rPr>
                        <a:t>13%</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dirty="0">
                          <a:solidFill>
                            <a:srgbClr val="000000"/>
                          </a:solidFill>
                          <a:effectLst/>
                          <a:latin typeface="Corbel" panose="020B0503020204020204" pitchFamily="34" charset="0"/>
                        </a:rPr>
                        <a:t>10%</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4%</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9%</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1" i="0" u="none" strike="noStrike" dirty="0">
                          <a:solidFill>
                            <a:srgbClr val="FF0000"/>
                          </a:solidFill>
                          <a:effectLst/>
                          <a:latin typeface="Corbel" panose="020B0503020204020204" pitchFamily="34" charset="0"/>
                        </a:rPr>
                        <a:t>15%</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extLst>
                  <a:ext uri="{0D108BD9-81ED-4DB2-BD59-A6C34878D82A}">
                    <a16:rowId xmlns:a16="http://schemas.microsoft.com/office/drawing/2014/main" val="10005"/>
                  </a:ext>
                </a:extLst>
              </a:tr>
            </a:tbl>
          </a:graphicData>
        </a:graphic>
      </p:graphicFrame>
      <p:graphicFrame>
        <p:nvGraphicFramePr>
          <p:cNvPr id="16" name="8 Tabla">
            <a:extLst>
              <a:ext uri="{FF2B5EF4-FFF2-40B4-BE49-F238E27FC236}">
                <a16:creationId xmlns:a16="http://schemas.microsoft.com/office/drawing/2014/main" id="{4156E2CB-8DB0-4C61-B4CC-D972E90FF1BB}"/>
              </a:ext>
            </a:extLst>
          </p:cNvPr>
          <p:cNvGraphicFramePr>
            <a:graphicFrameLocks noGrp="1"/>
          </p:cNvGraphicFramePr>
          <p:nvPr>
            <p:extLst>
              <p:ext uri="{D42A27DB-BD31-4B8C-83A1-F6EECF244321}">
                <p14:modId xmlns:p14="http://schemas.microsoft.com/office/powerpoint/2010/main" val="2713723107"/>
              </p:ext>
            </p:extLst>
          </p:nvPr>
        </p:nvGraphicFramePr>
        <p:xfrm>
          <a:off x="733926" y="4572774"/>
          <a:ext cx="10342834" cy="1472390"/>
        </p:xfrm>
        <a:graphic>
          <a:graphicData uri="http://schemas.openxmlformats.org/drawingml/2006/table">
            <a:tbl>
              <a:tblPr/>
              <a:tblGrid>
                <a:gridCol w="1260000">
                  <a:extLst>
                    <a:ext uri="{9D8B030D-6E8A-4147-A177-3AD203B41FA5}">
                      <a16:colId xmlns:a16="http://schemas.microsoft.com/office/drawing/2014/main" val="20000"/>
                    </a:ext>
                  </a:extLst>
                </a:gridCol>
                <a:gridCol w="458913">
                  <a:extLst>
                    <a:ext uri="{9D8B030D-6E8A-4147-A177-3AD203B41FA5}">
                      <a16:colId xmlns:a16="http://schemas.microsoft.com/office/drawing/2014/main" val="20001"/>
                    </a:ext>
                  </a:extLst>
                </a:gridCol>
                <a:gridCol w="380256">
                  <a:extLst>
                    <a:ext uri="{9D8B030D-6E8A-4147-A177-3AD203B41FA5}">
                      <a16:colId xmlns:a16="http://schemas.microsoft.com/office/drawing/2014/main" val="935374778"/>
                    </a:ext>
                  </a:extLst>
                </a:gridCol>
                <a:gridCol w="575128">
                  <a:extLst>
                    <a:ext uri="{9D8B030D-6E8A-4147-A177-3AD203B41FA5}">
                      <a16:colId xmlns:a16="http://schemas.microsoft.com/office/drawing/2014/main" val="719633647"/>
                    </a:ext>
                  </a:extLst>
                </a:gridCol>
                <a:gridCol w="544293">
                  <a:extLst>
                    <a:ext uri="{9D8B030D-6E8A-4147-A177-3AD203B41FA5}">
                      <a16:colId xmlns:a16="http://schemas.microsoft.com/office/drawing/2014/main" val="3999206078"/>
                    </a:ext>
                  </a:extLst>
                </a:gridCol>
                <a:gridCol w="437567">
                  <a:extLst>
                    <a:ext uri="{9D8B030D-6E8A-4147-A177-3AD203B41FA5}">
                      <a16:colId xmlns:a16="http://schemas.microsoft.com/office/drawing/2014/main" val="3044190406"/>
                    </a:ext>
                  </a:extLst>
                </a:gridCol>
                <a:gridCol w="416224">
                  <a:extLst>
                    <a:ext uri="{9D8B030D-6E8A-4147-A177-3AD203B41FA5}">
                      <a16:colId xmlns:a16="http://schemas.microsoft.com/office/drawing/2014/main" val="4254066599"/>
                    </a:ext>
                  </a:extLst>
                </a:gridCol>
                <a:gridCol w="656095">
                  <a:extLst>
                    <a:ext uri="{9D8B030D-6E8A-4147-A177-3AD203B41FA5}">
                      <a16:colId xmlns:a16="http://schemas.microsoft.com/office/drawing/2014/main" val="755056812"/>
                    </a:ext>
                  </a:extLst>
                </a:gridCol>
                <a:gridCol w="704377">
                  <a:extLst>
                    <a:ext uri="{9D8B030D-6E8A-4147-A177-3AD203B41FA5}">
                      <a16:colId xmlns:a16="http://schemas.microsoft.com/office/drawing/2014/main" val="1031452437"/>
                    </a:ext>
                  </a:extLst>
                </a:gridCol>
                <a:gridCol w="671426">
                  <a:extLst>
                    <a:ext uri="{9D8B030D-6E8A-4147-A177-3AD203B41FA5}">
                      <a16:colId xmlns:a16="http://schemas.microsoft.com/office/drawing/2014/main" val="20010"/>
                    </a:ext>
                  </a:extLst>
                </a:gridCol>
                <a:gridCol w="500628">
                  <a:extLst>
                    <a:ext uri="{9D8B030D-6E8A-4147-A177-3AD203B41FA5}">
                      <a16:colId xmlns:a16="http://schemas.microsoft.com/office/drawing/2014/main" val="20011"/>
                    </a:ext>
                  </a:extLst>
                </a:gridCol>
                <a:gridCol w="656272">
                  <a:extLst>
                    <a:ext uri="{9D8B030D-6E8A-4147-A177-3AD203B41FA5}">
                      <a16:colId xmlns:a16="http://schemas.microsoft.com/office/drawing/2014/main" val="20012"/>
                    </a:ext>
                  </a:extLst>
                </a:gridCol>
                <a:gridCol w="656272">
                  <a:extLst>
                    <a:ext uri="{9D8B030D-6E8A-4147-A177-3AD203B41FA5}">
                      <a16:colId xmlns:a16="http://schemas.microsoft.com/office/drawing/2014/main" val="3863544000"/>
                    </a:ext>
                  </a:extLst>
                </a:gridCol>
                <a:gridCol w="848729">
                  <a:extLst>
                    <a:ext uri="{9D8B030D-6E8A-4147-A177-3AD203B41FA5}">
                      <a16:colId xmlns:a16="http://schemas.microsoft.com/office/drawing/2014/main" val="2509169248"/>
                    </a:ext>
                  </a:extLst>
                </a:gridCol>
                <a:gridCol w="656272">
                  <a:extLst>
                    <a:ext uri="{9D8B030D-6E8A-4147-A177-3AD203B41FA5}">
                      <a16:colId xmlns:a16="http://schemas.microsoft.com/office/drawing/2014/main" val="771000869"/>
                    </a:ext>
                  </a:extLst>
                </a:gridCol>
                <a:gridCol w="920382">
                  <a:extLst>
                    <a:ext uri="{9D8B030D-6E8A-4147-A177-3AD203B41FA5}">
                      <a16:colId xmlns:a16="http://schemas.microsoft.com/office/drawing/2014/main" val="3896350429"/>
                    </a:ext>
                  </a:extLst>
                </a:gridCol>
              </a:tblGrid>
              <a:tr h="252000">
                <a:tc rowSpan="2">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s-ES" sz="1200" b="1" i="0" u="none" strike="noStrike" kern="1200" baseline="0" dirty="0">
                          <a:solidFill>
                            <a:srgbClr val="000000"/>
                          </a:solidFill>
                          <a:effectLst/>
                          <a:latin typeface="Corbel" panose="020B0503020204020204" pitchFamily="34" charset="0"/>
                          <a:ea typeface="+mn-ea"/>
                          <a:cs typeface="+mn-cs"/>
                        </a:rPr>
                        <a:t>Diciembre</a:t>
                      </a:r>
                    </a:p>
                    <a:p>
                      <a:pPr marL="0" marR="0" lvl="0" indent="0" algn="ctr" defTabSz="914400" rtl="0" eaLnBrk="1" fontAlgn="ctr" latinLnBrk="0" hangingPunct="1">
                        <a:lnSpc>
                          <a:spcPct val="100000"/>
                        </a:lnSpc>
                        <a:spcBef>
                          <a:spcPts val="0"/>
                        </a:spcBef>
                        <a:spcAft>
                          <a:spcPts val="0"/>
                        </a:spcAft>
                        <a:buClrTx/>
                        <a:buSzTx/>
                        <a:buFontTx/>
                        <a:buNone/>
                        <a:tabLst/>
                        <a:defRPr/>
                      </a:pPr>
                      <a:r>
                        <a:rPr lang="es-ES" sz="1200" b="1" i="0" u="none" strike="noStrike" kern="1200" baseline="0" dirty="0">
                          <a:solidFill>
                            <a:srgbClr val="000000"/>
                          </a:solidFill>
                          <a:effectLst/>
                          <a:latin typeface="Corbel" panose="020B0503020204020204" pitchFamily="34" charset="0"/>
                          <a:ea typeface="+mn-ea"/>
                          <a:cs typeface="+mn-cs"/>
                        </a:rPr>
                        <a:t>2021</a:t>
                      </a:r>
                    </a:p>
                  </a:txBody>
                  <a:tcPr marL="5372" marR="5372" marT="5372" marB="0" anchor="ctr">
                    <a:lnL w="12700" cap="flat" cmpd="sng" algn="ctr">
                      <a:solidFill>
                        <a:schemeClr val="tx1"/>
                      </a:solidFill>
                      <a:prstDash val="solid"/>
                      <a:round/>
                      <a:headEnd type="none" w="med" len="med"/>
                      <a:tailEnd type="none" w="med" len="med"/>
                    </a:lnL>
                    <a:lnR>
                      <a:noFill/>
                    </a:lnR>
                    <a:lnT w="19050" cap="flat" cmpd="sng" algn="ctr">
                      <a:solidFill>
                        <a:schemeClr val="tx1">
                          <a:lumMod val="65000"/>
                          <a:lumOff val="35000"/>
                        </a:schemeClr>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rowSpan="2">
                  <a:txBody>
                    <a:bodyPr/>
                    <a:lstStyle/>
                    <a:p>
                      <a:pPr algn="ctr" rtl="0" fontAlgn="ctr"/>
                      <a:r>
                        <a:rPr lang="es-PE" sz="1200" b="1" i="0" u="none" strike="noStrike" dirty="0">
                          <a:solidFill>
                            <a:schemeClr val="tx1"/>
                          </a:solidFill>
                          <a:effectLst/>
                          <a:latin typeface="Corbel" panose="020B0503020204020204" pitchFamily="34" charset="0"/>
                        </a:rPr>
                        <a:t>Total </a:t>
                      </a:r>
                    </a:p>
                  </a:txBody>
                  <a:tcPr marL="5372" marR="5372" marT="5372" marB="0" anchor="ctr">
                    <a:lnL>
                      <a:noFill/>
                    </a:lnL>
                    <a:lnR>
                      <a:noFill/>
                    </a:lnR>
                    <a:lnT w="19050" cap="flat" cmpd="sng" algn="ctr">
                      <a:solidFill>
                        <a:schemeClr val="tx1">
                          <a:lumMod val="65000"/>
                          <a:lumOff val="35000"/>
                        </a:schemeClr>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gridSpan="2">
                  <a:txBody>
                    <a:bodyPr/>
                    <a:lstStyle/>
                    <a:p>
                      <a:pPr algn="ctr" rtl="0" fontAlgn="ctr"/>
                      <a:r>
                        <a:rPr lang="es-ES" sz="1200" b="1" i="0" u="none" strike="noStrike" dirty="0">
                          <a:solidFill>
                            <a:schemeClr val="tx1"/>
                          </a:solidFill>
                          <a:effectLst/>
                          <a:latin typeface="Corbel" panose="020B0503020204020204" pitchFamily="34" charset="0"/>
                        </a:rPr>
                        <a:t>Ámbito II</a:t>
                      </a:r>
                      <a:endParaRPr lang="es-PE" sz="1200" b="1" i="0" u="none" strike="noStrike" dirty="0">
                        <a:solidFill>
                          <a:schemeClr val="tx1"/>
                        </a:solidFill>
                        <a:effectLst/>
                        <a:latin typeface="Corbel" panose="020B0503020204020204" pitchFamily="34" charset="0"/>
                      </a:endParaRPr>
                    </a:p>
                  </a:txBody>
                  <a:tcPr marL="5372" marR="5372" marT="5372" marB="0" anchor="ctr">
                    <a:lnL>
                      <a:noFill/>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pPr algn="ctr" rtl="0" fontAlgn="ctr"/>
                      <a:endParaRPr lang="es-PE" sz="1200" b="1" i="0" u="none" strike="noStrike" dirty="0">
                        <a:solidFill>
                          <a:schemeClr val="tx1"/>
                        </a:solidFill>
                        <a:effectLst/>
                        <a:latin typeface="Corbel" panose="020B0503020204020204" pitchFamily="34" charset="0"/>
                      </a:endParaRPr>
                    </a:p>
                  </a:txBody>
                  <a:tcPr marL="5372" marR="5372" marT="5372" marB="0" anchor="ctr">
                    <a:lnL>
                      <a:noFill/>
                    </a:lnL>
                    <a:lnR w="12700" cap="flat" cmpd="sng" algn="ctr">
                      <a:no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gridSpan="3">
                  <a:txBody>
                    <a:bodyPr/>
                    <a:lstStyle/>
                    <a:p>
                      <a:pPr marL="0" algn="ctr" defTabSz="1219170" rtl="0" eaLnBrk="1" fontAlgn="ctr" latinLnBrk="0" hangingPunct="1"/>
                      <a:r>
                        <a:rPr lang="es-ES" sz="1200" b="1" i="0" u="none" strike="noStrike" kern="1200" dirty="0">
                          <a:solidFill>
                            <a:schemeClr val="tx1"/>
                          </a:solidFill>
                          <a:effectLst/>
                          <a:latin typeface="Corbel" panose="020B0503020204020204" pitchFamily="34" charset="0"/>
                          <a:ea typeface="+mn-ea"/>
                          <a:cs typeface="+mn-cs"/>
                        </a:rPr>
                        <a:t>Región</a:t>
                      </a:r>
                      <a:endParaRPr lang="es-PE" sz="1200" b="1" i="0" u="none" strike="noStrike" kern="1200" dirty="0">
                        <a:solidFill>
                          <a:schemeClr val="tx1"/>
                        </a:solidFill>
                        <a:effectLst/>
                        <a:latin typeface="Corbel" panose="020B0503020204020204" pitchFamily="34" charset="0"/>
                        <a:ea typeface="+mn-ea"/>
                        <a:cs typeface="+mn-cs"/>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endParaRPr lang="es-P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endParaRPr lang="es-P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gridSpan="2">
                  <a:txBody>
                    <a:bodyPr/>
                    <a:lstStyle/>
                    <a:p>
                      <a:pPr algn="ctr" rtl="0" fontAlgn="ctr"/>
                      <a:r>
                        <a:rPr lang="es-PE" sz="1200" b="1" i="0" u="none" strike="noStrike" dirty="0">
                          <a:solidFill>
                            <a:schemeClr val="tx1"/>
                          </a:solidFill>
                          <a:effectLst/>
                          <a:latin typeface="Corbel" panose="020B0503020204020204" pitchFamily="34" charset="0"/>
                        </a:rPr>
                        <a:t>Nivel de instrucción</a:t>
                      </a: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pPr algn="ctr" rtl="0" fontAlgn="ctr"/>
                      <a:endParaRPr lang="es-PE" sz="1400" b="0" i="0" u="none" strike="noStrike" dirty="0">
                        <a:solidFill>
                          <a:srgbClr val="000000"/>
                        </a:solidFill>
                        <a:effectLst/>
                        <a:latin typeface="+mn-lt"/>
                      </a:endParaRPr>
                    </a:p>
                  </a:txBody>
                  <a:tcPr marL="5372" marR="5372" marT="5372" marB="0" anchor="ctr">
                    <a:lnL w="12700" cap="flat" cmpd="sng" algn="ctr">
                      <a:solidFill>
                        <a:schemeClr val="tx1"/>
                      </a:solidFill>
                      <a:prstDash val="solid"/>
                      <a:round/>
                      <a:headEnd type="none" w="med" len="med"/>
                      <a:tailEnd type="none" w="med" len="med"/>
                    </a:lnL>
                    <a:lnR>
                      <a:noFill/>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bg1"/>
                    </a:solidFill>
                  </a:tcPr>
                </a:tc>
                <a:tc gridSpan="3">
                  <a:txBody>
                    <a:bodyPr/>
                    <a:lstStyle/>
                    <a:p>
                      <a:pPr algn="ctr" rtl="0" fontAlgn="ctr"/>
                      <a:r>
                        <a:rPr lang="es-ES" sz="1200" b="1" i="0" u="none" strike="noStrike" dirty="0">
                          <a:solidFill>
                            <a:schemeClr val="tx1"/>
                          </a:solidFill>
                          <a:effectLst/>
                          <a:latin typeface="Corbel" panose="020B0503020204020204" pitchFamily="34" charset="0"/>
                        </a:rPr>
                        <a:t>Identificación ideológica</a:t>
                      </a:r>
                      <a:endParaRPr lang="es-PE" sz="1200" b="1" i="0" u="none" strike="noStrike" dirty="0">
                        <a:solidFill>
                          <a:schemeClr val="tx1"/>
                        </a:solidFill>
                        <a:effectLst/>
                        <a:latin typeface="Corbel" panose="020B0503020204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pPr algn="ctr" rtl="0" fontAlgn="ctr"/>
                      <a:endParaRPr lang="es-PE" sz="1400" b="0" i="0" u="none" strike="noStrike" dirty="0">
                        <a:solidFill>
                          <a:srgbClr val="000000"/>
                        </a:solidFill>
                        <a:effectLst/>
                        <a:latin typeface="+mn-lt"/>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pPr algn="ctr" rtl="0" fontAlgn="ctr"/>
                      <a:endParaRPr lang="es-PE" sz="1400" b="0" i="0" u="none" strike="noStrike" dirty="0">
                        <a:solidFill>
                          <a:srgbClr val="000000"/>
                        </a:solidFill>
                        <a:effectLst/>
                        <a:latin typeface="+mn-lt"/>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gridSpan="2">
                  <a:txBody>
                    <a:bodyPr/>
                    <a:lstStyle/>
                    <a:p>
                      <a:pPr algn="ctr" rtl="0" fontAlgn="ctr"/>
                      <a:r>
                        <a:rPr lang="es-MX" sz="1200" b="1" i="0" u="none" strike="noStrike" dirty="0">
                          <a:solidFill>
                            <a:schemeClr val="tx1"/>
                          </a:solidFill>
                          <a:effectLst/>
                          <a:latin typeface="Corbel" panose="020B0503020204020204" pitchFamily="34" charset="0"/>
                        </a:rPr>
                        <a:t>Aprobación Castillo</a:t>
                      </a:r>
                      <a:endParaRPr lang="es-PE" sz="1200" b="1" i="0" u="none" strike="noStrike" dirty="0">
                        <a:solidFill>
                          <a:schemeClr val="tx1"/>
                        </a:solidFill>
                        <a:effectLst/>
                        <a:latin typeface="Corbel" panose="020B0503020204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pPr algn="ctr" rtl="0" fontAlgn="ctr"/>
                      <a:endParaRPr lang="es-PE" sz="1200" b="1" i="0" u="none" strike="noStrike" dirty="0">
                        <a:solidFill>
                          <a:schemeClr val="tx1"/>
                        </a:solidFill>
                        <a:effectLst/>
                        <a:latin typeface="Corbel" panose="020B0503020204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gridSpan="2">
                  <a:txBody>
                    <a:bodyPr/>
                    <a:lstStyle/>
                    <a:p>
                      <a:pPr algn="ctr" rtl="0" fontAlgn="ctr"/>
                      <a:r>
                        <a:rPr lang="es-MX" sz="1200" b="1" i="0" u="none" strike="noStrike" dirty="0">
                          <a:solidFill>
                            <a:schemeClr val="tx1"/>
                          </a:solidFill>
                          <a:effectLst/>
                          <a:latin typeface="Corbel" panose="020B0503020204020204" pitchFamily="34" charset="0"/>
                        </a:rPr>
                        <a:t>Gobierno Castillo</a:t>
                      </a:r>
                      <a:endParaRPr lang="es-PE" sz="1200" b="1" i="0" u="none" strike="noStrike" dirty="0">
                        <a:solidFill>
                          <a:schemeClr val="tx1"/>
                        </a:solidFill>
                        <a:effectLst/>
                        <a:latin typeface="Corbel" panose="020B0503020204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pPr algn="ctr" rtl="0" fontAlgn="ctr"/>
                      <a:endParaRPr lang="es-PE" sz="1200" b="1" i="0" u="none" strike="noStrike" dirty="0">
                        <a:solidFill>
                          <a:schemeClr val="tx1"/>
                        </a:solidFill>
                        <a:effectLst/>
                        <a:latin typeface="Corbel" panose="020B0503020204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0"/>
                  </a:ext>
                </a:extLst>
              </a:tr>
              <a:tr h="288000">
                <a:tc vMerge="1">
                  <a:txBody>
                    <a:bodyPr/>
                    <a:lstStyle/>
                    <a:p>
                      <a:endParaRPr lang="es-PE"/>
                    </a:p>
                  </a:txBody>
                  <a:tcPr/>
                </a:tc>
                <a:tc vMerge="1">
                  <a:txBody>
                    <a:bodyPr/>
                    <a:lstStyle/>
                    <a:p>
                      <a:endParaRPr lang="es-PE"/>
                    </a:p>
                  </a:txBody>
                  <a:tcPr/>
                </a:tc>
                <a:tc>
                  <a:txBody>
                    <a:bodyPr/>
                    <a:lstStyle/>
                    <a:p>
                      <a:pPr algn="ctr" rtl="0" fontAlgn="ctr"/>
                      <a:r>
                        <a:rPr lang="es-ES" sz="1200" b="1" i="0" u="none" strike="noStrike" dirty="0">
                          <a:solidFill>
                            <a:schemeClr val="tx1"/>
                          </a:solidFill>
                          <a:effectLst/>
                          <a:latin typeface="Corbel" panose="020B0503020204020204" pitchFamily="34" charset="0"/>
                          <a:cs typeface="Arial" panose="020B0604020202020204" pitchFamily="34" charset="0"/>
                        </a:rPr>
                        <a:t>Lima</a:t>
                      </a:r>
                    </a:p>
                    <a:p>
                      <a:pPr algn="ctr" rtl="0" fontAlgn="ctr"/>
                      <a:r>
                        <a:rPr lang="es-ES" sz="1200" b="1" i="0" u="none" strike="noStrike" dirty="0" err="1">
                          <a:solidFill>
                            <a:schemeClr val="tx1"/>
                          </a:solidFill>
                          <a:effectLst/>
                          <a:latin typeface="Corbel" panose="020B0503020204020204" pitchFamily="34" charset="0"/>
                          <a:cs typeface="Arial" panose="020B0604020202020204" pitchFamily="34" charset="0"/>
                        </a:rPr>
                        <a:t>Met</a:t>
                      </a:r>
                      <a:r>
                        <a:rPr lang="es-ES" sz="1200" b="1" i="0" u="none" strike="noStrike" dirty="0">
                          <a:solidFill>
                            <a:schemeClr val="tx1"/>
                          </a:solidFill>
                          <a:effectLst/>
                          <a:latin typeface="Corbel" panose="020B0503020204020204" pitchFamily="34" charset="0"/>
                          <a:cs typeface="Arial" panose="020B0604020202020204" pitchFamily="34" charset="0"/>
                        </a:rPr>
                        <a:t>.</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a:noFill/>
                    </a:lnL>
                    <a:lnR>
                      <a:noFill/>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algn="ctr" rtl="0" fontAlgn="ctr"/>
                      <a:r>
                        <a:rPr lang="es-ES" sz="1200" b="1" i="0" u="none" strike="noStrike" dirty="0">
                          <a:solidFill>
                            <a:schemeClr val="tx1"/>
                          </a:solidFill>
                          <a:effectLst/>
                          <a:latin typeface="Corbel" panose="020B0503020204020204" pitchFamily="34" charset="0"/>
                          <a:cs typeface="Arial" panose="020B0604020202020204" pitchFamily="34" charset="0"/>
                        </a:rPr>
                        <a:t>Perú sin</a:t>
                      </a:r>
                    </a:p>
                    <a:p>
                      <a:pPr algn="ctr" rtl="0" fontAlgn="ctr"/>
                      <a:r>
                        <a:rPr lang="es-ES" sz="1200" b="1" i="0" u="none" strike="noStrike" dirty="0">
                          <a:solidFill>
                            <a:schemeClr val="tx1"/>
                          </a:solidFill>
                          <a:effectLst/>
                          <a:latin typeface="Corbel" panose="020B0503020204020204" pitchFamily="34" charset="0"/>
                          <a:cs typeface="Arial" panose="020B0604020202020204" pitchFamily="34" charset="0"/>
                        </a:rPr>
                        <a:t>Lima</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a:noFill/>
                    </a:lnL>
                    <a:lnR w="12700" cap="flat" cmpd="sng" algn="ctr">
                      <a:solidFill>
                        <a:schemeClr val="tx1"/>
                      </a:solid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algn="ctr" rtl="0" fontAlgn="ctr"/>
                      <a:r>
                        <a:rPr lang="es-ES" sz="1200" b="1" i="0" u="none" strike="noStrike" dirty="0">
                          <a:solidFill>
                            <a:schemeClr val="tx1"/>
                          </a:solidFill>
                          <a:effectLst/>
                          <a:latin typeface="Corbel" panose="020B0503020204020204" pitchFamily="34" charset="0"/>
                          <a:cs typeface="Arial" panose="020B0604020202020204" pitchFamily="34" charset="0"/>
                        </a:rPr>
                        <a:t>Costa</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algn="ctr" rtl="0" fontAlgn="ctr"/>
                      <a:r>
                        <a:rPr lang="es-ES" sz="1200" b="1" i="0" u="none" strike="noStrike" dirty="0">
                          <a:solidFill>
                            <a:schemeClr val="tx1"/>
                          </a:solidFill>
                          <a:effectLst/>
                          <a:latin typeface="Corbel" panose="020B0503020204020204" pitchFamily="34" charset="0"/>
                          <a:cs typeface="Arial" panose="020B0604020202020204" pitchFamily="34" charset="0"/>
                        </a:rPr>
                        <a:t>Sierra</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ES" sz="1200" b="1" i="0" u="none" strike="noStrike" dirty="0">
                          <a:solidFill>
                            <a:schemeClr val="tx1"/>
                          </a:solidFill>
                          <a:effectLst/>
                          <a:latin typeface="Corbel" panose="020B0503020204020204" pitchFamily="34" charset="0"/>
                          <a:cs typeface="Arial" panose="020B0604020202020204" pitchFamily="34" charset="0"/>
                        </a:rPr>
                        <a:t>Selva</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ctr"/>
                      <a:r>
                        <a:rPr lang="es-PE" sz="1200" b="1" i="0" u="none" strike="noStrike" dirty="0">
                          <a:solidFill>
                            <a:schemeClr val="tx1"/>
                          </a:solidFill>
                          <a:effectLst/>
                          <a:latin typeface="Corbel" panose="020B0503020204020204" pitchFamily="34" charset="0"/>
                          <a:cs typeface="Arial" panose="020B0604020202020204" pitchFamily="34" charset="0"/>
                        </a:rPr>
                        <a:t>Básica</a:t>
                      </a:r>
                    </a:p>
                  </a:txBody>
                  <a:tcPr marL="5372" marR="5372" marT="5372" marB="0" anchor="ctr">
                    <a:lnL w="12700" cap="flat" cmpd="sng" algn="ctr">
                      <a:solidFill>
                        <a:schemeClr val="tx1"/>
                      </a:solidFill>
                      <a:prstDash val="solid"/>
                      <a:round/>
                      <a:headEnd type="none" w="med" len="med"/>
                      <a:tailEnd type="none" w="med" len="med"/>
                    </a:lnL>
                    <a:lnR>
                      <a:noFill/>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PE" sz="1200" b="1" i="0" u="none" strike="noStrike" dirty="0">
                          <a:solidFill>
                            <a:schemeClr val="tx1"/>
                          </a:solidFill>
                          <a:effectLst/>
                          <a:latin typeface="Corbel" panose="020B0503020204020204" pitchFamily="34" charset="0"/>
                          <a:cs typeface="Arial" panose="020B0604020202020204" pitchFamily="34" charset="0"/>
                        </a:rPr>
                        <a:t>Superior</a:t>
                      </a:r>
                    </a:p>
                  </a:txBody>
                  <a:tcPr marL="5372" marR="5372" marT="5372"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ctr"/>
                      <a:r>
                        <a:rPr lang="es-MX" sz="1200" b="1" i="0" u="none" strike="noStrike" dirty="0">
                          <a:solidFill>
                            <a:schemeClr val="tx1"/>
                          </a:solidFill>
                          <a:effectLst/>
                          <a:latin typeface="Corbel" panose="020B0503020204020204" pitchFamily="34" charset="0"/>
                          <a:cs typeface="Arial" panose="020B0604020202020204" pitchFamily="34" charset="0"/>
                        </a:rPr>
                        <a:t>Izquierda</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PE" sz="1200" b="1" i="0" u="none" strike="noStrike" dirty="0">
                          <a:solidFill>
                            <a:schemeClr val="tx1"/>
                          </a:solidFill>
                          <a:effectLst/>
                          <a:latin typeface="Corbel" panose="020B0503020204020204" pitchFamily="34" charset="0"/>
                          <a:cs typeface="Arial" panose="020B0604020202020204" pitchFamily="34" charset="0"/>
                        </a:rPr>
                        <a:t>Centro</a:t>
                      </a:r>
                    </a:p>
                  </a:txBody>
                  <a:tcPr marL="5372" marR="5372" marT="5372"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PE" sz="1200" b="1" i="0" u="none" strike="noStrike" dirty="0">
                          <a:solidFill>
                            <a:schemeClr val="tx1"/>
                          </a:solidFill>
                          <a:effectLst/>
                          <a:latin typeface="Corbel" panose="020B0503020204020204" pitchFamily="34" charset="0"/>
                          <a:cs typeface="Arial" panose="020B0604020202020204" pitchFamily="34" charset="0"/>
                        </a:rPr>
                        <a:t>Derecha</a:t>
                      </a:r>
                    </a:p>
                  </a:txBody>
                  <a:tcPr marL="5372" marR="5372" marT="5372"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MX" sz="1200" b="1" i="0" u="none" strike="noStrike" dirty="0">
                          <a:solidFill>
                            <a:schemeClr val="tx1"/>
                          </a:solidFill>
                          <a:effectLst/>
                          <a:latin typeface="Corbel" panose="020B0503020204020204" pitchFamily="34" charset="0"/>
                          <a:cs typeface="Arial" panose="020B0604020202020204" pitchFamily="34" charset="0"/>
                        </a:rPr>
                        <a:t>Aprueba</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MX" sz="1200" b="1" i="0" u="none" strike="noStrike" dirty="0">
                          <a:solidFill>
                            <a:schemeClr val="tx1"/>
                          </a:solidFill>
                          <a:effectLst/>
                          <a:latin typeface="Corbel" panose="020B0503020204020204" pitchFamily="34" charset="0"/>
                          <a:cs typeface="Arial" panose="020B0604020202020204" pitchFamily="34" charset="0"/>
                        </a:rPr>
                        <a:t>Desaprueba</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MX" sz="1200" b="1" i="0" u="none" strike="noStrike" dirty="0">
                          <a:solidFill>
                            <a:schemeClr val="tx1"/>
                          </a:solidFill>
                          <a:effectLst/>
                          <a:latin typeface="Corbel" panose="020B0503020204020204" pitchFamily="34" charset="0"/>
                          <a:cs typeface="Arial" panose="020B0604020202020204" pitchFamily="34" charset="0"/>
                        </a:rPr>
                        <a:t>Durará 5 años</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MX" sz="1200" b="1" i="0" u="none" strike="noStrike" dirty="0">
                          <a:solidFill>
                            <a:schemeClr val="tx1"/>
                          </a:solidFill>
                          <a:effectLst/>
                          <a:latin typeface="Corbel" panose="020B0503020204020204" pitchFamily="34" charset="0"/>
                          <a:cs typeface="Arial" panose="020B0604020202020204" pitchFamily="34" charset="0"/>
                        </a:rPr>
                        <a:t>No terminará</a:t>
                      </a:r>
                    </a:p>
                    <a:p>
                      <a:pPr marL="0" marR="0" indent="0" algn="ctr" defTabSz="1219170" rtl="0" eaLnBrk="1" fontAlgn="ctr" latinLnBrk="0" hangingPunct="1">
                        <a:lnSpc>
                          <a:spcPct val="100000"/>
                        </a:lnSpc>
                        <a:spcBef>
                          <a:spcPts val="0"/>
                        </a:spcBef>
                        <a:spcAft>
                          <a:spcPts val="0"/>
                        </a:spcAft>
                        <a:buClrTx/>
                        <a:buSzTx/>
                        <a:buFontTx/>
                        <a:buNone/>
                        <a:tabLst/>
                        <a:defRPr/>
                      </a:pPr>
                      <a:r>
                        <a:rPr lang="es-MX" sz="1200" b="1" i="0" u="none" strike="noStrike" dirty="0">
                          <a:solidFill>
                            <a:schemeClr val="tx1"/>
                          </a:solidFill>
                          <a:effectLst/>
                          <a:latin typeface="Corbel" panose="020B0503020204020204" pitchFamily="34" charset="0"/>
                          <a:cs typeface="Arial" panose="020B0604020202020204" pitchFamily="34" charset="0"/>
                        </a:rPr>
                        <a:t>su gobierno</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1"/>
                  </a:ext>
                </a:extLst>
              </a:tr>
              <a:tr h="283086">
                <a:tc>
                  <a:txBody>
                    <a:bodyPr/>
                    <a:lstStyle/>
                    <a:p>
                      <a:pPr algn="l" fontAlgn="ctr"/>
                      <a:r>
                        <a:rPr lang="es-PE" sz="1200" b="0" i="0" u="none" strike="noStrike" dirty="0">
                          <a:solidFill>
                            <a:srgbClr val="000000"/>
                          </a:solidFill>
                          <a:effectLst/>
                          <a:latin typeface="Corbel" panose="020B0503020204020204" pitchFamily="34" charset="0"/>
                        </a:rPr>
                        <a:t>Aprueba</a:t>
                      </a:r>
                    </a:p>
                  </a:txBody>
                  <a:tcPr marL="9525" marR="9525" marT="9525" marB="0" anchor="ctr">
                    <a:lnL w="12700" cap="flat" cmpd="sng" algn="ctr">
                      <a:solidFill>
                        <a:schemeClr val="tx1"/>
                      </a:solidFill>
                      <a:prstDash val="solid"/>
                      <a:round/>
                      <a:headEnd type="none" w="med" len="med"/>
                      <a:tailEnd type="none" w="med" len="med"/>
                    </a:lnL>
                    <a:lnR>
                      <a:noFill/>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ctr"/>
                      <a:r>
                        <a:rPr lang="es-PE" sz="1200" b="0" i="0" u="none" strike="noStrike" dirty="0">
                          <a:solidFill>
                            <a:srgbClr val="000000"/>
                          </a:solidFill>
                          <a:effectLst/>
                          <a:latin typeface="Corbel" panose="020B0503020204020204" pitchFamily="34" charset="0"/>
                        </a:rPr>
                        <a:t>27%</a:t>
                      </a:r>
                    </a:p>
                  </a:txBody>
                  <a:tcPr marL="9525" marR="9525" marT="9525" marB="0" anchor="ctr">
                    <a:lnL>
                      <a:noFill/>
                    </a:lnL>
                    <a:lnR>
                      <a:noFill/>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dirty="0">
                          <a:solidFill>
                            <a:srgbClr val="000000"/>
                          </a:solidFill>
                          <a:effectLst/>
                          <a:latin typeface="Corbel" panose="020B0503020204020204" pitchFamily="34" charset="0"/>
                        </a:rPr>
                        <a:t>24%</a:t>
                      </a:r>
                    </a:p>
                  </a:txBody>
                  <a:tcPr marL="9525" marR="9525" marT="9525" marB="0" anchor="ctr">
                    <a:lnL>
                      <a:noFill/>
                    </a:lnL>
                    <a:lnR>
                      <a:noFill/>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29%</a:t>
                      </a:r>
                    </a:p>
                  </a:txBody>
                  <a:tcPr marL="9525" marR="9525" marT="9525" marB="0" anchor="ctr">
                    <a:lnL>
                      <a:noFill/>
                    </a:lnL>
                    <a:lnR w="12700" cap="flat" cmpd="sng" algn="ctr">
                      <a:solidFill>
                        <a:schemeClr val="tx1"/>
                      </a:solid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dirty="0">
                          <a:solidFill>
                            <a:srgbClr val="000000"/>
                          </a:solidFill>
                          <a:effectLst/>
                          <a:latin typeface="Corbel" panose="020B0503020204020204" pitchFamily="34" charset="0"/>
                        </a:rPr>
                        <a:t>23%</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31%</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32%</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dirty="0">
                          <a:solidFill>
                            <a:srgbClr val="000000"/>
                          </a:solidFill>
                          <a:effectLst/>
                          <a:latin typeface="Corbel" panose="020B0503020204020204" pitchFamily="34" charset="0"/>
                        </a:rPr>
                        <a:t>25%</a:t>
                      </a:r>
                    </a:p>
                  </a:txBody>
                  <a:tcPr marL="9525" marR="9525" marT="9525" marB="0" anchor="ctr">
                    <a:lnL w="12700" cap="flat" cmpd="sng" algn="ctr">
                      <a:solidFill>
                        <a:schemeClr val="tx1"/>
                      </a:solidFill>
                      <a:prstDash val="solid"/>
                      <a:round/>
                      <a:headEnd type="none" w="med" len="med"/>
                      <a:tailEnd type="none" w="med" len="med"/>
                    </a:lnL>
                    <a:lnR>
                      <a:noFill/>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28%</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34%</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26%</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23%</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47%</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17%</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40%</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20%</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extLst>
                  <a:ext uri="{0D108BD9-81ED-4DB2-BD59-A6C34878D82A}">
                    <a16:rowId xmlns:a16="http://schemas.microsoft.com/office/drawing/2014/main" val="10002"/>
                  </a:ext>
                </a:extLst>
              </a:tr>
              <a:tr h="283086">
                <a:tc>
                  <a:txBody>
                    <a:bodyPr/>
                    <a:lstStyle/>
                    <a:p>
                      <a:pPr algn="l" fontAlgn="ctr"/>
                      <a:r>
                        <a:rPr lang="es-PE" sz="1200" b="0" i="0" u="none" strike="noStrike" dirty="0">
                          <a:solidFill>
                            <a:srgbClr val="000000"/>
                          </a:solidFill>
                          <a:effectLst/>
                          <a:latin typeface="Corbel" panose="020B0503020204020204" pitchFamily="34" charset="0"/>
                        </a:rPr>
                        <a:t>Desaprueba</a:t>
                      </a:r>
                    </a:p>
                  </a:txBody>
                  <a:tcPr marL="9525" marR="9525" marT="9525" marB="0" anchor="ctr">
                    <a:lnL w="12700" cap="flat" cmpd="sng" algn="ctr">
                      <a:solidFill>
                        <a:schemeClr val="tx1"/>
                      </a:solidFill>
                      <a:prstDash val="solid"/>
                      <a:round/>
                      <a:headEnd type="none" w="med" len="med"/>
                      <a:tailEnd type="none" w="med" len="med"/>
                    </a:lnL>
                    <a:lnR>
                      <a:noFill/>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ctr"/>
                      <a:r>
                        <a:rPr lang="es-PE" sz="1200" b="0" i="0" u="none" strike="noStrike" dirty="0">
                          <a:solidFill>
                            <a:srgbClr val="000000"/>
                          </a:solidFill>
                          <a:effectLst/>
                          <a:latin typeface="Corbel" panose="020B0503020204020204" pitchFamily="34" charset="0"/>
                        </a:rPr>
                        <a:t>62%</a:t>
                      </a:r>
                    </a:p>
                  </a:txBody>
                  <a:tcPr marL="9525" marR="9525" marT="9525" marB="0" anchor="ctr">
                    <a:lnL>
                      <a:noFill/>
                    </a:lnL>
                    <a:lnR>
                      <a:noFill/>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66%</a:t>
                      </a:r>
                    </a:p>
                  </a:txBody>
                  <a:tcPr marL="9525" marR="9525" marT="9525" marB="0" anchor="ctr">
                    <a:lnL>
                      <a:noFill/>
                    </a:lnL>
                    <a:lnR>
                      <a:noFill/>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60%</a:t>
                      </a:r>
                    </a:p>
                  </a:txBody>
                  <a:tcPr marL="9525" marR="9525" marT="9525" marB="0" anchor="ctr">
                    <a:lnL>
                      <a:noFill/>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66%</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59%</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54%</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61%</a:t>
                      </a:r>
                    </a:p>
                  </a:txBody>
                  <a:tcPr marL="9525" marR="9525" marT="9525" marB="0" anchor="ctr">
                    <a:lnL w="12700" cap="flat" cmpd="sng" algn="ctr">
                      <a:solidFill>
                        <a:schemeClr val="tx1"/>
                      </a:solidFill>
                      <a:prstDash val="solid"/>
                      <a:round/>
                      <a:headEnd type="none" w="med" len="med"/>
                      <a:tailEnd type="none" w="med" len="med"/>
                    </a:lnL>
                    <a:lnR>
                      <a:noFill/>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64%</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57%</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63%</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67%</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44%</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75%</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48%</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73%</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extLst>
                  <a:ext uri="{0D108BD9-81ED-4DB2-BD59-A6C34878D82A}">
                    <a16:rowId xmlns:a16="http://schemas.microsoft.com/office/drawing/2014/main" val="10003"/>
                  </a:ext>
                </a:extLst>
              </a:tr>
              <a:tr h="283086">
                <a:tc>
                  <a:txBody>
                    <a:bodyPr/>
                    <a:lstStyle/>
                    <a:p>
                      <a:pPr algn="l" fontAlgn="ctr"/>
                      <a:r>
                        <a:rPr lang="es-PE" sz="1200" b="0" i="0" u="none" strike="noStrike" dirty="0">
                          <a:solidFill>
                            <a:srgbClr val="000000"/>
                          </a:solidFill>
                          <a:effectLst/>
                          <a:latin typeface="Corbel" panose="020B0503020204020204" pitchFamily="34" charset="0"/>
                        </a:rPr>
                        <a:t>NS/NP</a:t>
                      </a:r>
                    </a:p>
                  </a:txBody>
                  <a:tcPr marL="9525" marR="9525" marT="9525" marB="0" anchor="ctr">
                    <a:lnL w="12700" cap="flat" cmpd="sng" algn="ctr">
                      <a:solidFill>
                        <a:schemeClr val="tx1"/>
                      </a:solidFill>
                      <a:prstDash val="solid"/>
                      <a:round/>
                      <a:headEnd type="none" w="med" len="med"/>
                      <a:tailEnd type="none" w="med" len="med"/>
                    </a:lnL>
                    <a:lnR>
                      <a:noFill/>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tcPr>
                </a:tc>
                <a:tc>
                  <a:txBody>
                    <a:bodyPr/>
                    <a:lstStyle/>
                    <a:p>
                      <a:pPr algn="ctr" fontAlgn="ctr"/>
                      <a:r>
                        <a:rPr lang="es-PE" sz="1200" b="0" i="0" u="none" strike="noStrike" dirty="0">
                          <a:solidFill>
                            <a:srgbClr val="000000"/>
                          </a:solidFill>
                          <a:effectLst/>
                          <a:latin typeface="Corbel" panose="020B0503020204020204" pitchFamily="34" charset="0"/>
                        </a:rPr>
                        <a:t>11%</a:t>
                      </a:r>
                    </a:p>
                  </a:txBody>
                  <a:tcPr marL="9525" marR="9525" marT="9525" marB="0" anchor="ctr">
                    <a:lnL>
                      <a:noFill/>
                    </a:lnL>
                    <a:lnR>
                      <a:noFill/>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10%</a:t>
                      </a:r>
                    </a:p>
                  </a:txBody>
                  <a:tcPr marL="9525" marR="9525" marT="9525" marB="0" anchor="ctr">
                    <a:lnL>
                      <a:noFill/>
                    </a:lnL>
                    <a:lnR>
                      <a:noFill/>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dirty="0">
                          <a:solidFill>
                            <a:srgbClr val="000000"/>
                          </a:solidFill>
                          <a:effectLst/>
                          <a:latin typeface="Corbel" panose="020B0503020204020204" pitchFamily="34" charset="0"/>
                        </a:rPr>
                        <a:t>11%</a:t>
                      </a:r>
                    </a:p>
                  </a:txBody>
                  <a:tcPr marL="9525" marR="9525" marT="9525" marB="0" anchor="ctr">
                    <a:lnL>
                      <a:noFill/>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11%</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10%</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dirty="0">
                          <a:solidFill>
                            <a:srgbClr val="000000"/>
                          </a:solidFill>
                          <a:effectLst/>
                          <a:latin typeface="Corbel" panose="020B0503020204020204" pitchFamily="34" charset="0"/>
                        </a:rPr>
                        <a:t>14%</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14%</a:t>
                      </a:r>
                    </a:p>
                  </a:txBody>
                  <a:tcPr marL="9525" marR="9525" marT="9525" marB="0" anchor="ctr">
                    <a:lnL w="12700" cap="flat" cmpd="sng" algn="ctr">
                      <a:solidFill>
                        <a:schemeClr val="tx1"/>
                      </a:solidFill>
                      <a:prstDash val="solid"/>
                      <a:round/>
                      <a:headEnd type="none" w="med" len="med"/>
                      <a:tailEnd type="none" w="med" len="med"/>
                    </a:lnL>
                    <a:lnR>
                      <a:noFill/>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8%</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9%</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11%</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10%</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9%</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8%</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1" i="0" u="none" strike="noStrike" dirty="0">
                          <a:solidFill>
                            <a:srgbClr val="FF0000"/>
                          </a:solidFill>
                          <a:effectLst/>
                          <a:latin typeface="Corbel" panose="020B0503020204020204" pitchFamily="34" charset="0"/>
                        </a:rPr>
                        <a:t>12%</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dirty="0">
                          <a:solidFill>
                            <a:srgbClr val="000000"/>
                          </a:solidFill>
                          <a:effectLst/>
                          <a:latin typeface="Corbel" panose="020B0503020204020204" pitchFamily="34" charset="0"/>
                        </a:rPr>
                        <a:t>7%</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9533039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gray">
          <a:solidFill>
            <a:schemeClr val="accent5">
              <a:lumMod val="75000"/>
            </a:schemeClr>
          </a:solidFill>
        </p:spPr>
        <p:txBody>
          <a:bodyPr/>
          <a:lstStyle/>
          <a:p>
            <a:pPr>
              <a:spcAft>
                <a:spcPts val="400"/>
              </a:spcAft>
            </a:pPr>
            <a:r>
              <a:rPr lang="es-ES" sz="4400" dirty="0">
                <a:latin typeface="Corbel" panose="020B0503020204020204" pitchFamily="34" charset="0"/>
              </a:rPr>
              <a:t>Aprobación del Congreso y de la Presidenta del Congreso</a:t>
            </a:r>
            <a:endParaRPr lang="es-PE" sz="4400" dirty="0">
              <a:latin typeface="Corbel" panose="020B0503020204020204" pitchFamily="34" charset="0"/>
            </a:endParaRPr>
          </a:p>
        </p:txBody>
      </p:sp>
      <p:sp>
        <p:nvSpPr>
          <p:cNvPr id="3" name="Rectángulo 2"/>
          <p:cNvSpPr/>
          <p:nvPr/>
        </p:nvSpPr>
        <p:spPr bwMode="gray">
          <a:xfrm>
            <a:off x="6568745" y="6366066"/>
            <a:ext cx="5366327" cy="401782"/>
          </a:xfrm>
          <a:prstGeom prst="rect">
            <a:avLst/>
          </a:prstGeom>
          <a:solidFill>
            <a:schemeClr val="bg1"/>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indent="0" algn="ctr">
              <a:spcBef>
                <a:spcPts val="300"/>
              </a:spcBef>
              <a:buFont typeface="Courier New" pitchFamily="49" charset="0"/>
              <a:buNone/>
            </a:pPr>
            <a:endParaRPr lang="es-PE" sz="1600" dirty="0">
              <a:solidFill>
                <a:schemeClr val="tx1"/>
              </a:solidFill>
              <a:latin typeface="Arial" pitchFamily="34" charset="0"/>
              <a:cs typeface="Arial" pitchFamily="34" charset="0"/>
            </a:endParaRPr>
          </a:p>
        </p:txBody>
      </p:sp>
    </p:spTree>
    <p:extLst>
      <p:ext uri="{BB962C8B-B14F-4D97-AF65-F5344CB8AC3E}">
        <p14:creationId xmlns:p14="http://schemas.microsoft.com/office/powerpoint/2010/main" val="251811280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ítulo 10"/>
          <p:cNvSpPr txBox="1">
            <a:spLocks/>
          </p:cNvSpPr>
          <p:nvPr/>
        </p:nvSpPr>
        <p:spPr>
          <a:xfrm>
            <a:off x="667265" y="441699"/>
            <a:ext cx="8308460" cy="1215393"/>
          </a:xfrm>
          <a:prstGeom prst="rect">
            <a:avLst/>
          </a:prstGeom>
        </p:spPr>
        <p:txBody>
          <a:bodyPr/>
          <a:lstStyle>
            <a:lvl1pPr algn="l" defTabSz="1219170" rtl="0" eaLnBrk="1" latinLnBrk="0" hangingPunct="1">
              <a:spcBef>
                <a:spcPct val="0"/>
              </a:spcBef>
              <a:buNone/>
              <a:defRPr sz="2400" kern="1200">
                <a:solidFill>
                  <a:schemeClr val="tx1"/>
                </a:solidFill>
                <a:latin typeface="Arial" pitchFamily="34" charset="0"/>
                <a:ea typeface="+mj-ea"/>
                <a:cs typeface="+mj-cs"/>
              </a:defRPr>
            </a:lvl1pPr>
          </a:lstStyle>
          <a:p>
            <a:pPr algn="just"/>
            <a:r>
              <a:rPr lang="es-PE" dirty="0">
                <a:solidFill>
                  <a:srgbClr val="000000"/>
                </a:solidFill>
                <a:latin typeface="Corbel" panose="020B0503020204020204" pitchFamily="34" charset="0"/>
              </a:rPr>
              <a:t>Aprobación del Congreso de la República: el 78% desaprueba su desempeño, frente a un 21% que lo aprueba. Estos valores se mantienen en comparación con el mes pasado.</a:t>
            </a:r>
            <a:endParaRPr lang="es-PE" sz="2200" dirty="0">
              <a:latin typeface="Corbel" panose="020B0503020204020204" pitchFamily="34" charset="0"/>
            </a:endParaRPr>
          </a:p>
        </p:txBody>
      </p:sp>
      <p:sp>
        <p:nvSpPr>
          <p:cNvPr id="6" name="Rectángulo 5"/>
          <p:cNvSpPr/>
          <p:nvPr/>
        </p:nvSpPr>
        <p:spPr>
          <a:xfrm>
            <a:off x="832021" y="1792542"/>
            <a:ext cx="8361405" cy="338554"/>
          </a:xfrm>
          <a:prstGeom prst="rect">
            <a:avLst/>
          </a:prstGeom>
        </p:spPr>
        <p:txBody>
          <a:bodyPr wrap="square">
            <a:spAutoFit/>
          </a:bodyPr>
          <a:lstStyle/>
          <a:p>
            <a:r>
              <a:rPr lang="es-ES" sz="1600" dirty="0">
                <a:latin typeface="Corbel" panose="020B0503020204020204" pitchFamily="34" charset="0"/>
              </a:rPr>
              <a:t>¿Usted aprueba o desaprueba el desempeño del </a:t>
            </a:r>
            <a:r>
              <a:rPr lang="es-ES" sz="1600" b="1" u="sng" dirty="0">
                <a:latin typeface="Corbel" panose="020B0503020204020204" pitchFamily="34" charset="0"/>
              </a:rPr>
              <a:t>Congreso de la República</a:t>
            </a:r>
            <a:r>
              <a:rPr lang="es-ES" sz="1600" dirty="0">
                <a:latin typeface="Corbel" panose="020B0503020204020204" pitchFamily="34" charset="0"/>
              </a:rPr>
              <a:t>? (Pregunta asistida)</a:t>
            </a:r>
            <a:endParaRPr lang="es-PE" sz="1600" b="1" dirty="0">
              <a:latin typeface="Corbel" panose="020B0503020204020204" pitchFamily="34" charset="0"/>
            </a:endParaRPr>
          </a:p>
        </p:txBody>
      </p:sp>
      <p:graphicFrame>
        <p:nvGraphicFramePr>
          <p:cNvPr id="7" name="11 Gráfico"/>
          <p:cNvGraphicFramePr/>
          <p:nvPr>
            <p:extLst>
              <p:ext uri="{D42A27DB-BD31-4B8C-83A1-F6EECF244321}">
                <p14:modId xmlns:p14="http://schemas.microsoft.com/office/powerpoint/2010/main" val="1004153407"/>
              </p:ext>
            </p:extLst>
          </p:nvPr>
        </p:nvGraphicFramePr>
        <p:xfrm>
          <a:off x="1804141" y="2266546"/>
          <a:ext cx="8380719" cy="395037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4399999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gray">
          <a:solidFill>
            <a:schemeClr val="accent2">
              <a:lumMod val="75000"/>
            </a:schemeClr>
          </a:solidFill>
        </p:spPr>
        <p:txBody>
          <a:bodyPr/>
          <a:lstStyle/>
          <a:p>
            <a:r>
              <a:rPr lang="es-ES" sz="4400" dirty="0">
                <a:latin typeface="Corbel" panose="020B0503020204020204" pitchFamily="34" charset="0"/>
              </a:rPr>
              <a:t>Aprobación del presidente</a:t>
            </a:r>
            <a:endParaRPr lang="en-US" sz="4400" dirty="0">
              <a:latin typeface="Corbel" panose="020B0503020204020204" pitchFamily="34" charset="0"/>
            </a:endParaRPr>
          </a:p>
        </p:txBody>
      </p:sp>
      <p:sp>
        <p:nvSpPr>
          <p:cNvPr id="3" name="Rectángulo 2"/>
          <p:cNvSpPr/>
          <p:nvPr/>
        </p:nvSpPr>
        <p:spPr bwMode="gray">
          <a:xfrm>
            <a:off x="6568746" y="6314551"/>
            <a:ext cx="5366327" cy="401782"/>
          </a:xfrm>
          <a:prstGeom prst="rect">
            <a:avLst/>
          </a:prstGeom>
          <a:solidFill>
            <a:schemeClr val="bg1"/>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indent="0" algn="ctr">
              <a:spcBef>
                <a:spcPts val="300"/>
              </a:spcBef>
              <a:buFont typeface="Courier New" pitchFamily="49" charset="0"/>
              <a:buNone/>
            </a:pPr>
            <a:endParaRPr lang="es-PE" sz="1600" dirty="0">
              <a:solidFill>
                <a:schemeClr val="tx1"/>
              </a:solidFill>
              <a:latin typeface="Arial" pitchFamily="34" charset="0"/>
              <a:cs typeface="Arial" pitchFamily="34" charset="0"/>
            </a:endParaRPr>
          </a:p>
        </p:txBody>
      </p:sp>
    </p:spTree>
    <p:extLst>
      <p:ext uri="{BB962C8B-B14F-4D97-AF65-F5344CB8AC3E}">
        <p14:creationId xmlns:p14="http://schemas.microsoft.com/office/powerpoint/2010/main" val="8214747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p:cNvSpPr/>
          <p:nvPr/>
        </p:nvSpPr>
        <p:spPr>
          <a:xfrm>
            <a:off x="624159" y="2361656"/>
            <a:ext cx="8458882" cy="338554"/>
          </a:xfrm>
          <a:prstGeom prst="rect">
            <a:avLst/>
          </a:prstGeom>
        </p:spPr>
        <p:txBody>
          <a:bodyPr wrap="square">
            <a:spAutoFit/>
          </a:bodyPr>
          <a:lstStyle/>
          <a:p>
            <a:r>
              <a:rPr lang="es-ES" sz="1600" dirty="0">
                <a:latin typeface="Corbel" panose="020B0503020204020204" pitchFamily="34" charset="0"/>
              </a:rPr>
              <a:t>¿Usted aprueba o desaprueba el desempeño del </a:t>
            </a:r>
            <a:r>
              <a:rPr lang="es-ES" sz="1600" b="1" u="sng" dirty="0">
                <a:latin typeface="Corbel" panose="020B0503020204020204" pitchFamily="34" charset="0"/>
              </a:rPr>
              <a:t>Congreso de la República</a:t>
            </a:r>
            <a:r>
              <a:rPr lang="es-ES" sz="1600" dirty="0">
                <a:latin typeface="Corbel" panose="020B0503020204020204" pitchFamily="34" charset="0"/>
              </a:rPr>
              <a:t>? (Pregunta asistida)</a:t>
            </a:r>
            <a:endParaRPr lang="es-PE" sz="1600" b="1" dirty="0">
              <a:latin typeface="Corbel" panose="020B0503020204020204" pitchFamily="34" charset="0"/>
            </a:endParaRPr>
          </a:p>
        </p:txBody>
      </p:sp>
      <p:sp>
        <p:nvSpPr>
          <p:cNvPr id="17" name="Título 10"/>
          <p:cNvSpPr txBox="1">
            <a:spLocks/>
          </p:cNvSpPr>
          <p:nvPr/>
        </p:nvSpPr>
        <p:spPr>
          <a:xfrm>
            <a:off x="624159" y="441699"/>
            <a:ext cx="5636598" cy="462952"/>
          </a:xfrm>
          <a:prstGeom prst="rect">
            <a:avLst/>
          </a:prstGeom>
        </p:spPr>
        <p:txBody>
          <a:bodyPr/>
          <a:lstStyle>
            <a:lvl1pPr algn="l" defTabSz="1219170" rtl="0" eaLnBrk="1" latinLnBrk="0" hangingPunct="1">
              <a:spcBef>
                <a:spcPct val="0"/>
              </a:spcBef>
              <a:buNone/>
              <a:defRPr sz="2400" kern="1200">
                <a:solidFill>
                  <a:schemeClr val="tx1"/>
                </a:solidFill>
                <a:latin typeface="Arial" pitchFamily="34" charset="0"/>
                <a:ea typeface="+mj-ea"/>
                <a:cs typeface="+mj-cs"/>
              </a:defRPr>
            </a:lvl1pPr>
          </a:lstStyle>
          <a:p>
            <a:pPr algn="just"/>
            <a:r>
              <a:rPr lang="es-PE" dirty="0">
                <a:latin typeface="Corbel" panose="020B0503020204020204" pitchFamily="34" charset="0"/>
              </a:rPr>
              <a:t>Aprobación del Congreso de la República</a:t>
            </a:r>
          </a:p>
        </p:txBody>
      </p:sp>
      <p:sp>
        <p:nvSpPr>
          <p:cNvPr id="19" name="Rectángulo redondeado 18"/>
          <p:cNvSpPr/>
          <p:nvPr/>
        </p:nvSpPr>
        <p:spPr bwMode="gray">
          <a:xfrm>
            <a:off x="605732" y="1076052"/>
            <a:ext cx="8477309" cy="885767"/>
          </a:xfrm>
          <a:prstGeom prst="roundRect">
            <a:avLst/>
          </a:prstGeom>
          <a:solidFill>
            <a:schemeClr val="bg1"/>
          </a:solidFill>
          <a:ln w="9525">
            <a:solidFill>
              <a:schemeClr val="accent4"/>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spcBef>
                <a:spcPts val="300"/>
              </a:spcBef>
            </a:pPr>
            <a:r>
              <a:rPr lang="es-ES" sz="1600" dirty="0">
                <a:solidFill>
                  <a:schemeClr val="tx1"/>
                </a:solidFill>
                <a:latin typeface="Corbel" panose="020B0503020204020204" pitchFamily="34" charset="0"/>
                <a:cs typeface="Arial" pitchFamily="34" charset="0"/>
              </a:rPr>
              <a:t>Rechazo a su gestión es mayor en Lima Metropolitana, en el centro y sur del país, en personas de 25 años a más, de NSE A/B y C, en la costa y sierra. También entre personas que se identifican como de centro e izquierda y con educación superior. </a:t>
            </a:r>
            <a:endParaRPr lang="es-PE" sz="1600" dirty="0">
              <a:solidFill>
                <a:schemeClr val="tx1"/>
              </a:solidFill>
              <a:highlight>
                <a:srgbClr val="FFFF00"/>
              </a:highlight>
              <a:latin typeface="Corbel" panose="020B0503020204020204" pitchFamily="34" charset="0"/>
              <a:cs typeface="Arial" pitchFamily="34" charset="0"/>
            </a:endParaRPr>
          </a:p>
        </p:txBody>
      </p:sp>
      <p:graphicFrame>
        <p:nvGraphicFramePr>
          <p:cNvPr id="14" name="8 Tabla">
            <a:extLst>
              <a:ext uri="{FF2B5EF4-FFF2-40B4-BE49-F238E27FC236}">
                <a16:creationId xmlns:a16="http://schemas.microsoft.com/office/drawing/2014/main" id="{B86DDA0C-916C-46B0-8E8E-6205C0A34F66}"/>
              </a:ext>
            </a:extLst>
          </p:cNvPr>
          <p:cNvGraphicFramePr>
            <a:graphicFrameLocks noGrp="1"/>
          </p:cNvGraphicFramePr>
          <p:nvPr>
            <p:extLst>
              <p:ext uri="{D42A27DB-BD31-4B8C-83A1-F6EECF244321}">
                <p14:modId xmlns:p14="http://schemas.microsoft.com/office/powerpoint/2010/main" val="3194210710"/>
              </p:ext>
            </p:extLst>
          </p:nvPr>
        </p:nvGraphicFramePr>
        <p:xfrm>
          <a:off x="733926" y="2845853"/>
          <a:ext cx="10642952" cy="1487132"/>
        </p:xfrm>
        <a:graphic>
          <a:graphicData uri="http://schemas.openxmlformats.org/drawingml/2006/table">
            <a:tbl>
              <a:tblPr/>
              <a:tblGrid>
                <a:gridCol w="1435819">
                  <a:extLst>
                    <a:ext uri="{9D8B030D-6E8A-4147-A177-3AD203B41FA5}">
                      <a16:colId xmlns:a16="http://schemas.microsoft.com/office/drawing/2014/main" val="20000"/>
                    </a:ext>
                  </a:extLst>
                </a:gridCol>
                <a:gridCol w="569076">
                  <a:extLst>
                    <a:ext uri="{9D8B030D-6E8A-4147-A177-3AD203B41FA5}">
                      <a16:colId xmlns:a16="http://schemas.microsoft.com/office/drawing/2014/main" val="20001"/>
                    </a:ext>
                  </a:extLst>
                </a:gridCol>
                <a:gridCol w="526185">
                  <a:extLst>
                    <a:ext uri="{9D8B030D-6E8A-4147-A177-3AD203B41FA5}">
                      <a16:colId xmlns:a16="http://schemas.microsoft.com/office/drawing/2014/main" val="755056812"/>
                    </a:ext>
                  </a:extLst>
                </a:gridCol>
                <a:gridCol w="570034">
                  <a:extLst>
                    <a:ext uri="{9D8B030D-6E8A-4147-A177-3AD203B41FA5}">
                      <a16:colId xmlns:a16="http://schemas.microsoft.com/office/drawing/2014/main" val="3338438599"/>
                    </a:ext>
                  </a:extLst>
                </a:gridCol>
                <a:gridCol w="504260">
                  <a:extLst>
                    <a:ext uri="{9D8B030D-6E8A-4147-A177-3AD203B41FA5}">
                      <a16:colId xmlns:a16="http://schemas.microsoft.com/office/drawing/2014/main" val="1031452437"/>
                    </a:ext>
                  </a:extLst>
                </a:gridCol>
                <a:gridCol w="504260">
                  <a:extLst>
                    <a:ext uri="{9D8B030D-6E8A-4147-A177-3AD203B41FA5}">
                      <a16:colId xmlns:a16="http://schemas.microsoft.com/office/drawing/2014/main" val="109836065"/>
                    </a:ext>
                  </a:extLst>
                </a:gridCol>
                <a:gridCol w="504260">
                  <a:extLst>
                    <a:ext uri="{9D8B030D-6E8A-4147-A177-3AD203B41FA5}">
                      <a16:colId xmlns:a16="http://schemas.microsoft.com/office/drawing/2014/main" val="1702893787"/>
                    </a:ext>
                  </a:extLst>
                </a:gridCol>
                <a:gridCol w="570033">
                  <a:extLst>
                    <a:ext uri="{9D8B030D-6E8A-4147-A177-3AD203B41FA5}">
                      <a16:colId xmlns:a16="http://schemas.microsoft.com/office/drawing/2014/main" val="1396825057"/>
                    </a:ext>
                  </a:extLst>
                </a:gridCol>
                <a:gridCol w="427526">
                  <a:extLst>
                    <a:ext uri="{9D8B030D-6E8A-4147-A177-3AD203B41FA5}">
                      <a16:colId xmlns:a16="http://schemas.microsoft.com/office/drawing/2014/main" val="143261240"/>
                    </a:ext>
                  </a:extLst>
                </a:gridCol>
                <a:gridCol w="559071">
                  <a:extLst>
                    <a:ext uri="{9D8B030D-6E8A-4147-A177-3AD203B41FA5}">
                      <a16:colId xmlns:a16="http://schemas.microsoft.com/office/drawing/2014/main" val="3761098995"/>
                    </a:ext>
                  </a:extLst>
                </a:gridCol>
                <a:gridCol w="635807">
                  <a:extLst>
                    <a:ext uri="{9D8B030D-6E8A-4147-A177-3AD203B41FA5}">
                      <a16:colId xmlns:a16="http://schemas.microsoft.com/office/drawing/2014/main" val="3073160988"/>
                    </a:ext>
                  </a:extLst>
                </a:gridCol>
                <a:gridCol w="493298">
                  <a:extLst>
                    <a:ext uri="{9D8B030D-6E8A-4147-A177-3AD203B41FA5}">
                      <a16:colId xmlns:a16="http://schemas.microsoft.com/office/drawing/2014/main" val="20005"/>
                    </a:ext>
                  </a:extLst>
                </a:gridCol>
                <a:gridCol w="545792">
                  <a:extLst>
                    <a:ext uri="{9D8B030D-6E8A-4147-A177-3AD203B41FA5}">
                      <a16:colId xmlns:a16="http://schemas.microsoft.com/office/drawing/2014/main" val="20012"/>
                    </a:ext>
                  </a:extLst>
                </a:gridCol>
                <a:gridCol w="534928">
                  <a:extLst>
                    <a:ext uri="{9D8B030D-6E8A-4147-A177-3AD203B41FA5}">
                      <a16:colId xmlns:a16="http://schemas.microsoft.com/office/drawing/2014/main" val="1866410512"/>
                    </a:ext>
                  </a:extLst>
                </a:gridCol>
                <a:gridCol w="435330">
                  <a:extLst>
                    <a:ext uri="{9D8B030D-6E8A-4147-A177-3AD203B41FA5}">
                      <a16:colId xmlns:a16="http://schemas.microsoft.com/office/drawing/2014/main" val="20014"/>
                    </a:ext>
                  </a:extLst>
                </a:gridCol>
                <a:gridCol w="609091">
                  <a:extLst>
                    <a:ext uri="{9D8B030D-6E8A-4147-A177-3AD203B41FA5}">
                      <a16:colId xmlns:a16="http://schemas.microsoft.com/office/drawing/2014/main" val="1973971034"/>
                    </a:ext>
                  </a:extLst>
                </a:gridCol>
                <a:gridCol w="609091">
                  <a:extLst>
                    <a:ext uri="{9D8B030D-6E8A-4147-A177-3AD203B41FA5}">
                      <a16:colId xmlns:a16="http://schemas.microsoft.com/office/drawing/2014/main" val="1413499854"/>
                    </a:ext>
                  </a:extLst>
                </a:gridCol>
                <a:gridCol w="609091">
                  <a:extLst>
                    <a:ext uri="{9D8B030D-6E8A-4147-A177-3AD203B41FA5}">
                      <a16:colId xmlns:a16="http://schemas.microsoft.com/office/drawing/2014/main" val="2442736668"/>
                    </a:ext>
                  </a:extLst>
                </a:gridCol>
              </a:tblGrid>
              <a:tr h="252000">
                <a:tc rowSpan="2">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s-ES" sz="1200" b="1" i="0" u="none" strike="noStrike" kern="1200" baseline="0" dirty="0">
                          <a:solidFill>
                            <a:srgbClr val="000000"/>
                          </a:solidFill>
                          <a:effectLst/>
                          <a:latin typeface="Corbel" panose="020B0503020204020204" pitchFamily="34" charset="0"/>
                          <a:ea typeface="+mn-ea"/>
                          <a:cs typeface="+mn-cs"/>
                        </a:rPr>
                        <a:t>Diciembre</a:t>
                      </a:r>
                    </a:p>
                    <a:p>
                      <a:pPr marL="0" marR="0" lvl="0" indent="0" algn="ctr" defTabSz="914400" rtl="0" eaLnBrk="1" fontAlgn="ctr" latinLnBrk="0" hangingPunct="1">
                        <a:lnSpc>
                          <a:spcPct val="100000"/>
                        </a:lnSpc>
                        <a:spcBef>
                          <a:spcPts val="0"/>
                        </a:spcBef>
                        <a:spcAft>
                          <a:spcPts val="0"/>
                        </a:spcAft>
                        <a:buClrTx/>
                        <a:buSzTx/>
                        <a:buFontTx/>
                        <a:buNone/>
                        <a:tabLst/>
                        <a:defRPr/>
                      </a:pPr>
                      <a:r>
                        <a:rPr lang="es-ES" sz="1200" b="1" i="0" u="none" strike="noStrike" kern="1200" baseline="0" dirty="0">
                          <a:solidFill>
                            <a:srgbClr val="000000"/>
                          </a:solidFill>
                          <a:effectLst/>
                          <a:latin typeface="Corbel" panose="020B0503020204020204" pitchFamily="34" charset="0"/>
                          <a:ea typeface="+mn-ea"/>
                          <a:cs typeface="+mn-cs"/>
                        </a:rPr>
                        <a:t>2021</a:t>
                      </a:r>
                      <a:endParaRPr lang="es-PE" sz="1200" b="1" i="0" u="none" strike="noStrike" kern="1200" dirty="0">
                        <a:solidFill>
                          <a:srgbClr val="000000"/>
                        </a:solidFill>
                        <a:effectLst/>
                        <a:latin typeface="Corbel" panose="020B0503020204020204" pitchFamily="34" charset="0"/>
                        <a:ea typeface="+mn-ea"/>
                        <a:cs typeface="+mn-cs"/>
                      </a:endParaRPr>
                    </a:p>
                  </a:txBody>
                  <a:tcPr marL="5372" marR="5372" marT="5372" marB="0" anchor="ctr">
                    <a:lnL w="12700" cap="flat" cmpd="sng" algn="ctr">
                      <a:solidFill>
                        <a:schemeClr val="tx1"/>
                      </a:solidFill>
                      <a:prstDash val="solid"/>
                      <a:round/>
                      <a:headEnd type="none" w="med" len="med"/>
                      <a:tailEnd type="none" w="med" len="med"/>
                    </a:lnL>
                    <a:lnR>
                      <a:noFill/>
                    </a:lnR>
                    <a:lnT w="19050" cap="flat" cmpd="sng" algn="ctr">
                      <a:solidFill>
                        <a:schemeClr val="tx1">
                          <a:lumMod val="65000"/>
                          <a:lumOff val="35000"/>
                        </a:schemeClr>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rowSpan="2">
                  <a:txBody>
                    <a:bodyPr/>
                    <a:lstStyle/>
                    <a:p>
                      <a:pPr algn="ctr" rtl="0" fontAlgn="ctr"/>
                      <a:r>
                        <a:rPr lang="es-PE" sz="1200" b="1" i="0" u="none" strike="noStrike" dirty="0">
                          <a:solidFill>
                            <a:schemeClr val="tx1"/>
                          </a:solidFill>
                          <a:effectLst/>
                          <a:latin typeface="Corbel" panose="020B0503020204020204" pitchFamily="34" charset="0"/>
                        </a:rPr>
                        <a:t>Total </a:t>
                      </a:r>
                    </a:p>
                  </a:txBody>
                  <a:tcPr marL="5372" marR="5372" marT="5372" marB="0" anchor="ctr">
                    <a:lnL>
                      <a:noFill/>
                    </a:lnL>
                    <a:lnR>
                      <a:noFill/>
                    </a:lnR>
                    <a:lnT w="19050" cap="flat" cmpd="sng" algn="ctr">
                      <a:solidFill>
                        <a:schemeClr val="tx1">
                          <a:lumMod val="65000"/>
                          <a:lumOff val="35000"/>
                        </a:schemeClr>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gridSpan="3">
                  <a:txBody>
                    <a:bodyPr/>
                    <a:lstStyle/>
                    <a:p>
                      <a:pPr algn="ctr" rtl="0" fontAlgn="ctr"/>
                      <a:r>
                        <a:rPr lang="es-PE" sz="1200" b="1" i="0" u="none" strike="noStrike" dirty="0">
                          <a:solidFill>
                            <a:schemeClr val="tx1"/>
                          </a:solidFill>
                          <a:effectLst/>
                          <a:latin typeface="Corbel" panose="020B0503020204020204" pitchFamily="34" charset="0"/>
                        </a:rPr>
                        <a:t>Ámbito</a:t>
                      </a:r>
                    </a:p>
                  </a:txBody>
                  <a:tcPr marL="5372" marR="5372" marT="5372" marB="0" anchor="ctr">
                    <a:lnL>
                      <a:noFill/>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pPr algn="ctr" rtl="0" fontAlgn="ctr"/>
                      <a:endParaRPr lang="es-PE" sz="1400" b="0" i="0" u="none" strike="noStrike" dirty="0">
                        <a:solidFill>
                          <a:srgbClr val="000000"/>
                        </a:solidFill>
                        <a:effectLst/>
                        <a:latin typeface="+mn-lt"/>
                      </a:endParaRPr>
                    </a:p>
                  </a:txBody>
                  <a:tcPr marL="5372" marR="5372" marT="5372" marB="0" anchor="ctr">
                    <a:lnL>
                      <a:noFill/>
                    </a:lnL>
                    <a:lnR>
                      <a:noFill/>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bg1"/>
                    </a:solidFill>
                  </a:tcPr>
                </a:tc>
                <a:tc hMerge="1">
                  <a:txBody>
                    <a:bodyPr/>
                    <a:lstStyle/>
                    <a:p>
                      <a:pPr algn="ctr" rtl="0" fontAlgn="ctr"/>
                      <a:endParaRPr lang="es-PE" sz="1400" b="0" i="0" u="none" strike="noStrike" dirty="0">
                        <a:solidFill>
                          <a:srgbClr val="000000"/>
                        </a:solidFill>
                        <a:effectLst/>
                        <a:latin typeface="+mn-lt"/>
                      </a:endParaRPr>
                    </a:p>
                  </a:txBody>
                  <a:tcPr marL="5372" marR="5372" marT="5372" marB="0" anchor="ctr">
                    <a:lnL>
                      <a:noFill/>
                    </a:lnL>
                    <a:lnR>
                      <a:noFill/>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bg1"/>
                    </a:solidFill>
                  </a:tcPr>
                </a:tc>
                <a:tc gridSpan="5">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PE" sz="1200" b="1" i="0" u="none" strike="noStrike" dirty="0" err="1">
                          <a:solidFill>
                            <a:schemeClr val="tx1"/>
                          </a:solidFill>
                          <a:effectLst/>
                          <a:latin typeface="Corbel" panose="020B0503020204020204" pitchFamily="34" charset="0"/>
                        </a:rPr>
                        <a:t>Macrozona</a:t>
                      </a:r>
                      <a:endParaRPr lang="es-PE" sz="1200" b="1" i="0" u="none" strike="noStrike" dirty="0">
                        <a:solidFill>
                          <a:schemeClr val="tx1"/>
                        </a:solidFill>
                        <a:effectLst/>
                        <a:latin typeface="Corbel" panose="020B0503020204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pPr marL="0" marR="0" indent="0" algn="ctr" defTabSz="1219170" rtl="0" eaLnBrk="1" fontAlgn="ctr" latinLnBrk="0" hangingPunct="1">
                        <a:lnSpc>
                          <a:spcPct val="100000"/>
                        </a:lnSpc>
                        <a:spcBef>
                          <a:spcPts val="0"/>
                        </a:spcBef>
                        <a:spcAft>
                          <a:spcPts val="0"/>
                        </a:spcAft>
                        <a:buClrTx/>
                        <a:buSzTx/>
                        <a:buFontTx/>
                        <a:buNone/>
                        <a:tabLst/>
                        <a:defRPr/>
                      </a:pPr>
                      <a:endParaRPr lang="es-PE" sz="1400" b="1" i="0" u="none" strike="noStrike" dirty="0">
                        <a:solidFill>
                          <a:schemeClr val="tx1"/>
                        </a:solidFill>
                        <a:effectLst/>
                        <a:latin typeface="Corbel" panose="020B0503020204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pPr algn="ctr" rtl="0" fontAlgn="ctr"/>
                      <a:endParaRPr lang="es-PE" sz="1400" b="0" i="0" u="none" strike="noStrike" dirty="0">
                        <a:solidFill>
                          <a:srgbClr val="000000"/>
                        </a:solidFill>
                        <a:effectLst/>
                        <a:latin typeface="+mn-lt"/>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endParaRPr lang="es-ES" sz="1400" b="1" i="0" u="none" strike="noStrike" kern="1200" dirty="0">
                        <a:solidFill>
                          <a:schemeClr val="tx1"/>
                        </a:solidFill>
                        <a:effectLst/>
                        <a:latin typeface="Corbel" panose="020B0503020204020204" pitchFamily="34" charset="0"/>
                        <a:ea typeface="+mn-ea"/>
                        <a:cs typeface="+mn-cs"/>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pPr algn="ctr" rtl="0" fontAlgn="ctr"/>
                      <a:endParaRPr lang="es-PE" sz="1400" b="1" i="0" u="none" strike="noStrike" dirty="0">
                        <a:solidFill>
                          <a:schemeClr val="tx1"/>
                        </a:solidFill>
                        <a:effectLst/>
                        <a:latin typeface="Corbel" panose="020B0503020204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gridSpan="2">
                  <a:txBody>
                    <a:bodyPr/>
                    <a:lstStyle/>
                    <a:p>
                      <a:pPr algn="ctr"/>
                      <a:r>
                        <a:rPr lang="es-ES" sz="1200" b="1" i="0" u="none" strike="noStrike" kern="1200" dirty="0">
                          <a:solidFill>
                            <a:schemeClr val="tx1"/>
                          </a:solidFill>
                          <a:effectLst/>
                          <a:latin typeface="Corbel" panose="020B0503020204020204" pitchFamily="34" charset="0"/>
                          <a:ea typeface="+mn-ea"/>
                          <a:cs typeface="+mn-cs"/>
                        </a:rPr>
                        <a:t>Sexo</a:t>
                      </a: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pPr algn="ctr"/>
                      <a:endParaRPr lang="es-ES" sz="1400" b="1" i="0" u="none" strike="noStrike" kern="1200" dirty="0">
                        <a:solidFill>
                          <a:schemeClr val="tx1"/>
                        </a:solidFill>
                        <a:effectLst/>
                        <a:latin typeface="Corbel" panose="020B0503020204020204" pitchFamily="34" charset="0"/>
                        <a:ea typeface="+mn-ea"/>
                        <a:cs typeface="+mn-cs"/>
                      </a:endParaRPr>
                    </a:p>
                  </a:txBody>
                  <a:tcPr marL="5372" marR="5372" marT="5372" marB="0" anchor="ctr">
                    <a:lnL>
                      <a:noFill/>
                    </a:lnL>
                    <a:lnR>
                      <a:noFill/>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noFill/>
                  </a:tcPr>
                </a:tc>
                <a:tc gridSpan="3">
                  <a:txBody>
                    <a:bodyPr/>
                    <a:lstStyle/>
                    <a:p>
                      <a:pPr algn="ctr"/>
                      <a:r>
                        <a:rPr lang="es-ES" sz="1200" b="1" i="0" u="none" strike="noStrike" kern="1200" dirty="0">
                          <a:solidFill>
                            <a:schemeClr val="tx1"/>
                          </a:solidFill>
                          <a:effectLst/>
                          <a:latin typeface="Corbel" panose="020B0503020204020204" pitchFamily="34" charset="0"/>
                          <a:ea typeface="+mn-ea"/>
                          <a:cs typeface="+mn-cs"/>
                        </a:rPr>
                        <a:t>Edad</a:t>
                      </a: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endParaRPr lang="es-PE"/>
                    </a:p>
                  </a:txBody>
                  <a:tcPr/>
                </a:tc>
                <a:tc hMerge="1">
                  <a:txBody>
                    <a:bodyPr/>
                    <a:lstStyle/>
                    <a:p>
                      <a:endParaRPr lang="es-PE"/>
                    </a:p>
                  </a:txBody>
                  <a:tcPr/>
                </a:tc>
                <a:tc gridSpan="3">
                  <a:txBody>
                    <a:bodyPr/>
                    <a:lstStyle/>
                    <a:p>
                      <a:pPr marL="0" algn="ctr" defTabSz="1219170" rtl="0" eaLnBrk="1" fontAlgn="ctr" latinLnBrk="0" hangingPunct="1"/>
                      <a:r>
                        <a:rPr lang="es-419" sz="1200" b="1" i="0" u="none" strike="noStrike" kern="1200" dirty="0">
                          <a:solidFill>
                            <a:schemeClr val="tx1"/>
                          </a:solidFill>
                          <a:effectLst/>
                          <a:latin typeface="Corbel" panose="020B0503020204020204" pitchFamily="34" charset="0"/>
                          <a:ea typeface="+mn-ea"/>
                          <a:cs typeface="+mn-cs"/>
                        </a:rPr>
                        <a:t>Nivel socioeconómico</a:t>
                      </a:r>
                      <a:endParaRPr lang="es-PE" sz="1200" b="1" i="0" u="none" strike="noStrike" kern="1200" dirty="0">
                        <a:solidFill>
                          <a:schemeClr val="tx1"/>
                        </a:solidFill>
                        <a:effectLst/>
                        <a:latin typeface="Corbel" panose="020B0503020204020204" pitchFamily="34" charset="0"/>
                        <a:ea typeface="+mn-ea"/>
                        <a:cs typeface="+mn-cs"/>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pPr marL="0" algn="ctr" defTabSz="1219170" rtl="0" eaLnBrk="1" fontAlgn="ctr" latinLnBrk="0" hangingPunct="1"/>
                      <a:endParaRPr lang="es-PE" sz="1400" b="1" i="0" u="none" strike="noStrike" kern="1200" dirty="0">
                        <a:solidFill>
                          <a:schemeClr val="tx1"/>
                        </a:solidFill>
                        <a:effectLst/>
                        <a:latin typeface="Corbel" panose="020B0503020204020204" pitchFamily="34" charset="0"/>
                        <a:ea typeface="+mn-ea"/>
                        <a:cs typeface="+mn-cs"/>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pPr marL="0" algn="ctr" defTabSz="1219170" rtl="0" eaLnBrk="1" fontAlgn="ctr" latinLnBrk="0" hangingPunct="1"/>
                      <a:endParaRPr lang="es-PE" sz="1400" b="1" i="0" u="none" strike="noStrike" kern="1200" dirty="0">
                        <a:solidFill>
                          <a:schemeClr val="tx1"/>
                        </a:solidFill>
                        <a:effectLst/>
                        <a:latin typeface="Corbel" panose="020B0503020204020204" pitchFamily="34" charset="0"/>
                        <a:ea typeface="+mn-ea"/>
                        <a:cs typeface="+mn-cs"/>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0"/>
                  </a:ext>
                </a:extLst>
              </a:tr>
              <a:tr h="189583">
                <a:tc vMerge="1">
                  <a:txBody>
                    <a:bodyPr/>
                    <a:lstStyle/>
                    <a:p>
                      <a:endParaRPr lang="es-PE"/>
                    </a:p>
                  </a:txBody>
                  <a:tcPr/>
                </a:tc>
                <a:tc vMerge="1">
                  <a:txBody>
                    <a:bodyPr/>
                    <a:lstStyle/>
                    <a:p>
                      <a:endParaRPr lang="es-PE"/>
                    </a:p>
                  </a:txBody>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ctr"/>
                      <a:r>
                        <a:rPr lang="es-PE" sz="1200" b="1" i="0" u="none" strike="noStrike" dirty="0">
                          <a:solidFill>
                            <a:schemeClr val="tx1"/>
                          </a:solidFill>
                          <a:effectLst/>
                          <a:latin typeface="Corbel" panose="020B0503020204020204" pitchFamily="34" charset="0"/>
                          <a:cs typeface="Arial" panose="020B0604020202020204" pitchFamily="34" charset="0"/>
                        </a:rPr>
                        <a:t>Lima </a:t>
                      </a:r>
                    </a:p>
                    <a:p>
                      <a:pPr algn="ctr" rtl="0" fontAlgn="ctr"/>
                      <a:r>
                        <a:rPr lang="es-PE" sz="1200" b="1" i="0" u="none" strike="noStrike" dirty="0">
                          <a:solidFill>
                            <a:schemeClr val="tx1"/>
                          </a:solidFill>
                          <a:effectLst/>
                          <a:latin typeface="Corbel" panose="020B0503020204020204" pitchFamily="34" charset="0"/>
                          <a:cs typeface="Arial" panose="020B0604020202020204" pitchFamily="34" charset="0"/>
                        </a:rPr>
                        <a:t>Met.</a:t>
                      </a:r>
                    </a:p>
                  </a:txBody>
                  <a:tcPr marL="5372" marR="5372" marT="5372" marB="0" anchor="ctr">
                    <a:lnL>
                      <a:noFill/>
                    </a:lnL>
                    <a:lnR>
                      <a:noFill/>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PE" sz="1200" b="1" i="0" u="none" strike="noStrike" dirty="0">
                          <a:solidFill>
                            <a:schemeClr val="tx1"/>
                          </a:solidFill>
                          <a:effectLst/>
                          <a:latin typeface="Corbel" panose="020B0503020204020204" pitchFamily="34" charset="0"/>
                          <a:cs typeface="Arial" panose="020B0604020202020204" pitchFamily="34" charset="0"/>
                        </a:rPr>
                        <a:t>Perú </a:t>
                      </a:r>
                    </a:p>
                    <a:p>
                      <a:pPr marL="0" marR="0" indent="0" algn="ctr" defTabSz="1219170" rtl="0" eaLnBrk="1" fontAlgn="ctr" latinLnBrk="0" hangingPunct="1">
                        <a:lnSpc>
                          <a:spcPct val="100000"/>
                        </a:lnSpc>
                        <a:spcBef>
                          <a:spcPts val="0"/>
                        </a:spcBef>
                        <a:spcAft>
                          <a:spcPts val="0"/>
                        </a:spcAft>
                        <a:buClrTx/>
                        <a:buSzTx/>
                        <a:buFontTx/>
                        <a:buNone/>
                        <a:tabLst/>
                        <a:defRPr/>
                      </a:pPr>
                      <a:r>
                        <a:rPr lang="es-PE" sz="1200" b="1" i="0" u="none" strike="noStrike" dirty="0">
                          <a:solidFill>
                            <a:schemeClr val="tx1"/>
                          </a:solidFill>
                          <a:effectLst/>
                          <a:latin typeface="Corbel" panose="020B0503020204020204" pitchFamily="34" charset="0"/>
                          <a:cs typeface="Arial" panose="020B0604020202020204" pitchFamily="34" charset="0"/>
                        </a:rPr>
                        <a:t>urbano</a:t>
                      </a:r>
                    </a:p>
                  </a:txBody>
                  <a:tcPr marL="5372" marR="5372" marT="5372" marB="0" anchor="ctr">
                    <a:lnL>
                      <a:noFill/>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PE" sz="1200" b="1" i="0" u="none" strike="noStrike" dirty="0">
                          <a:solidFill>
                            <a:schemeClr val="tx1"/>
                          </a:solidFill>
                          <a:effectLst/>
                          <a:latin typeface="Corbel" panose="020B0503020204020204" pitchFamily="34" charset="0"/>
                          <a:cs typeface="Arial" panose="020B0604020202020204" pitchFamily="34" charset="0"/>
                        </a:rPr>
                        <a:t>Perú </a:t>
                      </a:r>
                    </a:p>
                    <a:p>
                      <a:pPr marL="0" marR="0" indent="0" algn="ctr" defTabSz="1219170" rtl="0" eaLnBrk="1" fontAlgn="ctr" latinLnBrk="0" hangingPunct="1">
                        <a:lnSpc>
                          <a:spcPct val="100000"/>
                        </a:lnSpc>
                        <a:spcBef>
                          <a:spcPts val="0"/>
                        </a:spcBef>
                        <a:spcAft>
                          <a:spcPts val="0"/>
                        </a:spcAft>
                        <a:buClrTx/>
                        <a:buSzTx/>
                        <a:buFontTx/>
                        <a:buNone/>
                        <a:tabLst/>
                        <a:defRPr/>
                      </a:pPr>
                      <a:r>
                        <a:rPr lang="es-PE" sz="1200" b="1" i="0" u="none" strike="noStrike" dirty="0">
                          <a:solidFill>
                            <a:schemeClr val="tx1"/>
                          </a:solidFill>
                          <a:effectLst/>
                          <a:latin typeface="Corbel" panose="020B0503020204020204" pitchFamily="34" charset="0"/>
                          <a:cs typeface="Arial" panose="020B0604020202020204" pitchFamily="34" charset="0"/>
                        </a:rPr>
                        <a:t>rural</a:t>
                      </a:r>
                    </a:p>
                  </a:txBody>
                  <a:tcPr marL="5372" marR="5372" marT="5372"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algn="ctr" rtl="0" fontAlgn="ctr"/>
                      <a:r>
                        <a:rPr lang="es-PE" sz="1200" b="1" i="0" u="none" strike="noStrike" dirty="0">
                          <a:solidFill>
                            <a:schemeClr val="tx1"/>
                          </a:solidFill>
                          <a:effectLst/>
                          <a:latin typeface="Corbel" panose="020B0503020204020204" pitchFamily="34" charset="0"/>
                          <a:cs typeface="Arial" panose="020B0604020202020204" pitchFamily="34" charset="0"/>
                        </a:rPr>
                        <a:t>Lima </a:t>
                      </a:r>
                    </a:p>
                    <a:p>
                      <a:pPr algn="ctr" rtl="0" fontAlgn="ctr"/>
                      <a:r>
                        <a:rPr lang="es-PE" sz="1200" b="1" i="0" u="none" strike="noStrike" dirty="0" err="1">
                          <a:solidFill>
                            <a:schemeClr val="tx1"/>
                          </a:solidFill>
                          <a:effectLst/>
                          <a:latin typeface="Corbel" panose="020B0503020204020204" pitchFamily="34" charset="0"/>
                          <a:cs typeface="Arial" panose="020B0604020202020204" pitchFamily="34" charset="0"/>
                        </a:rPr>
                        <a:t>Met</a:t>
                      </a:r>
                      <a:r>
                        <a:rPr lang="es-PE" sz="1200" b="1" i="0" u="none" strike="noStrike" dirty="0">
                          <a:solidFill>
                            <a:schemeClr val="tx1"/>
                          </a:solidFill>
                          <a:effectLst/>
                          <a:latin typeface="Corbel" panose="020B0503020204020204" pitchFamily="34" charset="0"/>
                          <a:cs typeface="Arial" panose="020B0604020202020204" pitchFamily="34" charset="0"/>
                        </a:rPr>
                        <a:t>.</a:t>
                      </a:r>
                    </a:p>
                  </a:txBody>
                  <a:tcPr marL="5372" marR="5372" marT="5372"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1219170" rtl="0" eaLnBrk="1" fontAlgn="ctr" latinLnBrk="0" hangingPunct="1">
                        <a:lnSpc>
                          <a:spcPct val="100000"/>
                        </a:lnSpc>
                        <a:spcBef>
                          <a:spcPts val="0"/>
                        </a:spcBef>
                        <a:spcAft>
                          <a:spcPts val="0"/>
                        </a:spcAft>
                        <a:buClrTx/>
                        <a:buSzTx/>
                        <a:buFontTx/>
                        <a:buNone/>
                        <a:tabLst/>
                        <a:defRPr/>
                      </a:pPr>
                      <a:r>
                        <a:rPr kumimoji="0" lang="es-PE" sz="1200" b="1" i="0" u="none" strike="noStrike" kern="1200" cap="none" spc="0" normalizeH="0" baseline="0" noProof="0" dirty="0">
                          <a:ln>
                            <a:noFill/>
                          </a:ln>
                          <a:solidFill>
                            <a:prstClr val="black"/>
                          </a:solidFill>
                          <a:effectLst/>
                          <a:uLnTx/>
                          <a:uFillTx/>
                          <a:latin typeface="Corbel" panose="020B0503020204020204" pitchFamily="34" charset="0"/>
                          <a:ea typeface="+mn-ea"/>
                          <a:cs typeface="Arial" panose="020B0604020202020204" pitchFamily="34" charset="0"/>
                        </a:rPr>
                        <a:t>Norte</a:t>
                      </a:r>
                      <a:endParaRPr lang="es-PE" sz="1200" b="1" i="0" u="none" strike="noStrike" kern="1200" dirty="0">
                        <a:solidFill>
                          <a:schemeClr val="tx1"/>
                        </a:solidFill>
                        <a:effectLst/>
                        <a:latin typeface="Corbel" panose="020B0503020204020204" pitchFamily="34" charset="0"/>
                        <a:ea typeface="+mn-ea"/>
                        <a:cs typeface="Arial" panose="020B0604020202020204" pitchFamily="34" charset="0"/>
                      </a:endParaRPr>
                    </a:p>
                  </a:txBody>
                  <a:tcPr marL="5372" marR="5372" marT="5372"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PE" sz="1200" b="1" i="0" u="none" strike="noStrike" dirty="0">
                          <a:solidFill>
                            <a:schemeClr val="tx1"/>
                          </a:solidFill>
                          <a:effectLst/>
                          <a:latin typeface="Corbel" panose="020B0503020204020204" pitchFamily="34" charset="0"/>
                          <a:cs typeface="Arial" panose="020B0604020202020204" pitchFamily="34" charset="0"/>
                        </a:rPr>
                        <a:t>Centro</a:t>
                      </a:r>
                    </a:p>
                  </a:txBody>
                  <a:tcPr marL="5372" marR="5372" marT="5372"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PE" sz="1200" b="1" i="0" u="none" strike="noStrike" dirty="0">
                          <a:solidFill>
                            <a:schemeClr val="tx1"/>
                          </a:solidFill>
                          <a:effectLst/>
                          <a:latin typeface="Corbel" panose="020B0503020204020204" pitchFamily="34" charset="0"/>
                          <a:cs typeface="Arial" panose="020B0604020202020204" pitchFamily="34" charset="0"/>
                        </a:rPr>
                        <a:t>Sur</a:t>
                      </a:r>
                    </a:p>
                  </a:txBody>
                  <a:tcPr marL="5372" marR="5372" marT="5372"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PE" sz="1200" b="1" i="0" u="none" strike="noStrike" dirty="0">
                          <a:solidFill>
                            <a:schemeClr val="tx1"/>
                          </a:solidFill>
                          <a:effectLst/>
                          <a:latin typeface="Corbel" panose="020B0503020204020204" pitchFamily="34" charset="0"/>
                          <a:cs typeface="Arial" panose="020B0604020202020204" pitchFamily="34" charset="0"/>
                        </a:rPr>
                        <a:t>Oriente</a:t>
                      </a:r>
                    </a:p>
                  </a:txBody>
                  <a:tcPr marL="5372" marR="5372" marT="5372"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ES" sz="1200" b="1" i="0" u="none" strike="noStrike" dirty="0">
                          <a:solidFill>
                            <a:schemeClr val="tx1"/>
                          </a:solidFill>
                          <a:effectLst/>
                          <a:latin typeface="Corbel" panose="020B0503020204020204" pitchFamily="34" charset="0"/>
                          <a:cs typeface="Arial" panose="020B0604020202020204" pitchFamily="34" charset="0"/>
                        </a:rPr>
                        <a:t>Hombre</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solidFill>
                        <a:schemeClr val="tx1"/>
                      </a:solidFill>
                      <a:prstDash val="solid"/>
                      <a:round/>
                      <a:headEnd type="none" w="med" len="med"/>
                      <a:tailEnd type="none" w="med" len="med"/>
                    </a:lnL>
                    <a:lnR>
                      <a:noFill/>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ES" sz="1200" b="1" i="0" u="none" strike="noStrike" dirty="0">
                          <a:solidFill>
                            <a:schemeClr val="tx1"/>
                          </a:solidFill>
                          <a:effectLst/>
                          <a:latin typeface="Corbel" panose="020B0503020204020204" pitchFamily="34" charset="0"/>
                          <a:cs typeface="Arial" panose="020B0604020202020204" pitchFamily="34" charset="0"/>
                        </a:rPr>
                        <a:t>Mujer</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a:noFill/>
                    </a:lnL>
                    <a:lnR w="12700" cap="flat" cmpd="sng" algn="ctr">
                      <a:solidFill>
                        <a:schemeClr val="tx1"/>
                      </a:solid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ES" sz="1200" b="1" i="0" u="none" strike="noStrike" dirty="0">
                          <a:solidFill>
                            <a:schemeClr val="tx1"/>
                          </a:solidFill>
                          <a:effectLst/>
                          <a:latin typeface="Corbel" panose="020B0503020204020204" pitchFamily="34" charset="0"/>
                          <a:cs typeface="Arial" panose="020B0604020202020204" pitchFamily="34" charset="0"/>
                        </a:rPr>
                        <a:t>18 a 24</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ES" sz="1200" b="1" i="0" u="none" strike="noStrike" dirty="0">
                          <a:solidFill>
                            <a:schemeClr val="tx1"/>
                          </a:solidFill>
                          <a:effectLst/>
                          <a:latin typeface="Corbel" panose="020B0503020204020204" pitchFamily="34" charset="0"/>
                          <a:cs typeface="Arial" panose="020B0604020202020204" pitchFamily="34" charset="0"/>
                        </a:rPr>
                        <a:t>25 a 39</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ES" sz="1200" b="1" i="0" u="none" strike="noStrike" dirty="0">
                          <a:solidFill>
                            <a:schemeClr val="tx1"/>
                          </a:solidFill>
                          <a:effectLst/>
                          <a:latin typeface="Corbel" panose="020B0503020204020204" pitchFamily="34" charset="0"/>
                          <a:cs typeface="Arial" panose="020B0604020202020204" pitchFamily="34" charset="0"/>
                        </a:rPr>
                        <a:t>40 a +</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algn="ctr" rtl="0" fontAlgn="ctr"/>
                      <a:r>
                        <a:rPr lang="es-419" sz="1200" b="1" i="0" u="none" strike="noStrike" dirty="0">
                          <a:solidFill>
                            <a:schemeClr val="tx1"/>
                          </a:solidFill>
                          <a:effectLst/>
                          <a:latin typeface="Corbel" panose="020B0503020204020204" pitchFamily="34" charset="0"/>
                          <a:cs typeface="Arial" panose="020B0604020202020204" pitchFamily="34" charset="0"/>
                        </a:rPr>
                        <a:t>NSE A/B</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algn="ctr" rtl="0" fontAlgn="ctr"/>
                      <a:r>
                        <a:rPr lang="es-419" sz="1200" b="1" i="0" u="none" strike="noStrike" dirty="0">
                          <a:solidFill>
                            <a:schemeClr val="tx1"/>
                          </a:solidFill>
                          <a:effectLst/>
                          <a:latin typeface="Corbel" panose="020B0503020204020204" pitchFamily="34" charset="0"/>
                          <a:cs typeface="Arial" panose="020B0604020202020204" pitchFamily="34" charset="0"/>
                        </a:rPr>
                        <a:t>NSE</a:t>
                      </a:r>
                      <a:r>
                        <a:rPr lang="es-419" sz="1200" b="1" i="0" u="none" strike="noStrike" baseline="0" dirty="0">
                          <a:solidFill>
                            <a:schemeClr val="tx1"/>
                          </a:solidFill>
                          <a:effectLst/>
                          <a:latin typeface="Corbel" panose="020B0503020204020204" pitchFamily="34" charset="0"/>
                          <a:cs typeface="Arial" panose="020B0604020202020204" pitchFamily="34" charset="0"/>
                        </a:rPr>
                        <a:t> C</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algn="ctr" rtl="0" fontAlgn="ctr"/>
                      <a:r>
                        <a:rPr lang="es-419" sz="1200" b="1" i="0" u="none" strike="noStrike" dirty="0">
                          <a:solidFill>
                            <a:schemeClr val="tx1"/>
                          </a:solidFill>
                          <a:effectLst/>
                          <a:latin typeface="Corbel" panose="020B0503020204020204" pitchFamily="34" charset="0"/>
                          <a:cs typeface="Arial" panose="020B0604020202020204" pitchFamily="34" charset="0"/>
                        </a:rPr>
                        <a:t>NSE D/E</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1"/>
                  </a:ext>
                </a:extLst>
              </a:tr>
              <a:tr h="288000">
                <a:tc>
                  <a:txBody>
                    <a:bodyPr/>
                    <a:lstStyle/>
                    <a:p>
                      <a:pPr algn="l" fontAlgn="ctr"/>
                      <a:r>
                        <a:rPr lang="es-PE" sz="1200" b="0" i="0" u="none" strike="noStrike" dirty="0">
                          <a:solidFill>
                            <a:srgbClr val="000000"/>
                          </a:solidFill>
                          <a:effectLst/>
                          <a:latin typeface="Corbel" panose="020B0503020204020204" pitchFamily="34" charset="0"/>
                        </a:rPr>
                        <a:t>Aprueba</a:t>
                      </a:r>
                    </a:p>
                  </a:txBody>
                  <a:tcPr marL="9525" marR="9525" marT="9525" marB="0" anchor="ctr">
                    <a:lnL w="12700" cap="flat" cmpd="sng" algn="ctr">
                      <a:solidFill>
                        <a:schemeClr val="tx1"/>
                      </a:solidFill>
                      <a:prstDash val="solid"/>
                      <a:round/>
                      <a:headEnd type="none" w="med" len="med"/>
                      <a:tailEnd type="none" w="med" len="med"/>
                    </a:lnL>
                    <a:lnR>
                      <a:noFill/>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ctr"/>
                      <a:r>
                        <a:rPr lang="es-PE" sz="1200" b="0" i="0" u="none" strike="noStrike" dirty="0">
                          <a:solidFill>
                            <a:srgbClr val="000000"/>
                          </a:solidFill>
                          <a:effectLst/>
                          <a:latin typeface="Corbel" panose="020B0503020204020204" pitchFamily="34" charset="0"/>
                        </a:rPr>
                        <a:t>18%</a:t>
                      </a:r>
                    </a:p>
                  </a:txBody>
                  <a:tcPr marL="9525" marR="9525" marT="9525" marB="0" anchor="ctr">
                    <a:lnL>
                      <a:noFill/>
                    </a:lnL>
                    <a:lnR>
                      <a:noFill/>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16%</a:t>
                      </a:r>
                    </a:p>
                  </a:txBody>
                  <a:tcPr marL="9525" marR="9525" marT="9525" marB="0" anchor="ctr">
                    <a:lnL>
                      <a:noFill/>
                    </a:lnL>
                    <a:lnR>
                      <a:noFill/>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20%</a:t>
                      </a:r>
                    </a:p>
                  </a:txBody>
                  <a:tcPr marL="9525" marR="9525" marT="9525" marB="0" anchor="ctr">
                    <a:lnL>
                      <a:noFill/>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19%</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dirty="0">
                          <a:solidFill>
                            <a:srgbClr val="000000"/>
                          </a:solidFill>
                          <a:effectLst/>
                          <a:latin typeface="Corbel" panose="020B0503020204020204" pitchFamily="34" charset="0"/>
                        </a:rPr>
                        <a:t>16%</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19%</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16%</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18%</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26%</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18%</a:t>
                      </a:r>
                    </a:p>
                  </a:txBody>
                  <a:tcPr marL="9525" marR="9525" marT="9525" marB="0" anchor="ctr">
                    <a:lnL w="12700" cap="flat" cmpd="sng" algn="ctr">
                      <a:solidFill>
                        <a:schemeClr val="tx1"/>
                      </a:solidFill>
                      <a:prstDash val="solid"/>
                      <a:round/>
                      <a:headEnd type="none" w="med" len="med"/>
                      <a:tailEnd type="none" w="med" len="med"/>
                    </a:lnL>
                    <a:lnR>
                      <a:noFill/>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19%</a:t>
                      </a:r>
                    </a:p>
                  </a:txBody>
                  <a:tcPr marL="9525" marR="9525" marT="9525" marB="0" anchor="ctr">
                    <a:lnL>
                      <a:noFill/>
                    </a:lnL>
                    <a:lnR w="12700" cap="flat" cmpd="sng" algn="ctr">
                      <a:solidFill>
                        <a:schemeClr val="tx1"/>
                      </a:solid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26%</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18%</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16%</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13%</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17%</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21%</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extLst>
                  <a:ext uri="{0D108BD9-81ED-4DB2-BD59-A6C34878D82A}">
                    <a16:rowId xmlns:a16="http://schemas.microsoft.com/office/drawing/2014/main" val="10002"/>
                  </a:ext>
                </a:extLst>
              </a:tr>
              <a:tr h="288000">
                <a:tc>
                  <a:txBody>
                    <a:bodyPr/>
                    <a:lstStyle/>
                    <a:p>
                      <a:pPr algn="l" fontAlgn="ctr"/>
                      <a:r>
                        <a:rPr lang="es-PE" sz="1200" b="0" i="0" u="none" strike="noStrike" dirty="0">
                          <a:solidFill>
                            <a:srgbClr val="000000"/>
                          </a:solidFill>
                          <a:effectLst/>
                          <a:latin typeface="Corbel" panose="020B0503020204020204" pitchFamily="34" charset="0"/>
                        </a:rPr>
                        <a:t>Desaprueba</a:t>
                      </a:r>
                    </a:p>
                  </a:txBody>
                  <a:tcPr marL="9525" marR="9525" marT="9525" marB="0" anchor="ctr">
                    <a:lnL w="12700" cap="flat" cmpd="sng" algn="ctr">
                      <a:solidFill>
                        <a:schemeClr val="tx1"/>
                      </a:solidFill>
                      <a:prstDash val="solid"/>
                      <a:round/>
                      <a:headEnd type="none" w="med" len="med"/>
                      <a:tailEnd type="none" w="med" len="med"/>
                    </a:lnL>
                    <a:lnR>
                      <a:noFill/>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ctr"/>
                      <a:r>
                        <a:rPr lang="es-PE" sz="1200" b="0" i="0" u="none" strike="noStrike" dirty="0">
                          <a:solidFill>
                            <a:srgbClr val="000000"/>
                          </a:solidFill>
                          <a:effectLst/>
                          <a:latin typeface="Corbel" panose="020B0503020204020204" pitchFamily="34" charset="0"/>
                        </a:rPr>
                        <a:t>78%</a:t>
                      </a:r>
                    </a:p>
                  </a:txBody>
                  <a:tcPr marL="9525" marR="9525" marT="9525" marB="0" anchor="ctr">
                    <a:lnL>
                      <a:noFill/>
                    </a:lnL>
                    <a:lnR>
                      <a:noFill/>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81%</a:t>
                      </a:r>
                    </a:p>
                  </a:txBody>
                  <a:tcPr marL="9525" marR="9525" marT="9525" marB="0" anchor="ctr">
                    <a:lnL>
                      <a:noFill/>
                    </a:lnL>
                    <a:lnR>
                      <a:noFill/>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77%</a:t>
                      </a:r>
                    </a:p>
                  </a:txBody>
                  <a:tcPr marL="9525" marR="9525" marT="9525" marB="0" anchor="ctr">
                    <a:lnL>
                      <a:noFill/>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75%</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81%</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75%</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80%</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80%</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69%</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78%</a:t>
                      </a:r>
                    </a:p>
                  </a:txBody>
                  <a:tcPr marL="9525" marR="9525" marT="9525" marB="0" anchor="ctr">
                    <a:lnL w="12700" cap="flat" cmpd="sng" algn="ctr">
                      <a:solidFill>
                        <a:schemeClr val="tx1"/>
                      </a:solidFill>
                      <a:prstDash val="solid"/>
                      <a:round/>
                      <a:headEnd type="none" w="med" len="med"/>
                      <a:tailEnd type="none" w="med" len="med"/>
                    </a:lnL>
                    <a:lnR>
                      <a:noFill/>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77%</a:t>
                      </a:r>
                    </a:p>
                  </a:txBody>
                  <a:tcPr marL="9525" marR="9525" marT="9525" marB="0" anchor="ctr">
                    <a:lnL>
                      <a:noFill/>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71%</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79%</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79%</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85%</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81%</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73%</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extLst>
                  <a:ext uri="{0D108BD9-81ED-4DB2-BD59-A6C34878D82A}">
                    <a16:rowId xmlns:a16="http://schemas.microsoft.com/office/drawing/2014/main" val="10003"/>
                  </a:ext>
                </a:extLst>
              </a:tr>
              <a:tr h="288000">
                <a:tc>
                  <a:txBody>
                    <a:bodyPr/>
                    <a:lstStyle/>
                    <a:p>
                      <a:pPr algn="l" fontAlgn="ctr"/>
                      <a:r>
                        <a:rPr lang="es-PE" sz="1200" b="0" i="0" u="none" strike="noStrike" dirty="0">
                          <a:solidFill>
                            <a:srgbClr val="000000"/>
                          </a:solidFill>
                          <a:effectLst/>
                          <a:latin typeface="Corbel" panose="020B0503020204020204" pitchFamily="34" charset="0"/>
                        </a:rPr>
                        <a:t>NS/NP</a:t>
                      </a:r>
                    </a:p>
                  </a:txBody>
                  <a:tcPr marL="9525" marR="9525" marT="9525" marB="0" anchor="ctr">
                    <a:lnL w="12700" cap="flat" cmpd="sng" algn="ctr">
                      <a:solidFill>
                        <a:schemeClr val="tx1"/>
                      </a:solidFill>
                      <a:prstDash val="solid"/>
                      <a:round/>
                      <a:headEnd type="none" w="med" len="med"/>
                      <a:tailEnd type="none" w="med" len="med"/>
                    </a:lnL>
                    <a:lnR>
                      <a:noFill/>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tcPr>
                </a:tc>
                <a:tc>
                  <a:txBody>
                    <a:bodyPr/>
                    <a:lstStyle/>
                    <a:p>
                      <a:pPr algn="ctr" fontAlgn="ctr"/>
                      <a:r>
                        <a:rPr lang="es-PE" sz="1200" b="0" i="0" u="none" strike="noStrike" dirty="0">
                          <a:solidFill>
                            <a:srgbClr val="000000"/>
                          </a:solidFill>
                          <a:effectLst/>
                          <a:latin typeface="Corbel" panose="020B0503020204020204" pitchFamily="34" charset="0"/>
                        </a:rPr>
                        <a:t>4%</a:t>
                      </a:r>
                    </a:p>
                  </a:txBody>
                  <a:tcPr marL="9525" marR="9525" marT="9525" marB="0" anchor="ctr">
                    <a:lnL>
                      <a:noFill/>
                    </a:lnL>
                    <a:lnR>
                      <a:noFill/>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3%</a:t>
                      </a:r>
                    </a:p>
                  </a:txBody>
                  <a:tcPr marL="9525" marR="9525" marT="9525" marB="0" anchor="ctr">
                    <a:lnL>
                      <a:noFill/>
                    </a:lnL>
                    <a:lnR>
                      <a:noFill/>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dirty="0">
                          <a:solidFill>
                            <a:srgbClr val="000000"/>
                          </a:solidFill>
                          <a:effectLst/>
                          <a:latin typeface="Corbel" panose="020B0503020204020204" pitchFamily="34" charset="0"/>
                        </a:rPr>
                        <a:t>3%</a:t>
                      </a:r>
                    </a:p>
                  </a:txBody>
                  <a:tcPr marL="9525" marR="9525" marT="9525" marB="0" anchor="ctr">
                    <a:lnL>
                      <a:noFill/>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1" i="0" u="none" strike="noStrike" dirty="0">
                          <a:solidFill>
                            <a:srgbClr val="FF0000"/>
                          </a:solidFill>
                          <a:effectLst/>
                          <a:latin typeface="Corbel" panose="020B0503020204020204" pitchFamily="34" charset="0"/>
                        </a:rPr>
                        <a:t>6%</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3%</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6%</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4%</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2%</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5%</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4%</a:t>
                      </a:r>
                    </a:p>
                  </a:txBody>
                  <a:tcPr marL="9525" marR="9525" marT="9525" marB="0" anchor="ctr">
                    <a:lnL w="12700" cap="flat" cmpd="sng" algn="ctr">
                      <a:solidFill>
                        <a:schemeClr val="tx1"/>
                      </a:solidFill>
                      <a:prstDash val="solid"/>
                      <a:round/>
                      <a:headEnd type="none" w="med" len="med"/>
                      <a:tailEnd type="none" w="med" len="med"/>
                    </a:lnL>
                    <a:lnR>
                      <a:noFill/>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4%</a:t>
                      </a:r>
                    </a:p>
                  </a:txBody>
                  <a:tcPr marL="9525" marR="9525" marT="9525" marB="0" anchor="ctr">
                    <a:lnL>
                      <a:noFill/>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3%</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3%</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5%</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dirty="0">
                          <a:solidFill>
                            <a:srgbClr val="000000"/>
                          </a:solidFill>
                          <a:effectLst/>
                          <a:latin typeface="Corbel" panose="020B0503020204020204" pitchFamily="34" charset="0"/>
                        </a:rPr>
                        <a:t>2%</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2%</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1" i="0" u="none" strike="noStrike" dirty="0">
                          <a:solidFill>
                            <a:srgbClr val="FF0000"/>
                          </a:solidFill>
                          <a:effectLst/>
                          <a:latin typeface="Corbel" panose="020B0503020204020204" pitchFamily="34" charset="0"/>
                        </a:rPr>
                        <a:t>6%</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extLst>
                  <a:ext uri="{0D108BD9-81ED-4DB2-BD59-A6C34878D82A}">
                    <a16:rowId xmlns:a16="http://schemas.microsoft.com/office/drawing/2014/main" val="10005"/>
                  </a:ext>
                </a:extLst>
              </a:tr>
            </a:tbl>
          </a:graphicData>
        </a:graphic>
      </p:graphicFrame>
      <p:sp>
        <p:nvSpPr>
          <p:cNvPr id="22" name="Rectángulo 10">
            <a:extLst>
              <a:ext uri="{FF2B5EF4-FFF2-40B4-BE49-F238E27FC236}">
                <a16:creationId xmlns:a16="http://schemas.microsoft.com/office/drawing/2014/main" id="{B2D60267-56D5-45C6-91D2-FA3681007B86}"/>
              </a:ext>
            </a:extLst>
          </p:cNvPr>
          <p:cNvSpPr/>
          <p:nvPr/>
        </p:nvSpPr>
        <p:spPr bwMode="gray">
          <a:xfrm>
            <a:off x="9866744" y="6232106"/>
            <a:ext cx="231820" cy="103031"/>
          </a:xfrm>
          <a:prstGeom prst="rect">
            <a:avLst/>
          </a:prstGeom>
          <a:solidFill>
            <a:srgbClr val="DC291E"/>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indent="0" algn="ctr">
              <a:spcBef>
                <a:spcPts val="300"/>
              </a:spcBef>
              <a:buFont typeface="Courier New" pitchFamily="49" charset="0"/>
              <a:buNone/>
            </a:pPr>
            <a:endParaRPr lang="es-PE" sz="1600" dirty="0">
              <a:solidFill>
                <a:schemeClr val="tx1"/>
              </a:solidFill>
              <a:latin typeface="Arial" pitchFamily="34" charset="0"/>
              <a:cs typeface="Arial" pitchFamily="34" charset="0"/>
            </a:endParaRPr>
          </a:p>
        </p:txBody>
      </p:sp>
      <p:sp>
        <p:nvSpPr>
          <p:cNvPr id="23" name="Rectángulo 12">
            <a:extLst>
              <a:ext uri="{FF2B5EF4-FFF2-40B4-BE49-F238E27FC236}">
                <a16:creationId xmlns:a16="http://schemas.microsoft.com/office/drawing/2014/main" id="{415A5871-0AE0-4450-AEF0-793A6046CE8B}"/>
              </a:ext>
            </a:extLst>
          </p:cNvPr>
          <p:cNvSpPr/>
          <p:nvPr/>
        </p:nvSpPr>
        <p:spPr>
          <a:xfrm>
            <a:off x="10059928" y="6152817"/>
            <a:ext cx="1534394" cy="261610"/>
          </a:xfrm>
          <a:prstGeom prst="rect">
            <a:avLst/>
          </a:prstGeom>
        </p:spPr>
        <p:txBody>
          <a:bodyPr wrap="none">
            <a:spAutoFit/>
          </a:bodyPr>
          <a:lstStyle/>
          <a:p>
            <a:r>
              <a:rPr lang="es-ES" sz="1100" dirty="0">
                <a:solidFill>
                  <a:schemeClr val="bg2">
                    <a:lumMod val="50000"/>
                  </a:schemeClr>
                </a:solidFill>
                <a:latin typeface="Corbel" panose="020B0503020204020204" pitchFamily="34" charset="0"/>
              </a:rPr>
              <a:t> Diferencia significativa</a:t>
            </a:r>
            <a:endParaRPr lang="es-PE" sz="1100" dirty="0">
              <a:solidFill>
                <a:schemeClr val="bg2">
                  <a:lumMod val="50000"/>
                </a:schemeClr>
              </a:solidFill>
            </a:endParaRPr>
          </a:p>
        </p:txBody>
      </p:sp>
      <p:graphicFrame>
        <p:nvGraphicFramePr>
          <p:cNvPr id="9" name="8 Tabla">
            <a:extLst>
              <a:ext uri="{FF2B5EF4-FFF2-40B4-BE49-F238E27FC236}">
                <a16:creationId xmlns:a16="http://schemas.microsoft.com/office/drawing/2014/main" id="{70318454-3C1E-4C97-9A2A-2ECFBD9DD0BC}"/>
              </a:ext>
            </a:extLst>
          </p:cNvPr>
          <p:cNvGraphicFramePr>
            <a:graphicFrameLocks noGrp="1"/>
          </p:cNvGraphicFramePr>
          <p:nvPr>
            <p:extLst>
              <p:ext uri="{D42A27DB-BD31-4B8C-83A1-F6EECF244321}">
                <p14:modId xmlns:p14="http://schemas.microsoft.com/office/powerpoint/2010/main" val="2404435992"/>
              </p:ext>
            </p:extLst>
          </p:nvPr>
        </p:nvGraphicFramePr>
        <p:xfrm>
          <a:off x="733926" y="4572774"/>
          <a:ext cx="10690542" cy="1472390"/>
        </p:xfrm>
        <a:graphic>
          <a:graphicData uri="http://schemas.openxmlformats.org/drawingml/2006/table">
            <a:tbl>
              <a:tblPr/>
              <a:tblGrid>
                <a:gridCol w="1607708">
                  <a:extLst>
                    <a:ext uri="{9D8B030D-6E8A-4147-A177-3AD203B41FA5}">
                      <a16:colId xmlns:a16="http://schemas.microsoft.com/office/drawing/2014/main" val="20000"/>
                    </a:ext>
                  </a:extLst>
                </a:gridCol>
                <a:gridCol w="458913">
                  <a:extLst>
                    <a:ext uri="{9D8B030D-6E8A-4147-A177-3AD203B41FA5}">
                      <a16:colId xmlns:a16="http://schemas.microsoft.com/office/drawing/2014/main" val="20001"/>
                    </a:ext>
                  </a:extLst>
                </a:gridCol>
                <a:gridCol w="380256">
                  <a:extLst>
                    <a:ext uri="{9D8B030D-6E8A-4147-A177-3AD203B41FA5}">
                      <a16:colId xmlns:a16="http://schemas.microsoft.com/office/drawing/2014/main" val="935374778"/>
                    </a:ext>
                  </a:extLst>
                </a:gridCol>
                <a:gridCol w="575128">
                  <a:extLst>
                    <a:ext uri="{9D8B030D-6E8A-4147-A177-3AD203B41FA5}">
                      <a16:colId xmlns:a16="http://schemas.microsoft.com/office/drawing/2014/main" val="719633647"/>
                    </a:ext>
                  </a:extLst>
                </a:gridCol>
                <a:gridCol w="544293">
                  <a:extLst>
                    <a:ext uri="{9D8B030D-6E8A-4147-A177-3AD203B41FA5}">
                      <a16:colId xmlns:a16="http://schemas.microsoft.com/office/drawing/2014/main" val="3999206078"/>
                    </a:ext>
                  </a:extLst>
                </a:gridCol>
                <a:gridCol w="437567">
                  <a:extLst>
                    <a:ext uri="{9D8B030D-6E8A-4147-A177-3AD203B41FA5}">
                      <a16:colId xmlns:a16="http://schemas.microsoft.com/office/drawing/2014/main" val="3044190406"/>
                    </a:ext>
                  </a:extLst>
                </a:gridCol>
                <a:gridCol w="416224">
                  <a:extLst>
                    <a:ext uri="{9D8B030D-6E8A-4147-A177-3AD203B41FA5}">
                      <a16:colId xmlns:a16="http://schemas.microsoft.com/office/drawing/2014/main" val="4254066599"/>
                    </a:ext>
                  </a:extLst>
                </a:gridCol>
                <a:gridCol w="656095">
                  <a:extLst>
                    <a:ext uri="{9D8B030D-6E8A-4147-A177-3AD203B41FA5}">
                      <a16:colId xmlns:a16="http://schemas.microsoft.com/office/drawing/2014/main" val="755056812"/>
                    </a:ext>
                  </a:extLst>
                </a:gridCol>
                <a:gridCol w="704377">
                  <a:extLst>
                    <a:ext uri="{9D8B030D-6E8A-4147-A177-3AD203B41FA5}">
                      <a16:colId xmlns:a16="http://schemas.microsoft.com/office/drawing/2014/main" val="1031452437"/>
                    </a:ext>
                  </a:extLst>
                </a:gridCol>
                <a:gridCol w="671426">
                  <a:extLst>
                    <a:ext uri="{9D8B030D-6E8A-4147-A177-3AD203B41FA5}">
                      <a16:colId xmlns:a16="http://schemas.microsoft.com/office/drawing/2014/main" val="20010"/>
                    </a:ext>
                  </a:extLst>
                </a:gridCol>
                <a:gridCol w="500628">
                  <a:extLst>
                    <a:ext uri="{9D8B030D-6E8A-4147-A177-3AD203B41FA5}">
                      <a16:colId xmlns:a16="http://schemas.microsoft.com/office/drawing/2014/main" val="20011"/>
                    </a:ext>
                  </a:extLst>
                </a:gridCol>
                <a:gridCol w="656272">
                  <a:extLst>
                    <a:ext uri="{9D8B030D-6E8A-4147-A177-3AD203B41FA5}">
                      <a16:colId xmlns:a16="http://schemas.microsoft.com/office/drawing/2014/main" val="20012"/>
                    </a:ext>
                  </a:extLst>
                </a:gridCol>
                <a:gridCol w="656272">
                  <a:extLst>
                    <a:ext uri="{9D8B030D-6E8A-4147-A177-3AD203B41FA5}">
                      <a16:colId xmlns:a16="http://schemas.microsoft.com/office/drawing/2014/main" val="3863544000"/>
                    </a:ext>
                  </a:extLst>
                </a:gridCol>
                <a:gridCol w="848729">
                  <a:extLst>
                    <a:ext uri="{9D8B030D-6E8A-4147-A177-3AD203B41FA5}">
                      <a16:colId xmlns:a16="http://schemas.microsoft.com/office/drawing/2014/main" val="2509169248"/>
                    </a:ext>
                  </a:extLst>
                </a:gridCol>
                <a:gridCol w="656272">
                  <a:extLst>
                    <a:ext uri="{9D8B030D-6E8A-4147-A177-3AD203B41FA5}">
                      <a16:colId xmlns:a16="http://schemas.microsoft.com/office/drawing/2014/main" val="771000869"/>
                    </a:ext>
                  </a:extLst>
                </a:gridCol>
                <a:gridCol w="920382">
                  <a:extLst>
                    <a:ext uri="{9D8B030D-6E8A-4147-A177-3AD203B41FA5}">
                      <a16:colId xmlns:a16="http://schemas.microsoft.com/office/drawing/2014/main" val="3896350429"/>
                    </a:ext>
                  </a:extLst>
                </a:gridCol>
              </a:tblGrid>
              <a:tr h="252000">
                <a:tc rowSpan="2">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s-ES" sz="1200" b="1" i="0" u="none" strike="noStrike" kern="1200" baseline="0" dirty="0">
                          <a:solidFill>
                            <a:srgbClr val="000000"/>
                          </a:solidFill>
                          <a:effectLst/>
                          <a:latin typeface="Corbel" panose="020B0503020204020204" pitchFamily="34" charset="0"/>
                          <a:ea typeface="+mn-ea"/>
                          <a:cs typeface="+mn-cs"/>
                        </a:rPr>
                        <a:t>Diciembre</a:t>
                      </a:r>
                    </a:p>
                    <a:p>
                      <a:pPr marL="0" marR="0" lvl="0" indent="0" algn="ctr" defTabSz="914400" rtl="0" eaLnBrk="1" fontAlgn="ctr" latinLnBrk="0" hangingPunct="1">
                        <a:lnSpc>
                          <a:spcPct val="100000"/>
                        </a:lnSpc>
                        <a:spcBef>
                          <a:spcPts val="0"/>
                        </a:spcBef>
                        <a:spcAft>
                          <a:spcPts val="0"/>
                        </a:spcAft>
                        <a:buClrTx/>
                        <a:buSzTx/>
                        <a:buFontTx/>
                        <a:buNone/>
                        <a:tabLst/>
                        <a:defRPr/>
                      </a:pPr>
                      <a:r>
                        <a:rPr lang="es-ES" sz="1200" b="1" i="0" u="none" strike="noStrike" kern="1200" baseline="0" dirty="0">
                          <a:solidFill>
                            <a:srgbClr val="000000"/>
                          </a:solidFill>
                          <a:effectLst/>
                          <a:latin typeface="Corbel" panose="020B0503020204020204" pitchFamily="34" charset="0"/>
                          <a:ea typeface="+mn-ea"/>
                          <a:cs typeface="+mn-cs"/>
                        </a:rPr>
                        <a:t>2021</a:t>
                      </a:r>
                    </a:p>
                  </a:txBody>
                  <a:tcPr marL="5372" marR="5372" marT="5372" marB="0" anchor="ctr">
                    <a:lnL w="12700" cap="flat" cmpd="sng" algn="ctr">
                      <a:solidFill>
                        <a:schemeClr val="tx1"/>
                      </a:solidFill>
                      <a:prstDash val="solid"/>
                      <a:round/>
                      <a:headEnd type="none" w="med" len="med"/>
                      <a:tailEnd type="none" w="med" len="med"/>
                    </a:lnL>
                    <a:lnR>
                      <a:noFill/>
                    </a:lnR>
                    <a:lnT w="19050" cap="flat" cmpd="sng" algn="ctr">
                      <a:solidFill>
                        <a:schemeClr val="tx1">
                          <a:lumMod val="65000"/>
                          <a:lumOff val="35000"/>
                        </a:schemeClr>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rowSpan="2">
                  <a:txBody>
                    <a:bodyPr/>
                    <a:lstStyle/>
                    <a:p>
                      <a:pPr algn="ctr" rtl="0" fontAlgn="ctr"/>
                      <a:r>
                        <a:rPr lang="es-PE" sz="1200" b="1" i="0" u="none" strike="noStrike" dirty="0">
                          <a:solidFill>
                            <a:schemeClr val="tx1"/>
                          </a:solidFill>
                          <a:effectLst/>
                          <a:latin typeface="Corbel" panose="020B0503020204020204" pitchFamily="34" charset="0"/>
                        </a:rPr>
                        <a:t>Total </a:t>
                      </a:r>
                    </a:p>
                  </a:txBody>
                  <a:tcPr marL="5372" marR="5372" marT="5372" marB="0" anchor="ctr">
                    <a:lnL>
                      <a:noFill/>
                    </a:lnL>
                    <a:lnR>
                      <a:noFill/>
                    </a:lnR>
                    <a:lnT w="19050" cap="flat" cmpd="sng" algn="ctr">
                      <a:solidFill>
                        <a:schemeClr val="tx1">
                          <a:lumMod val="65000"/>
                          <a:lumOff val="35000"/>
                        </a:schemeClr>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gridSpan="2">
                  <a:txBody>
                    <a:bodyPr/>
                    <a:lstStyle/>
                    <a:p>
                      <a:pPr algn="ctr" rtl="0" fontAlgn="ctr"/>
                      <a:r>
                        <a:rPr lang="es-ES" sz="1200" b="1" i="0" u="none" strike="noStrike" dirty="0">
                          <a:solidFill>
                            <a:schemeClr val="tx1"/>
                          </a:solidFill>
                          <a:effectLst/>
                          <a:latin typeface="Corbel" panose="020B0503020204020204" pitchFamily="34" charset="0"/>
                        </a:rPr>
                        <a:t>Ámbito II</a:t>
                      </a:r>
                      <a:endParaRPr lang="es-PE" sz="1200" b="1" i="0" u="none" strike="noStrike" dirty="0">
                        <a:solidFill>
                          <a:schemeClr val="tx1"/>
                        </a:solidFill>
                        <a:effectLst/>
                        <a:latin typeface="Corbel" panose="020B0503020204020204" pitchFamily="34" charset="0"/>
                      </a:endParaRPr>
                    </a:p>
                  </a:txBody>
                  <a:tcPr marL="5372" marR="5372" marT="5372" marB="0" anchor="ctr">
                    <a:lnL>
                      <a:noFill/>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pPr algn="ctr" rtl="0" fontAlgn="ctr"/>
                      <a:endParaRPr lang="es-PE" sz="1200" b="1" i="0" u="none" strike="noStrike" dirty="0">
                        <a:solidFill>
                          <a:schemeClr val="tx1"/>
                        </a:solidFill>
                        <a:effectLst/>
                        <a:latin typeface="Corbel" panose="020B0503020204020204" pitchFamily="34" charset="0"/>
                      </a:endParaRPr>
                    </a:p>
                  </a:txBody>
                  <a:tcPr marL="5372" marR="5372" marT="5372" marB="0" anchor="ctr">
                    <a:lnL>
                      <a:noFill/>
                    </a:lnL>
                    <a:lnR w="12700" cap="flat" cmpd="sng" algn="ctr">
                      <a:no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gridSpan="3">
                  <a:txBody>
                    <a:bodyPr/>
                    <a:lstStyle/>
                    <a:p>
                      <a:pPr marL="0" algn="ctr" defTabSz="1219170" rtl="0" eaLnBrk="1" fontAlgn="ctr" latinLnBrk="0" hangingPunct="1"/>
                      <a:r>
                        <a:rPr lang="es-ES" sz="1200" b="1" i="0" u="none" strike="noStrike" kern="1200" dirty="0">
                          <a:solidFill>
                            <a:schemeClr val="tx1"/>
                          </a:solidFill>
                          <a:effectLst/>
                          <a:latin typeface="Corbel" panose="020B0503020204020204" pitchFamily="34" charset="0"/>
                          <a:ea typeface="+mn-ea"/>
                          <a:cs typeface="+mn-cs"/>
                        </a:rPr>
                        <a:t>Región</a:t>
                      </a:r>
                      <a:endParaRPr lang="es-PE" sz="1200" b="1" i="0" u="none" strike="noStrike" kern="1200" dirty="0">
                        <a:solidFill>
                          <a:schemeClr val="tx1"/>
                        </a:solidFill>
                        <a:effectLst/>
                        <a:latin typeface="Corbel" panose="020B0503020204020204" pitchFamily="34" charset="0"/>
                        <a:ea typeface="+mn-ea"/>
                        <a:cs typeface="+mn-cs"/>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endParaRPr lang="es-P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endParaRPr lang="es-P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gridSpan="2">
                  <a:txBody>
                    <a:bodyPr/>
                    <a:lstStyle/>
                    <a:p>
                      <a:pPr algn="ctr" rtl="0" fontAlgn="ctr"/>
                      <a:r>
                        <a:rPr lang="es-PE" sz="1200" b="1" i="0" u="none" strike="noStrike" dirty="0">
                          <a:solidFill>
                            <a:schemeClr val="tx1"/>
                          </a:solidFill>
                          <a:effectLst/>
                          <a:latin typeface="Corbel" panose="020B0503020204020204" pitchFamily="34" charset="0"/>
                        </a:rPr>
                        <a:t>Nivel de instrucción</a:t>
                      </a: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pPr algn="ctr" rtl="0" fontAlgn="ctr"/>
                      <a:endParaRPr lang="es-PE" sz="1400" b="0" i="0" u="none" strike="noStrike" dirty="0">
                        <a:solidFill>
                          <a:srgbClr val="000000"/>
                        </a:solidFill>
                        <a:effectLst/>
                        <a:latin typeface="+mn-lt"/>
                      </a:endParaRPr>
                    </a:p>
                  </a:txBody>
                  <a:tcPr marL="5372" marR="5372" marT="5372" marB="0" anchor="ctr">
                    <a:lnL w="12700" cap="flat" cmpd="sng" algn="ctr">
                      <a:solidFill>
                        <a:schemeClr val="tx1"/>
                      </a:solidFill>
                      <a:prstDash val="solid"/>
                      <a:round/>
                      <a:headEnd type="none" w="med" len="med"/>
                      <a:tailEnd type="none" w="med" len="med"/>
                    </a:lnL>
                    <a:lnR>
                      <a:noFill/>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bg1"/>
                    </a:solidFill>
                  </a:tcPr>
                </a:tc>
                <a:tc gridSpan="3">
                  <a:txBody>
                    <a:bodyPr/>
                    <a:lstStyle/>
                    <a:p>
                      <a:pPr algn="ctr" rtl="0" fontAlgn="ctr"/>
                      <a:r>
                        <a:rPr lang="es-ES" sz="1200" b="1" i="0" u="none" strike="noStrike" dirty="0">
                          <a:solidFill>
                            <a:schemeClr val="tx1"/>
                          </a:solidFill>
                          <a:effectLst/>
                          <a:latin typeface="Corbel" panose="020B0503020204020204" pitchFamily="34" charset="0"/>
                        </a:rPr>
                        <a:t>Identificación ideológica</a:t>
                      </a:r>
                      <a:endParaRPr lang="es-PE" sz="1200" b="1" i="0" u="none" strike="noStrike" dirty="0">
                        <a:solidFill>
                          <a:schemeClr val="tx1"/>
                        </a:solidFill>
                        <a:effectLst/>
                        <a:latin typeface="Corbel" panose="020B0503020204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pPr algn="ctr" rtl="0" fontAlgn="ctr"/>
                      <a:endParaRPr lang="es-PE" sz="1400" b="0" i="0" u="none" strike="noStrike" dirty="0">
                        <a:solidFill>
                          <a:srgbClr val="000000"/>
                        </a:solidFill>
                        <a:effectLst/>
                        <a:latin typeface="+mn-lt"/>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pPr algn="ctr" rtl="0" fontAlgn="ctr"/>
                      <a:endParaRPr lang="es-PE" sz="1400" b="0" i="0" u="none" strike="noStrike" dirty="0">
                        <a:solidFill>
                          <a:srgbClr val="000000"/>
                        </a:solidFill>
                        <a:effectLst/>
                        <a:latin typeface="+mn-lt"/>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gridSpan="2">
                  <a:txBody>
                    <a:bodyPr/>
                    <a:lstStyle/>
                    <a:p>
                      <a:pPr algn="ctr" rtl="0" fontAlgn="ctr"/>
                      <a:r>
                        <a:rPr lang="es-MX" sz="1200" b="1" i="0" u="none" strike="noStrike" dirty="0">
                          <a:solidFill>
                            <a:schemeClr val="tx1"/>
                          </a:solidFill>
                          <a:effectLst/>
                          <a:latin typeface="Corbel" panose="020B0503020204020204" pitchFamily="34" charset="0"/>
                        </a:rPr>
                        <a:t>Aprobación Castillo</a:t>
                      </a:r>
                      <a:endParaRPr lang="es-PE" sz="1200" b="1" i="0" u="none" strike="noStrike" dirty="0">
                        <a:solidFill>
                          <a:schemeClr val="tx1"/>
                        </a:solidFill>
                        <a:effectLst/>
                        <a:latin typeface="Corbel" panose="020B0503020204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pPr algn="ctr" rtl="0" fontAlgn="ctr"/>
                      <a:endParaRPr lang="es-PE" sz="1200" b="1" i="0" u="none" strike="noStrike" dirty="0">
                        <a:solidFill>
                          <a:schemeClr val="tx1"/>
                        </a:solidFill>
                        <a:effectLst/>
                        <a:latin typeface="Corbel" panose="020B0503020204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gridSpan="2">
                  <a:txBody>
                    <a:bodyPr/>
                    <a:lstStyle/>
                    <a:p>
                      <a:pPr algn="ctr" rtl="0" fontAlgn="ctr"/>
                      <a:r>
                        <a:rPr lang="es-MX" sz="1200" b="1" i="0" u="none" strike="noStrike" dirty="0">
                          <a:solidFill>
                            <a:schemeClr val="tx1"/>
                          </a:solidFill>
                          <a:effectLst/>
                          <a:latin typeface="Corbel" panose="020B0503020204020204" pitchFamily="34" charset="0"/>
                        </a:rPr>
                        <a:t>Gobierno Castillo</a:t>
                      </a:r>
                      <a:endParaRPr lang="es-PE" sz="1200" b="1" i="0" u="none" strike="noStrike" dirty="0">
                        <a:solidFill>
                          <a:schemeClr val="tx1"/>
                        </a:solidFill>
                        <a:effectLst/>
                        <a:latin typeface="Corbel" panose="020B0503020204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pPr algn="ctr" rtl="0" fontAlgn="ctr"/>
                      <a:endParaRPr lang="es-PE" sz="1200" b="1" i="0" u="none" strike="noStrike" dirty="0">
                        <a:solidFill>
                          <a:schemeClr val="tx1"/>
                        </a:solidFill>
                        <a:effectLst/>
                        <a:latin typeface="Corbel" panose="020B0503020204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0"/>
                  </a:ext>
                </a:extLst>
              </a:tr>
              <a:tr h="288000">
                <a:tc vMerge="1">
                  <a:txBody>
                    <a:bodyPr/>
                    <a:lstStyle/>
                    <a:p>
                      <a:endParaRPr lang="es-PE"/>
                    </a:p>
                  </a:txBody>
                  <a:tcPr/>
                </a:tc>
                <a:tc vMerge="1">
                  <a:txBody>
                    <a:bodyPr/>
                    <a:lstStyle/>
                    <a:p>
                      <a:endParaRPr lang="es-PE"/>
                    </a:p>
                  </a:txBody>
                  <a:tcPr/>
                </a:tc>
                <a:tc>
                  <a:txBody>
                    <a:bodyPr/>
                    <a:lstStyle/>
                    <a:p>
                      <a:pPr algn="ctr" rtl="0" fontAlgn="ctr"/>
                      <a:r>
                        <a:rPr lang="es-ES" sz="1200" b="1" i="0" u="none" strike="noStrike" dirty="0">
                          <a:solidFill>
                            <a:schemeClr val="tx1"/>
                          </a:solidFill>
                          <a:effectLst/>
                          <a:latin typeface="Corbel" panose="020B0503020204020204" pitchFamily="34" charset="0"/>
                          <a:cs typeface="Arial" panose="020B0604020202020204" pitchFamily="34" charset="0"/>
                        </a:rPr>
                        <a:t>Lima</a:t>
                      </a:r>
                    </a:p>
                    <a:p>
                      <a:pPr algn="ctr" rtl="0" fontAlgn="ctr"/>
                      <a:r>
                        <a:rPr lang="es-ES" sz="1200" b="1" i="0" u="none" strike="noStrike" dirty="0" err="1">
                          <a:solidFill>
                            <a:schemeClr val="tx1"/>
                          </a:solidFill>
                          <a:effectLst/>
                          <a:latin typeface="Corbel" panose="020B0503020204020204" pitchFamily="34" charset="0"/>
                          <a:cs typeface="Arial" panose="020B0604020202020204" pitchFamily="34" charset="0"/>
                        </a:rPr>
                        <a:t>Met</a:t>
                      </a:r>
                      <a:r>
                        <a:rPr lang="es-ES" sz="1200" b="1" i="0" u="none" strike="noStrike" dirty="0">
                          <a:solidFill>
                            <a:schemeClr val="tx1"/>
                          </a:solidFill>
                          <a:effectLst/>
                          <a:latin typeface="Corbel" panose="020B0503020204020204" pitchFamily="34" charset="0"/>
                          <a:cs typeface="Arial" panose="020B0604020202020204" pitchFamily="34" charset="0"/>
                        </a:rPr>
                        <a:t>.</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a:noFill/>
                    </a:lnL>
                    <a:lnR>
                      <a:noFill/>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algn="ctr" rtl="0" fontAlgn="ctr"/>
                      <a:r>
                        <a:rPr lang="es-ES" sz="1200" b="1" i="0" u="none" strike="noStrike" dirty="0">
                          <a:solidFill>
                            <a:schemeClr val="tx1"/>
                          </a:solidFill>
                          <a:effectLst/>
                          <a:latin typeface="Corbel" panose="020B0503020204020204" pitchFamily="34" charset="0"/>
                          <a:cs typeface="Arial" panose="020B0604020202020204" pitchFamily="34" charset="0"/>
                        </a:rPr>
                        <a:t>Perú sin</a:t>
                      </a:r>
                    </a:p>
                    <a:p>
                      <a:pPr algn="ctr" rtl="0" fontAlgn="ctr"/>
                      <a:r>
                        <a:rPr lang="es-ES" sz="1200" b="1" i="0" u="none" strike="noStrike" dirty="0">
                          <a:solidFill>
                            <a:schemeClr val="tx1"/>
                          </a:solidFill>
                          <a:effectLst/>
                          <a:latin typeface="Corbel" panose="020B0503020204020204" pitchFamily="34" charset="0"/>
                          <a:cs typeface="Arial" panose="020B0604020202020204" pitchFamily="34" charset="0"/>
                        </a:rPr>
                        <a:t>Lima</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a:noFill/>
                    </a:lnL>
                    <a:lnR w="12700" cap="flat" cmpd="sng" algn="ctr">
                      <a:solidFill>
                        <a:schemeClr val="tx1"/>
                      </a:solid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algn="ctr" rtl="0" fontAlgn="ctr"/>
                      <a:r>
                        <a:rPr lang="es-ES" sz="1200" b="1" i="0" u="none" strike="noStrike" dirty="0">
                          <a:solidFill>
                            <a:schemeClr val="tx1"/>
                          </a:solidFill>
                          <a:effectLst/>
                          <a:latin typeface="Corbel" panose="020B0503020204020204" pitchFamily="34" charset="0"/>
                          <a:cs typeface="Arial" panose="020B0604020202020204" pitchFamily="34" charset="0"/>
                        </a:rPr>
                        <a:t>Costa</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algn="ctr" rtl="0" fontAlgn="ctr"/>
                      <a:r>
                        <a:rPr lang="es-ES" sz="1200" b="1" i="0" u="none" strike="noStrike" dirty="0">
                          <a:solidFill>
                            <a:schemeClr val="tx1"/>
                          </a:solidFill>
                          <a:effectLst/>
                          <a:latin typeface="Corbel" panose="020B0503020204020204" pitchFamily="34" charset="0"/>
                          <a:cs typeface="Arial" panose="020B0604020202020204" pitchFamily="34" charset="0"/>
                        </a:rPr>
                        <a:t>Sierra</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ES" sz="1200" b="1" i="0" u="none" strike="noStrike" dirty="0">
                          <a:solidFill>
                            <a:schemeClr val="tx1"/>
                          </a:solidFill>
                          <a:effectLst/>
                          <a:latin typeface="Corbel" panose="020B0503020204020204" pitchFamily="34" charset="0"/>
                          <a:cs typeface="Arial" panose="020B0604020202020204" pitchFamily="34" charset="0"/>
                        </a:rPr>
                        <a:t>Selva</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ctr"/>
                      <a:r>
                        <a:rPr lang="es-PE" sz="1200" b="1" i="0" u="none" strike="noStrike" dirty="0">
                          <a:solidFill>
                            <a:schemeClr val="tx1"/>
                          </a:solidFill>
                          <a:effectLst/>
                          <a:latin typeface="Corbel" panose="020B0503020204020204" pitchFamily="34" charset="0"/>
                          <a:cs typeface="Arial" panose="020B0604020202020204" pitchFamily="34" charset="0"/>
                        </a:rPr>
                        <a:t>Básica</a:t>
                      </a:r>
                    </a:p>
                  </a:txBody>
                  <a:tcPr marL="5372" marR="5372" marT="5372" marB="0" anchor="ctr">
                    <a:lnL w="12700" cap="flat" cmpd="sng" algn="ctr">
                      <a:solidFill>
                        <a:schemeClr val="tx1"/>
                      </a:solidFill>
                      <a:prstDash val="solid"/>
                      <a:round/>
                      <a:headEnd type="none" w="med" len="med"/>
                      <a:tailEnd type="none" w="med" len="med"/>
                    </a:lnL>
                    <a:lnR>
                      <a:noFill/>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PE" sz="1200" b="1" i="0" u="none" strike="noStrike" dirty="0">
                          <a:solidFill>
                            <a:schemeClr val="tx1"/>
                          </a:solidFill>
                          <a:effectLst/>
                          <a:latin typeface="Corbel" panose="020B0503020204020204" pitchFamily="34" charset="0"/>
                          <a:cs typeface="Arial" panose="020B0604020202020204" pitchFamily="34" charset="0"/>
                        </a:rPr>
                        <a:t>Superior</a:t>
                      </a:r>
                    </a:p>
                  </a:txBody>
                  <a:tcPr marL="5372" marR="5372" marT="5372"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ctr"/>
                      <a:r>
                        <a:rPr lang="es-MX" sz="1200" b="1" i="0" u="none" strike="noStrike" dirty="0">
                          <a:solidFill>
                            <a:schemeClr val="tx1"/>
                          </a:solidFill>
                          <a:effectLst/>
                          <a:latin typeface="Corbel" panose="020B0503020204020204" pitchFamily="34" charset="0"/>
                          <a:cs typeface="Arial" panose="020B0604020202020204" pitchFamily="34" charset="0"/>
                        </a:rPr>
                        <a:t>Izquierda</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PE" sz="1200" b="1" i="0" u="none" strike="noStrike" dirty="0">
                          <a:solidFill>
                            <a:schemeClr val="tx1"/>
                          </a:solidFill>
                          <a:effectLst/>
                          <a:latin typeface="Corbel" panose="020B0503020204020204" pitchFamily="34" charset="0"/>
                          <a:cs typeface="Arial" panose="020B0604020202020204" pitchFamily="34" charset="0"/>
                        </a:rPr>
                        <a:t>Centro</a:t>
                      </a:r>
                    </a:p>
                  </a:txBody>
                  <a:tcPr marL="5372" marR="5372" marT="5372"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PE" sz="1200" b="1" i="0" u="none" strike="noStrike" dirty="0">
                          <a:solidFill>
                            <a:schemeClr val="tx1"/>
                          </a:solidFill>
                          <a:effectLst/>
                          <a:latin typeface="Corbel" panose="020B0503020204020204" pitchFamily="34" charset="0"/>
                          <a:cs typeface="Arial" panose="020B0604020202020204" pitchFamily="34" charset="0"/>
                        </a:rPr>
                        <a:t>Derecha</a:t>
                      </a:r>
                    </a:p>
                  </a:txBody>
                  <a:tcPr marL="5372" marR="5372" marT="5372"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MX" sz="1200" b="1" i="0" u="none" strike="noStrike" dirty="0">
                          <a:solidFill>
                            <a:schemeClr val="tx1"/>
                          </a:solidFill>
                          <a:effectLst/>
                          <a:latin typeface="Corbel" panose="020B0503020204020204" pitchFamily="34" charset="0"/>
                          <a:cs typeface="Arial" panose="020B0604020202020204" pitchFamily="34" charset="0"/>
                        </a:rPr>
                        <a:t>Aprueba</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MX" sz="1200" b="1" i="0" u="none" strike="noStrike" dirty="0">
                          <a:solidFill>
                            <a:schemeClr val="tx1"/>
                          </a:solidFill>
                          <a:effectLst/>
                          <a:latin typeface="Corbel" panose="020B0503020204020204" pitchFamily="34" charset="0"/>
                          <a:cs typeface="Arial" panose="020B0604020202020204" pitchFamily="34" charset="0"/>
                        </a:rPr>
                        <a:t>Desaprueba</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MX" sz="1200" b="1" i="0" u="none" strike="noStrike" dirty="0">
                          <a:solidFill>
                            <a:schemeClr val="tx1"/>
                          </a:solidFill>
                          <a:effectLst/>
                          <a:latin typeface="Corbel" panose="020B0503020204020204" pitchFamily="34" charset="0"/>
                          <a:cs typeface="Arial" panose="020B0604020202020204" pitchFamily="34" charset="0"/>
                        </a:rPr>
                        <a:t>Durará 5 años</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MX" sz="1200" b="1" i="0" u="none" strike="noStrike" dirty="0">
                          <a:solidFill>
                            <a:schemeClr val="tx1"/>
                          </a:solidFill>
                          <a:effectLst/>
                          <a:latin typeface="Corbel" panose="020B0503020204020204" pitchFamily="34" charset="0"/>
                          <a:cs typeface="Arial" panose="020B0604020202020204" pitchFamily="34" charset="0"/>
                        </a:rPr>
                        <a:t>No terminará</a:t>
                      </a:r>
                    </a:p>
                    <a:p>
                      <a:pPr marL="0" marR="0" indent="0" algn="ctr" defTabSz="1219170" rtl="0" eaLnBrk="1" fontAlgn="ctr" latinLnBrk="0" hangingPunct="1">
                        <a:lnSpc>
                          <a:spcPct val="100000"/>
                        </a:lnSpc>
                        <a:spcBef>
                          <a:spcPts val="0"/>
                        </a:spcBef>
                        <a:spcAft>
                          <a:spcPts val="0"/>
                        </a:spcAft>
                        <a:buClrTx/>
                        <a:buSzTx/>
                        <a:buFontTx/>
                        <a:buNone/>
                        <a:tabLst/>
                        <a:defRPr/>
                      </a:pPr>
                      <a:r>
                        <a:rPr lang="es-MX" sz="1200" b="1" i="0" u="none" strike="noStrike" dirty="0">
                          <a:solidFill>
                            <a:schemeClr val="tx1"/>
                          </a:solidFill>
                          <a:effectLst/>
                          <a:latin typeface="Corbel" panose="020B0503020204020204" pitchFamily="34" charset="0"/>
                          <a:cs typeface="Arial" panose="020B0604020202020204" pitchFamily="34" charset="0"/>
                        </a:rPr>
                        <a:t>su gobierno</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1"/>
                  </a:ext>
                </a:extLst>
              </a:tr>
              <a:tr h="283086">
                <a:tc>
                  <a:txBody>
                    <a:bodyPr/>
                    <a:lstStyle/>
                    <a:p>
                      <a:pPr algn="l" fontAlgn="ctr"/>
                      <a:r>
                        <a:rPr lang="es-PE" sz="1200" b="0" i="0" u="none" strike="noStrike" dirty="0">
                          <a:solidFill>
                            <a:srgbClr val="000000"/>
                          </a:solidFill>
                          <a:effectLst/>
                          <a:latin typeface="Corbel" panose="020B0503020204020204" pitchFamily="34" charset="0"/>
                        </a:rPr>
                        <a:t>Aprueba</a:t>
                      </a:r>
                    </a:p>
                  </a:txBody>
                  <a:tcPr marL="9525" marR="9525" marT="9525" marB="0" anchor="ctr">
                    <a:lnL w="12700" cap="flat" cmpd="sng" algn="ctr">
                      <a:solidFill>
                        <a:schemeClr val="tx1"/>
                      </a:solidFill>
                      <a:prstDash val="solid"/>
                      <a:round/>
                      <a:headEnd type="none" w="med" len="med"/>
                      <a:tailEnd type="none" w="med" len="med"/>
                    </a:lnL>
                    <a:lnR>
                      <a:noFill/>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ctr"/>
                      <a:r>
                        <a:rPr lang="es-PE" sz="1200" b="0" i="0" u="none" strike="noStrike" dirty="0">
                          <a:solidFill>
                            <a:srgbClr val="000000"/>
                          </a:solidFill>
                          <a:effectLst/>
                          <a:latin typeface="Corbel" panose="020B0503020204020204" pitchFamily="34" charset="0"/>
                        </a:rPr>
                        <a:t>18%</a:t>
                      </a:r>
                    </a:p>
                  </a:txBody>
                  <a:tcPr marL="9525" marR="9525" marT="9525" marB="0" anchor="ctr">
                    <a:lnL>
                      <a:noFill/>
                    </a:lnL>
                    <a:lnR>
                      <a:noFill/>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dirty="0">
                          <a:solidFill>
                            <a:srgbClr val="000000"/>
                          </a:solidFill>
                          <a:effectLst/>
                          <a:latin typeface="Corbel" panose="020B0503020204020204" pitchFamily="34" charset="0"/>
                        </a:rPr>
                        <a:t>16%</a:t>
                      </a:r>
                    </a:p>
                  </a:txBody>
                  <a:tcPr marL="9525" marR="9525" marT="9525" marB="0" anchor="ctr">
                    <a:lnL>
                      <a:noFill/>
                    </a:lnL>
                    <a:lnR>
                      <a:noFill/>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20%</a:t>
                      </a:r>
                    </a:p>
                  </a:txBody>
                  <a:tcPr marL="9525" marR="9525" marT="9525" marB="0" anchor="ctr">
                    <a:lnL>
                      <a:noFill/>
                    </a:lnL>
                    <a:lnR w="12700" cap="flat" cmpd="sng" algn="ctr">
                      <a:solidFill>
                        <a:schemeClr val="tx1"/>
                      </a:solid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dirty="0">
                          <a:solidFill>
                            <a:srgbClr val="000000"/>
                          </a:solidFill>
                          <a:effectLst/>
                          <a:latin typeface="Corbel" panose="020B0503020204020204" pitchFamily="34" charset="0"/>
                        </a:rPr>
                        <a:t>16%</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19%</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26%</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21%</a:t>
                      </a:r>
                    </a:p>
                  </a:txBody>
                  <a:tcPr marL="9525" marR="9525" marT="9525" marB="0" anchor="ctr">
                    <a:lnL w="12700" cap="flat" cmpd="sng" algn="ctr">
                      <a:solidFill>
                        <a:schemeClr val="tx1"/>
                      </a:solidFill>
                      <a:prstDash val="solid"/>
                      <a:round/>
                      <a:headEnd type="none" w="med" len="med"/>
                      <a:tailEnd type="none" w="med" len="med"/>
                    </a:lnL>
                    <a:lnR>
                      <a:noFill/>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16%</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12%</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16%</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25%</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20%</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18%</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17%</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19%</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extLst>
                  <a:ext uri="{0D108BD9-81ED-4DB2-BD59-A6C34878D82A}">
                    <a16:rowId xmlns:a16="http://schemas.microsoft.com/office/drawing/2014/main" val="10002"/>
                  </a:ext>
                </a:extLst>
              </a:tr>
              <a:tr h="283086">
                <a:tc>
                  <a:txBody>
                    <a:bodyPr/>
                    <a:lstStyle/>
                    <a:p>
                      <a:pPr algn="l" fontAlgn="ctr"/>
                      <a:r>
                        <a:rPr lang="es-PE" sz="1200" b="0" i="0" u="none" strike="noStrike" dirty="0">
                          <a:solidFill>
                            <a:srgbClr val="000000"/>
                          </a:solidFill>
                          <a:effectLst/>
                          <a:latin typeface="Corbel" panose="020B0503020204020204" pitchFamily="34" charset="0"/>
                        </a:rPr>
                        <a:t>Desaprueba</a:t>
                      </a:r>
                    </a:p>
                  </a:txBody>
                  <a:tcPr marL="9525" marR="9525" marT="9525" marB="0" anchor="ctr">
                    <a:lnL w="12700" cap="flat" cmpd="sng" algn="ctr">
                      <a:solidFill>
                        <a:schemeClr val="tx1"/>
                      </a:solidFill>
                      <a:prstDash val="solid"/>
                      <a:round/>
                      <a:headEnd type="none" w="med" len="med"/>
                      <a:tailEnd type="none" w="med" len="med"/>
                    </a:lnL>
                    <a:lnR>
                      <a:noFill/>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ctr"/>
                      <a:r>
                        <a:rPr lang="es-PE" sz="1200" b="0" i="0" u="none" strike="noStrike" dirty="0">
                          <a:solidFill>
                            <a:srgbClr val="000000"/>
                          </a:solidFill>
                          <a:effectLst/>
                          <a:latin typeface="Corbel" panose="020B0503020204020204" pitchFamily="34" charset="0"/>
                        </a:rPr>
                        <a:t>78%</a:t>
                      </a:r>
                    </a:p>
                  </a:txBody>
                  <a:tcPr marL="9525" marR="9525" marT="9525" marB="0" anchor="ctr">
                    <a:lnL>
                      <a:noFill/>
                    </a:lnL>
                    <a:lnR>
                      <a:noFill/>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81%</a:t>
                      </a:r>
                    </a:p>
                  </a:txBody>
                  <a:tcPr marL="9525" marR="9525" marT="9525" marB="0" anchor="ctr">
                    <a:lnL>
                      <a:noFill/>
                    </a:lnL>
                    <a:lnR>
                      <a:noFill/>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76%</a:t>
                      </a:r>
                    </a:p>
                  </a:txBody>
                  <a:tcPr marL="9525" marR="9525" marT="9525" marB="0" anchor="ctr">
                    <a:lnL>
                      <a:noFill/>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80%</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78%</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69%</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74%</a:t>
                      </a:r>
                    </a:p>
                  </a:txBody>
                  <a:tcPr marL="9525" marR="9525" marT="9525" marB="0" anchor="ctr">
                    <a:lnL w="12700" cap="flat" cmpd="sng" algn="ctr">
                      <a:solidFill>
                        <a:schemeClr val="tx1"/>
                      </a:solidFill>
                      <a:prstDash val="solid"/>
                      <a:round/>
                      <a:headEnd type="none" w="med" len="med"/>
                      <a:tailEnd type="none" w="med" len="med"/>
                    </a:lnL>
                    <a:lnR>
                      <a:noFill/>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83%</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85%</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81%</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71%</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78%</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78%</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81%</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77%</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extLst>
                  <a:ext uri="{0D108BD9-81ED-4DB2-BD59-A6C34878D82A}">
                    <a16:rowId xmlns:a16="http://schemas.microsoft.com/office/drawing/2014/main" val="10003"/>
                  </a:ext>
                </a:extLst>
              </a:tr>
              <a:tr h="283086">
                <a:tc>
                  <a:txBody>
                    <a:bodyPr/>
                    <a:lstStyle/>
                    <a:p>
                      <a:pPr algn="l" fontAlgn="ctr"/>
                      <a:r>
                        <a:rPr lang="es-PE" sz="1200" b="0" i="0" u="none" strike="noStrike" dirty="0">
                          <a:solidFill>
                            <a:srgbClr val="000000"/>
                          </a:solidFill>
                          <a:effectLst/>
                          <a:latin typeface="Corbel" panose="020B0503020204020204" pitchFamily="34" charset="0"/>
                        </a:rPr>
                        <a:t>NS/NP</a:t>
                      </a:r>
                    </a:p>
                  </a:txBody>
                  <a:tcPr marL="9525" marR="9525" marT="9525" marB="0" anchor="ctr">
                    <a:lnL w="12700" cap="flat" cmpd="sng" algn="ctr">
                      <a:solidFill>
                        <a:schemeClr val="tx1"/>
                      </a:solidFill>
                      <a:prstDash val="solid"/>
                      <a:round/>
                      <a:headEnd type="none" w="med" len="med"/>
                      <a:tailEnd type="none" w="med" len="med"/>
                    </a:lnL>
                    <a:lnR>
                      <a:noFill/>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tcPr>
                </a:tc>
                <a:tc>
                  <a:txBody>
                    <a:bodyPr/>
                    <a:lstStyle/>
                    <a:p>
                      <a:pPr algn="ctr" fontAlgn="ctr"/>
                      <a:r>
                        <a:rPr lang="es-PE" sz="1200" b="0" i="0" u="none" strike="noStrike" dirty="0">
                          <a:solidFill>
                            <a:srgbClr val="000000"/>
                          </a:solidFill>
                          <a:effectLst/>
                          <a:latin typeface="Corbel" panose="020B0503020204020204" pitchFamily="34" charset="0"/>
                        </a:rPr>
                        <a:t>4%</a:t>
                      </a:r>
                    </a:p>
                  </a:txBody>
                  <a:tcPr marL="9525" marR="9525" marT="9525" marB="0" anchor="ctr">
                    <a:lnL>
                      <a:noFill/>
                    </a:lnL>
                    <a:lnR>
                      <a:noFill/>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3%</a:t>
                      </a:r>
                    </a:p>
                  </a:txBody>
                  <a:tcPr marL="9525" marR="9525" marT="9525" marB="0" anchor="ctr">
                    <a:lnL>
                      <a:noFill/>
                    </a:lnL>
                    <a:lnR>
                      <a:noFill/>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dirty="0">
                          <a:solidFill>
                            <a:srgbClr val="000000"/>
                          </a:solidFill>
                          <a:effectLst/>
                          <a:latin typeface="Corbel" panose="020B0503020204020204" pitchFamily="34" charset="0"/>
                        </a:rPr>
                        <a:t>4%</a:t>
                      </a:r>
                    </a:p>
                  </a:txBody>
                  <a:tcPr marL="9525" marR="9525" marT="9525" marB="0" anchor="ctr">
                    <a:lnL>
                      <a:noFill/>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4%</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dirty="0">
                          <a:solidFill>
                            <a:srgbClr val="000000"/>
                          </a:solidFill>
                          <a:effectLst/>
                          <a:latin typeface="Corbel" panose="020B0503020204020204" pitchFamily="34" charset="0"/>
                        </a:rPr>
                        <a:t>3%</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5%</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1" i="0" u="none" strike="noStrike" dirty="0">
                          <a:solidFill>
                            <a:srgbClr val="FF0000"/>
                          </a:solidFill>
                          <a:effectLst/>
                          <a:latin typeface="Corbel" panose="020B0503020204020204" pitchFamily="34" charset="0"/>
                        </a:rPr>
                        <a:t>5%</a:t>
                      </a:r>
                    </a:p>
                  </a:txBody>
                  <a:tcPr marL="9525" marR="9525" marT="9525" marB="0" anchor="ctr">
                    <a:lnL w="12700" cap="flat" cmpd="sng" algn="ctr">
                      <a:solidFill>
                        <a:schemeClr val="tx1"/>
                      </a:solidFill>
                      <a:prstDash val="solid"/>
                      <a:round/>
                      <a:headEnd type="none" w="med" len="med"/>
                      <a:tailEnd type="none" w="med" len="med"/>
                    </a:lnL>
                    <a:lnR>
                      <a:noFill/>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dirty="0">
                          <a:solidFill>
                            <a:srgbClr val="000000"/>
                          </a:solidFill>
                          <a:effectLst/>
                          <a:latin typeface="Corbel" panose="020B0503020204020204" pitchFamily="34" charset="0"/>
                        </a:rPr>
                        <a:t>1%</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dirty="0">
                          <a:solidFill>
                            <a:srgbClr val="000000"/>
                          </a:solidFill>
                          <a:effectLst/>
                          <a:latin typeface="Corbel" panose="020B0503020204020204" pitchFamily="34" charset="0"/>
                        </a:rPr>
                        <a:t>3%</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3%</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dirty="0">
                          <a:solidFill>
                            <a:srgbClr val="000000"/>
                          </a:solidFill>
                          <a:effectLst/>
                          <a:latin typeface="Corbel" panose="020B0503020204020204" pitchFamily="34" charset="0"/>
                        </a:rPr>
                        <a:t>4%</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2%</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4%</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2%</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dirty="0">
                          <a:solidFill>
                            <a:srgbClr val="000000"/>
                          </a:solidFill>
                          <a:effectLst/>
                          <a:latin typeface="Corbel" panose="020B0503020204020204" pitchFamily="34" charset="0"/>
                        </a:rPr>
                        <a:t>4%</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77375843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ítulo 10"/>
          <p:cNvSpPr txBox="1">
            <a:spLocks/>
          </p:cNvSpPr>
          <p:nvPr/>
        </p:nvSpPr>
        <p:spPr>
          <a:xfrm>
            <a:off x="353250" y="391587"/>
            <a:ext cx="8622475" cy="1272456"/>
          </a:xfrm>
          <a:prstGeom prst="rect">
            <a:avLst/>
          </a:prstGeom>
        </p:spPr>
        <p:txBody>
          <a:bodyPr/>
          <a:lstStyle>
            <a:lvl1pPr algn="l" defTabSz="1219170" rtl="0" eaLnBrk="1" latinLnBrk="0" hangingPunct="1">
              <a:spcBef>
                <a:spcPct val="0"/>
              </a:spcBef>
              <a:buNone/>
              <a:defRPr sz="2400" kern="1200">
                <a:solidFill>
                  <a:schemeClr val="tx1"/>
                </a:solidFill>
                <a:latin typeface="Arial" pitchFamily="34" charset="0"/>
                <a:ea typeface="+mj-ea"/>
                <a:cs typeface="+mj-cs"/>
              </a:defRPr>
            </a:lvl1pPr>
          </a:lstStyle>
          <a:p>
            <a:pPr algn="just"/>
            <a:r>
              <a:rPr lang="es-PE" dirty="0">
                <a:latin typeface="Corbel" panose="020B0503020204020204" pitchFamily="34" charset="0"/>
              </a:rPr>
              <a:t>Aprobación de la Presidenta del Congreso, María del Carmen Alva: aumenta su desaprobación (68%) en comparación con el mes pasado, mientras que respaldo a su gestión pasa de 31% a 23%.</a:t>
            </a:r>
          </a:p>
        </p:txBody>
      </p:sp>
      <p:sp>
        <p:nvSpPr>
          <p:cNvPr id="6" name="Rectángulo 5"/>
          <p:cNvSpPr/>
          <p:nvPr/>
        </p:nvSpPr>
        <p:spPr>
          <a:xfrm>
            <a:off x="421344" y="2174922"/>
            <a:ext cx="8886284" cy="584775"/>
          </a:xfrm>
          <a:prstGeom prst="rect">
            <a:avLst/>
          </a:prstGeom>
        </p:spPr>
        <p:txBody>
          <a:bodyPr wrap="square">
            <a:spAutoFit/>
          </a:bodyPr>
          <a:lstStyle/>
          <a:p>
            <a:r>
              <a:rPr lang="es-ES" sz="1600" dirty="0">
                <a:latin typeface="Corbel" panose="020B0503020204020204" pitchFamily="34" charset="0"/>
              </a:rPr>
              <a:t>¿Usted aprueba o desaprueba el desempeño de la </a:t>
            </a:r>
            <a:r>
              <a:rPr lang="es-ES" sz="1600" b="1" u="sng" dirty="0">
                <a:latin typeface="Corbel" panose="020B0503020204020204" pitchFamily="34" charset="0"/>
              </a:rPr>
              <a:t>presidenta del Congreso, María del Carmen Alva </a:t>
            </a:r>
            <a:r>
              <a:rPr lang="es-ES" sz="1600" dirty="0">
                <a:latin typeface="Corbel" panose="020B0503020204020204" pitchFamily="34" charset="0"/>
              </a:rPr>
              <a:t>? (Pregunta asistida)</a:t>
            </a:r>
            <a:endParaRPr lang="es-PE" sz="1600" b="1" dirty="0">
              <a:latin typeface="Corbel" panose="020B0503020204020204" pitchFamily="34" charset="0"/>
            </a:endParaRPr>
          </a:p>
        </p:txBody>
      </p:sp>
      <p:pic>
        <p:nvPicPr>
          <p:cNvPr id="13314" name="Picture 2" descr="Experiencia de Maricarmen Alva Prieto | Acción Popula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b="43983"/>
          <a:stretch/>
        </p:blipFill>
        <p:spPr bwMode="auto">
          <a:xfrm>
            <a:off x="9943519" y="2174922"/>
            <a:ext cx="1261101" cy="983263"/>
          </a:xfrm>
          <a:prstGeom prst="rect">
            <a:avLst/>
          </a:prstGeom>
          <a:noFill/>
          <a:extLst>
            <a:ext uri="{909E8E84-426E-40DD-AFC4-6F175D3DCCD1}">
              <a14:hiddenFill xmlns:a14="http://schemas.microsoft.com/office/drawing/2010/main">
                <a:solidFill>
                  <a:srgbClr val="FFFFFF"/>
                </a:solidFill>
              </a14:hiddenFill>
            </a:ext>
          </a:extLst>
        </p:spPr>
      </p:pic>
      <p:sp>
        <p:nvSpPr>
          <p:cNvPr id="11" name="Rectángulo 10">
            <a:extLst>
              <a:ext uri="{FF2B5EF4-FFF2-40B4-BE49-F238E27FC236}">
                <a16:creationId xmlns:a16="http://schemas.microsoft.com/office/drawing/2014/main" id="{876A8472-2376-4D30-866A-76CD89D3086E}"/>
              </a:ext>
            </a:extLst>
          </p:cNvPr>
          <p:cNvSpPr/>
          <p:nvPr/>
        </p:nvSpPr>
        <p:spPr>
          <a:xfrm>
            <a:off x="9839638" y="3158185"/>
            <a:ext cx="1167307" cy="215444"/>
          </a:xfrm>
          <a:prstGeom prst="rect">
            <a:avLst/>
          </a:prstGeom>
        </p:spPr>
        <p:txBody>
          <a:bodyPr wrap="square">
            <a:spAutoFit/>
          </a:bodyPr>
          <a:lstStyle/>
          <a:p>
            <a:r>
              <a:rPr lang="es-PE" sz="800" dirty="0">
                <a:solidFill>
                  <a:schemeClr val="bg1">
                    <a:lumMod val="50000"/>
                  </a:schemeClr>
                </a:solidFill>
                <a:latin typeface="Corbel" panose="020B0503020204020204" pitchFamily="34" charset="0"/>
              </a:rPr>
              <a:t>Foto: Internet</a:t>
            </a:r>
          </a:p>
        </p:txBody>
      </p:sp>
      <p:graphicFrame>
        <p:nvGraphicFramePr>
          <p:cNvPr id="8" name="11 Gráfico"/>
          <p:cNvGraphicFramePr/>
          <p:nvPr/>
        </p:nvGraphicFramePr>
        <p:xfrm>
          <a:off x="1033598" y="2906000"/>
          <a:ext cx="7874033" cy="3313683"/>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80628466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ítulo 10"/>
          <p:cNvSpPr txBox="1">
            <a:spLocks/>
          </p:cNvSpPr>
          <p:nvPr/>
        </p:nvSpPr>
        <p:spPr>
          <a:xfrm>
            <a:off x="584885" y="513315"/>
            <a:ext cx="8390839" cy="479878"/>
          </a:xfrm>
          <a:prstGeom prst="rect">
            <a:avLst/>
          </a:prstGeom>
        </p:spPr>
        <p:txBody>
          <a:bodyPr/>
          <a:lstStyle>
            <a:lvl1pPr algn="l" defTabSz="1219170" rtl="0" eaLnBrk="1" latinLnBrk="0" hangingPunct="1">
              <a:spcBef>
                <a:spcPct val="0"/>
              </a:spcBef>
              <a:buNone/>
              <a:defRPr sz="2400" kern="1200">
                <a:solidFill>
                  <a:schemeClr val="tx1"/>
                </a:solidFill>
                <a:latin typeface="Arial" pitchFamily="34" charset="0"/>
                <a:ea typeface="+mj-ea"/>
                <a:cs typeface="+mj-cs"/>
              </a:defRPr>
            </a:lvl1pPr>
          </a:lstStyle>
          <a:p>
            <a:pPr algn="just"/>
            <a:r>
              <a:rPr lang="es-PE" dirty="0">
                <a:latin typeface="Corbel" panose="020B0503020204020204" pitchFamily="34" charset="0"/>
              </a:rPr>
              <a:t>Aprobación de la Presidenta del Congreso, María del Carmen Alva</a:t>
            </a:r>
            <a:endParaRPr lang="es-PE" sz="2000" dirty="0">
              <a:latin typeface="Corbel" panose="020B0503020204020204" pitchFamily="34" charset="0"/>
            </a:endParaRPr>
          </a:p>
        </p:txBody>
      </p:sp>
      <p:sp>
        <p:nvSpPr>
          <p:cNvPr id="6" name="Rectángulo 5"/>
          <p:cNvSpPr/>
          <p:nvPr/>
        </p:nvSpPr>
        <p:spPr>
          <a:xfrm>
            <a:off x="733926" y="2306006"/>
            <a:ext cx="8960871" cy="584775"/>
          </a:xfrm>
          <a:prstGeom prst="rect">
            <a:avLst/>
          </a:prstGeom>
        </p:spPr>
        <p:txBody>
          <a:bodyPr wrap="square">
            <a:spAutoFit/>
          </a:bodyPr>
          <a:lstStyle/>
          <a:p>
            <a:r>
              <a:rPr lang="es-ES" sz="1600" dirty="0">
                <a:latin typeface="Corbel" panose="020B0503020204020204" pitchFamily="34" charset="0"/>
              </a:rPr>
              <a:t>¿Y usted aprueba o desaprueba el desempeño de la </a:t>
            </a:r>
            <a:r>
              <a:rPr lang="es-ES" sz="1600" b="1" u="sng" dirty="0">
                <a:latin typeface="Corbel" panose="020B0503020204020204" pitchFamily="34" charset="0"/>
              </a:rPr>
              <a:t>presidenta del Congreso, María del Carmen Alva </a:t>
            </a:r>
            <a:r>
              <a:rPr lang="es-ES" sz="1600" dirty="0">
                <a:latin typeface="Corbel" panose="020B0503020204020204" pitchFamily="34" charset="0"/>
              </a:rPr>
              <a:t>? (Pregunta asistida)</a:t>
            </a:r>
            <a:endParaRPr lang="es-PE" sz="1600" b="1" dirty="0">
              <a:latin typeface="Corbel" panose="020B0503020204020204" pitchFamily="34" charset="0"/>
            </a:endParaRPr>
          </a:p>
        </p:txBody>
      </p:sp>
      <p:sp>
        <p:nvSpPr>
          <p:cNvPr id="11" name="Rectángulo 10">
            <a:extLst>
              <a:ext uri="{FF2B5EF4-FFF2-40B4-BE49-F238E27FC236}">
                <a16:creationId xmlns:a16="http://schemas.microsoft.com/office/drawing/2014/main" id="{52EEDBE0-7F08-4671-B051-F497F61EF46D}"/>
              </a:ext>
            </a:extLst>
          </p:cNvPr>
          <p:cNvSpPr/>
          <p:nvPr/>
        </p:nvSpPr>
        <p:spPr bwMode="gray">
          <a:xfrm>
            <a:off x="9866744" y="6232106"/>
            <a:ext cx="231820" cy="103031"/>
          </a:xfrm>
          <a:prstGeom prst="rect">
            <a:avLst/>
          </a:prstGeom>
          <a:solidFill>
            <a:srgbClr val="DC291E"/>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indent="0" algn="ctr">
              <a:spcBef>
                <a:spcPts val="300"/>
              </a:spcBef>
              <a:buFont typeface="Courier New" pitchFamily="49" charset="0"/>
              <a:buNone/>
            </a:pPr>
            <a:endParaRPr lang="es-PE" sz="1600" dirty="0">
              <a:solidFill>
                <a:schemeClr val="tx1"/>
              </a:solidFill>
              <a:latin typeface="Arial" pitchFamily="34" charset="0"/>
              <a:cs typeface="Arial" pitchFamily="34" charset="0"/>
            </a:endParaRPr>
          </a:p>
        </p:txBody>
      </p:sp>
      <p:sp>
        <p:nvSpPr>
          <p:cNvPr id="13" name="Rectángulo 12">
            <a:extLst>
              <a:ext uri="{FF2B5EF4-FFF2-40B4-BE49-F238E27FC236}">
                <a16:creationId xmlns:a16="http://schemas.microsoft.com/office/drawing/2014/main" id="{071E4B2D-4E8B-4D31-BF36-9CCA7FF90F42}"/>
              </a:ext>
            </a:extLst>
          </p:cNvPr>
          <p:cNvSpPr/>
          <p:nvPr/>
        </p:nvSpPr>
        <p:spPr>
          <a:xfrm>
            <a:off x="10059928" y="6152817"/>
            <a:ext cx="1534394" cy="261610"/>
          </a:xfrm>
          <a:prstGeom prst="rect">
            <a:avLst/>
          </a:prstGeom>
        </p:spPr>
        <p:txBody>
          <a:bodyPr wrap="none">
            <a:spAutoFit/>
          </a:bodyPr>
          <a:lstStyle/>
          <a:p>
            <a:r>
              <a:rPr lang="es-ES" sz="1100" dirty="0">
                <a:solidFill>
                  <a:schemeClr val="bg2">
                    <a:lumMod val="50000"/>
                  </a:schemeClr>
                </a:solidFill>
                <a:latin typeface="Corbel" panose="020B0503020204020204" pitchFamily="34" charset="0"/>
              </a:rPr>
              <a:t> Diferencia significativa</a:t>
            </a:r>
            <a:endParaRPr lang="es-PE" sz="1100" dirty="0">
              <a:solidFill>
                <a:schemeClr val="bg2">
                  <a:lumMod val="50000"/>
                </a:schemeClr>
              </a:solidFill>
            </a:endParaRPr>
          </a:p>
        </p:txBody>
      </p:sp>
      <p:sp>
        <p:nvSpPr>
          <p:cNvPr id="19" name="Rectángulo 18">
            <a:extLst>
              <a:ext uri="{FF2B5EF4-FFF2-40B4-BE49-F238E27FC236}">
                <a16:creationId xmlns:a16="http://schemas.microsoft.com/office/drawing/2014/main" id="{876A8472-2376-4D30-866A-76CD89D3086E}"/>
              </a:ext>
            </a:extLst>
          </p:cNvPr>
          <p:cNvSpPr/>
          <p:nvPr/>
        </p:nvSpPr>
        <p:spPr>
          <a:xfrm>
            <a:off x="10980642" y="2230706"/>
            <a:ext cx="923266" cy="215444"/>
          </a:xfrm>
          <a:prstGeom prst="rect">
            <a:avLst/>
          </a:prstGeom>
        </p:spPr>
        <p:txBody>
          <a:bodyPr wrap="square">
            <a:spAutoFit/>
          </a:bodyPr>
          <a:lstStyle/>
          <a:p>
            <a:r>
              <a:rPr lang="es-PE" sz="800" dirty="0">
                <a:solidFill>
                  <a:schemeClr val="bg1">
                    <a:lumMod val="50000"/>
                  </a:schemeClr>
                </a:solidFill>
                <a:latin typeface="Corbel" panose="020B0503020204020204" pitchFamily="34" charset="0"/>
              </a:rPr>
              <a:t>Foto: Internet</a:t>
            </a:r>
          </a:p>
        </p:txBody>
      </p:sp>
      <p:pic>
        <p:nvPicPr>
          <p:cNvPr id="12" name="Picture 2" descr="Experiencia de Maricarmen Alva Prieto | Acción Popula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b="43983"/>
          <a:stretch/>
        </p:blipFill>
        <p:spPr bwMode="auto">
          <a:xfrm>
            <a:off x="10642807" y="1247443"/>
            <a:ext cx="1261101" cy="983263"/>
          </a:xfrm>
          <a:prstGeom prst="rect">
            <a:avLst/>
          </a:prstGeom>
          <a:noFill/>
          <a:extLst>
            <a:ext uri="{909E8E84-426E-40DD-AFC4-6F175D3DCCD1}">
              <a14:hiddenFill xmlns:a14="http://schemas.microsoft.com/office/drawing/2010/main">
                <a:solidFill>
                  <a:srgbClr val="FFFFFF"/>
                </a:solidFill>
              </a14:hiddenFill>
            </a:ext>
          </a:extLst>
        </p:spPr>
      </p:pic>
      <p:sp>
        <p:nvSpPr>
          <p:cNvPr id="15" name="Rectángulo redondeado 14"/>
          <p:cNvSpPr/>
          <p:nvPr/>
        </p:nvSpPr>
        <p:spPr bwMode="gray">
          <a:xfrm>
            <a:off x="721894" y="1110459"/>
            <a:ext cx="8556476" cy="1078281"/>
          </a:xfrm>
          <a:prstGeom prst="roundRect">
            <a:avLst/>
          </a:prstGeom>
          <a:solidFill>
            <a:schemeClr val="bg1"/>
          </a:solidFill>
          <a:ln w="9525">
            <a:solidFill>
              <a:schemeClr val="accent4"/>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spcBef>
                <a:spcPts val="300"/>
              </a:spcBef>
            </a:pPr>
            <a:r>
              <a:rPr lang="es-ES" sz="1600" dirty="0">
                <a:solidFill>
                  <a:schemeClr val="tx1"/>
                </a:solidFill>
                <a:latin typeface="Corbel" panose="020B0503020204020204" pitchFamily="34" charset="0"/>
                <a:cs typeface="Arial" pitchFamily="34" charset="0"/>
              </a:rPr>
              <a:t>Desaprobación es mayor en Lima Metropolitana, en zonas urbanas, en el sur del país, en personas de 25 años a más y de NSE A/B y C. También entre personas que se identifican como de centro o izquierda y de educación superior.</a:t>
            </a:r>
          </a:p>
        </p:txBody>
      </p:sp>
      <p:graphicFrame>
        <p:nvGraphicFramePr>
          <p:cNvPr id="20" name="8 Tabla">
            <a:extLst>
              <a:ext uri="{FF2B5EF4-FFF2-40B4-BE49-F238E27FC236}">
                <a16:creationId xmlns:a16="http://schemas.microsoft.com/office/drawing/2014/main" id="{45D91BFD-09B5-43E2-9592-8F27E0B06211}"/>
              </a:ext>
            </a:extLst>
          </p:cNvPr>
          <p:cNvGraphicFramePr>
            <a:graphicFrameLocks noGrp="1"/>
          </p:cNvGraphicFramePr>
          <p:nvPr>
            <p:extLst>
              <p:ext uri="{D42A27DB-BD31-4B8C-83A1-F6EECF244321}">
                <p14:modId xmlns:p14="http://schemas.microsoft.com/office/powerpoint/2010/main" val="393094389"/>
              </p:ext>
            </p:extLst>
          </p:nvPr>
        </p:nvGraphicFramePr>
        <p:xfrm>
          <a:off x="721894" y="2976658"/>
          <a:ext cx="10642952" cy="1415132"/>
        </p:xfrm>
        <a:graphic>
          <a:graphicData uri="http://schemas.openxmlformats.org/drawingml/2006/table">
            <a:tbl>
              <a:tblPr/>
              <a:tblGrid>
                <a:gridCol w="1435819">
                  <a:extLst>
                    <a:ext uri="{9D8B030D-6E8A-4147-A177-3AD203B41FA5}">
                      <a16:colId xmlns:a16="http://schemas.microsoft.com/office/drawing/2014/main" val="20000"/>
                    </a:ext>
                  </a:extLst>
                </a:gridCol>
                <a:gridCol w="569076">
                  <a:extLst>
                    <a:ext uri="{9D8B030D-6E8A-4147-A177-3AD203B41FA5}">
                      <a16:colId xmlns:a16="http://schemas.microsoft.com/office/drawing/2014/main" val="20001"/>
                    </a:ext>
                  </a:extLst>
                </a:gridCol>
                <a:gridCol w="526185">
                  <a:extLst>
                    <a:ext uri="{9D8B030D-6E8A-4147-A177-3AD203B41FA5}">
                      <a16:colId xmlns:a16="http://schemas.microsoft.com/office/drawing/2014/main" val="755056812"/>
                    </a:ext>
                  </a:extLst>
                </a:gridCol>
                <a:gridCol w="570034">
                  <a:extLst>
                    <a:ext uri="{9D8B030D-6E8A-4147-A177-3AD203B41FA5}">
                      <a16:colId xmlns:a16="http://schemas.microsoft.com/office/drawing/2014/main" val="3338438599"/>
                    </a:ext>
                  </a:extLst>
                </a:gridCol>
                <a:gridCol w="504260">
                  <a:extLst>
                    <a:ext uri="{9D8B030D-6E8A-4147-A177-3AD203B41FA5}">
                      <a16:colId xmlns:a16="http://schemas.microsoft.com/office/drawing/2014/main" val="1031452437"/>
                    </a:ext>
                  </a:extLst>
                </a:gridCol>
                <a:gridCol w="504260">
                  <a:extLst>
                    <a:ext uri="{9D8B030D-6E8A-4147-A177-3AD203B41FA5}">
                      <a16:colId xmlns:a16="http://schemas.microsoft.com/office/drawing/2014/main" val="109836065"/>
                    </a:ext>
                  </a:extLst>
                </a:gridCol>
                <a:gridCol w="504260">
                  <a:extLst>
                    <a:ext uri="{9D8B030D-6E8A-4147-A177-3AD203B41FA5}">
                      <a16:colId xmlns:a16="http://schemas.microsoft.com/office/drawing/2014/main" val="1702893787"/>
                    </a:ext>
                  </a:extLst>
                </a:gridCol>
                <a:gridCol w="570033">
                  <a:extLst>
                    <a:ext uri="{9D8B030D-6E8A-4147-A177-3AD203B41FA5}">
                      <a16:colId xmlns:a16="http://schemas.microsoft.com/office/drawing/2014/main" val="1396825057"/>
                    </a:ext>
                  </a:extLst>
                </a:gridCol>
                <a:gridCol w="427526">
                  <a:extLst>
                    <a:ext uri="{9D8B030D-6E8A-4147-A177-3AD203B41FA5}">
                      <a16:colId xmlns:a16="http://schemas.microsoft.com/office/drawing/2014/main" val="143261240"/>
                    </a:ext>
                  </a:extLst>
                </a:gridCol>
                <a:gridCol w="559071">
                  <a:extLst>
                    <a:ext uri="{9D8B030D-6E8A-4147-A177-3AD203B41FA5}">
                      <a16:colId xmlns:a16="http://schemas.microsoft.com/office/drawing/2014/main" val="3761098995"/>
                    </a:ext>
                  </a:extLst>
                </a:gridCol>
                <a:gridCol w="635807">
                  <a:extLst>
                    <a:ext uri="{9D8B030D-6E8A-4147-A177-3AD203B41FA5}">
                      <a16:colId xmlns:a16="http://schemas.microsoft.com/office/drawing/2014/main" val="3073160988"/>
                    </a:ext>
                  </a:extLst>
                </a:gridCol>
                <a:gridCol w="493298">
                  <a:extLst>
                    <a:ext uri="{9D8B030D-6E8A-4147-A177-3AD203B41FA5}">
                      <a16:colId xmlns:a16="http://schemas.microsoft.com/office/drawing/2014/main" val="20005"/>
                    </a:ext>
                  </a:extLst>
                </a:gridCol>
                <a:gridCol w="545792">
                  <a:extLst>
                    <a:ext uri="{9D8B030D-6E8A-4147-A177-3AD203B41FA5}">
                      <a16:colId xmlns:a16="http://schemas.microsoft.com/office/drawing/2014/main" val="20012"/>
                    </a:ext>
                  </a:extLst>
                </a:gridCol>
                <a:gridCol w="534928">
                  <a:extLst>
                    <a:ext uri="{9D8B030D-6E8A-4147-A177-3AD203B41FA5}">
                      <a16:colId xmlns:a16="http://schemas.microsoft.com/office/drawing/2014/main" val="1866410512"/>
                    </a:ext>
                  </a:extLst>
                </a:gridCol>
                <a:gridCol w="435330">
                  <a:extLst>
                    <a:ext uri="{9D8B030D-6E8A-4147-A177-3AD203B41FA5}">
                      <a16:colId xmlns:a16="http://schemas.microsoft.com/office/drawing/2014/main" val="20014"/>
                    </a:ext>
                  </a:extLst>
                </a:gridCol>
                <a:gridCol w="609091">
                  <a:extLst>
                    <a:ext uri="{9D8B030D-6E8A-4147-A177-3AD203B41FA5}">
                      <a16:colId xmlns:a16="http://schemas.microsoft.com/office/drawing/2014/main" val="1973971034"/>
                    </a:ext>
                  </a:extLst>
                </a:gridCol>
                <a:gridCol w="609091">
                  <a:extLst>
                    <a:ext uri="{9D8B030D-6E8A-4147-A177-3AD203B41FA5}">
                      <a16:colId xmlns:a16="http://schemas.microsoft.com/office/drawing/2014/main" val="1413499854"/>
                    </a:ext>
                  </a:extLst>
                </a:gridCol>
                <a:gridCol w="609091">
                  <a:extLst>
                    <a:ext uri="{9D8B030D-6E8A-4147-A177-3AD203B41FA5}">
                      <a16:colId xmlns:a16="http://schemas.microsoft.com/office/drawing/2014/main" val="2442736668"/>
                    </a:ext>
                  </a:extLst>
                </a:gridCol>
              </a:tblGrid>
              <a:tr h="288000">
                <a:tc rowSpan="2">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s-ES" sz="1200" b="1" i="0" u="none" strike="noStrike" kern="1200" baseline="0" dirty="0">
                          <a:solidFill>
                            <a:srgbClr val="000000"/>
                          </a:solidFill>
                          <a:effectLst/>
                          <a:latin typeface="Corbel" panose="020B0503020204020204" pitchFamily="34" charset="0"/>
                          <a:ea typeface="+mn-ea"/>
                          <a:cs typeface="+mn-cs"/>
                        </a:rPr>
                        <a:t>Diciembre</a:t>
                      </a:r>
                    </a:p>
                    <a:p>
                      <a:pPr marL="0" marR="0" lvl="0" indent="0" algn="ctr" defTabSz="914400" rtl="0" eaLnBrk="1" fontAlgn="ctr" latinLnBrk="0" hangingPunct="1">
                        <a:lnSpc>
                          <a:spcPct val="100000"/>
                        </a:lnSpc>
                        <a:spcBef>
                          <a:spcPts val="0"/>
                        </a:spcBef>
                        <a:spcAft>
                          <a:spcPts val="0"/>
                        </a:spcAft>
                        <a:buClrTx/>
                        <a:buSzTx/>
                        <a:buFontTx/>
                        <a:buNone/>
                        <a:tabLst/>
                        <a:defRPr/>
                      </a:pPr>
                      <a:r>
                        <a:rPr lang="es-ES" sz="1200" b="1" i="0" u="none" strike="noStrike" kern="1200" baseline="0" dirty="0">
                          <a:solidFill>
                            <a:srgbClr val="000000"/>
                          </a:solidFill>
                          <a:effectLst/>
                          <a:latin typeface="Corbel" panose="020B0503020204020204" pitchFamily="34" charset="0"/>
                          <a:ea typeface="+mn-ea"/>
                          <a:cs typeface="+mn-cs"/>
                        </a:rPr>
                        <a:t>2021</a:t>
                      </a:r>
                      <a:endParaRPr lang="es-PE" sz="1200" b="1" i="0" u="none" strike="noStrike" kern="1200" dirty="0">
                        <a:solidFill>
                          <a:srgbClr val="000000"/>
                        </a:solidFill>
                        <a:effectLst/>
                        <a:latin typeface="Corbel" panose="020B0503020204020204" pitchFamily="34" charset="0"/>
                        <a:ea typeface="+mn-ea"/>
                        <a:cs typeface="+mn-cs"/>
                      </a:endParaRPr>
                    </a:p>
                  </a:txBody>
                  <a:tcPr marL="5372" marR="5372" marT="5372" marB="0" anchor="ctr">
                    <a:lnL w="12700" cap="flat" cmpd="sng" algn="ctr">
                      <a:solidFill>
                        <a:schemeClr val="tx1"/>
                      </a:solidFill>
                      <a:prstDash val="solid"/>
                      <a:round/>
                      <a:headEnd type="none" w="med" len="med"/>
                      <a:tailEnd type="none" w="med" len="med"/>
                    </a:lnL>
                    <a:lnR>
                      <a:noFill/>
                    </a:lnR>
                    <a:lnT w="19050" cap="flat" cmpd="sng" algn="ctr">
                      <a:solidFill>
                        <a:schemeClr val="tx1">
                          <a:lumMod val="65000"/>
                          <a:lumOff val="35000"/>
                        </a:schemeClr>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rowSpan="2">
                  <a:txBody>
                    <a:bodyPr/>
                    <a:lstStyle/>
                    <a:p>
                      <a:pPr algn="ctr" rtl="0" fontAlgn="ctr"/>
                      <a:r>
                        <a:rPr lang="es-PE" sz="1200" b="1" i="0" u="none" strike="noStrike" dirty="0">
                          <a:solidFill>
                            <a:schemeClr val="tx1"/>
                          </a:solidFill>
                          <a:effectLst/>
                          <a:latin typeface="Corbel" panose="020B0503020204020204" pitchFamily="34" charset="0"/>
                        </a:rPr>
                        <a:t>Total </a:t>
                      </a:r>
                    </a:p>
                  </a:txBody>
                  <a:tcPr marL="5372" marR="5372" marT="5372" marB="0" anchor="ctr">
                    <a:lnL>
                      <a:noFill/>
                    </a:lnL>
                    <a:lnR>
                      <a:noFill/>
                    </a:lnR>
                    <a:lnT w="19050" cap="flat" cmpd="sng" algn="ctr">
                      <a:solidFill>
                        <a:schemeClr val="tx1">
                          <a:lumMod val="65000"/>
                          <a:lumOff val="35000"/>
                        </a:schemeClr>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gridSpan="3">
                  <a:txBody>
                    <a:bodyPr/>
                    <a:lstStyle/>
                    <a:p>
                      <a:pPr algn="ctr" rtl="0" fontAlgn="ctr"/>
                      <a:r>
                        <a:rPr lang="es-PE" sz="1200" b="1" i="0" u="none" strike="noStrike" dirty="0">
                          <a:solidFill>
                            <a:schemeClr val="tx1"/>
                          </a:solidFill>
                          <a:effectLst/>
                          <a:latin typeface="Corbel" panose="020B0503020204020204" pitchFamily="34" charset="0"/>
                        </a:rPr>
                        <a:t>Ámbito</a:t>
                      </a:r>
                    </a:p>
                  </a:txBody>
                  <a:tcPr marL="5372" marR="5372" marT="5372" marB="0" anchor="ctr">
                    <a:lnL>
                      <a:noFill/>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pPr algn="ctr" rtl="0" fontAlgn="ctr"/>
                      <a:endParaRPr lang="es-PE" sz="1400" b="0" i="0" u="none" strike="noStrike" dirty="0">
                        <a:solidFill>
                          <a:srgbClr val="000000"/>
                        </a:solidFill>
                        <a:effectLst/>
                        <a:latin typeface="+mn-lt"/>
                      </a:endParaRPr>
                    </a:p>
                  </a:txBody>
                  <a:tcPr marL="5372" marR="5372" marT="5372" marB="0" anchor="ctr">
                    <a:lnL>
                      <a:noFill/>
                    </a:lnL>
                    <a:lnR>
                      <a:noFill/>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bg1"/>
                    </a:solidFill>
                  </a:tcPr>
                </a:tc>
                <a:tc hMerge="1">
                  <a:txBody>
                    <a:bodyPr/>
                    <a:lstStyle/>
                    <a:p>
                      <a:pPr algn="ctr" rtl="0" fontAlgn="ctr"/>
                      <a:endParaRPr lang="es-PE" sz="1400" b="0" i="0" u="none" strike="noStrike" dirty="0">
                        <a:solidFill>
                          <a:srgbClr val="000000"/>
                        </a:solidFill>
                        <a:effectLst/>
                        <a:latin typeface="+mn-lt"/>
                      </a:endParaRPr>
                    </a:p>
                  </a:txBody>
                  <a:tcPr marL="5372" marR="5372" marT="5372" marB="0" anchor="ctr">
                    <a:lnL>
                      <a:noFill/>
                    </a:lnL>
                    <a:lnR>
                      <a:noFill/>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bg1"/>
                    </a:solidFill>
                  </a:tcPr>
                </a:tc>
                <a:tc gridSpan="5">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PE" sz="1200" b="1" i="0" u="none" strike="noStrike" dirty="0" err="1">
                          <a:solidFill>
                            <a:schemeClr val="tx1"/>
                          </a:solidFill>
                          <a:effectLst/>
                          <a:latin typeface="Corbel" panose="020B0503020204020204" pitchFamily="34" charset="0"/>
                        </a:rPr>
                        <a:t>Macrozona</a:t>
                      </a:r>
                      <a:endParaRPr lang="es-PE" sz="1200" b="1" i="0" u="none" strike="noStrike" dirty="0">
                        <a:solidFill>
                          <a:schemeClr val="tx1"/>
                        </a:solidFill>
                        <a:effectLst/>
                        <a:latin typeface="Corbel" panose="020B0503020204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pPr marL="0" marR="0" indent="0" algn="ctr" defTabSz="1219170" rtl="0" eaLnBrk="1" fontAlgn="ctr" latinLnBrk="0" hangingPunct="1">
                        <a:lnSpc>
                          <a:spcPct val="100000"/>
                        </a:lnSpc>
                        <a:spcBef>
                          <a:spcPts val="0"/>
                        </a:spcBef>
                        <a:spcAft>
                          <a:spcPts val="0"/>
                        </a:spcAft>
                        <a:buClrTx/>
                        <a:buSzTx/>
                        <a:buFontTx/>
                        <a:buNone/>
                        <a:tabLst/>
                        <a:defRPr/>
                      </a:pPr>
                      <a:endParaRPr lang="es-PE" sz="1400" b="1" i="0" u="none" strike="noStrike" dirty="0">
                        <a:solidFill>
                          <a:schemeClr val="tx1"/>
                        </a:solidFill>
                        <a:effectLst/>
                        <a:latin typeface="Corbel" panose="020B0503020204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pPr algn="ctr" rtl="0" fontAlgn="ctr"/>
                      <a:endParaRPr lang="es-PE" sz="1400" b="0" i="0" u="none" strike="noStrike" dirty="0">
                        <a:solidFill>
                          <a:srgbClr val="000000"/>
                        </a:solidFill>
                        <a:effectLst/>
                        <a:latin typeface="+mn-lt"/>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endParaRPr lang="es-ES" sz="1400" b="1" i="0" u="none" strike="noStrike" kern="1200" dirty="0">
                        <a:solidFill>
                          <a:schemeClr val="tx1"/>
                        </a:solidFill>
                        <a:effectLst/>
                        <a:latin typeface="Corbel" panose="020B0503020204020204" pitchFamily="34" charset="0"/>
                        <a:ea typeface="+mn-ea"/>
                        <a:cs typeface="+mn-cs"/>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pPr algn="ctr" rtl="0" fontAlgn="ctr"/>
                      <a:endParaRPr lang="es-PE" sz="1400" b="1" i="0" u="none" strike="noStrike" dirty="0">
                        <a:solidFill>
                          <a:schemeClr val="tx1"/>
                        </a:solidFill>
                        <a:effectLst/>
                        <a:latin typeface="Corbel" panose="020B0503020204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gridSpan="2">
                  <a:txBody>
                    <a:bodyPr/>
                    <a:lstStyle/>
                    <a:p>
                      <a:pPr algn="ctr"/>
                      <a:r>
                        <a:rPr lang="es-ES" sz="1200" b="1" i="0" u="none" strike="noStrike" kern="1200" dirty="0">
                          <a:solidFill>
                            <a:schemeClr val="tx1"/>
                          </a:solidFill>
                          <a:effectLst/>
                          <a:latin typeface="Corbel" panose="020B0503020204020204" pitchFamily="34" charset="0"/>
                          <a:ea typeface="+mn-ea"/>
                          <a:cs typeface="+mn-cs"/>
                        </a:rPr>
                        <a:t>Sexo</a:t>
                      </a: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pPr algn="ctr"/>
                      <a:endParaRPr lang="es-ES" sz="1400" b="1" i="0" u="none" strike="noStrike" kern="1200" dirty="0">
                        <a:solidFill>
                          <a:schemeClr val="tx1"/>
                        </a:solidFill>
                        <a:effectLst/>
                        <a:latin typeface="Corbel" panose="020B0503020204020204" pitchFamily="34" charset="0"/>
                        <a:ea typeface="+mn-ea"/>
                        <a:cs typeface="+mn-cs"/>
                      </a:endParaRPr>
                    </a:p>
                  </a:txBody>
                  <a:tcPr marL="5372" marR="5372" marT="5372" marB="0" anchor="ctr">
                    <a:lnL>
                      <a:noFill/>
                    </a:lnL>
                    <a:lnR>
                      <a:noFill/>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noFill/>
                  </a:tcPr>
                </a:tc>
                <a:tc gridSpan="3">
                  <a:txBody>
                    <a:bodyPr/>
                    <a:lstStyle/>
                    <a:p>
                      <a:pPr algn="ctr"/>
                      <a:r>
                        <a:rPr lang="es-ES" sz="1200" b="1" i="0" u="none" strike="noStrike" kern="1200" dirty="0">
                          <a:solidFill>
                            <a:schemeClr val="tx1"/>
                          </a:solidFill>
                          <a:effectLst/>
                          <a:latin typeface="Corbel" panose="020B0503020204020204" pitchFamily="34" charset="0"/>
                          <a:ea typeface="+mn-ea"/>
                          <a:cs typeface="+mn-cs"/>
                        </a:rPr>
                        <a:t>Edad</a:t>
                      </a: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endParaRPr lang="es-PE"/>
                    </a:p>
                  </a:txBody>
                  <a:tcPr/>
                </a:tc>
                <a:tc hMerge="1">
                  <a:txBody>
                    <a:bodyPr/>
                    <a:lstStyle/>
                    <a:p>
                      <a:endParaRPr lang="es-PE"/>
                    </a:p>
                  </a:txBody>
                  <a:tcPr/>
                </a:tc>
                <a:tc gridSpan="3">
                  <a:txBody>
                    <a:bodyPr/>
                    <a:lstStyle/>
                    <a:p>
                      <a:pPr marL="0" algn="ctr" defTabSz="1219170" rtl="0" eaLnBrk="1" fontAlgn="ctr" latinLnBrk="0" hangingPunct="1"/>
                      <a:r>
                        <a:rPr lang="es-419" sz="1200" b="1" i="0" u="none" strike="noStrike" kern="1200" dirty="0">
                          <a:solidFill>
                            <a:schemeClr val="tx1"/>
                          </a:solidFill>
                          <a:effectLst/>
                          <a:latin typeface="Corbel" panose="020B0503020204020204" pitchFamily="34" charset="0"/>
                          <a:ea typeface="+mn-ea"/>
                          <a:cs typeface="+mn-cs"/>
                        </a:rPr>
                        <a:t>Nivel socioeconómico</a:t>
                      </a:r>
                      <a:endParaRPr lang="es-PE" sz="1200" b="1" i="0" u="none" strike="noStrike" kern="1200" dirty="0">
                        <a:solidFill>
                          <a:schemeClr val="tx1"/>
                        </a:solidFill>
                        <a:effectLst/>
                        <a:latin typeface="Corbel" panose="020B0503020204020204" pitchFamily="34" charset="0"/>
                        <a:ea typeface="+mn-ea"/>
                        <a:cs typeface="+mn-cs"/>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pPr marL="0" algn="ctr" defTabSz="1219170" rtl="0" eaLnBrk="1" fontAlgn="ctr" latinLnBrk="0" hangingPunct="1"/>
                      <a:endParaRPr lang="es-PE" sz="1400" b="1" i="0" u="none" strike="noStrike" kern="1200" dirty="0">
                        <a:solidFill>
                          <a:schemeClr val="tx1"/>
                        </a:solidFill>
                        <a:effectLst/>
                        <a:latin typeface="Corbel" panose="020B0503020204020204" pitchFamily="34" charset="0"/>
                        <a:ea typeface="+mn-ea"/>
                        <a:cs typeface="+mn-cs"/>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pPr marL="0" algn="ctr" defTabSz="1219170" rtl="0" eaLnBrk="1" fontAlgn="ctr" latinLnBrk="0" hangingPunct="1"/>
                      <a:endParaRPr lang="es-PE" sz="1400" b="1" i="0" u="none" strike="noStrike" kern="1200" dirty="0">
                        <a:solidFill>
                          <a:schemeClr val="tx1"/>
                        </a:solidFill>
                        <a:effectLst/>
                        <a:latin typeface="Corbel" panose="020B0503020204020204" pitchFamily="34" charset="0"/>
                        <a:ea typeface="+mn-ea"/>
                        <a:cs typeface="+mn-cs"/>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0"/>
                  </a:ext>
                </a:extLst>
              </a:tr>
              <a:tr h="189583">
                <a:tc vMerge="1">
                  <a:txBody>
                    <a:bodyPr/>
                    <a:lstStyle/>
                    <a:p>
                      <a:endParaRPr lang="es-PE"/>
                    </a:p>
                  </a:txBody>
                  <a:tcPr/>
                </a:tc>
                <a:tc vMerge="1">
                  <a:txBody>
                    <a:bodyPr/>
                    <a:lstStyle/>
                    <a:p>
                      <a:endParaRPr lang="es-PE"/>
                    </a:p>
                  </a:txBody>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ctr"/>
                      <a:r>
                        <a:rPr lang="es-PE" sz="1200" b="1" i="0" u="none" strike="noStrike" dirty="0">
                          <a:solidFill>
                            <a:schemeClr val="tx1"/>
                          </a:solidFill>
                          <a:effectLst/>
                          <a:latin typeface="Corbel" panose="020B0503020204020204" pitchFamily="34" charset="0"/>
                          <a:cs typeface="Arial" panose="020B0604020202020204" pitchFamily="34" charset="0"/>
                        </a:rPr>
                        <a:t>Lima </a:t>
                      </a:r>
                    </a:p>
                    <a:p>
                      <a:pPr algn="ctr" rtl="0" fontAlgn="ctr"/>
                      <a:r>
                        <a:rPr lang="es-PE" sz="1200" b="1" i="0" u="none" strike="noStrike" dirty="0">
                          <a:solidFill>
                            <a:schemeClr val="tx1"/>
                          </a:solidFill>
                          <a:effectLst/>
                          <a:latin typeface="Corbel" panose="020B0503020204020204" pitchFamily="34" charset="0"/>
                          <a:cs typeface="Arial" panose="020B0604020202020204" pitchFamily="34" charset="0"/>
                        </a:rPr>
                        <a:t>Met.</a:t>
                      </a:r>
                    </a:p>
                  </a:txBody>
                  <a:tcPr marL="5372" marR="5372" marT="5372" marB="0" anchor="ctr">
                    <a:lnL>
                      <a:noFill/>
                    </a:lnL>
                    <a:lnR>
                      <a:noFill/>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PE" sz="1200" b="1" i="0" u="none" strike="noStrike" dirty="0">
                          <a:solidFill>
                            <a:schemeClr val="tx1"/>
                          </a:solidFill>
                          <a:effectLst/>
                          <a:latin typeface="Corbel" panose="020B0503020204020204" pitchFamily="34" charset="0"/>
                          <a:cs typeface="Arial" panose="020B0604020202020204" pitchFamily="34" charset="0"/>
                        </a:rPr>
                        <a:t>Perú </a:t>
                      </a:r>
                    </a:p>
                    <a:p>
                      <a:pPr marL="0" marR="0" indent="0" algn="ctr" defTabSz="1219170" rtl="0" eaLnBrk="1" fontAlgn="ctr" latinLnBrk="0" hangingPunct="1">
                        <a:lnSpc>
                          <a:spcPct val="100000"/>
                        </a:lnSpc>
                        <a:spcBef>
                          <a:spcPts val="0"/>
                        </a:spcBef>
                        <a:spcAft>
                          <a:spcPts val="0"/>
                        </a:spcAft>
                        <a:buClrTx/>
                        <a:buSzTx/>
                        <a:buFontTx/>
                        <a:buNone/>
                        <a:tabLst/>
                        <a:defRPr/>
                      </a:pPr>
                      <a:r>
                        <a:rPr lang="es-PE" sz="1200" b="1" i="0" u="none" strike="noStrike" dirty="0">
                          <a:solidFill>
                            <a:schemeClr val="tx1"/>
                          </a:solidFill>
                          <a:effectLst/>
                          <a:latin typeface="Corbel" panose="020B0503020204020204" pitchFamily="34" charset="0"/>
                          <a:cs typeface="Arial" panose="020B0604020202020204" pitchFamily="34" charset="0"/>
                        </a:rPr>
                        <a:t>urbano</a:t>
                      </a:r>
                    </a:p>
                  </a:txBody>
                  <a:tcPr marL="5372" marR="5372" marT="5372" marB="0" anchor="ctr">
                    <a:lnL>
                      <a:noFill/>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PE" sz="1200" b="1" i="0" u="none" strike="noStrike" dirty="0">
                          <a:solidFill>
                            <a:schemeClr val="tx1"/>
                          </a:solidFill>
                          <a:effectLst/>
                          <a:latin typeface="Corbel" panose="020B0503020204020204" pitchFamily="34" charset="0"/>
                          <a:cs typeface="Arial" panose="020B0604020202020204" pitchFamily="34" charset="0"/>
                        </a:rPr>
                        <a:t>Perú </a:t>
                      </a:r>
                    </a:p>
                    <a:p>
                      <a:pPr marL="0" marR="0" indent="0" algn="ctr" defTabSz="1219170" rtl="0" eaLnBrk="1" fontAlgn="ctr" latinLnBrk="0" hangingPunct="1">
                        <a:lnSpc>
                          <a:spcPct val="100000"/>
                        </a:lnSpc>
                        <a:spcBef>
                          <a:spcPts val="0"/>
                        </a:spcBef>
                        <a:spcAft>
                          <a:spcPts val="0"/>
                        </a:spcAft>
                        <a:buClrTx/>
                        <a:buSzTx/>
                        <a:buFontTx/>
                        <a:buNone/>
                        <a:tabLst/>
                        <a:defRPr/>
                      </a:pPr>
                      <a:r>
                        <a:rPr lang="es-PE" sz="1200" b="1" i="0" u="none" strike="noStrike" dirty="0">
                          <a:solidFill>
                            <a:schemeClr val="tx1"/>
                          </a:solidFill>
                          <a:effectLst/>
                          <a:latin typeface="Corbel" panose="020B0503020204020204" pitchFamily="34" charset="0"/>
                          <a:cs typeface="Arial" panose="020B0604020202020204" pitchFamily="34" charset="0"/>
                        </a:rPr>
                        <a:t>rural</a:t>
                      </a:r>
                    </a:p>
                  </a:txBody>
                  <a:tcPr marL="5372" marR="5372" marT="5372"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algn="ctr" rtl="0" fontAlgn="ctr"/>
                      <a:r>
                        <a:rPr lang="es-PE" sz="1200" b="1" i="0" u="none" strike="noStrike" dirty="0">
                          <a:solidFill>
                            <a:schemeClr val="tx1"/>
                          </a:solidFill>
                          <a:effectLst/>
                          <a:latin typeface="Corbel" panose="020B0503020204020204" pitchFamily="34" charset="0"/>
                          <a:cs typeface="Arial" panose="020B0604020202020204" pitchFamily="34" charset="0"/>
                        </a:rPr>
                        <a:t>Lima </a:t>
                      </a:r>
                    </a:p>
                    <a:p>
                      <a:pPr algn="ctr" rtl="0" fontAlgn="ctr"/>
                      <a:r>
                        <a:rPr lang="es-PE" sz="1200" b="1" i="0" u="none" strike="noStrike" dirty="0" err="1">
                          <a:solidFill>
                            <a:schemeClr val="tx1"/>
                          </a:solidFill>
                          <a:effectLst/>
                          <a:latin typeface="Corbel" panose="020B0503020204020204" pitchFamily="34" charset="0"/>
                          <a:cs typeface="Arial" panose="020B0604020202020204" pitchFamily="34" charset="0"/>
                        </a:rPr>
                        <a:t>Met</a:t>
                      </a:r>
                      <a:r>
                        <a:rPr lang="es-PE" sz="1200" b="1" i="0" u="none" strike="noStrike" dirty="0">
                          <a:solidFill>
                            <a:schemeClr val="tx1"/>
                          </a:solidFill>
                          <a:effectLst/>
                          <a:latin typeface="Corbel" panose="020B0503020204020204" pitchFamily="34" charset="0"/>
                          <a:cs typeface="Arial" panose="020B0604020202020204" pitchFamily="34" charset="0"/>
                        </a:rPr>
                        <a:t>.</a:t>
                      </a:r>
                    </a:p>
                  </a:txBody>
                  <a:tcPr marL="5372" marR="5372" marT="5372"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1219170" rtl="0" eaLnBrk="1" fontAlgn="ctr" latinLnBrk="0" hangingPunct="1">
                        <a:lnSpc>
                          <a:spcPct val="100000"/>
                        </a:lnSpc>
                        <a:spcBef>
                          <a:spcPts val="0"/>
                        </a:spcBef>
                        <a:spcAft>
                          <a:spcPts val="0"/>
                        </a:spcAft>
                        <a:buClrTx/>
                        <a:buSzTx/>
                        <a:buFontTx/>
                        <a:buNone/>
                        <a:tabLst/>
                        <a:defRPr/>
                      </a:pPr>
                      <a:r>
                        <a:rPr kumimoji="0" lang="es-PE" sz="1200" b="1" i="0" u="none" strike="noStrike" kern="1200" cap="none" spc="0" normalizeH="0" baseline="0" noProof="0" dirty="0">
                          <a:ln>
                            <a:noFill/>
                          </a:ln>
                          <a:solidFill>
                            <a:prstClr val="black"/>
                          </a:solidFill>
                          <a:effectLst/>
                          <a:uLnTx/>
                          <a:uFillTx/>
                          <a:latin typeface="Corbel" panose="020B0503020204020204" pitchFamily="34" charset="0"/>
                          <a:ea typeface="+mn-ea"/>
                          <a:cs typeface="Arial" panose="020B0604020202020204" pitchFamily="34" charset="0"/>
                        </a:rPr>
                        <a:t>Norte</a:t>
                      </a:r>
                      <a:endParaRPr lang="es-PE" sz="1200" b="1" i="0" u="none" strike="noStrike" kern="1200" dirty="0">
                        <a:solidFill>
                          <a:schemeClr val="tx1"/>
                        </a:solidFill>
                        <a:effectLst/>
                        <a:latin typeface="Corbel" panose="020B0503020204020204" pitchFamily="34" charset="0"/>
                        <a:ea typeface="+mn-ea"/>
                        <a:cs typeface="Arial" panose="020B0604020202020204" pitchFamily="34" charset="0"/>
                      </a:endParaRPr>
                    </a:p>
                  </a:txBody>
                  <a:tcPr marL="5372" marR="5372" marT="5372"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PE" sz="1200" b="1" i="0" u="none" strike="noStrike" dirty="0">
                          <a:solidFill>
                            <a:schemeClr val="tx1"/>
                          </a:solidFill>
                          <a:effectLst/>
                          <a:latin typeface="Corbel" panose="020B0503020204020204" pitchFamily="34" charset="0"/>
                          <a:cs typeface="Arial" panose="020B0604020202020204" pitchFamily="34" charset="0"/>
                        </a:rPr>
                        <a:t>Centro</a:t>
                      </a:r>
                    </a:p>
                  </a:txBody>
                  <a:tcPr marL="5372" marR="5372" marT="5372"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PE" sz="1200" b="1" i="0" u="none" strike="noStrike" dirty="0">
                          <a:solidFill>
                            <a:schemeClr val="tx1"/>
                          </a:solidFill>
                          <a:effectLst/>
                          <a:latin typeface="Corbel" panose="020B0503020204020204" pitchFamily="34" charset="0"/>
                          <a:cs typeface="Arial" panose="020B0604020202020204" pitchFamily="34" charset="0"/>
                        </a:rPr>
                        <a:t>Sur</a:t>
                      </a:r>
                    </a:p>
                  </a:txBody>
                  <a:tcPr marL="5372" marR="5372" marT="5372"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PE" sz="1200" b="1" i="0" u="none" strike="noStrike" dirty="0">
                          <a:solidFill>
                            <a:schemeClr val="tx1"/>
                          </a:solidFill>
                          <a:effectLst/>
                          <a:latin typeface="Corbel" panose="020B0503020204020204" pitchFamily="34" charset="0"/>
                          <a:cs typeface="Arial" panose="020B0604020202020204" pitchFamily="34" charset="0"/>
                        </a:rPr>
                        <a:t>Oriente</a:t>
                      </a:r>
                    </a:p>
                  </a:txBody>
                  <a:tcPr marL="5372" marR="5372" marT="5372"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ES" sz="1200" b="1" i="0" u="none" strike="noStrike" dirty="0">
                          <a:solidFill>
                            <a:schemeClr val="tx1"/>
                          </a:solidFill>
                          <a:effectLst/>
                          <a:latin typeface="Corbel" panose="020B0503020204020204" pitchFamily="34" charset="0"/>
                          <a:cs typeface="Arial" panose="020B0604020202020204" pitchFamily="34" charset="0"/>
                        </a:rPr>
                        <a:t>Hombre</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solidFill>
                        <a:schemeClr val="tx1"/>
                      </a:solidFill>
                      <a:prstDash val="solid"/>
                      <a:round/>
                      <a:headEnd type="none" w="med" len="med"/>
                      <a:tailEnd type="none" w="med" len="med"/>
                    </a:lnL>
                    <a:lnR>
                      <a:noFill/>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ES" sz="1200" b="1" i="0" u="none" strike="noStrike" dirty="0">
                          <a:solidFill>
                            <a:schemeClr val="tx1"/>
                          </a:solidFill>
                          <a:effectLst/>
                          <a:latin typeface="Corbel" panose="020B0503020204020204" pitchFamily="34" charset="0"/>
                          <a:cs typeface="Arial" panose="020B0604020202020204" pitchFamily="34" charset="0"/>
                        </a:rPr>
                        <a:t>Mujer</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a:noFill/>
                    </a:lnL>
                    <a:lnR w="12700" cap="flat" cmpd="sng" algn="ctr">
                      <a:solidFill>
                        <a:schemeClr val="tx1"/>
                      </a:solid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ES" sz="1200" b="1" i="0" u="none" strike="noStrike" dirty="0">
                          <a:solidFill>
                            <a:schemeClr val="tx1"/>
                          </a:solidFill>
                          <a:effectLst/>
                          <a:latin typeface="Corbel" panose="020B0503020204020204" pitchFamily="34" charset="0"/>
                          <a:cs typeface="Arial" panose="020B0604020202020204" pitchFamily="34" charset="0"/>
                        </a:rPr>
                        <a:t>18 a 24</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ES" sz="1200" b="1" i="0" u="none" strike="noStrike" dirty="0">
                          <a:solidFill>
                            <a:schemeClr val="tx1"/>
                          </a:solidFill>
                          <a:effectLst/>
                          <a:latin typeface="Corbel" panose="020B0503020204020204" pitchFamily="34" charset="0"/>
                          <a:cs typeface="Arial" panose="020B0604020202020204" pitchFamily="34" charset="0"/>
                        </a:rPr>
                        <a:t>25 a 39</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ES" sz="1200" b="1" i="0" u="none" strike="noStrike" dirty="0">
                          <a:solidFill>
                            <a:schemeClr val="tx1"/>
                          </a:solidFill>
                          <a:effectLst/>
                          <a:latin typeface="Corbel" panose="020B0503020204020204" pitchFamily="34" charset="0"/>
                          <a:cs typeface="Arial" panose="020B0604020202020204" pitchFamily="34" charset="0"/>
                        </a:rPr>
                        <a:t>40 a +</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algn="ctr" rtl="0" fontAlgn="ctr"/>
                      <a:r>
                        <a:rPr lang="es-419" sz="1200" b="1" i="0" u="none" strike="noStrike" dirty="0">
                          <a:solidFill>
                            <a:schemeClr val="tx1"/>
                          </a:solidFill>
                          <a:effectLst/>
                          <a:latin typeface="Corbel" panose="020B0503020204020204" pitchFamily="34" charset="0"/>
                          <a:cs typeface="Arial" panose="020B0604020202020204" pitchFamily="34" charset="0"/>
                        </a:rPr>
                        <a:t>NSE A/B</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algn="ctr" rtl="0" fontAlgn="ctr"/>
                      <a:r>
                        <a:rPr lang="es-419" sz="1200" b="1" i="0" u="none" strike="noStrike" dirty="0">
                          <a:solidFill>
                            <a:schemeClr val="tx1"/>
                          </a:solidFill>
                          <a:effectLst/>
                          <a:latin typeface="Corbel" panose="020B0503020204020204" pitchFamily="34" charset="0"/>
                          <a:cs typeface="Arial" panose="020B0604020202020204" pitchFamily="34" charset="0"/>
                        </a:rPr>
                        <a:t>NSE</a:t>
                      </a:r>
                      <a:r>
                        <a:rPr lang="es-419" sz="1200" b="1" i="0" u="none" strike="noStrike" baseline="0" dirty="0">
                          <a:solidFill>
                            <a:schemeClr val="tx1"/>
                          </a:solidFill>
                          <a:effectLst/>
                          <a:latin typeface="Corbel" panose="020B0503020204020204" pitchFamily="34" charset="0"/>
                          <a:cs typeface="Arial" panose="020B0604020202020204" pitchFamily="34" charset="0"/>
                        </a:rPr>
                        <a:t> C</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algn="ctr" rtl="0" fontAlgn="ctr"/>
                      <a:r>
                        <a:rPr lang="es-419" sz="1200" b="1" i="0" u="none" strike="noStrike" dirty="0">
                          <a:solidFill>
                            <a:schemeClr val="tx1"/>
                          </a:solidFill>
                          <a:effectLst/>
                          <a:latin typeface="Corbel" panose="020B0503020204020204" pitchFamily="34" charset="0"/>
                          <a:cs typeface="Arial" panose="020B0604020202020204" pitchFamily="34" charset="0"/>
                        </a:rPr>
                        <a:t>NSE D/E</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1"/>
                  </a:ext>
                </a:extLst>
              </a:tr>
              <a:tr h="252000">
                <a:tc>
                  <a:txBody>
                    <a:bodyPr/>
                    <a:lstStyle/>
                    <a:p>
                      <a:pPr algn="l" fontAlgn="ctr"/>
                      <a:r>
                        <a:rPr lang="es-PE" sz="1200" b="0" i="0" u="none" strike="noStrike" dirty="0">
                          <a:solidFill>
                            <a:srgbClr val="000000"/>
                          </a:solidFill>
                          <a:effectLst/>
                          <a:latin typeface="Corbel" panose="020B0503020204020204" pitchFamily="34" charset="0"/>
                        </a:rPr>
                        <a:t>Aprueba</a:t>
                      </a:r>
                    </a:p>
                  </a:txBody>
                  <a:tcPr marL="9525" marR="9525" marT="9525" marB="0" anchor="ctr">
                    <a:lnL w="12700" cap="flat" cmpd="sng" algn="ctr">
                      <a:solidFill>
                        <a:schemeClr val="tx1"/>
                      </a:solidFill>
                      <a:prstDash val="solid"/>
                      <a:round/>
                      <a:headEnd type="none" w="med" len="med"/>
                      <a:tailEnd type="none" w="med" len="med"/>
                    </a:lnL>
                    <a:lnR>
                      <a:noFill/>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ctr"/>
                      <a:r>
                        <a:rPr lang="es-PE" sz="1200" b="0" i="0" u="none" strike="noStrike" dirty="0">
                          <a:solidFill>
                            <a:srgbClr val="000000"/>
                          </a:solidFill>
                          <a:effectLst/>
                          <a:latin typeface="Corbel" panose="020B0503020204020204" pitchFamily="34" charset="0"/>
                        </a:rPr>
                        <a:t>23%</a:t>
                      </a:r>
                    </a:p>
                  </a:txBody>
                  <a:tcPr marL="9525" marR="9525" marT="9525" marB="0" anchor="ctr">
                    <a:lnL>
                      <a:noFill/>
                    </a:lnL>
                    <a:lnR>
                      <a:noFill/>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23%</a:t>
                      </a:r>
                    </a:p>
                  </a:txBody>
                  <a:tcPr marL="9525" marR="9525" marT="9525" marB="0" anchor="ctr">
                    <a:lnL>
                      <a:noFill/>
                    </a:lnL>
                    <a:lnR>
                      <a:noFill/>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21%</a:t>
                      </a:r>
                    </a:p>
                  </a:txBody>
                  <a:tcPr marL="9525" marR="9525" marT="9525" marB="0" anchor="ctr">
                    <a:lnL>
                      <a:noFill/>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26%</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23%</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26%</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18%</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19%</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27%</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22%</a:t>
                      </a:r>
                    </a:p>
                  </a:txBody>
                  <a:tcPr marL="9525" marR="9525" marT="9525" marB="0" anchor="ctr">
                    <a:lnL w="12700" cap="flat" cmpd="sng" algn="ctr">
                      <a:solidFill>
                        <a:schemeClr val="tx1"/>
                      </a:solidFill>
                      <a:prstDash val="solid"/>
                      <a:round/>
                      <a:headEnd type="none" w="med" len="med"/>
                      <a:tailEnd type="none" w="med" len="med"/>
                    </a:lnL>
                    <a:lnR>
                      <a:noFill/>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24%</a:t>
                      </a:r>
                    </a:p>
                  </a:txBody>
                  <a:tcPr marL="9525" marR="9525" marT="9525" marB="0" anchor="ctr">
                    <a:lnL>
                      <a:noFill/>
                    </a:lnL>
                    <a:lnR w="12700" cap="flat" cmpd="sng" algn="ctr">
                      <a:solidFill>
                        <a:schemeClr val="tx1"/>
                      </a:solid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30%</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17%</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24%</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24%</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22%</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23%</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extLst>
                  <a:ext uri="{0D108BD9-81ED-4DB2-BD59-A6C34878D82A}">
                    <a16:rowId xmlns:a16="http://schemas.microsoft.com/office/drawing/2014/main" val="10002"/>
                  </a:ext>
                </a:extLst>
              </a:tr>
              <a:tr h="252000">
                <a:tc>
                  <a:txBody>
                    <a:bodyPr/>
                    <a:lstStyle/>
                    <a:p>
                      <a:pPr algn="l" fontAlgn="ctr"/>
                      <a:r>
                        <a:rPr lang="es-PE" sz="1200" b="0" i="0" u="none" strike="noStrike" dirty="0">
                          <a:solidFill>
                            <a:srgbClr val="000000"/>
                          </a:solidFill>
                          <a:effectLst/>
                          <a:latin typeface="Corbel" panose="020B0503020204020204" pitchFamily="34" charset="0"/>
                        </a:rPr>
                        <a:t>Desaprueba</a:t>
                      </a:r>
                    </a:p>
                  </a:txBody>
                  <a:tcPr marL="9525" marR="9525" marT="9525" marB="0" anchor="ctr">
                    <a:lnL w="12700" cap="flat" cmpd="sng" algn="ctr">
                      <a:solidFill>
                        <a:schemeClr val="tx1"/>
                      </a:solidFill>
                      <a:prstDash val="solid"/>
                      <a:round/>
                      <a:headEnd type="none" w="med" len="med"/>
                      <a:tailEnd type="none" w="med" len="med"/>
                    </a:lnL>
                    <a:lnR>
                      <a:noFill/>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ctr"/>
                      <a:r>
                        <a:rPr lang="es-PE" sz="1200" b="0" i="0" u="none" strike="noStrike" dirty="0">
                          <a:solidFill>
                            <a:srgbClr val="000000"/>
                          </a:solidFill>
                          <a:effectLst/>
                          <a:latin typeface="Corbel" panose="020B0503020204020204" pitchFamily="34" charset="0"/>
                        </a:rPr>
                        <a:t>68%</a:t>
                      </a:r>
                    </a:p>
                  </a:txBody>
                  <a:tcPr marL="9525" marR="9525" marT="9525" marB="0" anchor="ctr">
                    <a:lnL>
                      <a:noFill/>
                    </a:lnL>
                    <a:lnR>
                      <a:noFill/>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69%</a:t>
                      </a:r>
                    </a:p>
                  </a:txBody>
                  <a:tcPr marL="9525" marR="9525" marT="9525" marB="0" anchor="ctr">
                    <a:lnL>
                      <a:noFill/>
                    </a:lnL>
                    <a:lnR>
                      <a:noFill/>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70%</a:t>
                      </a:r>
                    </a:p>
                  </a:txBody>
                  <a:tcPr marL="9525" marR="9525" marT="9525" marB="0" anchor="ctr">
                    <a:lnL>
                      <a:noFill/>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61%</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69%</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62%</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70%</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73%</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63%</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69%</a:t>
                      </a:r>
                    </a:p>
                  </a:txBody>
                  <a:tcPr marL="9525" marR="9525" marT="9525" marB="0" anchor="ctr">
                    <a:lnL w="12700" cap="flat" cmpd="sng" algn="ctr">
                      <a:solidFill>
                        <a:schemeClr val="tx1"/>
                      </a:solidFill>
                      <a:prstDash val="solid"/>
                      <a:round/>
                      <a:headEnd type="none" w="med" len="med"/>
                      <a:tailEnd type="none" w="med" len="med"/>
                    </a:lnL>
                    <a:lnR>
                      <a:noFill/>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66%</a:t>
                      </a:r>
                    </a:p>
                  </a:txBody>
                  <a:tcPr marL="9525" marR="9525" marT="9525" marB="0" anchor="ctr">
                    <a:lnL>
                      <a:noFill/>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58%</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73%</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67%</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71%</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73%</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63%</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extLst>
                  <a:ext uri="{0D108BD9-81ED-4DB2-BD59-A6C34878D82A}">
                    <a16:rowId xmlns:a16="http://schemas.microsoft.com/office/drawing/2014/main" val="10003"/>
                  </a:ext>
                </a:extLst>
              </a:tr>
              <a:tr h="252000">
                <a:tc>
                  <a:txBody>
                    <a:bodyPr/>
                    <a:lstStyle/>
                    <a:p>
                      <a:pPr algn="l" fontAlgn="ctr"/>
                      <a:r>
                        <a:rPr lang="es-PE" sz="1200" b="0" i="0" u="none" strike="noStrike" dirty="0">
                          <a:solidFill>
                            <a:srgbClr val="000000"/>
                          </a:solidFill>
                          <a:effectLst/>
                          <a:latin typeface="Corbel" panose="020B0503020204020204" pitchFamily="34" charset="0"/>
                        </a:rPr>
                        <a:t>NS/NP</a:t>
                      </a:r>
                    </a:p>
                  </a:txBody>
                  <a:tcPr marL="9525" marR="9525" marT="9525" marB="0" anchor="ctr">
                    <a:lnL w="12700" cap="flat" cmpd="sng" algn="ctr">
                      <a:solidFill>
                        <a:schemeClr val="tx1"/>
                      </a:solidFill>
                      <a:prstDash val="solid"/>
                      <a:round/>
                      <a:headEnd type="none" w="med" len="med"/>
                      <a:tailEnd type="none" w="med" len="med"/>
                    </a:lnL>
                    <a:lnR>
                      <a:noFill/>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tcPr>
                </a:tc>
                <a:tc>
                  <a:txBody>
                    <a:bodyPr/>
                    <a:lstStyle/>
                    <a:p>
                      <a:pPr algn="ctr" fontAlgn="ctr"/>
                      <a:r>
                        <a:rPr lang="es-PE" sz="1200" b="0" i="0" u="none" strike="noStrike" dirty="0">
                          <a:solidFill>
                            <a:srgbClr val="000000"/>
                          </a:solidFill>
                          <a:effectLst/>
                          <a:latin typeface="Corbel" panose="020B0503020204020204" pitchFamily="34" charset="0"/>
                        </a:rPr>
                        <a:t>9%</a:t>
                      </a:r>
                    </a:p>
                  </a:txBody>
                  <a:tcPr marL="9525" marR="9525" marT="9525" marB="0" anchor="ctr">
                    <a:lnL>
                      <a:noFill/>
                    </a:lnL>
                    <a:lnR>
                      <a:noFill/>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8%</a:t>
                      </a:r>
                    </a:p>
                  </a:txBody>
                  <a:tcPr marL="9525" marR="9525" marT="9525" marB="0" anchor="ctr">
                    <a:lnL>
                      <a:noFill/>
                    </a:lnL>
                    <a:lnR>
                      <a:noFill/>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9%</a:t>
                      </a:r>
                    </a:p>
                  </a:txBody>
                  <a:tcPr marL="9525" marR="9525" marT="9525" marB="0" anchor="ctr">
                    <a:lnL>
                      <a:noFill/>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13%</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8%</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12%</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12%</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8%</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10%</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9%</a:t>
                      </a:r>
                    </a:p>
                  </a:txBody>
                  <a:tcPr marL="9525" marR="9525" marT="9525" marB="0" anchor="ctr">
                    <a:lnL w="12700" cap="flat" cmpd="sng" algn="ctr">
                      <a:solidFill>
                        <a:schemeClr val="tx1"/>
                      </a:solidFill>
                      <a:prstDash val="solid"/>
                      <a:round/>
                      <a:headEnd type="none" w="med" len="med"/>
                      <a:tailEnd type="none" w="med" len="med"/>
                    </a:lnL>
                    <a:lnR>
                      <a:noFill/>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dirty="0">
                          <a:solidFill>
                            <a:srgbClr val="000000"/>
                          </a:solidFill>
                          <a:effectLst/>
                          <a:latin typeface="Corbel" panose="020B0503020204020204" pitchFamily="34" charset="0"/>
                        </a:rPr>
                        <a:t>10%</a:t>
                      </a:r>
                    </a:p>
                  </a:txBody>
                  <a:tcPr marL="9525" marR="9525" marT="9525" marB="0" anchor="ctr">
                    <a:lnL>
                      <a:noFill/>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12%</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10%</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9%</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5%</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5%</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1" i="0" u="none" strike="noStrike" dirty="0">
                          <a:solidFill>
                            <a:srgbClr val="FF0000"/>
                          </a:solidFill>
                          <a:effectLst/>
                          <a:latin typeface="Corbel" panose="020B0503020204020204" pitchFamily="34" charset="0"/>
                        </a:rPr>
                        <a:t>14%</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extLst>
                  <a:ext uri="{0D108BD9-81ED-4DB2-BD59-A6C34878D82A}">
                    <a16:rowId xmlns:a16="http://schemas.microsoft.com/office/drawing/2014/main" val="10005"/>
                  </a:ext>
                </a:extLst>
              </a:tr>
            </a:tbl>
          </a:graphicData>
        </a:graphic>
      </p:graphicFrame>
      <p:graphicFrame>
        <p:nvGraphicFramePr>
          <p:cNvPr id="17" name="8 Tabla">
            <a:extLst>
              <a:ext uri="{FF2B5EF4-FFF2-40B4-BE49-F238E27FC236}">
                <a16:creationId xmlns:a16="http://schemas.microsoft.com/office/drawing/2014/main" id="{BA560F8B-5565-44CB-BA33-5FCFEAA27B51}"/>
              </a:ext>
            </a:extLst>
          </p:cNvPr>
          <p:cNvGraphicFramePr>
            <a:graphicFrameLocks noGrp="1"/>
          </p:cNvGraphicFramePr>
          <p:nvPr>
            <p:extLst>
              <p:ext uri="{D42A27DB-BD31-4B8C-83A1-F6EECF244321}">
                <p14:modId xmlns:p14="http://schemas.microsoft.com/office/powerpoint/2010/main" val="3401574499"/>
              </p:ext>
            </p:extLst>
          </p:nvPr>
        </p:nvGraphicFramePr>
        <p:xfrm>
          <a:off x="733926" y="4572774"/>
          <a:ext cx="10550562" cy="1415132"/>
        </p:xfrm>
        <a:graphic>
          <a:graphicData uri="http://schemas.openxmlformats.org/drawingml/2006/table">
            <a:tbl>
              <a:tblPr/>
              <a:tblGrid>
                <a:gridCol w="1440000">
                  <a:extLst>
                    <a:ext uri="{9D8B030D-6E8A-4147-A177-3AD203B41FA5}">
                      <a16:colId xmlns:a16="http://schemas.microsoft.com/office/drawing/2014/main" val="20000"/>
                    </a:ext>
                  </a:extLst>
                </a:gridCol>
                <a:gridCol w="458913">
                  <a:extLst>
                    <a:ext uri="{9D8B030D-6E8A-4147-A177-3AD203B41FA5}">
                      <a16:colId xmlns:a16="http://schemas.microsoft.com/office/drawing/2014/main" val="20001"/>
                    </a:ext>
                  </a:extLst>
                </a:gridCol>
                <a:gridCol w="380256">
                  <a:extLst>
                    <a:ext uri="{9D8B030D-6E8A-4147-A177-3AD203B41FA5}">
                      <a16:colId xmlns:a16="http://schemas.microsoft.com/office/drawing/2014/main" val="935374778"/>
                    </a:ext>
                  </a:extLst>
                </a:gridCol>
                <a:gridCol w="575128">
                  <a:extLst>
                    <a:ext uri="{9D8B030D-6E8A-4147-A177-3AD203B41FA5}">
                      <a16:colId xmlns:a16="http://schemas.microsoft.com/office/drawing/2014/main" val="719633647"/>
                    </a:ext>
                  </a:extLst>
                </a:gridCol>
                <a:gridCol w="544293">
                  <a:extLst>
                    <a:ext uri="{9D8B030D-6E8A-4147-A177-3AD203B41FA5}">
                      <a16:colId xmlns:a16="http://schemas.microsoft.com/office/drawing/2014/main" val="3999206078"/>
                    </a:ext>
                  </a:extLst>
                </a:gridCol>
                <a:gridCol w="437567">
                  <a:extLst>
                    <a:ext uri="{9D8B030D-6E8A-4147-A177-3AD203B41FA5}">
                      <a16:colId xmlns:a16="http://schemas.microsoft.com/office/drawing/2014/main" val="3044190406"/>
                    </a:ext>
                  </a:extLst>
                </a:gridCol>
                <a:gridCol w="416224">
                  <a:extLst>
                    <a:ext uri="{9D8B030D-6E8A-4147-A177-3AD203B41FA5}">
                      <a16:colId xmlns:a16="http://schemas.microsoft.com/office/drawing/2014/main" val="4254066599"/>
                    </a:ext>
                  </a:extLst>
                </a:gridCol>
                <a:gridCol w="656095">
                  <a:extLst>
                    <a:ext uri="{9D8B030D-6E8A-4147-A177-3AD203B41FA5}">
                      <a16:colId xmlns:a16="http://schemas.microsoft.com/office/drawing/2014/main" val="755056812"/>
                    </a:ext>
                  </a:extLst>
                </a:gridCol>
                <a:gridCol w="704377">
                  <a:extLst>
                    <a:ext uri="{9D8B030D-6E8A-4147-A177-3AD203B41FA5}">
                      <a16:colId xmlns:a16="http://schemas.microsoft.com/office/drawing/2014/main" val="1031452437"/>
                    </a:ext>
                  </a:extLst>
                </a:gridCol>
                <a:gridCol w="671426">
                  <a:extLst>
                    <a:ext uri="{9D8B030D-6E8A-4147-A177-3AD203B41FA5}">
                      <a16:colId xmlns:a16="http://schemas.microsoft.com/office/drawing/2014/main" val="20010"/>
                    </a:ext>
                  </a:extLst>
                </a:gridCol>
                <a:gridCol w="500628">
                  <a:extLst>
                    <a:ext uri="{9D8B030D-6E8A-4147-A177-3AD203B41FA5}">
                      <a16:colId xmlns:a16="http://schemas.microsoft.com/office/drawing/2014/main" val="20011"/>
                    </a:ext>
                  </a:extLst>
                </a:gridCol>
                <a:gridCol w="656272">
                  <a:extLst>
                    <a:ext uri="{9D8B030D-6E8A-4147-A177-3AD203B41FA5}">
                      <a16:colId xmlns:a16="http://schemas.microsoft.com/office/drawing/2014/main" val="20012"/>
                    </a:ext>
                  </a:extLst>
                </a:gridCol>
                <a:gridCol w="656272">
                  <a:extLst>
                    <a:ext uri="{9D8B030D-6E8A-4147-A177-3AD203B41FA5}">
                      <a16:colId xmlns:a16="http://schemas.microsoft.com/office/drawing/2014/main" val="3863544000"/>
                    </a:ext>
                  </a:extLst>
                </a:gridCol>
                <a:gridCol w="848729">
                  <a:extLst>
                    <a:ext uri="{9D8B030D-6E8A-4147-A177-3AD203B41FA5}">
                      <a16:colId xmlns:a16="http://schemas.microsoft.com/office/drawing/2014/main" val="2509169248"/>
                    </a:ext>
                  </a:extLst>
                </a:gridCol>
                <a:gridCol w="684000">
                  <a:extLst>
                    <a:ext uri="{9D8B030D-6E8A-4147-A177-3AD203B41FA5}">
                      <a16:colId xmlns:a16="http://schemas.microsoft.com/office/drawing/2014/main" val="771000869"/>
                    </a:ext>
                  </a:extLst>
                </a:gridCol>
                <a:gridCol w="920382">
                  <a:extLst>
                    <a:ext uri="{9D8B030D-6E8A-4147-A177-3AD203B41FA5}">
                      <a16:colId xmlns:a16="http://schemas.microsoft.com/office/drawing/2014/main" val="3896350429"/>
                    </a:ext>
                  </a:extLst>
                </a:gridCol>
              </a:tblGrid>
              <a:tr h="288000">
                <a:tc rowSpan="2">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s-ES" sz="1200" b="1" i="0" u="none" strike="noStrike" kern="1200" baseline="0" dirty="0">
                          <a:solidFill>
                            <a:srgbClr val="000000"/>
                          </a:solidFill>
                          <a:effectLst/>
                          <a:latin typeface="Corbel" panose="020B0503020204020204" pitchFamily="34" charset="0"/>
                          <a:ea typeface="+mn-ea"/>
                          <a:cs typeface="+mn-cs"/>
                        </a:rPr>
                        <a:t>Diciembre</a:t>
                      </a:r>
                    </a:p>
                    <a:p>
                      <a:pPr marL="0" marR="0" lvl="0" indent="0" algn="ctr" defTabSz="914400" rtl="0" eaLnBrk="1" fontAlgn="ctr" latinLnBrk="0" hangingPunct="1">
                        <a:lnSpc>
                          <a:spcPct val="100000"/>
                        </a:lnSpc>
                        <a:spcBef>
                          <a:spcPts val="0"/>
                        </a:spcBef>
                        <a:spcAft>
                          <a:spcPts val="0"/>
                        </a:spcAft>
                        <a:buClrTx/>
                        <a:buSzTx/>
                        <a:buFontTx/>
                        <a:buNone/>
                        <a:tabLst/>
                        <a:defRPr/>
                      </a:pPr>
                      <a:r>
                        <a:rPr lang="es-ES" sz="1200" b="1" i="0" u="none" strike="noStrike" kern="1200" baseline="0" dirty="0">
                          <a:solidFill>
                            <a:srgbClr val="000000"/>
                          </a:solidFill>
                          <a:effectLst/>
                          <a:latin typeface="Corbel" panose="020B0503020204020204" pitchFamily="34" charset="0"/>
                          <a:ea typeface="+mn-ea"/>
                          <a:cs typeface="+mn-cs"/>
                        </a:rPr>
                        <a:t>2021</a:t>
                      </a:r>
                    </a:p>
                  </a:txBody>
                  <a:tcPr marL="5372" marR="5372" marT="5372" marB="0" anchor="ctr">
                    <a:lnL w="12700" cap="flat" cmpd="sng" algn="ctr">
                      <a:solidFill>
                        <a:schemeClr val="tx1"/>
                      </a:solidFill>
                      <a:prstDash val="solid"/>
                      <a:round/>
                      <a:headEnd type="none" w="med" len="med"/>
                      <a:tailEnd type="none" w="med" len="med"/>
                    </a:lnL>
                    <a:lnR>
                      <a:noFill/>
                    </a:lnR>
                    <a:lnT w="19050" cap="flat" cmpd="sng" algn="ctr">
                      <a:solidFill>
                        <a:schemeClr val="tx1">
                          <a:lumMod val="65000"/>
                          <a:lumOff val="35000"/>
                        </a:schemeClr>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rowSpan="2">
                  <a:txBody>
                    <a:bodyPr/>
                    <a:lstStyle/>
                    <a:p>
                      <a:pPr algn="ctr" rtl="0" fontAlgn="ctr"/>
                      <a:r>
                        <a:rPr lang="es-PE" sz="1200" b="1" i="0" u="none" strike="noStrike" dirty="0">
                          <a:solidFill>
                            <a:schemeClr val="tx1"/>
                          </a:solidFill>
                          <a:effectLst/>
                          <a:latin typeface="Corbel" panose="020B0503020204020204" pitchFamily="34" charset="0"/>
                        </a:rPr>
                        <a:t>Total </a:t>
                      </a:r>
                    </a:p>
                  </a:txBody>
                  <a:tcPr marL="5372" marR="5372" marT="5372" marB="0" anchor="ctr">
                    <a:lnL>
                      <a:noFill/>
                    </a:lnL>
                    <a:lnR>
                      <a:noFill/>
                    </a:lnR>
                    <a:lnT w="19050" cap="flat" cmpd="sng" algn="ctr">
                      <a:solidFill>
                        <a:schemeClr val="tx1">
                          <a:lumMod val="65000"/>
                          <a:lumOff val="35000"/>
                        </a:schemeClr>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gridSpan="2">
                  <a:txBody>
                    <a:bodyPr/>
                    <a:lstStyle/>
                    <a:p>
                      <a:pPr algn="ctr" rtl="0" fontAlgn="ctr"/>
                      <a:r>
                        <a:rPr lang="es-ES" sz="1200" b="1" i="0" u="none" strike="noStrike" dirty="0">
                          <a:solidFill>
                            <a:schemeClr val="tx1"/>
                          </a:solidFill>
                          <a:effectLst/>
                          <a:latin typeface="Corbel" panose="020B0503020204020204" pitchFamily="34" charset="0"/>
                        </a:rPr>
                        <a:t>Ámbito II</a:t>
                      </a:r>
                      <a:endParaRPr lang="es-PE" sz="1200" b="1" i="0" u="none" strike="noStrike" dirty="0">
                        <a:solidFill>
                          <a:schemeClr val="tx1"/>
                        </a:solidFill>
                        <a:effectLst/>
                        <a:latin typeface="Corbel" panose="020B0503020204020204" pitchFamily="34" charset="0"/>
                      </a:endParaRPr>
                    </a:p>
                  </a:txBody>
                  <a:tcPr marL="5372" marR="5372" marT="5372" marB="0" anchor="ctr">
                    <a:lnL>
                      <a:noFill/>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pPr algn="ctr" rtl="0" fontAlgn="ctr"/>
                      <a:endParaRPr lang="es-PE" sz="1200" b="1" i="0" u="none" strike="noStrike" dirty="0">
                        <a:solidFill>
                          <a:schemeClr val="tx1"/>
                        </a:solidFill>
                        <a:effectLst/>
                        <a:latin typeface="Corbel" panose="020B0503020204020204" pitchFamily="34" charset="0"/>
                      </a:endParaRPr>
                    </a:p>
                  </a:txBody>
                  <a:tcPr marL="5372" marR="5372" marT="5372" marB="0" anchor="ctr">
                    <a:lnL>
                      <a:noFill/>
                    </a:lnL>
                    <a:lnR w="12700" cap="flat" cmpd="sng" algn="ctr">
                      <a:no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gridSpan="3">
                  <a:txBody>
                    <a:bodyPr/>
                    <a:lstStyle/>
                    <a:p>
                      <a:pPr marL="0" algn="ctr" defTabSz="1219170" rtl="0" eaLnBrk="1" fontAlgn="ctr" latinLnBrk="0" hangingPunct="1"/>
                      <a:r>
                        <a:rPr lang="es-ES" sz="1200" b="1" i="0" u="none" strike="noStrike" kern="1200" dirty="0">
                          <a:solidFill>
                            <a:schemeClr val="tx1"/>
                          </a:solidFill>
                          <a:effectLst/>
                          <a:latin typeface="Corbel" panose="020B0503020204020204" pitchFamily="34" charset="0"/>
                          <a:ea typeface="+mn-ea"/>
                          <a:cs typeface="+mn-cs"/>
                        </a:rPr>
                        <a:t>Región</a:t>
                      </a:r>
                      <a:endParaRPr lang="es-PE" sz="1200" b="1" i="0" u="none" strike="noStrike" kern="1200" dirty="0">
                        <a:solidFill>
                          <a:schemeClr val="tx1"/>
                        </a:solidFill>
                        <a:effectLst/>
                        <a:latin typeface="Corbel" panose="020B0503020204020204" pitchFamily="34" charset="0"/>
                        <a:ea typeface="+mn-ea"/>
                        <a:cs typeface="+mn-cs"/>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endParaRPr lang="es-P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endParaRPr lang="es-P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gridSpan="2">
                  <a:txBody>
                    <a:bodyPr/>
                    <a:lstStyle/>
                    <a:p>
                      <a:pPr algn="ctr" rtl="0" fontAlgn="ctr"/>
                      <a:r>
                        <a:rPr lang="es-PE" sz="1200" b="1" i="0" u="none" strike="noStrike" dirty="0">
                          <a:solidFill>
                            <a:schemeClr val="tx1"/>
                          </a:solidFill>
                          <a:effectLst/>
                          <a:latin typeface="Corbel" panose="020B0503020204020204" pitchFamily="34" charset="0"/>
                        </a:rPr>
                        <a:t>Nivel de instrucción</a:t>
                      </a: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pPr algn="ctr" rtl="0" fontAlgn="ctr"/>
                      <a:endParaRPr lang="es-PE" sz="1400" b="0" i="0" u="none" strike="noStrike" dirty="0">
                        <a:solidFill>
                          <a:srgbClr val="000000"/>
                        </a:solidFill>
                        <a:effectLst/>
                        <a:latin typeface="+mn-lt"/>
                      </a:endParaRPr>
                    </a:p>
                  </a:txBody>
                  <a:tcPr marL="5372" marR="5372" marT="5372" marB="0" anchor="ctr">
                    <a:lnL w="12700" cap="flat" cmpd="sng" algn="ctr">
                      <a:solidFill>
                        <a:schemeClr val="tx1"/>
                      </a:solidFill>
                      <a:prstDash val="solid"/>
                      <a:round/>
                      <a:headEnd type="none" w="med" len="med"/>
                      <a:tailEnd type="none" w="med" len="med"/>
                    </a:lnL>
                    <a:lnR>
                      <a:noFill/>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bg1"/>
                    </a:solidFill>
                  </a:tcPr>
                </a:tc>
                <a:tc gridSpan="3">
                  <a:txBody>
                    <a:bodyPr/>
                    <a:lstStyle/>
                    <a:p>
                      <a:pPr algn="ctr" rtl="0" fontAlgn="ctr"/>
                      <a:r>
                        <a:rPr lang="es-ES" sz="1200" b="1" i="0" u="none" strike="noStrike" dirty="0">
                          <a:solidFill>
                            <a:schemeClr val="tx1"/>
                          </a:solidFill>
                          <a:effectLst/>
                          <a:latin typeface="Corbel" panose="020B0503020204020204" pitchFamily="34" charset="0"/>
                        </a:rPr>
                        <a:t>Identificación ideológica</a:t>
                      </a:r>
                      <a:endParaRPr lang="es-PE" sz="1200" b="1" i="0" u="none" strike="noStrike" dirty="0">
                        <a:solidFill>
                          <a:schemeClr val="tx1"/>
                        </a:solidFill>
                        <a:effectLst/>
                        <a:latin typeface="Corbel" panose="020B0503020204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pPr algn="ctr" rtl="0" fontAlgn="ctr"/>
                      <a:endParaRPr lang="es-PE" sz="1400" b="0" i="0" u="none" strike="noStrike" dirty="0">
                        <a:solidFill>
                          <a:srgbClr val="000000"/>
                        </a:solidFill>
                        <a:effectLst/>
                        <a:latin typeface="+mn-lt"/>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pPr algn="ctr" rtl="0" fontAlgn="ctr"/>
                      <a:endParaRPr lang="es-PE" sz="1400" b="0" i="0" u="none" strike="noStrike" dirty="0">
                        <a:solidFill>
                          <a:srgbClr val="000000"/>
                        </a:solidFill>
                        <a:effectLst/>
                        <a:latin typeface="+mn-lt"/>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gridSpan="2">
                  <a:txBody>
                    <a:bodyPr/>
                    <a:lstStyle/>
                    <a:p>
                      <a:pPr algn="ctr" rtl="0" fontAlgn="ctr"/>
                      <a:r>
                        <a:rPr lang="es-MX" sz="1200" b="1" i="0" u="none" strike="noStrike" dirty="0">
                          <a:solidFill>
                            <a:schemeClr val="tx1"/>
                          </a:solidFill>
                          <a:effectLst/>
                          <a:latin typeface="Corbel" panose="020B0503020204020204" pitchFamily="34" charset="0"/>
                        </a:rPr>
                        <a:t>Aprobación Castillo</a:t>
                      </a:r>
                      <a:endParaRPr lang="es-PE" sz="1200" b="1" i="0" u="none" strike="noStrike" dirty="0">
                        <a:solidFill>
                          <a:schemeClr val="tx1"/>
                        </a:solidFill>
                        <a:effectLst/>
                        <a:latin typeface="Corbel" panose="020B0503020204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pPr algn="ctr" rtl="0" fontAlgn="ctr"/>
                      <a:endParaRPr lang="es-PE" sz="1200" b="1" i="0" u="none" strike="noStrike" dirty="0">
                        <a:solidFill>
                          <a:schemeClr val="tx1"/>
                        </a:solidFill>
                        <a:effectLst/>
                        <a:latin typeface="Corbel" panose="020B0503020204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gridSpan="2">
                  <a:txBody>
                    <a:bodyPr/>
                    <a:lstStyle/>
                    <a:p>
                      <a:pPr algn="ctr" rtl="0" fontAlgn="ctr"/>
                      <a:r>
                        <a:rPr lang="es-MX" sz="1200" b="1" i="0" u="none" strike="noStrike" dirty="0">
                          <a:solidFill>
                            <a:schemeClr val="tx1"/>
                          </a:solidFill>
                          <a:effectLst/>
                          <a:latin typeface="Corbel" panose="020B0503020204020204" pitchFamily="34" charset="0"/>
                        </a:rPr>
                        <a:t>Gobierno Castillo</a:t>
                      </a:r>
                      <a:endParaRPr lang="es-PE" sz="1200" b="1" i="0" u="none" strike="noStrike" dirty="0">
                        <a:solidFill>
                          <a:schemeClr val="tx1"/>
                        </a:solidFill>
                        <a:effectLst/>
                        <a:latin typeface="Corbel" panose="020B0503020204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pPr algn="ctr" rtl="0" fontAlgn="ctr"/>
                      <a:endParaRPr lang="es-PE" sz="1200" b="1" i="0" u="none" strike="noStrike" dirty="0">
                        <a:solidFill>
                          <a:schemeClr val="tx1"/>
                        </a:solidFill>
                        <a:effectLst/>
                        <a:latin typeface="Corbel" panose="020B0503020204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0"/>
                  </a:ext>
                </a:extLst>
              </a:tr>
              <a:tr h="288000">
                <a:tc vMerge="1">
                  <a:txBody>
                    <a:bodyPr/>
                    <a:lstStyle/>
                    <a:p>
                      <a:endParaRPr lang="es-PE"/>
                    </a:p>
                  </a:txBody>
                  <a:tcPr/>
                </a:tc>
                <a:tc vMerge="1">
                  <a:txBody>
                    <a:bodyPr/>
                    <a:lstStyle/>
                    <a:p>
                      <a:endParaRPr lang="es-PE"/>
                    </a:p>
                  </a:txBody>
                  <a:tcPr/>
                </a:tc>
                <a:tc>
                  <a:txBody>
                    <a:bodyPr/>
                    <a:lstStyle/>
                    <a:p>
                      <a:pPr algn="ctr" rtl="0" fontAlgn="ctr"/>
                      <a:r>
                        <a:rPr lang="es-ES" sz="1200" b="1" i="0" u="none" strike="noStrike" dirty="0">
                          <a:solidFill>
                            <a:schemeClr val="tx1"/>
                          </a:solidFill>
                          <a:effectLst/>
                          <a:latin typeface="Corbel" panose="020B0503020204020204" pitchFamily="34" charset="0"/>
                          <a:cs typeface="Arial" panose="020B0604020202020204" pitchFamily="34" charset="0"/>
                        </a:rPr>
                        <a:t>Lima</a:t>
                      </a:r>
                    </a:p>
                    <a:p>
                      <a:pPr algn="ctr" rtl="0" fontAlgn="ctr"/>
                      <a:r>
                        <a:rPr lang="es-ES" sz="1200" b="1" i="0" u="none" strike="noStrike" dirty="0" err="1">
                          <a:solidFill>
                            <a:schemeClr val="tx1"/>
                          </a:solidFill>
                          <a:effectLst/>
                          <a:latin typeface="Corbel" panose="020B0503020204020204" pitchFamily="34" charset="0"/>
                          <a:cs typeface="Arial" panose="020B0604020202020204" pitchFamily="34" charset="0"/>
                        </a:rPr>
                        <a:t>Met</a:t>
                      </a:r>
                      <a:r>
                        <a:rPr lang="es-ES" sz="1200" b="1" i="0" u="none" strike="noStrike" dirty="0">
                          <a:solidFill>
                            <a:schemeClr val="tx1"/>
                          </a:solidFill>
                          <a:effectLst/>
                          <a:latin typeface="Corbel" panose="020B0503020204020204" pitchFamily="34" charset="0"/>
                          <a:cs typeface="Arial" panose="020B0604020202020204" pitchFamily="34" charset="0"/>
                        </a:rPr>
                        <a:t>.</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a:noFill/>
                    </a:lnL>
                    <a:lnR>
                      <a:noFill/>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algn="ctr" rtl="0" fontAlgn="ctr"/>
                      <a:r>
                        <a:rPr lang="es-ES" sz="1200" b="1" i="0" u="none" strike="noStrike" dirty="0">
                          <a:solidFill>
                            <a:schemeClr val="tx1"/>
                          </a:solidFill>
                          <a:effectLst/>
                          <a:latin typeface="Corbel" panose="020B0503020204020204" pitchFamily="34" charset="0"/>
                          <a:cs typeface="Arial" panose="020B0604020202020204" pitchFamily="34" charset="0"/>
                        </a:rPr>
                        <a:t>Perú sin</a:t>
                      </a:r>
                    </a:p>
                    <a:p>
                      <a:pPr algn="ctr" rtl="0" fontAlgn="ctr"/>
                      <a:r>
                        <a:rPr lang="es-ES" sz="1200" b="1" i="0" u="none" strike="noStrike" dirty="0">
                          <a:solidFill>
                            <a:schemeClr val="tx1"/>
                          </a:solidFill>
                          <a:effectLst/>
                          <a:latin typeface="Corbel" panose="020B0503020204020204" pitchFamily="34" charset="0"/>
                          <a:cs typeface="Arial" panose="020B0604020202020204" pitchFamily="34" charset="0"/>
                        </a:rPr>
                        <a:t>Lima</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a:noFill/>
                    </a:lnL>
                    <a:lnR w="12700" cap="flat" cmpd="sng" algn="ctr">
                      <a:solidFill>
                        <a:schemeClr val="tx1"/>
                      </a:solid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algn="ctr" rtl="0" fontAlgn="ctr"/>
                      <a:r>
                        <a:rPr lang="es-ES" sz="1200" b="1" i="0" u="none" strike="noStrike" dirty="0">
                          <a:solidFill>
                            <a:schemeClr val="tx1"/>
                          </a:solidFill>
                          <a:effectLst/>
                          <a:latin typeface="Corbel" panose="020B0503020204020204" pitchFamily="34" charset="0"/>
                          <a:cs typeface="Arial" panose="020B0604020202020204" pitchFamily="34" charset="0"/>
                        </a:rPr>
                        <a:t>Costa</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algn="ctr" rtl="0" fontAlgn="ctr"/>
                      <a:r>
                        <a:rPr lang="es-ES" sz="1200" b="1" i="0" u="none" strike="noStrike" dirty="0">
                          <a:solidFill>
                            <a:schemeClr val="tx1"/>
                          </a:solidFill>
                          <a:effectLst/>
                          <a:latin typeface="Corbel" panose="020B0503020204020204" pitchFamily="34" charset="0"/>
                          <a:cs typeface="Arial" panose="020B0604020202020204" pitchFamily="34" charset="0"/>
                        </a:rPr>
                        <a:t>Sierra</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ES" sz="1200" b="1" i="0" u="none" strike="noStrike" dirty="0">
                          <a:solidFill>
                            <a:schemeClr val="tx1"/>
                          </a:solidFill>
                          <a:effectLst/>
                          <a:latin typeface="Corbel" panose="020B0503020204020204" pitchFamily="34" charset="0"/>
                          <a:cs typeface="Arial" panose="020B0604020202020204" pitchFamily="34" charset="0"/>
                        </a:rPr>
                        <a:t>Selva</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ctr"/>
                      <a:r>
                        <a:rPr lang="es-PE" sz="1200" b="1" i="0" u="none" strike="noStrike" dirty="0">
                          <a:solidFill>
                            <a:schemeClr val="tx1"/>
                          </a:solidFill>
                          <a:effectLst/>
                          <a:latin typeface="Corbel" panose="020B0503020204020204" pitchFamily="34" charset="0"/>
                          <a:cs typeface="Arial" panose="020B0604020202020204" pitchFamily="34" charset="0"/>
                        </a:rPr>
                        <a:t>Básica</a:t>
                      </a:r>
                    </a:p>
                  </a:txBody>
                  <a:tcPr marL="5372" marR="5372" marT="5372" marB="0" anchor="ctr">
                    <a:lnL w="12700" cap="flat" cmpd="sng" algn="ctr">
                      <a:solidFill>
                        <a:schemeClr val="tx1"/>
                      </a:solidFill>
                      <a:prstDash val="solid"/>
                      <a:round/>
                      <a:headEnd type="none" w="med" len="med"/>
                      <a:tailEnd type="none" w="med" len="med"/>
                    </a:lnL>
                    <a:lnR>
                      <a:noFill/>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PE" sz="1200" b="1" i="0" u="none" strike="noStrike" dirty="0">
                          <a:solidFill>
                            <a:schemeClr val="tx1"/>
                          </a:solidFill>
                          <a:effectLst/>
                          <a:latin typeface="Corbel" panose="020B0503020204020204" pitchFamily="34" charset="0"/>
                          <a:cs typeface="Arial" panose="020B0604020202020204" pitchFamily="34" charset="0"/>
                        </a:rPr>
                        <a:t>Superior</a:t>
                      </a:r>
                    </a:p>
                  </a:txBody>
                  <a:tcPr marL="5372" marR="5372" marT="5372"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ctr"/>
                      <a:r>
                        <a:rPr lang="es-MX" sz="1200" b="1" i="0" u="none" strike="noStrike" dirty="0">
                          <a:solidFill>
                            <a:schemeClr val="tx1"/>
                          </a:solidFill>
                          <a:effectLst/>
                          <a:latin typeface="Corbel" panose="020B0503020204020204" pitchFamily="34" charset="0"/>
                          <a:cs typeface="Arial" panose="020B0604020202020204" pitchFamily="34" charset="0"/>
                        </a:rPr>
                        <a:t>Izquierda</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PE" sz="1200" b="1" i="0" u="none" strike="noStrike" dirty="0">
                          <a:solidFill>
                            <a:schemeClr val="tx1"/>
                          </a:solidFill>
                          <a:effectLst/>
                          <a:latin typeface="Corbel" panose="020B0503020204020204" pitchFamily="34" charset="0"/>
                          <a:cs typeface="Arial" panose="020B0604020202020204" pitchFamily="34" charset="0"/>
                        </a:rPr>
                        <a:t>Centro</a:t>
                      </a:r>
                    </a:p>
                  </a:txBody>
                  <a:tcPr marL="5372" marR="5372" marT="5372"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PE" sz="1200" b="1" i="0" u="none" strike="noStrike" dirty="0">
                          <a:solidFill>
                            <a:schemeClr val="tx1"/>
                          </a:solidFill>
                          <a:effectLst/>
                          <a:latin typeface="Corbel" panose="020B0503020204020204" pitchFamily="34" charset="0"/>
                          <a:cs typeface="Arial" panose="020B0604020202020204" pitchFamily="34" charset="0"/>
                        </a:rPr>
                        <a:t>Derecha</a:t>
                      </a:r>
                    </a:p>
                  </a:txBody>
                  <a:tcPr marL="5372" marR="5372" marT="5372"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MX" sz="1200" b="1" i="0" u="none" strike="noStrike" dirty="0">
                          <a:solidFill>
                            <a:schemeClr val="tx1"/>
                          </a:solidFill>
                          <a:effectLst/>
                          <a:latin typeface="Corbel" panose="020B0503020204020204" pitchFamily="34" charset="0"/>
                          <a:cs typeface="Arial" panose="020B0604020202020204" pitchFamily="34" charset="0"/>
                        </a:rPr>
                        <a:t>Aprueba</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MX" sz="1200" b="1" i="0" u="none" strike="noStrike" dirty="0">
                          <a:solidFill>
                            <a:schemeClr val="tx1"/>
                          </a:solidFill>
                          <a:effectLst/>
                          <a:latin typeface="Corbel" panose="020B0503020204020204" pitchFamily="34" charset="0"/>
                          <a:cs typeface="Arial" panose="020B0604020202020204" pitchFamily="34" charset="0"/>
                        </a:rPr>
                        <a:t>Desaprueba</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MX" sz="1200" b="1" i="0" u="none" strike="noStrike" dirty="0">
                          <a:solidFill>
                            <a:schemeClr val="tx1"/>
                          </a:solidFill>
                          <a:effectLst/>
                          <a:latin typeface="Corbel" panose="020B0503020204020204" pitchFamily="34" charset="0"/>
                          <a:cs typeface="Arial" panose="020B0604020202020204" pitchFamily="34" charset="0"/>
                        </a:rPr>
                        <a:t>Durará 5 años</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MX" sz="1200" b="1" i="0" u="none" strike="noStrike" dirty="0">
                          <a:solidFill>
                            <a:schemeClr val="tx1"/>
                          </a:solidFill>
                          <a:effectLst/>
                          <a:latin typeface="Corbel" panose="020B0503020204020204" pitchFamily="34" charset="0"/>
                          <a:cs typeface="Arial" panose="020B0604020202020204" pitchFamily="34" charset="0"/>
                        </a:rPr>
                        <a:t>No terminará</a:t>
                      </a:r>
                    </a:p>
                    <a:p>
                      <a:pPr marL="0" marR="0" indent="0" algn="ctr" defTabSz="1219170" rtl="0" eaLnBrk="1" fontAlgn="ctr" latinLnBrk="0" hangingPunct="1">
                        <a:lnSpc>
                          <a:spcPct val="100000"/>
                        </a:lnSpc>
                        <a:spcBef>
                          <a:spcPts val="0"/>
                        </a:spcBef>
                        <a:spcAft>
                          <a:spcPts val="0"/>
                        </a:spcAft>
                        <a:buClrTx/>
                        <a:buSzTx/>
                        <a:buFontTx/>
                        <a:buNone/>
                        <a:tabLst/>
                        <a:defRPr/>
                      </a:pPr>
                      <a:r>
                        <a:rPr lang="es-MX" sz="1200" b="1" i="0" u="none" strike="noStrike" dirty="0">
                          <a:solidFill>
                            <a:schemeClr val="tx1"/>
                          </a:solidFill>
                          <a:effectLst/>
                          <a:latin typeface="Corbel" panose="020B0503020204020204" pitchFamily="34" charset="0"/>
                          <a:cs typeface="Arial" panose="020B0604020202020204" pitchFamily="34" charset="0"/>
                        </a:rPr>
                        <a:t>su gobierno</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1"/>
                  </a:ext>
                </a:extLst>
              </a:tr>
              <a:tr h="252000">
                <a:tc>
                  <a:txBody>
                    <a:bodyPr/>
                    <a:lstStyle/>
                    <a:p>
                      <a:pPr algn="l" fontAlgn="ctr"/>
                      <a:r>
                        <a:rPr lang="es-PE" sz="1200" b="0" i="0" u="none" strike="noStrike" dirty="0">
                          <a:solidFill>
                            <a:srgbClr val="000000"/>
                          </a:solidFill>
                          <a:effectLst/>
                          <a:latin typeface="Corbel" panose="020B0503020204020204" pitchFamily="34" charset="0"/>
                        </a:rPr>
                        <a:t>Aprueba</a:t>
                      </a:r>
                    </a:p>
                  </a:txBody>
                  <a:tcPr marL="9525" marR="9525" marT="9525" marB="0" anchor="ctr">
                    <a:lnL w="12700" cap="flat" cmpd="sng" algn="ctr">
                      <a:solidFill>
                        <a:schemeClr val="tx1"/>
                      </a:solidFill>
                      <a:prstDash val="solid"/>
                      <a:round/>
                      <a:headEnd type="none" w="med" len="med"/>
                      <a:tailEnd type="none" w="med" len="med"/>
                    </a:lnL>
                    <a:lnR>
                      <a:noFill/>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ctr"/>
                      <a:r>
                        <a:rPr lang="es-PE" sz="1200" b="0" i="0" u="none" strike="noStrike" dirty="0">
                          <a:solidFill>
                            <a:srgbClr val="000000"/>
                          </a:solidFill>
                          <a:effectLst/>
                          <a:latin typeface="Corbel" panose="020B0503020204020204" pitchFamily="34" charset="0"/>
                        </a:rPr>
                        <a:t>23%</a:t>
                      </a:r>
                    </a:p>
                  </a:txBody>
                  <a:tcPr marL="9525" marR="9525" marT="9525" marB="0" anchor="ctr">
                    <a:lnL>
                      <a:noFill/>
                    </a:lnL>
                    <a:lnR>
                      <a:noFill/>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dirty="0">
                          <a:solidFill>
                            <a:srgbClr val="000000"/>
                          </a:solidFill>
                          <a:effectLst/>
                          <a:latin typeface="Corbel" panose="020B0503020204020204" pitchFamily="34" charset="0"/>
                        </a:rPr>
                        <a:t>23%</a:t>
                      </a:r>
                    </a:p>
                  </a:txBody>
                  <a:tcPr marL="9525" marR="9525" marT="9525" marB="0" anchor="ctr">
                    <a:lnL>
                      <a:noFill/>
                    </a:lnL>
                    <a:lnR>
                      <a:noFill/>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23%</a:t>
                      </a:r>
                    </a:p>
                  </a:txBody>
                  <a:tcPr marL="9525" marR="9525" marT="9525" marB="0" anchor="ctr">
                    <a:lnL>
                      <a:noFill/>
                    </a:lnL>
                    <a:lnR w="12700" cap="flat" cmpd="sng" algn="ctr">
                      <a:solidFill>
                        <a:schemeClr val="tx1"/>
                      </a:solid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dirty="0">
                          <a:solidFill>
                            <a:srgbClr val="000000"/>
                          </a:solidFill>
                          <a:effectLst/>
                          <a:latin typeface="Corbel" panose="020B0503020204020204" pitchFamily="34" charset="0"/>
                        </a:rPr>
                        <a:t>22%</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22%</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27%</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23%</a:t>
                      </a:r>
                    </a:p>
                  </a:txBody>
                  <a:tcPr marL="9525" marR="9525" marT="9525" marB="0" anchor="ctr">
                    <a:lnL w="12700" cap="flat" cmpd="sng" algn="ctr">
                      <a:solidFill>
                        <a:schemeClr val="tx1"/>
                      </a:solidFill>
                      <a:prstDash val="solid"/>
                      <a:round/>
                      <a:headEnd type="none" w="med" len="med"/>
                      <a:tailEnd type="none" w="med" len="med"/>
                    </a:lnL>
                    <a:lnR>
                      <a:noFill/>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22%</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16%</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20%</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31%</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22%</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24%</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21%</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24%</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extLst>
                  <a:ext uri="{0D108BD9-81ED-4DB2-BD59-A6C34878D82A}">
                    <a16:rowId xmlns:a16="http://schemas.microsoft.com/office/drawing/2014/main" val="10002"/>
                  </a:ext>
                </a:extLst>
              </a:tr>
              <a:tr h="252000">
                <a:tc>
                  <a:txBody>
                    <a:bodyPr/>
                    <a:lstStyle/>
                    <a:p>
                      <a:pPr algn="l" fontAlgn="ctr"/>
                      <a:r>
                        <a:rPr lang="es-PE" sz="1200" b="0" i="0" u="none" strike="noStrike" dirty="0">
                          <a:solidFill>
                            <a:srgbClr val="000000"/>
                          </a:solidFill>
                          <a:effectLst/>
                          <a:latin typeface="Corbel" panose="020B0503020204020204" pitchFamily="34" charset="0"/>
                        </a:rPr>
                        <a:t>Desaprueba</a:t>
                      </a:r>
                    </a:p>
                  </a:txBody>
                  <a:tcPr marL="9525" marR="9525" marT="9525" marB="0" anchor="ctr">
                    <a:lnL w="12700" cap="flat" cmpd="sng" algn="ctr">
                      <a:solidFill>
                        <a:schemeClr val="tx1"/>
                      </a:solidFill>
                      <a:prstDash val="solid"/>
                      <a:round/>
                      <a:headEnd type="none" w="med" len="med"/>
                      <a:tailEnd type="none" w="med" len="med"/>
                    </a:lnL>
                    <a:lnR>
                      <a:noFill/>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ctr"/>
                      <a:r>
                        <a:rPr lang="es-PE" sz="1200" b="0" i="0" u="none" strike="noStrike" dirty="0">
                          <a:solidFill>
                            <a:srgbClr val="000000"/>
                          </a:solidFill>
                          <a:effectLst/>
                          <a:latin typeface="Corbel" panose="020B0503020204020204" pitchFamily="34" charset="0"/>
                        </a:rPr>
                        <a:t>68%</a:t>
                      </a:r>
                    </a:p>
                  </a:txBody>
                  <a:tcPr marL="9525" marR="9525" marT="9525" marB="0" anchor="ctr">
                    <a:lnL>
                      <a:noFill/>
                    </a:lnL>
                    <a:lnR>
                      <a:noFill/>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69%</a:t>
                      </a:r>
                    </a:p>
                  </a:txBody>
                  <a:tcPr marL="9525" marR="9525" marT="9525" marB="0" anchor="ctr">
                    <a:lnL>
                      <a:noFill/>
                    </a:lnL>
                    <a:lnR>
                      <a:noFill/>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67%</a:t>
                      </a:r>
                    </a:p>
                  </a:txBody>
                  <a:tcPr marL="9525" marR="9525" marT="9525" marB="0" anchor="ctr">
                    <a:lnL>
                      <a:noFill/>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69%</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67%</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63%</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65%</a:t>
                      </a:r>
                    </a:p>
                  </a:txBody>
                  <a:tcPr marL="9525" marR="9525" marT="9525" marB="0" anchor="ctr">
                    <a:lnL w="12700" cap="flat" cmpd="sng" algn="ctr">
                      <a:solidFill>
                        <a:schemeClr val="tx1"/>
                      </a:solidFill>
                      <a:prstDash val="solid"/>
                      <a:round/>
                      <a:headEnd type="none" w="med" len="med"/>
                      <a:tailEnd type="none" w="med" len="med"/>
                    </a:lnL>
                    <a:lnR>
                      <a:noFill/>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71%</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76%</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71%</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60%</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70%</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67%</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70%</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67%</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extLst>
                  <a:ext uri="{0D108BD9-81ED-4DB2-BD59-A6C34878D82A}">
                    <a16:rowId xmlns:a16="http://schemas.microsoft.com/office/drawing/2014/main" val="10003"/>
                  </a:ext>
                </a:extLst>
              </a:tr>
              <a:tr h="252000">
                <a:tc>
                  <a:txBody>
                    <a:bodyPr/>
                    <a:lstStyle/>
                    <a:p>
                      <a:pPr algn="l" fontAlgn="ctr"/>
                      <a:r>
                        <a:rPr lang="es-PE" sz="1200" b="0" i="0" u="none" strike="noStrike" dirty="0">
                          <a:solidFill>
                            <a:srgbClr val="000000"/>
                          </a:solidFill>
                          <a:effectLst/>
                          <a:latin typeface="Corbel" panose="020B0503020204020204" pitchFamily="34" charset="0"/>
                        </a:rPr>
                        <a:t>NS/NP</a:t>
                      </a:r>
                    </a:p>
                  </a:txBody>
                  <a:tcPr marL="9525" marR="9525" marT="9525" marB="0" anchor="ctr">
                    <a:lnL w="12700" cap="flat" cmpd="sng" algn="ctr">
                      <a:solidFill>
                        <a:schemeClr val="tx1"/>
                      </a:solidFill>
                      <a:prstDash val="solid"/>
                      <a:round/>
                      <a:headEnd type="none" w="med" len="med"/>
                      <a:tailEnd type="none" w="med" len="med"/>
                    </a:lnL>
                    <a:lnR>
                      <a:noFill/>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tcPr>
                </a:tc>
                <a:tc>
                  <a:txBody>
                    <a:bodyPr/>
                    <a:lstStyle/>
                    <a:p>
                      <a:pPr algn="ctr" fontAlgn="ctr"/>
                      <a:r>
                        <a:rPr lang="es-PE" sz="1200" b="0" i="0" u="none" strike="noStrike" dirty="0">
                          <a:solidFill>
                            <a:srgbClr val="000000"/>
                          </a:solidFill>
                          <a:effectLst/>
                          <a:latin typeface="Corbel" panose="020B0503020204020204" pitchFamily="34" charset="0"/>
                        </a:rPr>
                        <a:t>9%</a:t>
                      </a:r>
                    </a:p>
                  </a:txBody>
                  <a:tcPr marL="9525" marR="9525" marT="9525" marB="0" anchor="ctr">
                    <a:lnL>
                      <a:noFill/>
                    </a:lnL>
                    <a:lnR>
                      <a:noFill/>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8%</a:t>
                      </a:r>
                    </a:p>
                  </a:txBody>
                  <a:tcPr marL="9525" marR="9525" marT="9525" marB="0" anchor="ctr">
                    <a:lnL>
                      <a:noFill/>
                    </a:lnL>
                    <a:lnR>
                      <a:noFill/>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dirty="0">
                          <a:solidFill>
                            <a:srgbClr val="000000"/>
                          </a:solidFill>
                          <a:effectLst/>
                          <a:latin typeface="Corbel" panose="020B0503020204020204" pitchFamily="34" charset="0"/>
                        </a:rPr>
                        <a:t>10%</a:t>
                      </a:r>
                    </a:p>
                  </a:txBody>
                  <a:tcPr marL="9525" marR="9525" marT="9525" marB="0" anchor="ctr">
                    <a:lnL>
                      <a:noFill/>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9%</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11%</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10%</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12%</a:t>
                      </a:r>
                    </a:p>
                  </a:txBody>
                  <a:tcPr marL="9525" marR="9525" marT="9525" marB="0" anchor="ctr">
                    <a:lnL w="12700" cap="flat" cmpd="sng" algn="ctr">
                      <a:solidFill>
                        <a:schemeClr val="tx1"/>
                      </a:solidFill>
                      <a:prstDash val="solid"/>
                      <a:round/>
                      <a:headEnd type="none" w="med" len="med"/>
                      <a:tailEnd type="none" w="med" len="med"/>
                    </a:lnL>
                    <a:lnR>
                      <a:noFill/>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7%</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8%</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9%</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9%</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8%</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9%</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9%</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dirty="0">
                          <a:solidFill>
                            <a:srgbClr val="000000"/>
                          </a:solidFill>
                          <a:effectLst/>
                          <a:latin typeface="Corbel" panose="020B0503020204020204" pitchFamily="34" charset="0"/>
                        </a:rPr>
                        <a:t>9%</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90583860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gray">
          <a:solidFill>
            <a:schemeClr val="accent5">
              <a:lumMod val="75000"/>
            </a:schemeClr>
          </a:solidFill>
        </p:spPr>
        <p:txBody>
          <a:bodyPr/>
          <a:lstStyle/>
          <a:p>
            <a:pPr>
              <a:spcAft>
                <a:spcPts val="400"/>
              </a:spcAft>
            </a:pPr>
            <a:r>
              <a:rPr lang="es-PE" sz="4400" dirty="0">
                <a:latin typeface="Corbel" panose="020B0503020204020204" pitchFamily="34" charset="0"/>
              </a:rPr>
              <a:t>Cierre de 2021 y expectativas para 2022</a:t>
            </a:r>
          </a:p>
        </p:txBody>
      </p:sp>
      <p:sp>
        <p:nvSpPr>
          <p:cNvPr id="3" name="Rectángulo 2"/>
          <p:cNvSpPr/>
          <p:nvPr/>
        </p:nvSpPr>
        <p:spPr bwMode="gray">
          <a:xfrm>
            <a:off x="6568745" y="6366066"/>
            <a:ext cx="5366327" cy="401782"/>
          </a:xfrm>
          <a:prstGeom prst="rect">
            <a:avLst/>
          </a:prstGeom>
          <a:solidFill>
            <a:schemeClr val="bg1"/>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indent="0" algn="ctr">
              <a:spcBef>
                <a:spcPts val="300"/>
              </a:spcBef>
              <a:buFont typeface="Courier New" pitchFamily="49" charset="0"/>
              <a:buNone/>
            </a:pPr>
            <a:endParaRPr lang="es-PE" sz="1600" dirty="0">
              <a:solidFill>
                <a:schemeClr val="tx1"/>
              </a:solidFill>
              <a:latin typeface="Arial" pitchFamily="34" charset="0"/>
              <a:cs typeface="Arial" pitchFamily="34" charset="0"/>
            </a:endParaRPr>
          </a:p>
        </p:txBody>
      </p:sp>
    </p:spTree>
    <p:extLst>
      <p:ext uri="{BB962C8B-B14F-4D97-AF65-F5344CB8AC3E}">
        <p14:creationId xmlns:p14="http://schemas.microsoft.com/office/powerpoint/2010/main" val="24148439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ítulo 10"/>
          <p:cNvSpPr txBox="1">
            <a:spLocks/>
          </p:cNvSpPr>
          <p:nvPr/>
        </p:nvSpPr>
        <p:spPr>
          <a:xfrm>
            <a:off x="449802" y="462457"/>
            <a:ext cx="8635175" cy="1168635"/>
          </a:xfrm>
          <a:prstGeom prst="rect">
            <a:avLst/>
          </a:prstGeom>
        </p:spPr>
        <p:txBody>
          <a:bodyPr/>
          <a:lstStyle>
            <a:lvl1pPr algn="l" defTabSz="1219170" rtl="0" eaLnBrk="1" latinLnBrk="0" hangingPunct="1">
              <a:spcBef>
                <a:spcPct val="0"/>
              </a:spcBef>
              <a:buNone/>
              <a:defRPr sz="2400" kern="1200">
                <a:solidFill>
                  <a:schemeClr val="tx1"/>
                </a:solidFill>
                <a:latin typeface="Arial" pitchFamily="34" charset="0"/>
                <a:ea typeface="+mj-ea"/>
                <a:cs typeface="+mj-cs"/>
              </a:defRPr>
            </a:lvl1pPr>
          </a:lstStyle>
          <a:p>
            <a:pPr algn="just"/>
            <a:r>
              <a:rPr lang="es-PE" dirty="0">
                <a:latin typeface="Corbel" panose="020B0503020204020204" pitchFamily="34" charset="0"/>
              </a:rPr>
              <a:t>Balance personal del año 2021: un 38% considera que su año fue malo o muy malo, versus un 13% que evalúa de manera positiva su año. Para la mitad de los encuestados fue un año regular. </a:t>
            </a:r>
          </a:p>
        </p:txBody>
      </p:sp>
      <p:sp>
        <p:nvSpPr>
          <p:cNvPr id="6" name="Rectángulo 5"/>
          <p:cNvSpPr/>
          <p:nvPr/>
        </p:nvSpPr>
        <p:spPr>
          <a:xfrm>
            <a:off x="449802" y="1946005"/>
            <a:ext cx="11089025" cy="369332"/>
          </a:xfrm>
          <a:prstGeom prst="rect">
            <a:avLst/>
          </a:prstGeom>
        </p:spPr>
        <p:txBody>
          <a:bodyPr wrap="square">
            <a:spAutoFit/>
          </a:bodyPr>
          <a:lstStyle/>
          <a:p>
            <a:r>
              <a:rPr lang="es-MX" dirty="0">
                <a:latin typeface="Corbel" panose="020B0503020204020204" pitchFamily="34" charset="0"/>
              </a:rPr>
              <a:t>¿Qué tan bueno o malo fue este año 2021 para usted? </a:t>
            </a:r>
            <a:r>
              <a:rPr lang="es-ES" dirty="0">
                <a:latin typeface="Corbel" panose="020B0503020204020204" pitchFamily="34" charset="0"/>
              </a:rPr>
              <a:t>(Pregunta asistida)</a:t>
            </a:r>
            <a:endParaRPr lang="es-PE" b="1" dirty="0">
              <a:latin typeface="Corbel" panose="020B0503020204020204" pitchFamily="34" charset="0"/>
            </a:endParaRPr>
          </a:p>
        </p:txBody>
      </p:sp>
      <p:graphicFrame>
        <p:nvGraphicFramePr>
          <p:cNvPr id="15" name="Gráfico 14"/>
          <p:cNvGraphicFramePr/>
          <p:nvPr>
            <p:extLst>
              <p:ext uri="{D42A27DB-BD31-4B8C-83A1-F6EECF244321}">
                <p14:modId xmlns:p14="http://schemas.microsoft.com/office/powerpoint/2010/main" val="2228503634"/>
              </p:ext>
            </p:extLst>
          </p:nvPr>
        </p:nvGraphicFramePr>
        <p:xfrm>
          <a:off x="276562" y="2284559"/>
          <a:ext cx="11465636" cy="3859982"/>
        </p:xfrm>
        <a:graphic>
          <a:graphicData uri="http://schemas.openxmlformats.org/drawingml/2006/chart">
            <c:chart xmlns:c="http://schemas.openxmlformats.org/drawingml/2006/chart" xmlns:r="http://schemas.openxmlformats.org/officeDocument/2006/relationships" r:id="rId3"/>
          </a:graphicData>
        </a:graphic>
      </p:graphicFrame>
      <p:sp>
        <p:nvSpPr>
          <p:cNvPr id="2" name="Cerrar llave 1"/>
          <p:cNvSpPr/>
          <p:nvPr/>
        </p:nvSpPr>
        <p:spPr>
          <a:xfrm rot="16200000">
            <a:off x="2500860" y="2681824"/>
            <a:ext cx="163776" cy="1856095"/>
          </a:xfrm>
          <a:prstGeom prst="rightBrac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PE"/>
          </a:p>
        </p:txBody>
      </p:sp>
      <p:sp>
        <p:nvSpPr>
          <p:cNvPr id="7" name="Cerrar llave 6"/>
          <p:cNvSpPr/>
          <p:nvPr/>
        </p:nvSpPr>
        <p:spPr>
          <a:xfrm rot="16200000">
            <a:off x="9321541" y="2527136"/>
            <a:ext cx="163776" cy="1856095"/>
          </a:xfrm>
          <a:prstGeom prst="rightBrac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PE"/>
          </a:p>
        </p:txBody>
      </p:sp>
      <p:sp>
        <p:nvSpPr>
          <p:cNvPr id="8" name="Rectángulo redondeado 7"/>
          <p:cNvSpPr/>
          <p:nvPr/>
        </p:nvSpPr>
        <p:spPr bwMode="gray">
          <a:xfrm>
            <a:off x="9084977" y="2975854"/>
            <a:ext cx="661737" cy="348916"/>
          </a:xfrm>
          <a:prstGeom prst="roundRect">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indent="0" algn="ctr">
              <a:spcBef>
                <a:spcPts val="300"/>
              </a:spcBef>
              <a:buFont typeface="Courier New" pitchFamily="49" charset="0"/>
              <a:buNone/>
            </a:pPr>
            <a:r>
              <a:rPr lang="es-ES" sz="1600" dirty="0">
                <a:solidFill>
                  <a:schemeClr val="tx1"/>
                </a:solidFill>
                <a:latin typeface="Corbel" panose="020B0503020204020204" pitchFamily="34" charset="0"/>
                <a:cs typeface="Arial" pitchFamily="34" charset="0"/>
              </a:rPr>
              <a:t>13%</a:t>
            </a:r>
            <a:endParaRPr lang="es-PE" sz="1600" dirty="0">
              <a:solidFill>
                <a:schemeClr val="tx1"/>
              </a:solidFill>
              <a:latin typeface="Corbel" panose="020B0503020204020204" pitchFamily="34" charset="0"/>
              <a:cs typeface="Arial" pitchFamily="34" charset="0"/>
            </a:endParaRPr>
          </a:p>
        </p:txBody>
      </p:sp>
      <p:sp>
        <p:nvSpPr>
          <p:cNvPr id="10" name="Rectángulo redondeado 9"/>
          <p:cNvSpPr/>
          <p:nvPr/>
        </p:nvSpPr>
        <p:spPr bwMode="gray">
          <a:xfrm>
            <a:off x="2251879" y="3124058"/>
            <a:ext cx="661737" cy="348916"/>
          </a:xfrm>
          <a:prstGeom prst="roundRect">
            <a:avLst/>
          </a:prstGeom>
          <a:solidFill>
            <a:schemeClr val="bg1"/>
          </a:solidFill>
          <a:ln w="28575">
            <a:solidFill>
              <a:srgbClr val="9B1F2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indent="0" algn="ctr">
              <a:spcBef>
                <a:spcPts val="300"/>
              </a:spcBef>
              <a:buFont typeface="Courier New" pitchFamily="49" charset="0"/>
              <a:buNone/>
            </a:pPr>
            <a:r>
              <a:rPr lang="es-ES" sz="1600" dirty="0">
                <a:solidFill>
                  <a:schemeClr val="tx1"/>
                </a:solidFill>
                <a:latin typeface="Corbel" panose="020B0503020204020204" pitchFamily="34" charset="0"/>
                <a:cs typeface="Arial" pitchFamily="34" charset="0"/>
              </a:rPr>
              <a:t>38%</a:t>
            </a:r>
            <a:endParaRPr lang="es-PE" sz="1600" dirty="0">
              <a:solidFill>
                <a:schemeClr val="tx1"/>
              </a:solidFill>
              <a:latin typeface="Corbel" panose="020B0503020204020204" pitchFamily="34" charset="0"/>
              <a:cs typeface="Arial" pitchFamily="34" charset="0"/>
            </a:endParaRPr>
          </a:p>
        </p:txBody>
      </p:sp>
    </p:spTree>
    <p:extLst>
      <p:ext uri="{BB962C8B-B14F-4D97-AF65-F5344CB8AC3E}">
        <p14:creationId xmlns:p14="http://schemas.microsoft.com/office/powerpoint/2010/main" val="177340954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ángulo 10">
            <a:extLst>
              <a:ext uri="{FF2B5EF4-FFF2-40B4-BE49-F238E27FC236}">
                <a16:creationId xmlns:a16="http://schemas.microsoft.com/office/drawing/2014/main" id="{52EEDBE0-7F08-4671-B051-F497F61EF46D}"/>
              </a:ext>
            </a:extLst>
          </p:cNvPr>
          <p:cNvSpPr/>
          <p:nvPr/>
        </p:nvSpPr>
        <p:spPr bwMode="gray">
          <a:xfrm>
            <a:off x="9850702" y="6312568"/>
            <a:ext cx="231820" cy="103031"/>
          </a:xfrm>
          <a:prstGeom prst="rect">
            <a:avLst/>
          </a:prstGeom>
          <a:solidFill>
            <a:srgbClr val="DC291E"/>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indent="0" algn="ctr">
              <a:spcBef>
                <a:spcPts val="300"/>
              </a:spcBef>
              <a:buFont typeface="Courier New" pitchFamily="49" charset="0"/>
              <a:buNone/>
            </a:pPr>
            <a:endParaRPr lang="es-PE" sz="1600" dirty="0">
              <a:solidFill>
                <a:schemeClr val="tx1"/>
              </a:solidFill>
              <a:latin typeface="Arial" pitchFamily="34" charset="0"/>
              <a:cs typeface="Arial" pitchFamily="34" charset="0"/>
            </a:endParaRPr>
          </a:p>
        </p:txBody>
      </p:sp>
      <p:sp>
        <p:nvSpPr>
          <p:cNvPr id="13" name="Rectángulo 12">
            <a:extLst>
              <a:ext uri="{FF2B5EF4-FFF2-40B4-BE49-F238E27FC236}">
                <a16:creationId xmlns:a16="http://schemas.microsoft.com/office/drawing/2014/main" id="{071E4B2D-4E8B-4D31-BF36-9CCA7FF90F42}"/>
              </a:ext>
            </a:extLst>
          </p:cNvPr>
          <p:cNvSpPr/>
          <p:nvPr/>
        </p:nvSpPr>
        <p:spPr>
          <a:xfrm>
            <a:off x="10043886" y="6233279"/>
            <a:ext cx="1534394" cy="261610"/>
          </a:xfrm>
          <a:prstGeom prst="rect">
            <a:avLst/>
          </a:prstGeom>
        </p:spPr>
        <p:txBody>
          <a:bodyPr wrap="none">
            <a:spAutoFit/>
          </a:bodyPr>
          <a:lstStyle/>
          <a:p>
            <a:r>
              <a:rPr lang="es-ES" sz="1100" dirty="0">
                <a:solidFill>
                  <a:schemeClr val="bg2">
                    <a:lumMod val="50000"/>
                  </a:schemeClr>
                </a:solidFill>
                <a:latin typeface="Corbel" panose="020B0503020204020204" pitchFamily="34" charset="0"/>
              </a:rPr>
              <a:t> Diferencia significativa</a:t>
            </a:r>
            <a:endParaRPr lang="es-PE" sz="1100" dirty="0">
              <a:solidFill>
                <a:schemeClr val="bg2">
                  <a:lumMod val="50000"/>
                </a:schemeClr>
              </a:solidFill>
            </a:endParaRPr>
          </a:p>
        </p:txBody>
      </p:sp>
      <p:sp>
        <p:nvSpPr>
          <p:cNvPr id="15" name="Rectángulo redondeado 14"/>
          <p:cNvSpPr/>
          <p:nvPr/>
        </p:nvSpPr>
        <p:spPr bwMode="gray">
          <a:xfrm>
            <a:off x="562810" y="912728"/>
            <a:ext cx="8457622" cy="868532"/>
          </a:xfrm>
          <a:prstGeom prst="roundRect">
            <a:avLst/>
          </a:prstGeom>
          <a:solidFill>
            <a:schemeClr val="bg1"/>
          </a:solidFill>
          <a:ln w="9525">
            <a:solidFill>
              <a:schemeClr val="accent4"/>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just">
              <a:spcBef>
                <a:spcPts val="300"/>
              </a:spcBef>
            </a:pPr>
            <a:r>
              <a:rPr lang="es-ES" sz="1600" dirty="0">
                <a:solidFill>
                  <a:schemeClr val="tx1"/>
                </a:solidFill>
                <a:latin typeface="Corbel" panose="020B0503020204020204" pitchFamily="34" charset="0"/>
                <a:cs typeface="Arial" pitchFamily="34" charset="0"/>
              </a:rPr>
              <a:t>Pesimismo en torno al 2021 es mayor en personas de 25 años a más, NSE D/E, quienes residen en zonas rurales, personas con educación básica, quienes desaprueban la gestión del actual presidente y entre aquellos que se identifican como de izquierda o de derecha.</a:t>
            </a:r>
            <a:endParaRPr lang="es-PE" sz="1600" dirty="0">
              <a:solidFill>
                <a:schemeClr val="tx1"/>
              </a:solidFill>
              <a:latin typeface="Corbel" panose="020B0503020204020204" pitchFamily="34" charset="0"/>
              <a:cs typeface="Arial" pitchFamily="34" charset="0"/>
            </a:endParaRPr>
          </a:p>
        </p:txBody>
      </p:sp>
      <p:sp>
        <p:nvSpPr>
          <p:cNvPr id="16" name="Título 10">
            <a:extLst>
              <a:ext uri="{FF2B5EF4-FFF2-40B4-BE49-F238E27FC236}">
                <a16:creationId xmlns:a16="http://schemas.microsoft.com/office/drawing/2014/main" id="{425AE8A3-84BE-4DEC-9EFF-8A3B4A5D98F5}"/>
              </a:ext>
            </a:extLst>
          </p:cNvPr>
          <p:cNvSpPr txBox="1">
            <a:spLocks/>
          </p:cNvSpPr>
          <p:nvPr/>
        </p:nvSpPr>
        <p:spPr>
          <a:xfrm>
            <a:off x="552491" y="273050"/>
            <a:ext cx="8635175" cy="1672955"/>
          </a:xfrm>
          <a:prstGeom prst="rect">
            <a:avLst/>
          </a:prstGeom>
        </p:spPr>
        <p:txBody>
          <a:bodyPr/>
          <a:lstStyle>
            <a:lvl1pPr algn="l" defTabSz="1219170" rtl="0" eaLnBrk="1" latinLnBrk="0" hangingPunct="1">
              <a:spcBef>
                <a:spcPct val="0"/>
              </a:spcBef>
              <a:buNone/>
              <a:defRPr sz="2400" kern="1200">
                <a:solidFill>
                  <a:schemeClr val="tx1"/>
                </a:solidFill>
                <a:latin typeface="Arial" pitchFamily="34" charset="0"/>
                <a:ea typeface="+mj-ea"/>
                <a:cs typeface="+mj-cs"/>
              </a:defRPr>
            </a:lvl1pPr>
          </a:lstStyle>
          <a:p>
            <a:pPr algn="just"/>
            <a:r>
              <a:rPr lang="es-MX" dirty="0">
                <a:latin typeface="Corbel" panose="020B0503020204020204" pitchFamily="34" charset="0"/>
              </a:rPr>
              <a:t>Balance personal del 2021- por segmentos</a:t>
            </a:r>
            <a:endParaRPr lang="es-PE" dirty="0">
              <a:latin typeface="Corbel" panose="020B0503020204020204" pitchFamily="34" charset="0"/>
            </a:endParaRPr>
          </a:p>
        </p:txBody>
      </p:sp>
      <p:sp>
        <p:nvSpPr>
          <p:cNvPr id="12" name="Rectángulo 5">
            <a:extLst>
              <a:ext uri="{FF2B5EF4-FFF2-40B4-BE49-F238E27FC236}">
                <a16:creationId xmlns:a16="http://schemas.microsoft.com/office/drawing/2014/main" id="{D9369AF3-E170-4CB2-B424-2A06221C9CC1}"/>
              </a:ext>
            </a:extLst>
          </p:cNvPr>
          <p:cNvSpPr/>
          <p:nvPr/>
        </p:nvSpPr>
        <p:spPr>
          <a:xfrm>
            <a:off x="489255" y="1910536"/>
            <a:ext cx="11089025" cy="338554"/>
          </a:xfrm>
          <a:prstGeom prst="rect">
            <a:avLst/>
          </a:prstGeom>
        </p:spPr>
        <p:txBody>
          <a:bodyPr wrap="square">
            <a:spAutoFit/>
          </a:bodyPr>
          <a:lstStyle/>
          <a:p>
            <a:r>
              <a:rPr lang="es-MX" sz="1600" dirty="0">
                <a:latin typeface="Corbel" panose="020B0503020204020204" pitchFamily="34" charset="0"/>
              </a:rPr>
              <a:t>¿Qué tan bueno o malo fue este año 2021 para usted? </a:t>
            </a:r>
            <a:r>
              <a:rPr lang="es-ES" sz="1600" dirty="0">
                <a:latin typeface="Corbel" panose="020B0503020204020204" pitchFamily="34" charset="0"/>
              </a:rPr>
              <a:t>(Pregunta asistida)</a:t>
            </a:r>
            <a:endParaRPr lang="es-PE" sz="1600" b="1" dirty="0">
              <a:latin typeface="Corbel" panose="020B0503020204020204" pitchFamily="34" charset="0"/>
            </a:endParaRPr>
          </a:p>
        </p:txBody>
      </p:sp>
      <p:graphicFrame>
        <p:nvGraphicFramePr>
          <p:cNvPr id="17" name="8 Tabla">
            <a:extLst>
              <a:ext uri="{FF2B5EF4-FFF2-40B4-BE49-F238E27FC236}">
                <a16:creationId xmlns:a16="http://schemas.microsoft.com/office/drawing/2014/main" id="{2E22607A-5401-4932-9BA8-1EFA6A886A83}"/>
              </a:ext>
            </a:extLst>
          </p:cNvPr>
          <p:cNvGraphicFramePr>
            <a:graphicFrameLocks noGrp="1"/>
          </p:cNvGraphicFramePr>
          <p:nvPr>
            <p:extLst>
              <p:ext uri="{D42A27DB-BD31-4B8C-83A1-F6EECF244321}">
                <p14:modId xmlns:p14="http://schemas.microsoft.com/office/powerpoint/2010/main" val="1940812799"/>
              </p:ext>
            </p:extLst>
          </p:nvPr>
        </p:nvGraphicFramePr>
        <p:xfrm>
          <a:off x="552490" y="2596632"/>
          <a:ext cx="10642952" cy="1424715"/>
        </p:xfrm>
        <a:graphic>
          <a:graphicData uri="http://schemas.openxmlformats.org/drawingml/2006/table">
            <a:tbl>
              <a:tblPr/>
              <a:tblGrid>
                <a:gridCol w="1435819">
                  <a:extLst>
                    <a:ext uri="{9D8B030D-6E8A-4147-A177-3AD203B41FA5}">
                      <a16:colId xmlns:a16="http://schemas.microsoft.com/office/drawing/2014/main" val="20000"/>
                    </a:ext>
                  </a:extLst>
                </a:gridCol>
                <a:gridCol w="569076">
                  <a:extLst>
                    <a:ext uri="{9D8B030D-6E8A-4147-A177-3AD203B41FA5}">
                      <a16:colId xmlns:a16="http://schemas.microsoft.com/office/drawing/2014/main" val="20001"/>
                    </a:ext>
                  </a:extLst>
                </a:gridCol>
                <a:gridCol w="526185">
                  <a:extLst>
                    <a:ext uri="{9D8B030D-6E8A-4147-A177-3AD203B41FA5}">
                      <a16:colId xmlns:a16="http://schemas.microsoft.com/office/drawing/2014/main" val="755056812"/>
                    </a:ext>
                  </a:extLst>
                </a:gridCol>
                <a:gridCol w="570034">
                  <a:extLst>
                    <a:ext uri="{9D8B030D-6E8A-4147-A177-3AD203B41FA5}">
                      <a16:colId xmlns:a16="http://schemas.microsoft.com/office/drawing/2014/main" val="3338438599"/>
                    </a:ext>
                  </a:extLst>
                </a:gridCol>
                <a:gridCol w="504260">
                  <a:extLst>
                    <a:ext uri="{9D8B030D-6E8A-4147-A177-3AD203B41FA5}">
                      <a16:colId xmlns:a16="http://schemas.microsoft.com/office/drawing/2014/main" val="1031452437"/>
                    </a:ext>
                  </a:extLst>
                </a:gridCol>
                <a:gridCol w="504260">
                  <a:extLst>
                    <a:ext uri="{9D8B030D-6E8A-4147-A177-3AD203B41FA5}">
                      <a16:colId xmlns:a16="http://schemas.microsoft.com/office/drawing/2014/main" val="109836065"/>
                    </a:ext>
                  </a:extLst>
                </a:gridCol>
                <a:gridCol w="504260">
                  <a:extLst>
                    <a:ext uri="{9D8B030D-6E8A-4147-A177-3AD203B41FA5}">
                      <a16:colId xmlns:a16="http://schemas.microsoft.com/office/drawing/2014/main" val="1702893787"/>
                    </a:ext>
                  </a:extLst>
                </a:gridCol>
                <a:gridCol w="570033">
                  <a:extLst>
                    <a:ext uri="{9D8B030D-6E8A-4147-A177-3AD203B41FA5}">
                      <a16:colId xmlns:a16="http://schemas.microsoft.com/office/drawing/2014/main" val="1396825057"/>
                    </a:ext>
                  </a:extLst>
                </a:gridCol>
                <a:gridCol w="427526">
                  <a:extLst>
                    <a:ext uri="{9D8B030D-6E8A-4147-A177-3AD203B41FA5}">
                      <a16:colId xmlns:a16="http://schemas.microsoft.com/office/drawing/2014/main" val="143261240"/>
                    </a:ext>
                  </a:extLst>
                </a:gridCol>
                <a:gridCol w="559071">
                  <a:extLst>
                    <a:ext uri="{9D8B030D-6E8A-4147-A177-3AD203B41FA5}">
                      <a16:colId xmlns:a16="http://schemas.microsoft.com/office/drawing/2014/main" val="3761098995"/>
                    </a:ext>
                  </a:extLst>
                </a:gridCol>
                <a:gridCol w="635807">
                  <a:extLst>
                    <a:ext uri="{9D8B030D-6E8A-4147-A177-3AD203B41FA5}">
                      <a16:colId xmlns:a16="http://schemas.microsoft.com/office/drawing/2014/main" val="3073160988"/>
                    </a:ext>
                  </a:extLst>
                </a:gridCol>
                <a:gridCol w="493298">
                  <a:extLst>
                    <a:ext uri="{9D8B030D-6E8A-4147-A177-3AD203B41FA5}">
                      <a16:colId xmlns:a16="http://schemas.microsoft.com/office/drawing/2014/main" val="20005"/>
                    </a:ext>
                  </a:extLst>
                </a:gridCol>
                <a:gridCol w="545792">
                  <a:extLst>
                    <a:ext uri="{9D8B030D-6E8A-4147-A177-3AD203B41FA5}">
                      <a16:colId xmlns:a16="http://schemas.microsoft.com/office/drawing/2014/main" val="20012"/>
                    </a:ext>
                  </a:extLst>
                </a:gridCol>
                <a:gridCol w="534928">
                  <a:extLst>
                    <a:ext uri="{9D8B030D-6E8A-4147-A177-3AD203B41FA5}">
                      <a16:colId xmlns:a16="http://schemas.microsoft.com/office/drawing/2014/main" val="1866410512"/>
                    </a:ext>
                  </a:extLst>
                </a:gridCol>
                <a:gridCol w="435330">
                  <a:extLst>
                    <a:ext uri="{9D8B030D-6E8A-4147-A177-3AD203B41FA5}">
                      <a16:colId xmlns:a16="http://schemas.microsoft.com/office/drawing/2014/main" val="20014"/>
                    </a:ext>
                  </a:extLst>
                </a:gridCol>
                <a:gridCol w="609091">
                  <a:extLst>
                    <a:ext uri="{9D8B030D-6E8A-4147-A177-3AD203B41FA5}">
                      <a16:colId xmlns:a16="http://schemas.microsoft.com/office/drawing/2014/main" val="1973971034"/>
                    </a:ext>
                  </a:extLst>
                </a:gridCol>
                <a:gridCol w="609091">
                  <a:extLst>
                    <a:ext uri="{9D8B030D-6E8A-4147-A177-3AD203B41FA5}">
                      <a16:colId xmlns:a16="http://schemas.microsoft.com/office/drawing/2014/main" val="1413499854"/>
                    </a:ext>
                  </a:extLst>
                </a:gridCol>
                <a:gridCol w="609091">
                  <a:extLst>
                    <a:ext uri="{9D8B030D-6E8A-4147-A177-3AD203B41FA5}">
                      <a16:colId xmlns:a16="http://schemas.microsoft.com/office/drawing/2014/main" val="2442736668"/>
                    </a:ext>
                  </a:extLst>
                </a:gridCol>
              </a:tblGrid>
              <a:tr h="189583">
                <a:tc rowSpan="2">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s-ES" sz="1200" b="1" i="0" u="none" strike="noStrike" kern="1200" baseline="0" dirty="0">
                          <a:solidFill>
                            <a:srgbClr val="000000"/>
                          </a:solidFill>
                          <a:effectLst/>
                          <a:latin typeface="Corbel" panose="020B0503020204020204" pitchFamily="34" charset="0"/>
                          <a:ea typeface="+mn-ea"/>
                          <a:cs typeface="+mn-cs"/>
                        </a:rPr>
                        <a:t>Diciembre</a:t>
                      </a:r>
                    </a:p>
                    <a:p>
                      <a:pPr marL="0" marR="0" lvl="0" indent="0" algn="ctr" defTabSz="914400" rtl="0" eaLnBrk="1" fontAlgn="ctr" latinLnBrk="0" hangingPunct="1">
                        <a:lnSpc>
                          <a:spcPct val="100000"/>
                        </a:lnSpc>
                        <a:spcBef>
                          <a:spcPts val="0"/>
                        </a:spcBef>
                        <a:spcAft>
                          <a:spcPts val="0"/>
                        </a:spcAft>
                        <a:buClrTx/>
                        <a:buSzTx/>
                        <a:buFontTx/>
                        <a:buNone/>
                        <a:tabLst/>
                        <a:defRPr/>
                      </a:pPr>
                      <a:r>
                        <a:rPr lang="es-ES" sz="1200" b="1" i="0" u="none" strike="noStrike" kern="1200" baseline="0" dirty="0">
                          <a:solidFill>
                            <a:srgbClr val="000000"/>
                          </a:solidFill>
                          <a:effectLst/>
                          <a:latin typeface="Corbel" panose="020B0503020204020204" pitchFamily="34" charset="0"/>
                          <a:ea typeface="+mn-ea"/>
                          <a:cs typeface="+mn-cs"/>
                        </a:rPr>
                        <a:t>2021</a:t>
                      </a:r>
                      <a:endParaRPr lang="es-PE" sz="1200" b="1" i="0" u="none" strike="noStrike" kern="1200" dirty="0">
                        <a:solidFill>
                          <a:srgbClr val="000000"/>
                        </a:solidFill>
                        <a:effectLst/>
                        <a:latin typeface="Corbel" panose="020B0503020204020204" pitchFamily="34" charset="0"/>
                        <a:ea typeface="+mn-ea"/>
                        <a:cs typeface="+mn-cs"/>
                      </a:endParaRPr>
                    </a:p>
                  </a:txBody>
                  <a:tcPr marL="5372" marR="5372" marT="5372" marB="0" anchor="ctr">
                    <a:lnL w="12700" cap="flat" cmpd="sng" algn="ctr">
                      <a:solidFill>
                        <a:schemeClr val="tx1"/>
                      </a:solidFill>
                      <a:prstDash val="solid"/>
                      <a:round/>
                      <a:headEnd type="none" w="med" len="med"/>
                      <a:tailEnd type="none" w="med" len="med"/>
                    </a:lnL>
                    <a:lnR>
                      <a:noFill/>
                    </a:lnR>
                    <a:lnT w="19050" cap="flat" cmpd="sng" algn="ctr">
                      <a:solidFill>
                        <a:schemeClr val="tx1">
                          <a:lumMod val="65000"/>
                          <a:lumOff val="35000"/>
                        </a:schemeClr>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rowSpan="2">
                  <a:txBody>
                    <a:bodyPr/>
                    <a:lstStyle/>
                    <a:p>
                      <a:pPr algn="ctr" rtl="0" fontAlgn="ctr"/>
                      <a:r>
                        <a:rPr lang="es-PE" sz="1200" b="1" i="0" u="none" strike="noStrike" dirty="0">
                          <a:solidFill>
                            <a:schemeClr val="tx1"/>
                          </a:solidFill>
                          <a:effectLst/>
                          <a:latin typeface="Corbel" panose="020B0503020204020204" pitchFamily="34" charset="0"/>
                        </a:rPr>
                        <a:t>Total </a:t>
                      </a:r>
                    </a:p>
                  </a:txBody>
                  <a:tcPr marL="5372" marR="5372" marT="5372" marB="0" anchor="ctr">
                    <a:lnL>
                      <a:noFill/>
                    </a:lnL>
                    <a:lnR>
                      <a:noFill/>
                    </a:lnR>
                    <a:lnT w="19050" cap="flat" cmpd="sng" algn="ctr">
                      <a:solidFill>
                        <a:schemeClr val="tx1">
                          <a:lumMod val="65000"/>
                          <a:lumOff val="35000"/>
                        </a:schemeClr>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gridSpan="3">
                  <a:txBody>
                    <a:bodyPr/>
                    <a:lstStyle/>
                    <a:p>
                      <a:pPr algn="ctr" rtl="0" fontAlgn="ctr"/>
                      <a:r>
                        <a:rPr lang="es-PE" sz="1200" b="1" i="0" u="none" strike="noStrike" dirty="0">
                          <a:solidFill>
                            <a:schemeClr val="tx1"/>
                          </a:solidFill>
                          <a:effectLst/>
                          <a:latin typeface="Corbel" panose="020B0503020204020204" pitchFamily="34" charset="0"/>
                        </a:rPr>
                        <a:t>Ámbito</a:t>
                      </a:r>
                    </a:p>
                  </a:txBody>
                  <a:tcPr marL="5372" marR="5372" marT="5372" marB="0" anchor="ctr">
                    <a:lnL>
                      <a:noFill/>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pPr algn="ctr" rtl="0" fontAlgn="ctr"/>
                      <a:endParaRPr lang="es-PE" sz="1400" b="0" i="0" u="none" strike="noStrike" dirty="0">
                        <a:solidFill>
                          <a:srgbClr val="000000"/>
                        </a:solidFill>
                        <a:effectLst/>
                        <a:latin typeface="+mn-lt"/>
                      </a:endParaRPr>
                    </a:p>
                  </a:txBody>
                  <a:tcPr marL="5372" marR="5372" marT="5372" marB="0" anchor="ctr">
                    <a:lnL>
                      <a:noFill/>
                    </a:lnL>
                    <a:lnR>
                      <a:noFill/>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bg1"/>
                    </a:solidFill>
                  </a:tcPr>
                </a:tc>
                <a:tc hMerge="1">
                  <a:txBody>
                    <a:bodyPr/>
                    <a:lstStyle/>
                    <a:p>
                      <a:pPr algn="ctr" rtl="0" fontAlgn="ctr"/>
                      <a:endParaRPr lang="es-PE" sz="1400" b="0" i="0" u="none" strike="noStrike" dirty="0">
                        <a:solidFill>
                          <a:srgbClr val="000000"/>
                        </a:solidFill>
                        <a:effectLst/>
                        <a:latin typeface="+mn-lt"/>
                      </a:endParaRPr>
                    </a:p>
                  </a:txBody>
                  <a:tcPr marL="5372" marR="5372" marT="5372" marB="0" anchor="ctr">
                    <a:lnL>
                      <a:noFill/>
                    </a:lnL>
                    <a:lnR>
                      <a:noFill/>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bg1"/>
                    </a:solidFill>
                  </a:tcPr>
                </a:tc>
                <a:tc gridSpan="5">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PE" sz="1200" b="1" i="0" u="none" strike="noStrike" dirty="0" err="1">
                          <a:solidFill>
                            <a:schemeClr val="tx1"/>
                          </a:solidFill>
                          <a:effectLst/>
                          <a:latin typeface="Corbel" panose="020B0503020204020204" pitchFamily="34" charset="0"/>
                        </a:rPr>
                        <a:t>Macrozona</a:t>
                      </a:r>
                      <a:endParaRPr lang="es-PE" sz="1200" b="1" i="0" u="none" strike="noStrike" dirty="0">
                        <a:solidFill>
                          <a:schemeClr val="tx1"/>
                        </a:solidFill>
                        <a:effectLst/>
                        <a:latin typeface="Corbel" panose="020B0503020204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pPr marL="0" marR="0" indent="0" algn="ctr" defTabSz="1219170" rtl="0" eaLnBrk="1" fontAlgn="ctr" latinLnBrk="0" hangingPunct="1">
                        <a:lnSpc>
                          <a:spcPct val="100000"/>
                        </a:lnSpc>
                        <a:spcBef>
                          <a:spcPts val="0"/>
                        </a:spcBef>
                        <a:spcAft>
                          <a:spcPts val="0"/>
                        </a:spcAft>
                        <a:buClrTx/>
                        <a:buSzTx/>
                        <a:buFontTx/>
                        <a:buNone/>
                        <a:tabLst/>
                        <a:defRPr/>
                      </a:pPr>
                      <a:endParaRPr lang="es-PE" sz="1400" b="1" i="0" u="none" strike="noStrike" dirty="0">
                        <a:solidFill>
                          <a:schemeClr val="tx1"/>
                        </a:solidFill>
                        <a:effectLst/>
                        <a:latin typeface="Corbel" panose="020B0503020204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pPr algn="ctr" rtl="0" fontAlgn="ctr"/>
                      <a:endParaRPr lang="es-PE" sz="1400" b="0" i="0" u="none" strike="noStrike" dirty="0">
                        <a:solidFill>
                          <a:srgbClr val="000000"/>
                        </a:solidFill>
                        <a:effectLst/>
                        <a:latin typeface="+mn-lt"/>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endParaRPr lang="es-ES" sz="1400" b="1" i="0" u="none" strike="noStrike" kern="1200" dirty="0">
                        <a:solidFill>
                          <a:schemeClr val="tx1"/>
                        </a:solidFill>
                        <a:effectLst/>
                        <a:latin typeface="Corbel" panose="020B0503020204020204" pitchFamily="34" charset="0"/>
                        <a:ea typeface="+mn-ea"/>
                        <a:cs typeface="+mn-cs"/>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pPr algn="ctr" rtl="0" fontAlgn="ctr"/>
                      <a:endParaRPr lang="es-PE" sz="1400" b="1" i="0" u="none" strike="noStrike" dirty="0">
                        <a:solidFill>
                          <a:schemeClr val="tx1"/>
                        </a:solidFill>
                        <a:effectLst/>
                        <a:latin typeface="Corbel" panose="020B0503020204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gridSpan="2">
                  <a:txBody>
                    <a:bodyPr/>
                    <a:lstStyle/>
                    <a:p>
                      <a:pPr algn="ctr"/>
                      <a:r>
                        <a:rPr lang="es-ES" sz="1200" b="1" i="0" u="none" strike="noStrike" kern="1200" dirty="0">
                          <a:solidFill>
                            <a:schemeClr val="tx1"/>
                          </a:solidFill>
                          <a:effectLst/>
                          <a:latin typeface="Corbel" panose="020B0503020204020204" pitchFamily="34" charset="0"/>
                          <a:ea typeface="+mn-ea"/>
                          <a:cs typeface="+mn-cs"/>
                        </a:rPr>
                        <a:t>Sexo</a:t>
                      </a: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pPr algn="ctr"/>
                      <a:endParaRPr lang="es-ES" sz="1400" b="1" i="0" u="none" strike="noStrike" kern="1200" dirty="0">
                        <a:solidFill>
                          <a:schemeClr val="tx1"/>
                        </a:solidFill>
                        <a:effectLst/>
                        <a:latin typeface="Corbel" panose="020B0503020204020204" pitchFamily="34" charset="0"/>
                        <a:ea typeface="+mn-ea"/>
                        <a:cs typeface="+mn-cs"/>
                      </a:endParaRPr>
                    </a:p>
                  </a:txBody>
                  <a:tcPr marL="5372" marR="5372" marT="5372" marB="0" anchor="ctr">
                    <a:lnL>
                      <a:noFill/>
                    </a:lnL>
                    <a:lnR>
                      <a:noFill/>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noFill/>
                  </a:tcPr>
                </a:tc>
                <a:tc gridSpan="3">
                  <a:txBody>
                    <a:bodyPr/>
                    <a:lstStyle/>
                    <a:p>
                      <a:pPr algn="ctr"/>
                      <a:r>
                        <a:rPr lang="es-ES" sz="1200" b="1" i="0" u="none" strike="noStrike" kern="1200" dirty="0">
                          <a:solidFill>
                            <a:schemeClr val="tx1"/>
                          </a:solidFill>
                          <a:effectLst/>
                          <a:latin typeface="Corbel" panose="020B0503020204020204" pitchFamily="34" charset="0"/>
                          <a:ea typeface="+mn-ea"/>
                          <a:cs typeface="+mn-cs"/>
                        </a:rPr>
                        <a:t>Edad</a:t>
                      </a: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endParaRPr lang="es-PE"/>
                    </a:p>
                  </a:txBody>
                  <a:tcPr/>
                </a:tc>
                <a:tc hMerge="1">
                  <a:txBody>
                    <a:bodyPr/>
                    <a:lstStyle/>
                    <a:p>
                      <a:endParaRPr lang="es-PE"/>
                    </a:p>
                  </a:txBody>
                  <a:tcPr/>
                </a:tc>
                <a:tc gridSpan="3">
                  <a:txBody>
                    <a:bodyPr/>
                    <a:lstStyle/>
                    <a:p>
                      <a:pPr marL="0" algn="ctr" defTabSz="1219170" rtl="0" eaLnBrk="1" fontAlgn="ctr" latinLnBrk="0" hangingPunct="1"/>
                      <a:r>
                        <a:rPr lang="es-419" sz="1200" b="1" i="0" u="none" strike="noStrike" kern="1200" dirty="0">
                          <a:solidFill>
                            <a:schemeClr val="tx1"/>
                          </a:solidFill>
                          <a:effectLst/>
                          <a:latin typeface="Corbel" panose="020B0503020204020204" pitchFamily="34" charset="0"/>
                          <a:ea typeface="+mn-ea"/>
                          <a:cs typeface="+mn-cs"/>
                        </a:rPr>
                        <a:t>Nivel socioeconómico</a:t>
                      </a:r>
                      <a:endParaRPr lang="es-PE" sz="1200" b="1" i="0" u="none" strike="noStrike" kern="1200" dirty="0">
                        <a:solidFill>
                          <a:schemeClr val="tx1"/>
                        </a:solidFill>
                        <a:effectLst/>
                        <a:latin typeface="Corbel" panose="020B0503020204020204" pitchFamily="34" charset="0"/>
                        <a:ea typeface="+mn-ea"/>
                        <a:cs typeface="+mn-cs"/>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pPr marL="0" algn="ctr" defTabSz="1219170" rtl="0" eaLnBrk="1" fontAlgn="ctr" latinLnBrk="0" hangingPunct="1"/>
                      <a:endParaRPr lang="es-PE" sz="1400" b="1" i="0" u="none" strike="noStrike" kern="1200" dirty="0">
                        <a:solidFill>
                          <a:schemeClr val="tx1"/>
                        </a:solidFill>
                        <a:effectLst/>
                        <a:latin typeface="Corbel" panose="020B0503020204020204" pitchFamily="34" charset="0"/>
                        <a:ea typeface="+mn-ea"/>
                        <a:cs typeface="+mn-cs"/>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pPr marL="0" algn="ctr" defTabSz="1219170" rtl="0" eaLnBrk="1" fontAlgn="ctr" latinLnBrk="0" hangingPunct="1"/>
                      <a:endParaRPr lang="es-PE" sz="1400" b="1" i="0" u="none" strike="noStrike" kern="1200" dirty="0">
                        <a:solidFill>
                          <a:schemeClr val="tx1"/>
                        </a:solidFill>
                        <a:effectLst/>
                        <a:latin typeface="Corbel" panose="020B0503020204020204" pitchFamily="34" charset="0"/>
                        <a:ea typeface="+mn-ea"/>
                        <a:cs typeface="+mn-cs"/>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0"/>
                  </a:ext>
                </a:extLst>
              </a:tr>
              <a:tr h="189583">
                <a:tc vMerge="1">
                  <a:txBody>
                    <a:bodyPr/>
                    <a:lstStyle/>
                    <a:p>
                      <a:endParaRPr lang="es-PE"/>
                    </a:p>
                  </a:txBody>
                  <a:tcPr/>
                </a:tc>
                <a:tc vMerge="1">
                  <a:txBody>
                    <a:bodyPr/>
                    <a:lstStyle/>
                    <a:p>
                      <a:endParaRPr lang="es-PE"/>
                    </a:p>
                  </a:txBody>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ctr"/>
                      <a:r>
                        <a:rPr lang="es-PE" sz="1200" b="1" i="0" u="none" strike="noStrike" dirty="0">
                          <a:solidFill>
                            <a:schemeClr val="tx1"/>
                          </a:solidFill>
                          <a:effectLst/>
                          <a:latin typeface="Corbel" panose="020B0503020204020204" pitchFamily="34" charset="0"/>
                          <a:cs typeface="Arial" panose="020B0604020202020204" pitchFamily="34" charset="0"/>
                        </a:rPr>
                        <a:t>Lima </a:t>
                      </a:r>
                    </a:p>
                    <a:p>
                      <a:pPr algn="ctr" rtl="0" fontAlgn="ctr"/>
                      <a:r>
                        <a:rPr lang="es-PE" sz="1200" b="1" i="0" u="none" strike="noStrike" dirty="0">
                          <a:solidFill>
                            <a:schemeClr val="tx1"/>
                          </a:solidFill>
                          <a:effectLst/>
                          <a:latin typeface="Corbel" panose="020B0503020204020204" pitchFamily="34" charset="0"/>
                          <a:cs typeface="Arial" panose="020B0604020202020204" pitchFamily="34" charset="0"/>
                        </a:rPr>
                        <a:t>Met.</a:t>
                      </a:r>
                    </a:p>
                  </a:txBody>
                  <a:tcPr marL="5372" marR="5372" marT="5372" marB="0" anchor="ctr">
                    <a:lnL>
                      <a:noFill/>
                    </a:lnL>
                    <a:lnR>
                      <a:noFill/>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PE" sz="1200" b="1" i="0" u="none" strike="noStrike" dirty="0">
                          <a:solidFill>
                            <a:schemeClr val="tx1"/>
                          </a:solidFill>
                          <a:effectLst/>
                          <a:latin typeface="Corbel" panose="020B0503020204020204" pitchFamily="34" charset="0"/>
                          <a:cs typeface="Arial" panose="020B0604020202020204" pitchFamily="34" charset="0"/>
                        </a:rPr>
                        <a:t>Perú </a:t>
                      </a:r>
                    </a:p>
                    <a:p>
                      <a:pPr marL="0" marR="0" indent="0" algn="ctr" defTabSz="1219170" rtl="0" eaLnBrk="1" fontAlgn="ctr" latinLnBrk="0" hangingPunct="1">
                        <a:lnSpc>
                          <a:spcPct val="100000"/>
                        </a:lnSpc>
                        <a:spcBef>
                          <a:spcPts val="0"/>
                        </a:spcBef>
                        <a:spcAft>
                          <a:spcPts val="0"/>
                        </a:spcAft>
                        <a:buClrTx/>
                        <a:buSzTx/>
                        <a:buFontTx/>
                        <a:buNone/>
                        <a:tabLst/>
                        <a:defRPr/>
                      </a:pPr>
                      <a:r>
                        <a:rPr lang="es-PE" sz="1200" b="1" i="0" u="none" strike="noStrike" dirty="0">
                          <a:solidFill>
                            <a:schemeClr val="tx1"/>
                          </a:solidFill>
                          <a:effectLst/>
                          <a:latin typeface="Corbel" panose="020B0503020204020204" pitchFamily="34" charset="0"/>
                          <a:cs typeface="Arial" panose="020B0604020202020204" pitchFamily="34" charset="0"/>
                        </a:rPr>
                        <a:t>urbano</a:t>
                      </a:r>
                    </a:p>
                  </a:txBody>
                  <a:tcPr marL="5372" marR="5372" marT="5372" marB="0" anchor="ctr">
                    <a:lnL>
                      <a:noFill/>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PE" sz="1200" b="1" i="0" u="none" strike="noStrike" dirty="0">
                          <a:solidFill>
                            <a:schemeClr val="tx1"/>
                          </a:solidFill>
                          <a:effectLst/>
                          <a:latin typeface="Corbel" panose="020B0503020204020204" pitchFamily="34" charset="0"/>
                          <a:cs typeface="Arial" panose="020B0604020202020204" pitchFamily="34" charset="0"/>
                        </a:rPr>
                        <a:t>Perú </a:t>
                      </a:r>
                    </a:p>
                    <a:p>
                      <a:pPr marL="0" marR="0" indent="0" algn="ctr" defTabSz="1219170" rtl="0" eaLnBrk="1" fontAlgn="ctr" latinLnBrk="0" hangingPunct="1">
                        <a:lnSpc>
                          <a:spcPct val="100000"/>
                        </a:lnSpc>
                        <a:spcBef>
                          <a:spcPts val="0"/>
                        </a:spcBef>
                        <a:spcAft>
                          <a:spcPts val="0"/>
                        </a:spcAft>
                        <a:buClrTx/>
                        <a:buSzTx/>
                        <a:buFontTx/>
                        <a:buNone/>
                        <a:tabLst/>
                        <a:defRPr/>
                      </a:pPr>
                      <a:r>
                        <a:rPr lang="es-PE" sz="1200" b="1" i="0" u="none" strike="noStrike" dirty="0">
                          <a:solidFill>
                            <a:schemeClr val="tx1"/>
                          </a:solidFill>
                          <a:effectLst/>
                          <a:latin typeface="Corbel" panose="020B0503020204020204" pitchFamily="34" charset="0"/>
                          <a:cs typeface="Arial" panose="020B0604020202020204" pitchFamily="34" charset="0"/>
                        </a:rPr>
                        <a:t>rural</a:t>
                      </a:r>
                    </a:p>
                  </a:txBody>
                  <a:tcPr marL="5372" marR="5372" marT="5372"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algn="ctr" rtl="0" fontAlgn="ctr"/>
                      <a:r>
                        <a:rPr lang="es-PE" sz="1200" b="1" i="0" u="none" strike="noStrike" dirty="0">
                          <a:solidFill>
                            <a:schemeClr val="tx1"/>
                          </a:solidFill>
                          <a:effectLst/>
                          <a:latin typeface="Corbel" panose="020B0503020204020204" pitchFamily="34" charset="0"/>
                          <a:cs typeface="Arial" panose="020B0604020202020204" pitchFamily="34" charset="0"/>
                        </a:rPr>
                        <a:t>Lima </a:t>
                      </a:r>
                    </a:p>
                    <a:p>
                      <a:pPr algn="ctr" rtl="0" fontAlgn="ctr"/>
                      <a:r>
                        <a:rPr lang="es-PE" sz="1200" b="1" i="0" u="none" strike="noStrike" dirty="0" err="1">
                          <a:solidFill>
                            <a:schemeClr val="tx1"/>
                          </a:solidFill>
                          <a:effectLst/>
                          <a:latin typeface="Corbel" panose="020B0503020204020204" pitchFamily="34" charset="0"/>
                          <a:cs typeface="Arial" panose="020B0604020202020204" pitchFamily="34" charset="0"/>
                        </a:rPr>
                        <a:t>Met</a:t>
                      </a:r>
                      <a:r>
                        <a:rPr lang="es-PE" sz="1200" b="1" i="0" u="none" strike="noStrike" dirty="0">
                          <a:solidFill>
                            <a:schemeClr val="tx1"/>
                          </a:solidFill>
                          <a:effectLst/>
                          <a:latin typeface="Corbel" panose="020B0503020204020204" pitchFamily="34" charset="0"/>
                          <a:cs typeface="Arial" panose="020B0604020202020204" pitchFamily="34" charset="0"/>
                        </a:rPr>
                        <a:t>.</a:t>
                      </a:r>
                    </a:p>
                  </a:txBody>
                  <a:tcPr marL="5372" marR="5372" marT="5372"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1219170" rtl="0" eaLnBrk="1" fontAlgn="ctr" latinLnBrk="0" hangingPunct="1">
                        <a:lnSpc>
                          <a:spcPct val="100000"/>
                        </a:lnSpc>
                        <a:spcBef>
                          <a:spcPts val="0"/>
                        </a:spcBef>
                        <a:spcAft>
                          <a:spcPts val="0"/>
                        </a:spcAft>
                        <a:buClrTx/>
                        <a:buSzTx/>
                        <a:buFontTx/>
                        <a:buNone/>
                        <a:tabLst/>
                        <a:defRPr/>
                      </a:pPr>
                      <a:r>
                        <a:rPr kumimoji="0" lang="es-PE" sz="1200" b="1" i="0" u="none" strike="noStrike" kern="1200" cap="none" spc="0" normalizeH="0" baseline="0" noProof="0" dirty="0">
                          <a:ln>
                            <a:noFill/>
                          </a:ln>
                          <a:solidFill>
                            <a:prstClr val="black"/>
                          </a:solidFill>
                          <a:effectLst/>
                          <a:uLnTx/>
                          <a:uFillTx/>
                          <a:latin typeface="Corbel" panose="020B0503020204020204" pitchFamily="34" charset="0"/>
                          <a:ea typeface="+mn-ea"/>
                          <a:cs typeface="Arial" panose="020B0604020202020204" pitchFamily="34" charset="0"/>
                        </a:rPr>
                        <a:t>Norte</a:t>
                      </a:r>
                      <a:endParaRPr lang="es-PE" sz="1200" b="1" i="0" u="none" strike="noStrike" kern="1200" dirty="0">
                        <a:solidFill>
                          <a:schemeClr val="tx1"/>
                        </a:solidFill>
                        <a:effectLst/>
                        <a:latin typeface="Corbel" panose="020B0503020204020204" pitchFamily="34" charset="0"/>
                        <a:ea typeface="+mn-ea"/>
                        <a:cs typeface="Arial" panose="020B0604020202020204" pitchFamily="34" charset="0"/>
                      </a:endParaRPr>
                    </a:p>
                  </a:txBody>
                  <a:tcPr marL="5372" marR="5372" marT="5372"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PE" sz="1200" b="1" i="0" u="none" strike="noStrike" dirty="0">
                          <a:solidFill>
                            <a:schemeClr val="tx1"/>
                          </a:solidFill>
                          <a:effectLst/>
                          <a:latin typeface="Corbel" panose="020B0503020204020204" pitchFamily="34" charset="0"/>
                          <a:cs typeface="Arial" panose="020B0604020202020204" pitchFamily="34" charset="0"/>
                        </a:rPr>
                        <a:t>Centro</a:t>
                      </a:r>
                    </a:p>
                  </a:txBody>
                  <a:tcPr marL="5372" marR="5372" marT="5372"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PE" sz="1200" b="1" i="0" u="none" strike="noStrike" dirty="0">
                          <a:solidFill>
                            <a:schemeClr val="tx1"/>
                          </a:solidFill>
                          <a:effectLst/>
                          <a:latin typeface="Corbel" panose="020B0503020204020204" pitchFamily="34" charset="0"/>
                          <a:cs typeface="Arial" panose="020B0604020202020204" pitchFamily="34" charset="0"/>
                        </a:rPr>
                        <a:t>Sur</a:t>
                      </a:r>
                    </a:p>
                  </a:txBody>
                  <a:tcPr marL="5372" marR="5372" marT="5372"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PE" sz="1200" b="1" i="0" u="none" strike="noStrike" dirty="0">
                          <a:solidFill>
                            <a:schemeClr val="tx1"/>
                          </a:solidFill>
                          <a:effectLst/>
                          <a:latin typeface="Corbel" panose="020B0503020204020204" pitchFamily="34" charset="0"/>
                          <a:cs typeface="Arial" panose="020B0604020202020204" pitchFamily="34" charset="0"/>
                        </a:rPr>
                        <a:t>Oriente</a:t>
                      </a:r>
                    </a:p>
                  </a:txBody>
                  <a:tcPr marL="5372" marR="5372" marT="5372"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ES" sz="1200" b="1" i="0" u="none" strike="noStrike" dirty="0">
                          <a:solidFill>
                            <a:schemeClr val="tx1"/>
                          </a:solidFill>
                          <a:effectLst/>
                          <a:latin typeface="Corbel" panose="020B0503020204020204" pitchFamily="34" charset="0"/>
                          <a:cs typeface="Arial" panose="020B0604020202020204" pitchFamily="34" charset="0"/>
                        </a:rPr>
                        <a:t>Hombre</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solidFill>
                        <a:schemeClr val="tx1"/>
                      </a:solidFill>
                      <a:prstDash val="solid"/>
                      <a:round/>
                      <a:headEnd type="none" w="med" len="med"/>
                      <a:tailEnd type="none" w="med" len="med"/>
                    </a:lnL>
                    <a:lnR>
                      <a:noFill/>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ES" sz="1200" b="1" i="0" u="none" strike="noStrike" dirty="0">
                          <a:solidFill>
                            <a:schemeClr val="tx1"/>
                          </a:solidFill>
                          <a:effectLst/>
                          <a:latin typeface="Corbel" panose="020B0503020204020204" pitchFamily="34" charset="0"/>
                          <a:cs typeface="Arial" panose="020B0604020202020204" pitchFamily="34" charset="0"/>
                        </a:rPr>
                        <a:t>Mujer</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a:noFill/>
                    </a:lnL>
                    <a:lnR w="12700" cap="flat" cmpd="sng" algn="ctr">
                      <a:solidFill>
                        <a:schemeClr val="tx1"/>
                      </a:solid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ES" sz="1200" b="1" i="0" u="none" strike="noStrike" dirty="0">
                          <a:solidFill>
                            <a:schemeClr val="tx1"/>
                          </a:solidFill>
                          <a:effectLst/>
                          <a:latin typeface="Corbel" panose="020B0503020204020204" pitchFamily="34" charset="0"/>
                          <a:cs typeface="Arial" panose="020B0604020202020204" pitchFamily="34" charset="0"/>
                        </a:rPr>
                        <a:t>18 a 24</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ES" sz="1200" b="1" i="0" u="none" strike="noStrike" dirty="0">
                          <a:solidFill>
                            <a:schemeClr val="tx1"/>
                          </a:solidFill>
                          <a:effectLst/>
                          <a:latin typeface="Corbel" panose="020B0503020204020204" pitchFamily="34" charset="0"/>
                          <a:cs typeface="Arial" panose="020B0604020202020204" pitchFamily="34" charset="0"/>
                        </a:rPr>
                        <a:t>25 a 39</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ES" sz="1200" b="1" i="0" u="none" strike="noStrike" dirty="0">
                          <a:solidFill>
                            <a:schemeClr val="tx1"/>
                          </a:solidFill>
                          <a:effectLst/>
                          <a:latin typeface="Corbel" panose="020B0503020204020204" pitchFamily="34" charset="0"/>
                          <a:cs typeface="Arial" panose="020B0604020202020204" pitchFamily="34" charset="0"/>
                        </a:rPr>
                        <a:t>40 a +</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algn="ctr" rtl="0" fontAlgn="ctr"/>
                      <a:r>
                        <a:rPr lang="es-419" sz="1200" b="1" i="0" u="none" strike="noStrike" dirty="0">
                          <a:solidFill>
                            <a:schemeClr val="tx1"/>
                          </a:solidFill>
                          <a:effectLst/>
                          <a:latin typeface="Corbel" panose="020B0503020204020204" pitchFamily="34" charset="0"/>
                          <a:cs typeface="Arial" panose="020B0604020202020204" pitchFamily="34" charset="0"/>
                        </a:rPr>
                        <a:t>NSE A/B</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algn="ctr" rtl="0" fontAlgn="ctr"/>
                      <a:r>
                        <a:rPr lang="es-419" sz="1200" b="1" i="0" u="none" strike="noStrike" dirty="0">
                          <a:solidFill>
                            <a:schemeClr val="tx1"/>
                          </a:solidFill>
                          <a:effectLst/>
                          <a:latin typeface="Corbel" panose="020B0503020204020204" pitchFamily="34" charset="0"/>
                          <a:cs typeface="Arial" panose="020B0604020202020204" pitchFamily="34" charset="0"/>
                        </a:rPr>
                        <a:t>NSE</a:t>
                      </a:r>
                      <a:r>
                        <a:rPr lang="es-419" sz="1200" b="1" i="0" u="none" strike="noStrike" baseline="0" dirty="0">
                          <a:solidFill>
                            <a:schemeClr val="tx1"/>
                          </a:solidFill>
                          <a:effectLst/>
                          <a:latin typeface="Corbel" panose="020B0503020204020204" pitchFamily="34" charset="0"/>
                          <a:cs typeface="Arial" panose="020B0604020202020204" pitchFamily="34" charset="0"/>
                        </a:rPr>
                        <a:t> C</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algn="ctr" rtl="0" fontAlgn="ctr"/>
                      <a:r>
                        <a:rPr lang="es-419" sz="1200" b="1" i="0" u="none" strike="noStrike" dirty="0">
                          <a:solidFill>
                            <a:schemeClr val="tx1"/>
                          </a:solidFill>
                          <a:effectLst/>
                          <a:latin typeface="Corbel" panose="020B0503020204020204" pitchFamily="34" charset="0"/>
                          <a:cs typeface="Arial" panose="020B0604020202020204" pitchFamily="34" charset="0"/>
                        </a:rPr>
                        <a:t>NSE D/E</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1"/>
                  </a:ext>
                </a:extLst>
              </a:tr>
              <a:tr h="288000">
                <a:tc>
                  <a:txBody>
                    <a:bodyPr/>
                    <a:lstStyle/>
                    <a:p>
                      <a:pPr algn="l" fontAlgn="ctr"/>
                      <a:r>
                        <a:rPr lang="es-MX" sz="1200" b="0" i="0" u="none" strike="noStrike" dirty="0">
                          <a:solidFill>
                            <a:srgbClr val="000000"/>
                          </a:solidFill>
                          <a:effectLst/>
                          <a:latin typeface="Corbel" panose="020B0503020204020204" pitchFamily="34" charset="0"/>
                        </a:rPr>
                        <a:t>Muy malo + malo</a:t>
                      </a:r>
                      <a:endParaRPr lang="es-PE" sz="1200" b="0" i="0" u="none" strike="noStrike" dirty="0">
                        <a:solidFill>
                          <a:srgbClr val="000000"/>
                        </a:solidFill>
                        <a:effectLst/>
                        <a:latin typeface="Corbel" panose="020B0503020204020204" pitchFamily="34" charset="0"/>
                      </a:endParaRPr>
                    </a:p>
                  </a:txBody>
                  <a:tcPr marL="9525" marR="9525" marT="9525" marB="0" anchor="ctr">
                    <a:lnL w="12700" cap="flat" cmpd="sng" algn="ctr">
                      <a:solidFill>
                        <a:schemeClr val="tx1"/>
                      </a:solidFill>
                      <a:prstDash val="solid"/>
                      <a:round/>
                      <a:headEnd type="none" w="med" len="med"/>
                      <a:tailEnd type="none" w="med" len="med"/>
                    </a:lnL>
                    <a:lnR>
                      <a:noFill/>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ctr"/>
                      <a:r>
                        <a:rPr lang="es-PE" sz="1200" b="0" i="0" u="none" strike="noStrike" dirty="0">
                          <a:solidFill>
                            <a:srgbClr val="000000"/>
                          </a:solidFill>
                          <a:effectLst/>
                          <a:latin typeface="Corbel" panose="020B0503020204020204" pitchFamily="34" charset="0"/>
                        </a:rPr>
                        <a:t>38%</a:t>
                      </a:r>
                    </a:p>
                  </a:txBody>
                  <a:tcPr marL="9525" marR="9525" marT="9525" marB="0" anchor="ctr">
                    <a:lnL>
                      <a:noFill/>
                    </a:lnL>
                    <a:lnR>
                      <a:noFill/>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dirty="0">
                          <a:solidFill>
                            <a:srgbClr val="000000"/>
                          </a:solidFill>
                          <a:effectLst/>
                          <a:latin typeface="Corbel" panose="020B0503020204020204" pitchFamily="34" charset="0"/>
                        </a:rPr>
                        <a:t>38%</a:t>
                      </a:r>
                    </a:p>
                  </a:txBody>
                  <a:tcPr marL="9525" marR="9525" marT="9525" marB="0" anchor="ctr">
                    <a:lnL>
                      <a:noFill/>
                    </a:lnL>
                    <a:lnR>
                      <a:noFill/>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dirty="0">
                          <a:solidFill>
                            <a:srgbClr val="000000"/>
                          </a:solidFill>
                          <a:effectLst/>
                          <a:latin typeface="Corbel" panose="020B0503020204020204" pitchFamily="34" charset="0"/>
                        </a:rPr>
                        <a:t>34%</a:t>
                      </a:r>
                    </a:p>
                  </a:txBody>
                  <a:tcPr marL="9525" marR="9525" marT="9525" marB="0" anchor="ctr">
                    <a:lnL>
                      <a:noFill/>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dirty="0">
                          <a:solidFill>
                            <a:srgbClr val="DC291E"/>
                          </a:solidFill>
                          <a:effectLst/>
                          <a:latin typeface="Corbel" panose="020B0503020204020204" pitchFamily="34" charset="0"/>
                        </a:rPr>
                        <a:t>45%</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dirty="0">
                          <a:solidFill>
                            <a:srgbClr val="000000"/>
                          </a:solidFill>
                          <a:effectLst/>
                          <a:latin typeface="Corbel" panose="020B0503020204020204" pitchFamily="34" charset="0"/>
                        </a:rPr>
                        <a:t>38%</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dirty="0">
                          <a:solidFill>
                            <a:srgbClr val="000000"/>
                          </a:solidFill>
                          <a:effectLst/>
                          <a:latin typeface="Corbel" panose="020B0503020204020204" pitchFamily="34" charset="0"/>
                        </a:rPr>
                        <a:t>36%</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dirty="0">
                          <a:solidFill>
                            <a:srgbClr val="000000"/>
                          </a:solidFill>
                          <a:effectLst/>
                          <a:latin typeface="Corbel" panose="020B0503020204020204" pitchFamily="34" charset="0"/>
                        </a:rPr>
                        <a:t>40%</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dirty="0">
                          <a:solidFill>
                            <a:srgbClr val="000000"/>
                          </a:solidFill>
                          <a:effectLst/>
                          <a:latin typeface="Corbel" panose="020B0503020204020204" pitchFamily="34" charset="0"/>
                        </a:rPr>
                        <a:t>37%</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dirty="0">
                          <a:solidFill>
                            <a:srgbClr val="000000"/>
                          </a:solidFill>
                          <a:effectLst/>
                          <a:latin typeface="Corbel" panose="020B0503020204020204" pitchFamily="34" charset="0"/>
                        </a:rPr>
                        <a:t>41%</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dirty="0">
                          <a:solidFill>
                            <a:srgbClr val="000000"/>
                          </a:solidFill>
                          <a:effectLst/>
                          <a:latin typeface="Corbel" panose="020B0503020204020204" pitchFamily="34" charset="0"/>
                        </a:rPr>
                        <a:t>36%</a:t>
                      </a:r>
                    </a:p>
                  </a:txBody>
                  <a:tcPr marL="9525" marR="9525" marT="9525" marB="0" anchor="ctr">
                    <a:lnL w="12700" cap="flat" cmpd="sng" algn="ctr">
                      <a:solidFill>
                        <a:schemeClr val="tx1"/>
                      </a:solidFill>
                      <a:prstDash val="solid"/>
                      <a:round/>
                      <a:headEnd type="none" w="med" len="med"/>
                      <a:tailEnd type="none" w="med" len="med"/>
                    </a:lnL>
                    <a:lnR>
                      <a:noFill/>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dirty="0">
                          <a:solidFill>
                            <a:srgbClr val="000000"/>
                          </a:solidFill>
                          <a:effectLst/>
                          <a:latin typeface="Corbel" panose="020B0503020204020204" pitchFamily="34" charset="0"/>
                        </a:rPr>
                        <a:t>39%</a:t>
                      </a:r>
                    </a:p>
                  </a:txBody>
                  <a:tcPr marL="9525" marR="9525" marT="9525" marB="0" anchor="ctr">
                    <a:lnL>
                      <a:noFill/>
                    </a:lnL>
                    <a:lnR w="12700" cap="flat" cmpd="sng" algn="ctr">
                      <a:solidFill>
                        <a:schemeClr val="tx1"/>
                      </a:solid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dirty="0">
                          <a:solidFill>
                            <a:srgbClr val="000000"/>
                          </a:solidFill>
                          <a:effectLst/>
                          <a:latin typeface="Corbel" panose="020B0503020204020204" pitchFamily="34" charset="0"/>
                        </a:rPr>
                        <a:t>26%</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marL="0" algn="ctr" defTabSz="1219170" rtl="0" eaLnBrk="1" fontAlgn="ctr" latinLnBrk="0" hangingPunct="1"/>
                      <a:r>
                        <a:rPr lang="es-PE" sz="1200" b="1" i="0" u="none" strike="noStrike" kern="1200" dirty="0">
                          <a:solidFill>
                            <a:srgbClr val="DC291E"/>
                          </a:solidFill>
                          <a:effectLst/>
                          <a:latin typeface="Corbel" panose="020B0503020204020204" pitchFamily="34" charset="0"/>
                          <a:ea typeface="+mn-ea"/>
                          <a:cs typeface="+mn-cs"/>
                        </a:rPr>
                        <a:t>35%</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marL="0" algn="ctr" defTabSz="1219170" rtl="0" eaLnBrk="1" fontAlgn="ctr" latinLnBrk="0" hangingPunct="1"/>
                      <a:r>
                        <a:rPr lang="es-PE" sz="1200" b="1" i="0" u="none" strike="noStrike" kern="1200" dirty="0">
                          <a:solidFill>
                            <a:srgbClr val="DC291E"/>
                          </a:solidFill>
                          <a:effectLst/>
                          <a:latin typeface="Corbel" panose="020B0503020204020204" pitchFamily="34" charset="0"/>
                          <a:ea typeface="+mn-ea"/>
                          <a:cs typeface="+mn-cs"/>
                        </a:rPr>
                        <a:t>43%</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30%</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36%</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marL="0" algn="ctr" defTabSz="1219170" rtl="0" eaLnBrk="1" fontAlgn="ctr" latinLnBrk="0" hangingPunct="1"/>
                      <a:r>
                        <a:rPr lang="es-PE" sz="1200" b="1" i="0" u="none" strike="noStrike" kern="1200" dirty="0">
                          <a:solidFill>
                            <a:srgbClr val="DC291E"/>
                          </a:solidFill>
                          <a:effectLst/>
                          <a:latin typeface="Corbel" panose="020B0503020204020204" pitchFamily="34" charset="0"/>
                          <a:ea typeface="+mn-ea"/>
                          <a:cs typeface="+mn-cs"/>
                        </a:rPr>
                        <a:t>42%</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extLst>
                  <a:ext uri="{0D108BD9-81ED-4DB2-BD59-A6C34878D82A}">
                    <a16:rowId xmlns:a16="http://schemas.microsoft.com/office/drawing/2014/main" val="10002"/>
                  </a:ext>
                </a:extLst>
              </a:tr>
              <a:tr h="288000">
                <a:tc>
                  <a:txBody>
                    <a:bodyPr/>
                    <a:lstStyle/>
                    <a:p>
                      <a:pPr algn="l" fontAlgn="ctr"/>
                      <a:r>
                        <a:rPr lang="es-MX" sz="1200" b="0" i="0" u="none" strike="noStrike" dirty="0">
                          <a:solidFill>
                            <a:srgbClr val="000000"/>
                          </a:solidFill>
                          <a:effectLst/>
                          <a:latin typeface="Corbel" panose="020B0503020204020204" pitchFamily="34" charset="0"/>
                        </a:rPr>
                        <a:t>Regular</a:t>
                      </a:r>
                    </a:p>
                  </a:txBody>
                  <a:tcPr marL="9525" marR="9525" marT="9525" marB="0" anchor="ctr">
                    <a:lnL w="12700" cap="flat" cmpd="sng" algn="ctr">
                      <a:solidFill>
                        <a:schemeClr val="tx1"/>
                      </a:solidFill>
                      <a:prstDash val="solid"/>
                      <a:round/>
                      <a:headEnd type="none" w="med" len="med"/>
                      <a:tailEnd type="none" w="med" len="med"/>
                    </a:lnL>
                    <a:lnR>
                      <a:noFill/>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ctr"/>
                      <a:r>
                        <a:rPr lang="es-PE" sz="1200" b="0" i="0" u="none" strike="noStrike" dirty="0">
                          <a:solidFill>
                            <a:srgbClr val="000000"/>
                          </a:solidFill>
                          <a:effectLst/>
                          <a:latin typeface="Corbel" panose="020B0503020204020204" pitchFamily="34" charset="0"/>
                        </a:rPr>
                        <a:t>49%</a:t>
                      </a:r>
                    </a:p>
                  </a:txBody>
                  <a:tcPr marL="9525" marR="9525" marT="9525" marB="0" anchor="ctr">
                    <a:lnL>
                      <a:noFill/>
                    </a:lnL>
                    <a:lnR>
                      <a:noFill/>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47%</a:t>
                      </a:r>
                    </a:p>
                  </a:txBody>
                  <a:tcPr marL="9525" marR="9525" marT="9525" marB="0" anchor="ctr">
                    <a:lnL>
                      <a:noFill/>
                    </a:lnL>
                    <a:lnR>
                      <a:noFill/>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marL="0" algn="ctr" defTabSz="1219170" rtl="0" eaLnBrk="1" fontAlgn="ctr" latinLnBrk="0" hangingPunct="1"/>
                      <a:r>
                        <a:rPr lang="es-PE" sz="1200" b="1" i="0" u="none" strike="noStrike" kern="1200" dirty="0">
                          <a:solidFill>
                            <a:srgbClr val="DC291E"/>
                          </a:solidFill>
                          <a:effectLst/>
                          <a:latin typeface="Corbel" panose="020B0503020204020204" pitchFamily="34" charset="0"/>
                          <a:ea typeface="+mn-ea"/>
                          <a:cs typeface="+mn-cs"/>
                        </a:rPr>
                        <a:t>54%</a:t>
                      </a:r>
                    </a:p>
                  </a:txBody>
                  <a:tcPr marL="9525" marR="9525" marT="9525" marB="0" anchor="ctr">
                    <a:lnL>
                      <a:noFill/>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45%</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47%</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52%</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49%</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54%</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46%</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50%</a:t>
                      </a:r>
                    </a:p>
                  </a:txBody>
                  <a:tcPr marL="9525" marR="9525" marT="9525" marB="0" anchor="ctr">
                    <a:lnL w="12700" cap="flat" cmpd="sng" algn="ctr">
                      <a:solidFill>
                        <a:schemeClr val="tx1"/>
                      </a:solidFill>
                      <a:prstDash val="solid"/>
                      <a:round/>
                      <a:headEnd type="none" w="med" len="med"/>
                      <a:tailEnd type="none" w="med" len="med"/>
                    </a:lnL>
                    <a:lnR>
                      <a:noFill/>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49%</a:t>
                      </a:r>
                    </a:p>
                  </a:txBody>
                  <a:tcPr marL="9525" marR="9525" marT="9525" marB="0" anchor="ctr">
                    <a:lnL>
                      <a:noFill/>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marL="0" algn="ctr" defTabSz="1219170" rtl="0" eaLnBrk="1" fontAlgn="ctr" latinLnBrk="0" hangingPunct="1"/>
                      <a:r>
                        <a:rPr lang="es-PE" sz="1200" b="1" i="0" u="none" strike="noStrike" kern="1200" dirty="0">
                          <a:solidFill>
                            <a:srgbClr val="DC291E"/>
                          </a:solidFill>
                          <a:effectLst/>
                          <a:latin typeface="Corbel" panose="020B0503020204020204" pitchFamily="34" charset="0"/>
                          <a:ea typeface="+mn-ea"/>
                          <a:cs typeface="+mn-cs"/>
                        </a:rPr>
                        <a:t>56%</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dirty="0">
                          <a:solidFill>
                            <a:srgbClr val="000000"/>
                          </a:solidFill>
                          <a:effectLst/>
                          <a:latin typeface="Corbel" panose="020B0503020204020204" pitchFamily="34" charset="0"/>
                        </a:rPr>
                        <a:t>50%</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dirty="0">
                          <a:solidFill>
                            <a:srgbClr val="000000"/>
                          </a:solidFill>
                          <a:effectLst/>
                          <a:latin typeface="Corbel" panose="020B0503020204020204" pitchFamily="34" charset="0"/>
                        </a:rPr>
                        <a:t>47%</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47%</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51%</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49%</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extLst>
                  <a:ext uri="{0D108BD9-81ED-4DB2-BD59-A6C34878D82A}">
                    <a16:rowId xmlns:a16="http://schemas.microsoft.com/office/drawing/2014/main" val="2659118418"/>
                  </a:ext>
                </a:extLst>
              </a:tr>
              <a:tr h="288000">
                <a:tc>
                  <a:txBody>
                    <a:bodyPr/>
                    <a:lstStyle/>
                    <a:p>
                      <a:pPr algn="l" fontAlgn="ctr"/>
                      <a:r>
                        <a:rPr lang="es-MX" sz="1200" b="0" i="0" u="none" strike="noStrike" dirty="0">
                          <a:solidFill>
                            <a:srgbClr val="000000"/>
                          </a:solidFill>
                          <a:effectLst/>
                          <a:latin typeface="Corbel" panose="020B0503020204020204" pitchFamily="34" charset="0"/>
                        </a:rPr>
                        <a:t>Muy bueno + bueno</a:t>
                      </a:r>
                    </a:p>
                  </a:txBody>
                  <a:tcPr marL="9525" marR="9525" marT="9525" marB="0" anchor="ctr">
                    <a:lnL w="12700" cap="flat" cmpd="sng" algn="ctr">
                      <a:solidFill>
                        <a:schemeClr val="tx1"/>
                      </a:solidFill>
                      <a:prstDash val="solid"/>
                      <a:round/>
                      <a:headEnd type="none" w="med" len="med"/>
                      <a:tailEnd type="none" w="med" len="med"/>
                    </a:lnL>
                    <a:lnR>
                      <a:noFill/>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tcPr>
                </a:tc>
                <a:tc>
                  <a:txBody>
                    <a:bodyPr/>
                    <a:lstStyle/>
                    <a:p>
                      <a:pPr algn="ctr" fontAlgn="ctr"/>
                      <a:r>
                        <a:rPr lang="es-PE" sz="1200" b="0" i="0" u="none" strike="noStrike" dirty="0">
                          <a:solidFill>
                            <a:srgbClr val="000000"/>
                          </a:solidFill>
                          <a:effectLst/>
                          <a:latin typeface="Corbel" panose="020B0503020204020204" pitchFamily="34" charset="0"/>
                        </a:rPr>
                        <a:t>13%</a:t>
                      </a:r>
                    </a:p>
                  </a:txBody>
                  <a:tcPr marL="9525" marR="9525" marT="9525" marB="0" anchor="ctr">
                    <a:lnL>
                      <a:noFill/>
                    </a:lnL>
                    <a:lnR>
                      <a:noFill/>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marL="0" algn="ctr" defTabSz="1219170" rtl="0" eaLnBrk="1" fontAlgn="ctr" latinLnBrk="0" hangingPunct="1"/>
                      <a:r>
                        <a:rPr lang="es-PE" sz="1200" b="1" i="0" u="none" strike="noStrike" kern="1200" dirty="0">
                          <a:solidFill>
                            <a:srgbClr val="DC291E"/>
                          </a:solidFill>
                          <a:effectLst/>
                          <a:latin typeface="Corbel" panose="020B0503020204020204" pitchFamily="34" charset="0"/>
                          <a:ea typeface="+mn-ea"/>
                          <a:cs typeface="+mn-cs"/>
                        </a:rPr>
                        <a:t>15%</a:t>
                      </a:r>
                    </a:p>
                  </a:txBody>
                  <a:tcPr marL="9525" marR="9525" marT="9525" marB="0" anchor="ctr">
                    <a:lnL>
                      <a:noFill/>
                    </a:lnL>
                    <a:lnR>
                      <a:noFill/>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dirty="0">
                          <a:solidFill>
                            <a:srgbClr val="000000"/>
                          </a:solidFill>
                          <a:effectLst/>
                          <a:latin typeface="Corbel" panose="020B0503020204020204" pitchFamily="34" charset="0"/>
                        </a:rPr>
                        <a:t>12%</a:t>
                      </a:r>
                    </a:p>
                  </a:txBody>
                  <a:tcPr marL="9525" marR="9525" marT="9525" marB="0" anchor="ctr">
                    <a:lnL>
                      <a:noFill/>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dirty="0">
                          <a:solidFill>
                            <a:srgbClr val="000000"/>
                          </a:solidFill>
                          <a:effectLst/>
                          <a:latin typeface="Corbel" panose="020B0503020204020204" pitchFamily="34" charset="0"/>
                        </a:rPr>
                        <a:t>10%</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marL="0" algn="ctr" defTabSz="1219170" rtl="0" eaLnBrk="1" fontAlgn="ctr" latinLnBrk="0" hangingPunct="1"/>
                      <a:r>
                        <a:rPr lang="es-PE" sz="1200" b="1" i="0" u="none" strike="noStrike" kern="1200" dirty="0">
                          <a:solidFill>
                            <a:srgbClr val="DC291E"/>
                          </a:solidFill>
                          <a:effectLst/>
                          <a:latin typeface="Corbel" panose="020B0503020204020204" pitchFamily="34" charset="0"/>
                          <a:ea typeface="+mn-ea"/>
                          <a:cs typeface="+mn-cs"/>
                        </a:rPr>
                        <a:t>15%</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dirty="0">
                          <a:solidFill>
                            <a:srgbClr val="000000"/>
                          </a:solidFill>
                          <a:effectLst/>
                          <a:latin typeface="Corbel" panose="020B0503020204020204" pitchFamily="34" charset="0"/>
                        </a:rPr>
                        <a:t>12%</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dirty="0">
                          <a:solidFill>
                            <a:srgbClr val="000000"/>
                          </a:solidFill>
                          <a:effectLst/>
                          <a:latin typeface="Corbel" panose="020B0503020204020204" pitchFamily="34" charset="0"/>
                        </a:rPr>
                        <a:t>11%</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dirty="0">
                          <a:solidFill>
                            <a:srgbClr val="000000"/>
                          </a:solidFill>
                          <a:effectLst/>
                          <a:latin typeface="Corbel" panose="020B0503020204020204" pitchFamily="34" charset="0"/>
                        </a:rPr>
                        <a:t>9%</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dirty="0">
                          <a:solidFill>
                            <a:srgbClr val="000000"/>
                          </a:solidFill>
                          <a:effectLst/>
                          <a:latin typeface="Corbel" panose="020B0503020204020204" pitchFamily="34" charset="0"/>
                        </a:rPr>
                        <a:t>13%</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dirty="0">
                          <a:solidFill>
                            <a:srgbClr val="000000"/>
                          </a:solidFill>
                          <a:effectLst/>
                          <a:latin typeface="Corbel" panose="020B0503020204020204" pitchFamily="34" charset="0"/>
                        </a:rPr>
                        <a:t>14%</a:t>
                      </a:r>
                    </a:p>
                  </a:txBody>
                  <a:tcPr marL="9525" marR="9525" marT="9525" marB="0" anchor="ctr">
                    <a:lnL w="12700" cap="flat" cmpd="sng" algn="ctr">
                      <a:solidFill>
                        <a:schemeClr val="tx1"/>
                      </a:solidFill>
                      <a:prstDash val="solid"/>
                      <a:round/>
                      <a:headEnd type="none" w="med" len="med"/>
                      <a:tailEnd type="none" w="med" len="med"/>
                    </a:lnL>
                    <a:lnR>
                      <a:noFill/>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dirty="0">
                          <a:solidFill>
                            <a:srgbClr val="000000"/>
                          </a:solidFill>
                          <a:effectLst/>
                          <a:latin typeface="Corbel" panose="020B0503020204020204" pitchFamily="34" charset="0"/>
                        </a:rPr>
                        <a:t>12%</a:t>
                      </a:r>
                    </a:p>
                  </a:txBody>
                  <a:tcPr marL="9525" marR="9525" marT="9525" marB="0" anchor="ctr">
                    <a:lnL>
                      <a:noFill/>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marL="0" algn="ctr" defTabSz="1219170" rtl="0" eaLnBrk="1" fontAlgn="ctr" latinLnBrk="0" hangingPunct="1"/>
                      <a:r>
                        <a:rPr lang="es-PE" sz="1200" b="1" i="0" u="none" strike="noStrike" kern="1200" dirty="0">
                          <a:solidFill>
                            <a:srgbClr val="DC291E"/>
                          </a:solidFill>
                          <a:effectLst/>
                          <a:latin typeface="Corbel" panose="020B0503020204020204" pitchFamily="34" charset="0"/>
                          <a:ea typeface="+mn-ea"/>
                          <a:cs typeface="+mn-cs"/>
                        </a:rPr>
                        <a:t>18%</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marL="0" algn="ctr" defTabSz="1219170" rtl="0" eaLnBrk="1" fontAlgn="ctr" latinLnBrk="0" hangingPunct="1"/>
                      <a:r>
                        <a:rPr lang="es-PE" sz="1200" b="1" i="0" u="none" strike="noStrike" kern="1200" dirty="0">
                          <a:solidFill>
                            <a:srgbClr val="DC291E"/>
                          </a:solidFill>
                          <a:effectLst/>
                          <a:latin typeface="Corbel" panose="020B0503020204020204" pitchFamily="34" charset="0"/>
                          <a:ea typeface="+mn-ea"/>
                          <a:cs typeface="+mn-cs"/>
                        </a:rPr>
                        <a:t>15%</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dirty="0">
                          <a:solidFill>
                            <a:srgbClr val="000000"/>
                          </a:solidFill>
                          <a:effectLst/>
                          <a:latin typeface="Corbel" panose="020B0503020204020204" pitchFamily="34" charset="0"/>
                        </a:rPr>
                        <a:t>10%</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marL="0" algn="ctr" defTabSz="1219170" rtl="0" eaLnBrk="1" fontAlgn="ctr" latinLnBrk="0" hangingPunct="1"/>
                      <a:r>
                        <a:rPr lang="es-PE" sz="1200" b="1" i="0" u="none" strike="noStrike" kern="1200" dirty="0">
                          <a:solidFill>
                            <a:srgbClr val="DC291E"/>
                          </a:solidFill>
                          <a:effectLst/>
                          <a:latin typeface="Corbel" panose="020B0503020204020204" pitchFamily="34" charset="0"/>
                          <a:ea typeface="+mn-ea"/>
                          <a:cs typeface="+mn-cs"/>
                        </a:rPr>
                        <a:t>23%</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marL="0" algn="ctr" defTabSz="1219170" rtl="0" eaLnBrk="1" fontAlgn="ctr" latinLnBrk="0" hangingPunct="1"/>
                      <a:r>
                        <a:rPr lang="es-PE" sz="1200" b="1" i="0" u="none" strike="noStrike" kern="1200" dirty="0">
                          <a:solidFill>
                            <a:srgbClr val="DC291E"/>
                          </a:solidFill>
                          <a:effectLst/>
                          <a:latin typeface="Corbel" panose="020B0503020204020204" pitchFamily="34" charset="0"/>
                          <a:ea typeface="+mn-ea"/>
                          <a:cs typeface="+mn-cs"/>
                        </a:rPr>
                        <a:t>13%</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dirty="0">
                          <a:solidFill>
                            <a:srgbClr val="000000"/>
                          </a:solidFill>
                          <a:effectLst/>
                          <a:latin typeface="Corbel" panose="020B0503020204020204" pitchFamily="34" charset="0"/>
                        </a:rPr>
                        <a:t>9%</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extLst>
                  <a:ext uri="{0D108BD9-81ED-4DB2-BD59-A6C34878D82A}">
                    <a16:rowId xmlns:a16="http://schemas.microsoft.com/office/drawing/2014/main" val="10005"/>
                  </a:ext>
                </a:extLst>
              </a:tr>
            </a:tbl>
          </a:graphicData>
        </a:graphic>
      </p:graphicFrame>
      <p:graphicFrame>
        <p:nvGraphicFramePr>
          <p:cNvPr id="18" name="8 Tabla">
            <a:extLst>
              <a:ext uri="{FF2B5EF4-FFF2-40B4-BE49-F238E27FC236}">
                <a16:creationId xmlns:a16="http://schemas.microsoft.com/office/drawing/2014/main" id="{9EB920B3-46D8-4865-9851-7F3456218D4B}"/>
              </a:ext>
            </a:extLst>
          </p:cNvPr>
          <p:cNvGraphicFramePr>
            <a:graphicFrameLocks noGrp="1"/>
          </p:cNvGraphicFramePr>
          <p:nvPr>
            <p:extLst>
              <p:ext uri="{D42A27DB-BD31-4B8C-83A1-F6EECF244321}">
                <p14:modId xmlns:p14="http://schemas.microsoft.com/office/powerpoint/2010/main" val="3245212006"/>
              </p:ext>
            </p:extLst>
          </p:nvPr>
        </p:nvGraphicFramePr>
        <p:xfrm>
          <a:off x="552490" y="4368889"/>
          <a:ext cx="10653271" cy="1408642"/>
        </p:xfrm>
        <a:graphic>
          <a:graphicData uri="http://schemas.openxmlformats.org/drawingml/2006/table">
            <a:tbl>
              <a:tblPr/>
              <a:tblGrid>
                <a:gridCol w="1879258">
                  <a:extLst>
                    <a:ext uri="{9D8B030D-6E8A-4147-A177-3AD203B41FA5}">
                      <a16:colId xmlns:a16="http://schemas.microsoft.com/office/drawing/2014/main" val="20000"/>
                    </a:ext>
                  </a:extLst>
                </a:gridCol>
                <a:gridCol w="536426">
                  <a:extLst>
                    <a:ext uri="{9D8B030D-6E8A-4147-A177-3AD203B41FA5}">
                      <a16:colId xmlns:a16="http://schemas.microsoft.com/office/drawing/2014/main" val="20001"/>
                    </a:ext>
                  </a:extLst>
                </a:gridCol>
                <a:gridCol w="444483">
                  <a:extLst>
                    <a:ext uri="{9D8B030D-6E8A-4147-A177-3AD203B41FA5}">
                      <a16:colId xmlns:a16="http://schemas.microsoft.com/office/drawing/2014/main" val="935374778"/>
                    </a:ext>
                  </a:extLst>
                </a:gridCol>
                <a:gridCol w="672270">
                  <a:extLst>
                    <a:ext uri="{9D8B030D-6E8A-4147-A177-3AD203B41FA5}">
                      <a16:colId xmlns:a16="http://schemas.microsoft.com/office/drawing/2014/main" val="719633647"/>
                    </a:ext>
                  </a:extLst>
                </a:gridCol>
                <a:gridCol w="636227">
                  <a:extLst>
                    <a:ext uri="{9D8B030D-6E8A-4147-A177-3AD203B41FA5}">
                      <a16:colId xmlns:a16="http://schemas.microsoft.com/office/drawing/2014/main" val="3999206078"/>
                    </a:ext>
                  </a:extLst>
                </a:gridCol>
                <a:gridCol w="511474">
                  <a:extLst>
                    <a:ext uri="{9D8B030D-6E8A-4147-A177-3AD203B41FA5}">
                      <a16:colId xmlns:a16="http://schemas.microsoft.com/office/drawing/2014/main" val="3044190406"/>
                    </a:ext>
                  </a:extLst>
                </a:gridCol>
                <a:gridCol w="486526">
                  <a:extLst>
                    <a:ext uri="{9D8B030D-6E8A-4147-A177-3AD203B41FA5}">
                      <a16:colId xmlns:a16="http://schemas.microsoft.com/office/drawing/2014/main" val="4254066599"/>
                    </a:ext>
                  </a:extLst>
                </a:gridCol>
                <a:gridCol w="766913">
                  <a:extLst>
                    <a:ext uri="{9D8B030D-6E8A-4147-A177-3AD203B41FA5}">
                      <a16:colId xmlns:a16="http://schemas.microsoft.com/office/drawing/2014/main" val="755056812"/>
                    </a:ext>
                  </a:extLst>
                </a:gridCol>
                <a:gridCol w="823350">
                  <a:extLst>
                    <a:ext uri="{9D8B030D-6E8A-4147-A177-3AD203B41FA5}">
                      <a16:colId xmlns:a16="http://schemas.microsoft.com/office/drawing/2014/main" val="1031452437"/>
                    </a:ext>
                  </a:extLst>
                </a:gridCol>
                <a:gridCol w="784833">
                  <a:extLst>
                    <a:ext uri="{9D8B030D-6E8A-4147-A177-3AD203B41FA5}">
                      <a16:colId xmlns:a16="http://schemas.microsoft.com/office/drawing/2014/main" val="20010"/>
                    </a:ext>
                  </a:extLst>
                </a:gridCol>
                <a:gridCol w="585187">
                  <a:extLst>
                    <a:ext uri="{9D8B030D-6E8A-4147-A177-3AD203B41FA5}">
                      <a16:colId xmlns:a16="http://schemas.microsoft.com/office/drawing/2014/main" val="20011"/>
                    </a:ext>
                  </a:extLst>
                </a:gridCol>
                <a:gridCol w="767120">
                  <a:extLst>
                    <a:ext uri="{9D8B030D-6E8A-4147-A177-3AD203B41FA5}">
                      <a16:colId xmlns:a16="http://schemas.microsoft.com/office/drawing/2014/main" val="20012"/>
                    </a:ext>
                  </a:extLst>
                </a:gridCol>
                <a:gridCol w="767120">
                  <a:extLst>
                    <a:ext uri="{9D8B030D-6E8A-4147-A177-3AD203B41FA5}">
                      <a16:colId xmlns:a16="http://schemas.microsoft.com/office/drawing/2014/main" val="3863544000"/>
                    </a:ext>
                  </a:extLst>
                </a:gridCol>
                <a:gridCol w="992084">
                  <a:extLst>
                    <a:ext uri="{9D8B030D-6E8A-4147-A177-3AD203B41FA5}">
                      <a16:colId xmlns:a16="http://schemas.microsoft.com/office/drawing/2014/main" val="2509169248"/>
                    </a:ext>
                  </a:extLst>
                </a:gridCol>
              </a:tblGrid>
              <a:tr h="185040">
                <a:tc rowSpan="2">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s-ES" sz="1200" b="1" i="0" u="none" strike="noStrike" kern="1200" baseline="0" dirty="0">
                          <a:solidFill>
                            <a:srgbClr val="000000"/>
                          </a:solidFill>
                          <a:effectLst/>
                          <a:latin typeface="Corbel" panose="020B0503020204020204" pitchFamily="34" charset="0"/>
                          <a:ea typeface="+mn-ea"/>
                          <a:cs typeface="+mn-cs"/>
                        </a:rPr>
                        <a:t>Diciembre</a:t>
                      </a:r>
                    </a:p>
                    <a:p>
                      <a:pPr marL="0" marR="0" lvl="0" indent="0" algn="ctr" defTabSz="914400" rtl="0" eaLnBrk="1" fontAlgn="ctr" latinLnBrk="0" hangingPunct="1">
                        <a:lnSpc>
                          <a:spcPct val="100000"/>
                        </a:lnSpc>
                        <a:spcBef>
                          <a:spcPts val="0"/>
                        </a:spcBef>
                        <a:spcAft>
                          <a:spcPts val="0"/>
                        </a:spcAft>
                        <a:buClrTx/>
                        <a:buSzTx/>
                        <a:buFontTx/>
                        <a:buNone/>
                        <a:tabLst/>
                        <a:defRPr/>
                      </a:pPr>
                      <a:r>
                        <a:rPr lang="es-ES" sz="1200" b="1" i="0" u="none" strike="noStrike" kern="1200" baseline="0" dirty="0">
                          <a:solidFill>
                            <a:srgbClr val="000000"/>
                          </a:solidFill>
                          <a:effectLst/>
                          <a:latin typeface="Corbel" panose="020B0503020204020204" pitchFamily="34" charset="0"/>
                          <a:ea typeface="+mn-ea"/>
                          <a:cs typeface="+mn-cs"/>
                        </a:rPr>
                        <a:t>2021</a:t>
                      </a:r>
                    </a:p>
                  </a:txBody>
                  <a:tcPr marL="5372" marR="5372" marT="5372" marB="0" anchor="ctr">
                    <a:lnL w="12700" cap="flat" cmpd="sng" algn="ctr">
                      <a:solidFill>
                        <a:schemeClr val="tx1"/>
                      </a:solidFill>
                      <a:prstDash val="solid"/>
                      <a:round/>
                      <a:headEnd type="none" w="med" len="med"/>
                      <a:tailEnd type="none" w="med" len="med"/>
                    </a:lnL>
                    <a:lnR>
                      <a:noFill/>
                    </a:lnR>
                    <a:lnT w="19050" cap="flat" cmpd="sng" algn="ctr">
                      <a:solidFill>
                        <a:schemeClr val="tx1">
                          <a:lumMod val="65000"/>
                          <a:lumOff val="35000"/>
                        </a:schemeClr>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rowSpan="2">
                  <a:txBody>
                    <a:bodyPr/>
                    <a:lstStyle/>
                    <a:p>
                      <a:pPr algn="ctr" rtl="0" fontAlgn="ctr"/>
                      <a:r>
                        <a:rPr lang="es-PE" sz="1200" b="1" i="0" u="none" strike="noStrike" dirty="0">
                          <a:solidFill>
                            <a:schemeClr val="tx1"/>
                          </a:solidFill>
                          <a:effectLst/>
                          <a:latin typeface="Corbel" panose="020B0503020204020204" pitchFamily="34" charset="0"/>
                        </a:rPr>
                        <a:t>Total </a:t>
                      </a:r>
                    </a:p>
                  </a:txBody>
                  <a:tcPr marL="5372" marR="5372" marT="5372" marB="0" anchor="ctr">
                    <a:lnL>
                      <a:noFill/>
                    </a:lnL>
                    <a:lnR>
                      <a:noFill/>
                    </a:lnR>
                    <a:lnT w="19050" cap="flat" cmpd="sng" algn="ctr">
                      <a:solidFill>
                        <a:schemeClr val="tx1">
                          <a:lumMod val="65000"/>
                          <a:lumOff val="35000"/>
                        </a:schemeClr>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gridSpan="2">
                  <a:txBody>
                    <a:bodyPr/>
                    <a:lstStyle/>
                    <a:p>
                      <a:pPr algn="ctr" rtl="0" fontAlgn="ctr"/>
                      <a:r>
                        <a:rPr lang="es-ES" sz="1200" b="1" i="0" u="none" strike="noStrike" dirty="0">
                          <a:solidFill>
                            <a:schemeClr val="tx1"/>
                          </a:solidFill>
                          <a:effectLst/>
                          <a:latin typeface="Corbel" panose="020B0503020204020204" pitchFamily="34" charset="0"/>
                        </a:rPr>
                        <a:t>Ámbito II</a:t>
                      </a:r>
                      <a:endParaRPr lang="es-PE" sz="1200" b="1" i="0" u="none" strike="noStrike" dirty="0">
                        <a:solidFill>
                          <a:schemeClr val="tx1"/>
                        </a:solidFill>
                        <a:effectLst/>
                        <a:latin typeface="Corbel" panose="020B0503020204020204" pitchFamily="34" charset="0"/>
                      </a:endParaRPr>
                    </a:p>
                  </a:txBody>
                  <a:tcPr marL="5372" marR="5372" marT="5372" marB="0" anchor="ctr">
                    <a:lnL>
                      <a:noFill/>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pPr algn="ctr" rtl="0" fontAlgn="ctr"/>
                      <a:endParaRPr lang="es-PE" sz="1200" b="1" i="0" u="none" strike="noStrike" dirty="0">
                        <a:solidFill>
                          <a:schemeClr val="tx1"/>
                        </a:solidFill>
                        <a:effectLst/>
                        <a:latin typeface="Corbel" panose="020B0503020204020204" pitchFamily="34" charset="0"/>
                      </a:endParaRPr>
                    </a:p>
                  </a:txBody>
                  <a:tcPr marL="5372" marR="5372" marT="5372" marB="0" anchor="ctr">
                    <a:lnL>
                      <a:noFill/>
                    </a:lnL>
                    <a:lnR w="12700" cap="flat" cmpd="sng" algn="ctr">
                      <a:no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gridSpan="3">
                  <a:txBody>
                    <a:bodyPr/>
                    <a:lstStyle/>
                    <a:p>
                      <a:pPr marL="0" algn="ctr" defTabSz="1219170" rtl="0" eaLnBrk="1" fontAlgn="ctr" latinLnBrk="0" hangingPunct="1"/>
                      <a:r>
                        <a:rPr lang="es-ES" sz="1200" b="1" i="0" u="none" strike="noStrike" kern="1200" dirty="0">
                          <a:solidFill>
                            <a:schemeClr val="tx1"/>
                          </a:solidFill>
                          <a:effectLst/>
                          <a:latin typeface="Corbel" panose="020B0503020204020204" pitchFamily="34" charset="0"/>
                          <a:ea typeface="+mn-ea"/>
                          <a:cs typeface="+mn-cs"/>
                        </a:rPr>
                        <a:t>Región</a:t>
                      </a:r>
                      <a:endParaRPr lang="es-PE" sz="1200" b="1" i="0" u="none" strike="noStrike" kern="1200" dirty="0">
                        <a:solidFill>
                          <a:schemeClr val="tx1"/>
                        </a:solidFill>
                        <a:effectLst/>
                        <a:latin typeface="Corbel" panose="020B0503020204020204" pitchFamily="34" charset="0"/>
                        <a:ea typeface="+mn-ea"/>
                        <a:cs typeface="+mn-cs"/>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endParaRPr lang="es-P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endParaRPr lang="es-P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gridSpan="2">
                  <a:txBody>
                    <a:bodyPr/>
                    <a:lstStyle/>
                    <a:p>
                      <a:pPr algn="ctr" rtl="0" fontAlgn="ctr"/>
                      <a:r>
                        <a:rPr lang="es-PE" sz="1200" b="1" i="0" u="none" strike="noStrike" dirty="0">
                          <a:solidFill>
                            <a:schemeClr val="tx1"/>
                          </a:solidFill>
                          <a:effectLst/>
                          <a:latin typeface="Corbel" panose="020B0503020204020204" pitchFamily="34" charset="0"/>
                        </a:rPr>
                        <a:t>Nivel de instrucción</a:t>
                      </a: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pPr algn="ctr" rtl="0" fontAlgn="ctr"/>
                      <a:endParaRPr lang="es-PE" sz="1400" b="0" i="0" u="none" strike="noStrike" dirty="0">
                        <a:solidFill>
                          <a:srgbClr val="000000"/>
                        </a:solidFill>
                        <a:effectLst/>
                        <a:latin typeface="+mn-lt"/>
                      </a:endParaRPr>
                    </a:p>
                  </a:txBody>
                  <a:tcPr marL="5372" marR="5372" marT="5372" marB="0" anchor="ctr">
                    <a:lnL w="12700" cap="flat" cmpd="sng" algn="ctr">
                      <a:solidFill>
                        <a:schemeClr val="tx1"/>
                      </a:solidFill>
                      <a:prstDash val="solid"/>
                      <a:round/>
                      <a:headEnd type="none" w="med" len="med"/>
                      <a:tailEnd type="none" w="med" len="med"/>
                    </a:lnL>
                    <a:lnR>
                      <a:noFill/>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bg1"/>
                    </a:solidFill>
                  </a:tcPr>
                </a:tc>
                <a:tc gridSpan="3">
                  <a:txBody>
                    <a:bodyPr/>
                    <a:lstStyle/>
                    <a:p>
                      <a:pPr algn="ctr" rtl="0" fontAlgn="ctr"/>
                      <a:r>
                        <a:rPr lang="es-ES" sz="1200" b="1" i="0" u="none" strike="noStrike" dirty="0">
                          <a:solidFill>
                            <a:schemeClr val="tx1"/>
                          </a:solidFill>
                          <a:effectLst/>
                          <a:latin typeface="Corbel" panose="020B0503020204020204" pitchFamily="34" charset="0"/>
                        </a:rPr>
                        <a:t>Identificación ideológica</a:t>
                      </a:r>
                      <a:endParaRPr lang="es-PE" sz="1200" b="1" i="0" u="none" strike="noStrike" dirty="0">
                        <a:solidFill>
                          <a:schemeClr val="tx1"/>
                        </a:solidFill>
                        <a:effectLst/>
                        <a:latin typeface="Corbel" panose="020B0503020204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pPr algn="ctr" rtl="0" fontAlgn="ctr"/>
                      <a:endParaRPr lang="es-PE" sz="1400" b="0" i="0" u="none" strike="noStrike" dirty="0">
                        <a:solidFill>
                          <a:srgbClr val="000000"/>
                        </a:solidFill>
                        <a:effectLst/>
                        <a:latin typeface="+mn-lt"/>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pPr algn="ctr" rtl="0" fontAlgn="ctr"/>
                      <a:endParaRPr lang="es-PE" sz="1400" b="0" i="0" u="none" strike="noStrike" dirty="0">
                        <a:solidFill>
                          <a:srgbClr val="000000"/>
                        </a:solidFill>
                        <a:effectLst/>
                        <a:latin typeface="+mn-lt"/>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gridSpan="2">
                  <a:txBody>
                    <a:bodyPr/>
                    <a:lstStyle/>
                    <a:p>
                      <a:pPr algn="ctr" rtl="0" fontAlgn="ctr"/>
                      <a:r>
                        <a:rPr lang="es-MX" sz="1200" b="1" i="0" u="none" strike="noStrike" dirty="0">
                          <a:solidFill>
                            <a:schemeClr val="tx1"/>
                          </a:solidFill>
                          <a:effectLst/>
                          <a:latin typeface="Corbel" panose="020B0503020204020204" pitchFamily="34" charset="0"/>
                        </a:rPr>
                        <a:t>Aprobación Castillo</a:t>
                      </a:r>
                      <a:endParaRPr lang="es-PE" sz="1200" b="1" i="0" u="none" strike="noStrike" dirty="0">
                        <a:solidFill>
                          <a:schemeClr val="tx1"/>
                        </a:solidFill>
                        <a:effectLst/>
                        <a:latin typeface="Corbel" panose="020B0503020204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pPr algn="ctr" rtl="0" fontAlgn="ctr"/>
                      <a:endParaRPr lang="es-PE" sz="1200" b="1" i="0" u="none" strike="noStrike" dirty="0">
                        <a:solidFill>
                          <a:schemeClr val="tx1"/>
                        </a:solidFill>
                        <a:effectLst/>
                        <a:latin typeface="Corbel" panose="020B0503020204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0"/>
                  </a:ext>
                </a:extLst>
              </a:tr>
              <a:tr h="288000">
                <a:tc vMerge="1">
                  <a:txBody>
                    <a:bodyPr/>
                    <a:lstStyle/>
                    <a:p>
                      <a:endParaRPr lang="es-PE"/>
                    </a:p>
                  </a:txBody>
                  <a:tcPr/>
                </a:tc>
                <a:tc vMerge="1">
                  <a:txBody>
                    <a:bodyPr/>
                    <a:lstStyle/>
                    <a:p>
                      <a:endParaRPr lang="es-PE"/>
                    </a:p>
                  </a:txBody>
                  <a:tcPr/>
                </a:tc>
                <a:tc>
                  <a:txBody>
                    <a:bodyPr/>
                    <a:lstStyle/>
                    <a:p>
                      <a:pPr algn="ctr" rtl="0" fontAlgn="ctr"/>
                      <a:r>
                        <a:rPr lang="es-ES" sz="1200" b="1" i="0" u="none" strike="noStrike" dirty="0">
                          <a:solidFill>
                            <a:schemeClr val="tx1"/>
                          </a:solidFill>
                          <a:effectLst/>
                          <a:latin typeface="Corbel" panose="020B0503020204020204" pitchFamily="34" charset="0"/>
                          <a:cs typeface="Arial" panose="020B0604020202020204" pitchFamily="34" charset="0"/>
                        </a:rPr>
                        <a:t>Lima</a:t>
                      </a:r>
                    </a:p>
                    <a:p>
                      <a:pPr algn="ctr" rtl="0" fontAlgn="ctr"/>
                      <a:r>
                        <a:rPr lang="es-ES" sz="1200" b="1" i="0" u="none" strike="noStrike" dirty="0" err="1">
                          <a:solidFill>
                            <a:schemeClr val="tx1"/>
                          </a:solidFill>
                          <a:effectLst/>
                          <a:latin typeface="Corbel" panose="020B0503020204020204" pitchFamily="34" charset="0"/>
                          <a:cs typeface="Arial" panose="020B0604020202020204" pitchFamily="34" charset="0"/>
                        </a:rPr>
                        <a:t>Met</a:t>
                      </a:r>
                      <a:r>
                        <a:rPr lang="es-ES" sz="1200" b="1" i="0" u="none" strike="noStrike" dirty="0">
                          <a:solidFill>
                            <a:schemeClr val="tx1"/>
                          </a:solidFill>
                          <a:effectLst/>
                          <a:latin typeface="Corbel" panose="020B0503020204020204" pitchFamily="34" charset="0"/>
                          <a:cs typeface="Arial" panose="020B0604020202020204" pitchFamily="34" charset="0"/>
                        </a:rPr>
                        <a:t>.</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a:noFill/>
                    </a:lnL>
                    <a:lnR>
                      <a:noFill/>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algn="ctr" rtl="0" fontAlgn="ctr"/>
                      <a:r>
                        <a:rPr lang="es-ES" sz="1200" b="1" i="0" u="none" strike="noStrike" dirty="0">
                          <a:solidFill>
                            <a:schemeClr val="tx1"/>
                          </a:solidFill>
                          <a:effectLst/>
                          <a:latin typeface="Corbel" panose="020B0503020204020204" pitchFamily="34" charset="0"/>
                          <a:cs typeface="Arial" panose="020B0604020202020204" pitchFamily="34" charset="0"/>
                        </a:rPr>
                        <a:t>Perú sin</a:t>
                      </a:r>
                    </a:p>
                    <a:p>
                      <a:pPr algn="ctr" rtl="0" fontAlgn="ctr"/>
                      <a:r>
                        <a:rPr lang="es-ES" sz="1200" b="1" i="0" u="none" strike="noStrike" dirty="0">
                          <a:solidFill>
                            <a:schemeClr val="tx1"/>
                          </a:solidFill>
                          <a:effectLst/>
                          <a:latin typeface="Corbel" panose="020B0503020204020204" pitchFamily="34" charset="0"/>
                          <a:cs typeface="Arial" panose="020B0604020202020204" pitchFamily="34" charset="0"/>
                        </a:rPr>
                        <a:t>Lima</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a:noFill/>
                    </a:lnL>
                    <a:lnR w="12700" cap="flat" cmpd="sng" algn="ctr">
                      <a:solidFill>
                        <a:schemeClr val="tx1"/>
                      </a:solid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algn="ctr" rtl="0" fontAlgn="ctr"/>
                      <a:r>
                        <a:rPr lang="es-ES" sz="1200" b="1" i="0" u="none" strike="noStrike" dirty="0">
                          <a:solidFill>
                            <a:schemeClr val="tx1"/>
                          </a:solidFill>
                          <a:effectLst/>
                          <a:latin typeface="Corbel" panose="020B0503020204020204" pitchFamily="34" charset="0"/>
                          <a:cs typeface="Arial" panose="020B0604020202020204" pitchFamily="34" charset="0"/>
                        </a:rPr>
                        <a:t>Costa</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algn="ctr" rtl="0" fontAlgn="ctr"/>
                      <a:r>
                        <a:rPr lang="es-ES" sz="1200" b="1" i="0" u="none" strike="noStrike" dirty="0">
                          <a:solidFill>
                            <a:schemeClr val="tx1"/>
                          </a:solidFill>
                          <a:effectLst/>
                          <a:latin typeface="Corbel" panose="020B0503020204020204" pitchFamily="34" charset="0"/>
                          <a:cs typeface="Arial" panose="020B0604020202020204" pitchFamily="34" charset="0"/>
                        </a:rPr>
                        <a:t>Sierra</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ES" sz="1200" b="1" i="0" u="none" strike="noStrike" dirty="0">
                          <a:solidFill>
                            <a:schemeClr val="tx1"/>
                          </a:solidFill>
                          <a:effectLst/>
                          <a:latin typeface="Corbel" panose="020B0503020204020204" pitchFamily="34" charset="0"/>
                          <a:cs typeface="Arial" panose="020B0604020202020204" pitchFamily="34" charset="0"/>
                        </a:rPr>
                        <a:t>Selva</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ctr"/>
                      <a:r>
                        <a:rPr lang="es-PE" sz="1200" b="1" i="0" u="none" strike="noStrike" dirty="0">
                          <a:solidFill>
                            <a:schemeClr val="tx1"/>
                          </a:solidFill>
                          <a:effectLst/>
                          <a:latin typeface="Corbel" panose="020B0503020204020204" pitchFamily="34" charset="0"/>
                          <a:cs typeface="Arial" panose="020B0604020202020204" pitchFamily="34" charset="0"/>
                        </a:rPr>
                        <a:t>Básica</a:t>
                      </a:r>
                    </a:p>
                  </a:txBody>
                  <a:tcPr marL="5372" marR="5372" marT="5372" marB="0" anchor="ctr">
                    <a:lnL w="12700" cap="flat" cmpd="sng" algn="ctr">
                      <a:solidFill>
                        <a:schemeClr val="tx1"/>
                      </a:solidFill>
                      <a:prstDash val="solid"/>
                      <a:round/>
                      <a:headEnd type="none" w="med" len="med"/>
                      <a:tailEnd type="none" w="med" len="med"/>
                    </a:lnL>
                    <a:lnR>
                      <a:noFill/>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PE" sz="1200" b="1" i="0" u="none" strike="noStrike" dirty="0">
                          <a:solidFill>
                            <a:schemeClr val="tx1"/>
                          </a:solidFill>
                          <a:effectLst/>
                          <a:latin typeface="Corbel" panose="020B0503020204020204" pitchFamily="34" charset="0"/>
                          <a:cs typeface="Arial" panose="020B0604020202020204" pitchFamily="34" charset="0"/>
                        </a:rPr>
                        <a:t>Superior</a:t>
                      </a:r>
                    </a:p>
                  </a:txBody>
                  <a:tcPr marL="5372" marR="5372" marT="5372"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ctr"/>
                      <a:r>
                        <a:rPr lang="es-MX" sz="1200" b="1" i="0" u="none" strike="noStrike" dirty="0">
                          <a:solidFill>
                            <a:schemeClr val="tx1"/>
                          </a:solidFill>
                          <a:effectLst/>
                          <a:latin typeface="Corbel" panose="020B0503020204020204" pitchFamily="34" charset="0"/>
                          <a:cs typeface="Arial" panose="020B0604020202020204" pitchFamily="34" charset="0"/>
                        </a:rPr>
                        <a:t>Izquierda</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PE" sz="1200" b="1" i="0" u="none" strike="noStrike" dirty="0">
                          <a:solidFill>
                            <a:schemeClr val="tx1"/>
                          </a:solidFill>
                          <a:effectLst/>
                          <a:latin typeface="Corbel" panose="020B0503020204020204" pitchFamily="34" charset="0"/>
                          <a:cs typeface="Arial" panose="020B0604020202020204" pitchFamily="34" charset="0"/>
                        </a:rPr>
                        <a:t>Centro</a:t>
                      </a:r>
                    </a:p>
                  </a:txBody>
                  <a:tcPr marL="5372" marR="5372" marT="5372"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PE" sz="1200" b="1" i="0" u="none" strike="noStrike" dirty="0">
                          <a:solidFill>
                            <a:schemeClr val="tx1"/>
                          </a:solidFill>
                          <a:effectLst/>
                          <a:latin typeface="Corbel" panose="020B0503020204020204" pitchFamily="34" charset="0"/>
                          <a:cs typeface="Arial" panose="020B0604020202020204" pitchFamily="34" charset="0"/>
                        </a:rPr>
                        <a:t>Derecha</a:t>
                      </a:r>
                    </a:p>
                  </a:txBody>
                  <a:tcPr marL="5372" marR="5372" marT="5372"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MX" sz="1200" b="1" i="0" u="none" strike="noStrike" dirty="0">
                          <a:solidFill>
                            <a:schemeClr val="tx1"/>
                          </a:solidFill>
                          <a:effectLst/>
                          <a:latin typeface="Corbel" panose="020B0503020204020204" pitchFamily="34" charset="0"/>
                          <a:cs typeface="Arial" panose="020B0604020202020204" pitchFamily="34" charset="0"/>
                        </a:rPr>
                        <a:t>Aprueba</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MX" sz="1200" b="1" i="0" u="none" strike="noStrike" dirty="0">
                          <a:solidFill>
                            <a:schemeClr val="tx1"/>
                          </a:solidFill>
                          <a:effectLst/>
                          <a:latin typeface="Corbel" panose="020B0503020204020204" pitchFamily="34" charset="0"/>
                          <a:cs typeface="Arial" panose="020B0604020202020204" pitchFamily="34" charset="0"/>
                        </a:rPr>
                        <a:t>Desaprueba</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1"/>
                  </a:ext>
                </a:extLst>
              </a:tr>
              <a:tr h="283086">
                <a:tc>
                  <a:txBody>
                    <a:bodyPr/>
                    <a:lstStyle/>
                    <a:p>
                      <a:pPr algn="l" fontAlgn="ctr"/>
                      <a:r>
                        <a:rPr lang="es-MX" sz="1200" b="0" i="0" u="none" strike="noStrike" dirty="0">
                          <a:solidFill>
                            <a:srgbClr val="000000"/>
                          </a:solidFill>
                          <a:effectLst/>
                          <a:latin typeface="Corbel" panose="020B0503020204020204" pitchFamily="34" charset="0"/>
                        </a:rPr>
                        <a:t>Muy malo + malo</a:t>
                      </a:r>
                      <a:endParaRPr lang="es-PE" sz="1200" b="0" i="0" u="none" strike="noStrike" dirty="0">
                        <a:solidFill>
                          <a:srgbClr val="000000"/>
                        </a:solidFill>
                        <a:effectLst/>
                        <a:latin typeface="Corbel" panose="020B0503020204020204" pitchFamily="34" charset="0"/>
                      </a:endParaRPr>
                    </a:p>
                  </a:txBody>
                  <a:tcPr marL="9525" marR="9525" marT="9525" marB="0" anchor="ctr">
                    <a:lnL w="12700" cap="flat" cmpd="sng" algn="ctr">
                      <a:solidFill>
                        <a:schemeClr val="tx1"/>
                      </a:solidFill>
                      <a:prstDash val="solid"/>
                      <a:round/>
                      <a:headEnd type="none" w="med" len="med"/>
                      <a:tailEnd type="none" w="med" len="med"/>
                    </a:lnL>
                    <a:lnR>
                      <a:noFill/>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ctr"/>
                      <a:r>
                        <a:rPr lang="es-PE" sz="1200" b="0" i="0" u="none" strike="noStrike" dirty="0">
                          <a:solidFill>
                            <a:srgbClr val="000000"/>
                          </a:solidFill>
                          <a:effectLst/>
                          <a:latin typeface="Corbel" panose="020B0503020204020204" pitchFamily="34" charset="0"/>
                        </a:rPr>
                        <a:t>38%</a:t>
                      </a:r>
                    </a:p>
                  </a:txBody>
                  <a:tcPr marL="9525" marR="9525" marT="9525" marB="0" anchor="ctr">
                    <a:lnL>
                      <a:noFill/>
                    </a:lnL>
                    <a:lnR>
                      <a:noFill/>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dirty="0">
                          <a:solidFill>
                            <a:srgbClr val="000000"/>
                          </a:solidFill>
                          <a:effectLst/>
                          <a:latin typeface="Corbel" panose="020B0503020204020204" pitchFamily="34" charset="0"/>
                        </a:rPr>
                        <a:t>38%</a:t>
                      </a:r>
                    </a:p>
                  </a:txBody>
                  <a:tcPr marL="9525" marR="9525" marT="9525" marB="0" anchor="ctr">
                    <a:lnL>
                      <a:noFill/>
                    </a:lnL>
                    <a:lnR>
                      <a:noFill/>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dirty="0">
                          <a:solidFill>
                            <a:srgbClr val="000000"/>
                          </a:solidFill>
                          <a:effectLst/>
                          <a:latin typeface="Corbel" panose="020B0503020204020204" pitchFamily="34" charset="0"/>
                        </a:rPr>
                        <a:t>38%</a:t>
                      </a:r>
                    </a:p>
                  </a:txBody>
                  <a:tcPr marL="9525" marR="9525" marT="9525" marB="0" anchor="ctr">
                    <a:lnL>
                      <a:noFill/>
                    </a:lnL>
                    <a:lnR w="12700" cap="flat" cmpd="sng" algn="ctr">
                      <a:solidFill>
                        <a:schemeClr val="tx1"/>
                      </a:solid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dirty="0">
                          <a:solidFill>
                            <a:srgbClr val="000000"/>
                          </a:solidFill>
                          <a:effectLst/>
                          <a:latin typeface="Corbel" panose="020B0503020204020204" pitchFamily="34" charset="0"/>
                        </a:rPr>
                        <a:t>37%</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dirty="0">
                          <a:solidFill>
                            <a:srgbClr val="000000"/>
                          </a:solidFill>
                          <a:effectLst/>
                          <a:latin typeface="Corbel" panose="020B0503020204020204" pitchFamily="34" charset="0"/>
                        </a:rPr>
                        <a:t>37%</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dirty="0">
                          <a:solidFill>
                            <a:srgbClr val="000000"/>
                          </a:solidFill>
                          <a:effectLst/>
                          <a:latin typeface="Corbel" panose="020B0503020204020204" pitchFamily="34" charset="0"/>
                        </a:rPr>
                        <a:t>41%</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marL="0" algn="ctr" defTabSz="1219170" rtl="0" eaLnBrk="1" fontAlgn="ctr" latinLnBrk="0" hangingPunct="1"/>
                      <a:r>
                        <a:rPr lang="es-PE" sz="1200" b="1" i="0" u="none" strike="noStrike" kern="1200" dirty="0">
                          <a:solidFill>
                            <a:srgbClr val="DC291E"/>
                          </a:solidFill>
                          <a:effectLst/>
                          <a:latin typeface="Corbel" panose="020B0503020204020204" pitchFamily="34" charset="0"/>
                          <a:ea typeface="+mn-ea"/>
                          <a:cs typeface="+mn-cs"/>
                        </a:rPr>
                        <a:t>43%</a:t>
                      </a:r>
                    </a:p>
                  </a:txBody>
                  <a:tcPr marL="9525" marR="9525" marT="9525" marB="0" anchor="ctr">
                    <a:lnL w="12700" cap="flat" cmpd="sng" algn="ctr">
                      <a:solidFill>
                        <a:schemeClr val="tx1"/>
                      </a:solidFill>
                      <a:prstDash val="solid"/>
                      <a:round/>
                      <a:headEnd type="none" w="med" len="med"/>
                      <a:tailEnd type="none" w="med" len="med"/>
                    </a:lnL>
                    <a:lnR>
                      <a:noFill/>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dirty="0">
                          <a:solidFill>
                            <a:srgbClr val="000000"/>
                          </a:solidFill>
                          <a:effectLst/>
                          <a:latin typeface="Corbel" panose="020B0503020204020204" pitchFamily="34" charset="0"/>
                        </a:rPr>
                        <a:t>31%</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marL="0" algn="ctr" defTabSz="1219170" rtl="0" eaLnBrk="1" fontAlgn="ctr" latinLnBrk="0" hangingPunct="1"/>
                      <a:r>
                        <a:rPr lang="es-PE" sz="1200" b="1" i="0" u="none" strike="noStrike" kern="1200" dirty="0">
                          <a:solidFill>
                            <a:srgbClr val="DC291E"/>
                          </a:solidFill>
                          <a:effectLst/>
                          <a:latin typeface="Corbel" panose="020B0503020204020204" pitchFamily="34" charset="0"/>
                          <a:ea typeface="+mn-ea"/>
                          <a:cs typeface="+mn-cs"/>
                        </a:rPr>
                        <a:t>42%</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dirty="0">
                          <a:solidFill>
                            <a:srgbClr val="000000"/>
                          </a:solidFill>
                          <a:effectLst/>
                          <a:latin typeface="Corbel" panose="020B0503020204020204" pitchFamily="34" charset="0"/>
                        </a:rPr>
                        <a:t>31%</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marL="0" algn="ctr" defTabSz="1219170" rtl="0" eaLnBrk="1" fontAlgn="ctr" latinLnBrk="0" hangingPunct="1"/>
                      <a:r>
                        <a:rPr lang="es-PE" sz="1200" b="1" i="0" u="none" strike="noStrike" kern="1200" dirty="0">
                          <a:solidFill>
                            <a:srgbClr val="DC291E"/>
                          </a:solidFill>
                          <a:effectLst/>
                          <a:latin typeface="Corbel" panose="020B0503020204020204" pitchFamily="34" charset="0"/>
                          <a:ea typeface="+mn-ea"/>
                          <a:cs typeface="+mn-cs"/>
                        </a:rPr>
                        <a:t>39%</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dirty="0">
                          <a:solidFill>
                            <a:srgbClr val="000000"/>
                          </a:solidFill>
                          <a:effectLst/>
                          <a:latin typeface="Corbel" panose="020B0503020204020204" pitchFamily="34" charset="0"/>
                        </a:rPr>
                        <a:t>28%</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marL="0" algn="ctr" defTabSz="1219170" rtl="0" eaLnBrk="1" fontAlgn="ctr" latinLnBrk="0" hangingPunct="1"/>
                      <a:r>
                        <a:rPr lang="es-PE" sz="1200" b="1" i="0" u="none" strike="noStrike" kern="1200" dirty="0">
                          <a:solidFill>
                            <a:srgbClr val="DC291E"/>
                          </a:solidFill>
                          <a:effectLst/>
                          <a:latin typeface="Corbel" panose="020B0503020204020204" pitchFamily="34" charset="0"/>
                          <a:ea typeface="+mn-ea"/>
                          <a:cs typeface="+mn-cs"/>
                        </a:rPr>
                        <a:t>43%</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extLst>
                  <a:ext uri="{0D108BD9-81ED-4DB2-BD59-A6C34878D82A}">
                    <a16:rowId xmlns:a16="http://schemas.microsoft.com/office/drawing/2014/main" val="10002"/>
                  </a:ext>
                </a:extLst>
              </a:tr>
              <a:tr h="283086">
                <a:tc>
                  <a:txBody>
                    <a:bodyPr/>
                    <a:lstStyle/>
                    <a:p>
                      <a:pPr algn="l" fontAlgn="ctr"/>
                      <a:r>
                        <a:rPr lang="es-MX" sz="1200" b="0" i="0" u="none" strike="noStrike" dirty="0">
                          <a:solidFill>
                            <a:srgbClr val="000000"/>
                          </a:solidFill>
                          <a:effectLst/>
                          <a:latin typeface="Corbel" panose="020B0503020204020204" pitchFamily="34" charset="0"/>
                        </a:rPr>
                        <a:t>Regular</a:t>
                      </a:r>
                    </a:p>
                  </a:txBody>
                  <a:tcPr marL="9525" marR="9525" marT="9525" marB="0" anchor="ctr">
                    <a:lnL w="12700" cap="flat" cmpd="sng" algn="ctr">
                      <a:solidFill>
                        <a:schemeClr val="tx1"/>
                      </a:solidFill>
                      <a:prstDash val="solid"/>
                      <a:round/>
                      <a:headEnd type="none" w="med" len="med"/>
                      <a:tailEnd type="none" w="med" len="med"/>
                    </a:lnL>
                    <a:lnR>
                      <a:noFill/>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ctr"/>
                      <a:r>
                        <a:rPr lang="es-PE" sz="1200" b="0" i="0" u="none" strike="noStrike" dirty="0">
                          <a:solidFill>
                            <a:srgbClr val="000000"/>
                          </a:solidFill>
                          <a:effectLst/>
                          <a:latin typeface="Corbel" panose="020B0503020204020204" pitchFamily="34" charset="0"/>
                        </a:rPr>
                        <a:t>49%</a:t>
                      </a:r>
                    </a:p>
                  </a:txBody>
                  <a:tcPr marL="9525" marR="9525" marT="9525" marB="0" anchor="ctr">
                    <a:lnL>
                      <a:noFill/>
                    </a:lnL>
                    <a:lnR>
                      <a:noFill/>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47%</a:t>
                      </a:r>
                    </a:p>
                  </a:txBody>
                  <a:tcPr marL="9525" marR="9525" marT="9525" marB="0" anchor="ctr">
                    <a:lnL>
                      <a:noFill/>
                    </a:lnL>
                    <a:lnR>
                      <a:noFill/>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51%</a:t>
                      </a:r>
                    </a:p>
                  </a:txBody>
                  <a:tcPr marL="9525" marR="9525" marT="9525" marB="0" anchor="ctr">
                    <a:lnL>
                      <a:noFill/>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49%</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52%</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46%</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48%</a:t>
                      </a:r>
                    </a:p>
                  </a:txBody>
                  <a:tcPr marL="9525" marR="9525" marT="9525" marB="0" anchor="ctr">
                    <a:lnL w="12700" cap="flat" cmpd="sng" algn="ctr">
                      <a:solidFill>
                        <a:schemeClr val="tx1"/>
                      </a:solidFill>
                      <a:prstDash val="solid"/>
                      <a:round/>
                      <a:headEnd type="none" w="med" len="med"/>
                      <a:tailEnd type="none" w="med" len="med"/>
                    </a:lnL>
                    <a:lnR>
                      <a:noFill/>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52%</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47%</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54%</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48%</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52%</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dirty="0">
                          <a:solidFill>
                            <a:srgbClr val="000000"/>
                          </a:solidFill>
                          <a:effectLst/>
                          <a:latin typeface="Corbel" panose="020B0503020204020204" pitchFamily="34" charset="0"/>
                        </a:rPr>
                        <a:t>48%</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extLst>
                  <a:ext uri="{0D108BD9-81ED-4DB2-BD59-A6C34878D82A}">
                    <a16:rowId xmlns:a16="http://schemas.microsoft.com/office/drawing/2014/main" val="3207302545"/>
                  </a:ext>
                </a:extLst>
              </a:tr>
              <a:tr h="283086">
                <a:tc>
                  <a:txBody>
                    <a:bodyPr/>
                    <a:lstStyle/>
                    <a:p>
                      <a:pPr algn="l" fontAlgn="ctr"/>
                      <a:r>
                        <a:rPr lang="es-MX" sz="1200" b="0" i="0" u="none" strike="noStrike" dirty="0">
                          <a:solidFill>
                            <a:srgbClr val="000000"/>
                          </a:solidFill>
                          <a:effectLst/>
                          <a:latin typeface="Corbel" panose="020B0503020204020204" pitchFamily="34" charset="0"/>
                        </a:rPr>
                        <a:t>Muy bueno + bueno</a:t>
                      </a:r>
                    </a:p>
                  </a:txBody>
                  <a:tcPr marL="9525" marR="9525" marT="9525" marB="0" anchor="ctr">
                    <a:lnL w="12700" cap="flat" cmpd="sng" algn="ctr">
                      <a:solidFill>
                        <a:schemeClr val="tx1"/>
                      </a:solidFill>
                      <a:prstDash val="solid"/>
                      <a:round/>
                      <a:headEnd type="none" w="med" len="med"/>
                      <a:tailEnd type="none" w="med" len="med"/>
                    </a:lnL>
                    <a:lnR>
                      <a:noFill/>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tcPr>
                </a:tc>
                <a:tc>
                  <a:txBody>
                    <a:bodyPr/>
                    <a:lstStyle/>
                    <a:p>
                      <a:pPr algn="ctr" fontAlgn="ctr"/>
                      <a:r>
                        <a:rPr lang="es-PE" sz="1200" b="0" i="0" u="none" strike="noStrike" dirty="0">
                          <a:solidFill>
                            <a:srgbClr val="000000"/>
                          </a:solidFill>
                          <a:effectLst/>
                          <a:latin typeface="Corbel" panose="020B0503020204020204" pitchFamily="34" charset="0"/>
                        </a:rPr>
                        <a:t>13%</a:t>
                      </a:r>
                    </a:p>
                  </a:txBody>
                  <a:tcPr marL="9525" marR="9525" marT="9525" marB="0" anchor="ctr">
                    <a:lnL>
                      <a:noFill/>
                    </a:lnL>
                    <a:lnR>
                      <a:noFill/>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dirty="0">
                          <a:solidFill>
                            <a:srgbClr val="000000"/>
                          </a:solidFill>
                          <a:effectLst/>
                          <a:latin typeface="Corbel" panose="020B0503020204020204" pitchFamily="34" charset="0"/>
                        </a:rPr>
                        <a:t>15%</a:t>
                      </a:r>
                    </a:p>
                  </a:txBody>
                  <a:tcPr marL="9525" marR="9525" marT="9525" marB="0" anchor="ctr">
                    <a:lnL>
                      <a:noFill/>
                    </a:lnL>
                    <a:lnR>
                      <a:noFill/>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dirty="0">
                          <a:solidFill>
                            <a:srgbClr val="000000"/>
                          </a:solidFill>
                          <a:effectLst/>
                          <a:latin typeface="Corbel" panose="020B0503020204020204" pitchFamily="34" charset="0"/>
                        </a:rPr>
                        <a:t>11%</a:t>
                      </a:r>
                    </a:p>
                  </a:txBody>
                  <a:tcPr marL="9525" marR="9525" marT="9525" marB="0" anchor="ctr">
                    <a:lnL>
                      <a:noFill/>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dirty="0">
                          <a:solidFill>
                            <a:srgbClr val="000000"/>
                          </a:solidFill>
                          <a:effectLst/>
                          <a:latin typeface="Corbel" panose="020B0503020204020204" pitchFamily="34" charset="0"/>
                        </a:rPr>
                        <a:t>14%</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dirty="0">
                          <a:solidFill>
                            <a:srgbClr val="000000"/>
                          </a:solidFill>
                          <a:effectLst/>
                          <a:latin typeface="Corbel" panose="020B0503020204020204" pitchFamily="34" charset="0"/>
                        </a:rPr>
                        <a:t>11%</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dirty="0">
                          <a:solidFill>
                            <a:srgbClr val="000000"/>
                          </a:solidFill>
                          <a:effectLst/>
                          <a:latin typeface="Corbel" panose="020B0503020204020204" pitchFamily="34" charset="0"/>
                        </a:rPr>
                        <a:t>13%</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dirty="0">
                          <a:solidFill>
                            <a:srgbClr val="000000"/>
                          </a:solidFill>
                          <a:effectLst/>
                          <a:latin typeface="Corbel" panose="020B0503020204020204" pitchFamily="34" charset="0"/>
                        </a:rPr>
                        <a:t>9%</a:t>
                      </a:r>
                    </a:p>
                  </a:txBody>
                  <a:tcPr marL="9525" marR="9525" marT="9525" marB="0" anchor="ctr">
                    <a:lnL w="12700" cap="flat" cmpd="sng" algn="ctr">
                      <a:solidFill>
                        <a:schemeClr val="tx1"/>
                      </a:solidFill>
                      <a:prstDash val="solid"/>
                      <a:round/>
                      <a:headEnd type="none" w="med" len="med"/>
                      <a:tailEnd type="none" w="med" len="med"/>
                    </a:lnL>
                    <a:lnR>
                      <a:noFill/>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marL="0" algn="ctr" defTabSz="1219170" rtl="0" eaLnBrk="1" fontAlgn="ctr" latinLnBrk="0" hangingPunct="1"/>
                      <a:r>
                        <a:rPr lang="es-PE" sz="1200" b="1" i="0" u="none" strike="noStrike" kern="1200" dirty="0">
                          <a:solidFill>
                            <a:srgbClr val="DC291E"/>
                          </a:solidFill>
                          <a:effectLst/>
                          <a:latin typeface="Corbel" panose="020B0503020204020204" pitchFamily="34" charset="0"/>
                          <a:ea typeface="+mn-ea"/>
                          <a:cs typeface="+mn-cs"/>
                        </a:rPr>
                        <a:t>17%</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dirty="0">
                          <a:solidFill>
                            <a:srgbClr val="000000"/>
                          </a:solidFill>
                          <a:effectLst/>
                          <a:latin typeface="Corbel" panose="020B0503020204020204" pitchFamily="34" charset="0"/>
                        </a:rPr>
                        <a:t>11%</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dirty="0">
                          <a:solidFill>
                            <a:srgbClr val="000000"/>
                          </a:solidFill>
                          <a:effectLst/>
                          <a:latin typeface="Corbel" panose="020B0503020204020204" pitchFamily="34" charset="0"/>
                        </a:rPr>
                        <a:t>15%</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dirty="0">
                          <a:solidFill>
                            <a:srgbClr val="000000"/>
                          </a:solidFill>
                          <a:effectLst/>
                          <a:latin typeface="Corbel" panose="020B0503020204020204" pitchFamily="34" charset="0"/>
                        </a:rPr>
                        <a:t>13%</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marL="0" algn="ctr" defTabSz="1219170" rtl="0" eaLnBrk="1" fontAlgn="ctr" latinLnBrk="0" hangingPunct="1"/>
                      <a:r>
                        <a:rPr lang="es-PE" sz="1200" b="1" i="0" u="none" strike="noStrike" kern="1200" dirty="0">
                          <a:solidFill>
                            <a:srgbClr val="DC291E"/>
                          </a:solidFill>
                          <a:effectLst/>
                          <a:latin typeface="Corbel" panose="020B0503020204020204" pitchFamily="34" charset="0"/>
                          <a:ea typeface="+mn-ea"/>
                          <a:cs typeface="+mn-cs"/>
                        </a:rPr>
                        <a:t>20%</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dirty="0">
                          <a:solidFill>
                            <a:srgbClr val="000000"/>
                          </a:solidFill>
                          <a:effectLst/>
                          <a:latin typeface="Corbel" panose="020B0503020204020204" pitchFamily="34" charset="0"/>
                        </a:rPr>
                        <a:t>9%</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46544816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ítulo 10"/>
          <p:cNvSpPr txBox="1">
            <a:spLocks/>
          </p:cNvSpPr>
          <p:nvPr/>
        </p:nvSpPr>
        <p:spPr>
          <a:xfrm>
            <a:off x="484928" y="273050"/>
            <a:ext cx="8635175" cy="1240085"/>
          </a:xfrm>
          <a:prstGeom prst="rect">
            <a:avLst/>
          </a:prstGeom>
        </p:spPr>
        <p:txBody>
          <a:bodyPr/>
          <a:lstStyle>
            <a:lvl1pPr algn="l" defTabSz="1219170" rtl="0" eaLnBrk="1" latinLnBrk="0" hangingPunct="1">
              <a:spcBef>
                <a:spcPct val="0"/>
              </a:spcBef>
              <a:buNone/>
              <a:defRPr sz="2400" kern="1200">
                <a:solidFill>
                  <a:schemeClr val="tx1"/>
                </a:solidFill>
                <a:latin typeface="Arial" pitchFamily="34" charset="0"/>
                <a:ea typeface="+mj-ea"/>
                <a:cs typeface="+mj-cs"/>
              </a:defRPr>
            </a:lvl1pPr>
          </a:lstStyle>
          <a:p>
            <a:pPr algn="just"/>
            <a:r>
              <a:rPr lang="es-PE" dirty="0">
                <a:latin typeface="Corbel" panose="020B0503020204020204" pitchFamily="34" charset="0"/>
              </a:rPr>
              <a:t>Expectativas para el año 2022</a:t>
            </a:r>
          </a:p>
          <a:p>
            <a:pPr algn="just"/>
            <a:r>
              <a:rPr lang="es-ES" dirty="0">
                <a:latin typeface="Corbel" panose="020B0503020204020204" pitchFamily="34" charset="0"/>
              </a:rPr>
              <a:t>A diferencia de la percepción sobre el año 2021, la mayoría cree que el próximo año será mejor (40%) o por lo menos regular (35%).</a:t>
            </a:r>
            <a:endParaRPr lang="es-PE" dirty="0">
              <a:latin typeface="Corbel" panose="020B0503020204020204" pitchFamily="34" charset="0"/>
            </a:endParaRPr>
          </a:p>
        </p:txBody>
      </p:sp>
      <p:sp>
        <p:nvSpPr>
          <p:cNvPr id="6" name="Rectángulo 5"/>
          <p:cNvSpPr/>
          <p:nvPr/>
        </p:nvSpPr>
        <p:spPr>
          <a:xfrm>
            <a:off x="449802" y="1946005"/>
            <a:ext cx="11089025" cy="338554"/>
          </a:xfrm>
          <a:prstGeom prst="rect">
            <a:avLst/>
          </a:prstGeom>
        </p:spPr>
        <p:txBody>
          <a:bodyPr wrap="square">
            <a:spAutoFit/>
          </a:bodyPr>
          <a:lstStyle/>
          <a:p>
            <a:r>
              <a:rPr lang="es-MX" sz="1600" dirty="0">
                <a:latin typeface="Corbel" panose="020B0503020204020204" pitchFamily="34" charset="0"/>
              </a:rPr>
              <a:t>¿Y qué tan bueno o malo cree que sea el próximo año, 2022, para usted? (</a:t>
            </a:r>
            <a:r>
              <a:rPr lang="es-ES" sz="1600" dirty="0">
                <a:latin typeface="Corbel" panose="020B0503020204020204" pitchFamily="34" charset="0"/>
              </a:rPr>
              <a:t>Pregunta asistida)</a:t>
            </a:r>
            <a:endParaRPr lang="es-PE" sz="1600" b="1" dirty="0">
              <a:latin typeface="Corbel" panose="020B0503020204020204" pitchFamily="34" charset="0"/>
            </a:endParaRPr>
          </a:p>
        </p:txBody>
      </p:sp>
      <p:graphicFrame>
        <p:nvGraphicFramePr>
          <p:cNvPr id="8" name="Gráfico 7"/>
          <p:cNvGraphicFramePr/>
          <p:nvPr>
            <p:extLst>
              <p:ext uri="{D42A27DB-BD31-4B8C-83A1-F6EECF244321}">
                <p14:modId xmlns:p14="http://schemas.microsoft.com/office/powerpoint/2010/main" val="1339774136"/>
              </p:ext>
            </p:extLst>
          </p:nvPr>
        </p:nvGraphicFramePr>
        <p:xfrm>
          <a:off x="406336" y="2789885"/>
          <a:ext cx="11465636" cy="3859982"/>
        </p:xfrm>
        <a:graphic>
          <a:graphicData uri="http://schemas.openxmlformats.org/drawingml/2006/chart">
            <c:chart xmlns:c="http://schemas.openxmlformats.org/drawingml/2006/chart" xmlns:r="http://schemas.openxmlformats.org/officeDocument/2006/relationships" r:id="rId3"/>
          </a:graphicData>
        </a:graphic>
      </p:graphicFrame>
      <p:sp>
        <p:nvSpPr>
          <p:cNvPr id="9" name="Cerrar llave 8"/>
          <p:cNvSpPr/>
          <p:nvPr/>
        </p:nvSpPr>
        <p:spPr>
          <a:xfrm rot="16200000">
            <a:off x="1821078" y="2416921"/>
            <a:ext cx="163776" cy="1856095"/>
          </a:xfrm>
          <a:prstGeom prst="rightBrac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PE"/>
          </a:p>
        </p:txBody>
      </p:sp>
      <p:sp>
        <p:nvSpPr>
          <p:cNvPr id="10" name="Cerrar llave 9"/>
          <p:cNvSpPr/>
          <p:nvPr/>
        </p:nvSpPr>
        <p:spPr>
          <a:xfrm rot="16200000">
            <a:off x="7450629" y="3367014"/>
            <a:ext cx="163776" cy="1856095"/>
          </a:xfrm>
          <a:prstGeom prst="rightBrac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PE"/>
          </a:p>
        </p:txBody>
      </p:sp>
      <p:sp>
        <p:nvSpPr>
          <p:cNvPr id="11" name="Rectángulo redondeado 10"/>
          <p:cNvSpPr/>
          <p:nvPr/>
        </p:nvSpPr>
        <p:spPr bwMode="gray">
          <a:xfrm>
            <a:off x="1572097" y="2852025"/>
            <a:ext cx="661737" cy="348916"/>
          </a:xfrm>
          <a:prstGeom prst="roundRect">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indent="0" algn="ctr">
              <a:spcBef>
                <a:spcPts val="300"/>
              </a:spcBef>
              <a:buFont typeface="Courier New" pitchFamily="49" charset="0"/>
              <a:buNone/>
            </a:pPr>
            <a:r>
              <a:rPr lang="es-ES" sz="1600" dirty="0">
                <a:solidFill>
                  <a:schemeClr val="tx1"/>
                </a:solidFill>
                <a:latin typeface="Corbel" panose="020B0503020204020204" pitchFamily="34" charset="0"/>
                <a:cs typeface="Arial" pitchFamily="34" charset="0"/>
              </a:rPr>
              <a:t>40%</a:t>
            </a:r>
            <a:endParaRPr lang="es-PE" sz="1600" dirty="0">
              <a:solidFill>
                <a:schemeClr val="tx1"/>
              </a:solidFill>
              <a:latin typeface="Corbel" panose="020B0503020204020204" pitchFamily="34" charset="0"/>
              <a:cs typeface="Arial" pitchFamily="34" charset="0"/>
            </a:endParaRPr>
          </a:p>
        </p:txBody>
      </p:sp>
      <p:sp>
        <p:nvSpPr>
          <p:cNvPr id="12" name="Rectángulo redondeado 11"/>
          <p:cNvSpPr/>
          <p:nvPr/>
        </p:nvSpPr>
        <p:spPr bwMode="gray">
          <a:xfrm>
            <a:off x="7201648" y="3786052"/>
            <a:ext cx="661737" cy="348916"/>
          </a:xfrm>
          <a:prstGeom prst="roundRect">
            <a:avLst/>
          </a:prstGeom>
          <a:solidFill>
            <a:schemeClr val="bg1"/>
          </a:solidFill>
          <a:ln w="28575">
            <a:solidFill>
              <a:srgbClr val="9B1F2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indent="0" algn="ctr">
              <a:spcBef>
                <a:spcPts val="300"/>
              </a:spcBef>
              <a:buFont typeface="Courier New" pitchFamily="49" charset="0"/>
              <a:buNone/>
            </a:pPr>
            <a:r>
              <a:rPr lang="es-ES" sz="1600" dirty="0">
                <a:solidFill>
                  <a:schemeClr val="tx1"/>
                </a:solidFill>
                <a:latin typeface="Corbel" panose="020B0503020204020204" pitchFamily="34" charset="0"/>
                <a:cs typeface="Arial" pitchFamily="34" charset="0"/>
              </a:rPr>
              <a:t>15%</a:t>
            </a:r>
            <a:endParaRPr lang="es-PE" sz="1600" dirty="0">
              <a:solidFill>
                <a:schemeClr val="tx1"/>
              </a:solidFill>
              <a:latin typeface="Corbel" panose="020B0503020204020204" pitchFamily="34" charset="0"/>
              <a:cs typeface="Arial" pitchFamily="34" charset="0"/>
            </a:endParaRPr>
          </a:p>
        </p:txBody>
      </p:sp>
    </p:spTree>
    <p:extLst>
      <p:ext uri="{BB962C8B-B14F-4D97-AF65-F5344CB8AC3E}">
        <p14:creationId xmlns:p14="http://schemas.microsoft.com/office/powerpoint/2010/main" val="364140943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ángulo 10">
            <a:extLst>
              <a:ext uri="{FF2B5EF4-FFF2-40B4-BE49-F238E27FC236}">
                <a16:creationId xmlns:a16="http://schemas.microsoft.com/office/drawing/2014/main" id="{52EEDBE0-7F08-4671-B051-F497F61EF46D}"/>
              </a:ext>
            </a:extLst>
          </p:cNvPr>
          <p:cNvSpPr/>
          <p:nvPr/>
        </p:nvSpPr>
        <p:spPr bwMode="gray">
          <a:xfrm>
            <a:off x="9850702" y="6312568"/>
            <a:ext cx="231820" cy="103031"/>
          </a:xfrm>
          <a:prstGeom prst="rect">
            <a:avLst/>
          </a:prstGeom>
          <a:solidFill>
            <a:srgbClr val="DC291E"/>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indent="0" algn="ctr">
              <a:spcBef>
                <a:spcPts val="300"/>
              </a:spcBef>
              <a:buFont typeface="Courier New" pitchFamily="49" charset="0"/>
              <a:buNone/>
            </a:pPr>
            <a:endParaRPr lang="es-PE" sz="1600" dirty="0">
              <a:solidFill>
                <a:schemeClr val="tx1"/>
              </a:solidFill>
              <a:latin typeface="Arial" pitchFamily="34" charset="0"/>
              <a:cs typeface="Arial" pitchFamily="34" charset="0"/>
            </a:endParaRPr>
          </a:p>
        </p:txBody>
      </p:sp>
      <p:sp>
        <p:nvSpPr>
          <p:cNvPr id="13" name="Rectángulo 12">
            <a:extLst>
              <a:ext uri="{FF2B5EF4-FFF2-40B4-BE49-F238E27FC236}">
                <a16:creationId xmlns:a16="http://schemas.microsoft.com/office/drawing/2014/main" id="{071E4B2D-4E8B-4D31-BF36-9CCA7FF90F42}"/>
              </a:ext>
            </a:extLst>
          </p:cNvPr>
          <p:cNvSpPr/>
          <p:nvPr/>
        </p:nvSpPr>
        <p:spPr>
          <a:xfrm>
            <a:off x="10043886" y="6233279"/>
            <a:ext cx="1534394" cy="261610"/>
          </a:xfrm>
          <a:prstGeom prst="rect">
            <a:avLst/>
          </a:prstGeom>
        </p:spPr>
        <p:txBody>
          <a:bodyPr wrap="none">
            <a:spAutoFit/>
          </a:bodyPr>
          <a:lstStyle/>
          <a:p>
            <a:r>
              <a:rPr lang="es-ES" sz="1100" dirty="0">
                <a:solidFill>
                  <a:schemeClr val="bg2">
                    <a:lumMod val="50000"/>
                  </a:schemeClr>
                </a:solidFill>
                <a:latin typeface="Corbel" panose="020B0503020204020204" pitchFamily="34" charset="0"/>
              </a:rPr>
              <a:t> Diferencia significativa</a:t>
            </a:r>
            <a:endParaRPr lang="es-PE" sz="1100" dirty="0">
              <a:solidFill>
                <a:schemeClr val="bg2">
                  <a:lumMod val="50000"/>
                </a:schemeClr>
              </a:solidFill>
            </a:endParaRPr>
          </a:p>
        </p:txBody>
      </p:sp>
      <p:sp>
        <p:nvSpPr>
          <p:cNvPr id="15" name="Rectángulo redondeado 14"/>
          <p:cNvSpPr/>
          <p:nvPr/>
        </p:nvSpPr>
        <p:spPr bwMode="gray">
          <a:xfrm>
            <a:off x="562810" y="912728"/>
            <a:ext cx="8457622" cy="868532"/>
          </a:xfrm>
          <a:prstGeom prst="roundRect">
            <a:avLst/>
          </a:prstGeom>
          <a:solidFill>
            <a:schemeClr val="bg1"/>
          </a:solidFill>
          <a:ln w="9525">
            <a:solidFill>
              <a:schemeClr val="accent4"/>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just">
              <a:spcBef>
                <a:spcPts val="300"/>
              </a:spcBef>
            </a:pPr>
            <a:r>
              <a:rPr lang="es-ES" sz="1600" dirty="0">
                <a:solidFill>
                  <a:schemeClr val="tx1"/>
                </a:solidFill>
                <a:latin typeface="Corbel" panose="020B0503020204020204" pitchFamily="34" charset="0"/>
                <a:cs typeface="Arial" pitchFamily="34" charset="0"/>
              </a:rPr>
              <a:t>En cuanto al próximo año, el optimismo es mayor en las personas más jóvenes, en el NSE C, entre aquellos que tienen educación superior, quienes aprueban la gestión del actual presidente y aquellos que consideran que el gobierno durará cinco años.</a:t>
            </a:r>
            <a:endParaRPr lang="es-PE" sz="1600" dirty="0">
              <a:solidFill>
                <a:schemeClr val="tx1"/>
              </a:solidFill>
              <a:latin typeface="Corbel" panose="020B0503020204020204" pitchFamily="34" charset="0"/>
              <a:cs typeface="Arial" pitchFamily="34" charset="0"/>
            </a:endParaRPr>
          </a:p>
        </p:txBody>
      </p:sp>
      <p:sp>
        <p:nvSpPr>
          <p:cNvPr id="16" name="Título 10">
            <a:extLst>
              <a:ext uri="{FF2B5EF4-FFF2-40B4-BE49-F238E27FC236}">
                <a16:creationId xmlns:a16="http://schemas.microsoft.com/office/drawing/2014/main" id="{425AE8A3-84BE-4DEC-9EFF-8A3B4A5D98F5}"/>
              </a:ext>
            </a:extLst>
          </p:cNvPr>
          <p:cNvSpPr txBox="1">
            <a:spLocks/>
          </p:cNvSpPr>
          <p:nvPr/>
        </p:nvSpPr>
        <p:spPr>
          <a:xfrm>
            <a:off x="552491" y="273050"/>
            <a:ext cx="8635175" cy="1672955"/>
          </a:xfrm>
          <a:prstGeom prst="rect">
            <a:avLst/>
          </a:prstGeom>
        </p:spPr>
        <p:txBody>
          <a:bodyPr/>
          <a:lstStyle>
            <a:lvl1pPr algn="l" defTabSz="1219170" rtl="0" eaLnBrk="1" latinLnBrk="0" hangingPunct="1">
              <a:spcBef>
                <a:spcPct val="0"/>
              </a:spcBef>
              <a:buNone/>
              <a:defRPr sz="2400" kern="1200">
                <a:solidFill>
                  <a:schemeClr val="tx1"/>
                </a:solidFill>
                <a:latin typeface="Arial" pitchFamily="34" charset="0"/>
                <a:ea typeface="+mj-ea"/>
                <a:cs typeface="+mj-cs"/>
              </a:defRPr>
            </a:lvl1pPr>
          </a:lstStyle>
          <a:p>
            <a:pPr algn="just"/>
            <a:r>
              <a:rPr lang="es-PE" dirty="0">
                <a:latin typeface="Corbel" panose="020B0503020204020204" pitchFamily="34" charset="0"/>
              </a:rPr>
              <a:t>Expectativas para el </a:t>
            </a:r>
            <a:r>
              <a:rPr lang="es-PE" dirty="0" smtClean="0">
                <a:latin typeface="Corbel" panose="020B0503020204020204" pitchFamily="34" charset="0"/>
              </a:rPr>
              <a:t>año 2022 </a:t>
            </a:r>
            <a:r>
              <a:rPr lang="es-PE" dirty="0">
                <a:latin typeface="Corbel" panose="020B0503020204020204" pitchFamily="34" charset="0"/>
              </a:rPr>
              <a:t>- por segmentos</a:t>
            </a:r>
          </a:p>
        </p:txBody>
      </p:sp>
      <p:graphicFrame>
        <p:nvGraphicFramePr>
          <p:cNvPr id="17" name="8 Tabla">
            <a:extLst>
              <a:ext uri="{FF2B5EF4-FFF2-40B4-BE49-F238E27FC236}">
                <a16:creationId xmlns:a16="http://schemas.microsoft.com/office/drawing/2014/main" id="{2E22607A-5401-4932-9BA8-1EFA6A886A83}"/>
              </a:ext>
            </a:extLst>
          </p:cNvPr>
          <p:cNvGraphicFramePr>
            <a:graphicFrameLocks noGrp="1"/>
          </p:cNvGraphicFramePr>
          <p:nvPr>
            <p:extLst>
              <p:ext uri="{D42A27DB-BD31-4B8C-83A1-F6EECF244321}">
                <p14:modId xmlns:p14="http://schemas.microsoft.com/office/powerpoint/2010/main" val="3692596325"/>
              </p:ext>
            </p:extLst>
          </p:nvPr>
        </p:nvGraphicFramePr>
        <p:xfrm>
          <a:off x="696633" y="2585683"/>
          <a:ext cx="10642952" cy="1640715"/>
        </p:xfrm>
        <a:graphic>
          <a:graphicData uri="http://schemas.openxmlformats.org/drawingml/2006/table">
            <a:tbl>
              <a:tblPr/>
              <a:tblGrid>
                <a:gridCol w="1435819">
                  <a:extLst>
                    <a:ext uri="{9D8B030D-6E8A-4147-A177-3AD203B41FA5}">
                      <a16:colId xmlns:a16="http://schemas.microsoft.com/office/drawing/2014/main" val="20000"/>
                    </a:ext>
                  </a:extLst>
                </a:gridCol>
                <a:gridCol w="569076">
                  <a:extLst>
                    <a:ext uri="{9D8B030D-6E8A-4147-A177-3AD203B41FA5}">
                      <a16:colId xmlns:a16="http://schemas.microsoft.com/office/drawing/2014/main" val="20001"/>
                    </a:ext>
                  </a:extLst>
                </a:gridCol>
                <a:gridCol w="526185">
                  <a:extLst>
                    <a:ext uri="{9D8B030D-6E8A-4147-A177-3AD203B41FA5}">
                      <a16:colId xmlns:a16="http://schemas.microsoft.com/office/drawing/2014/main" val="755056812"/>
                    </a:ext>
                  </a:extLst>
                </a:gridCol>
                <a:gridCol w="570034">
                  <a:extLst>
                    <a:ext uri="{9D8B030D-6E8A-4147-A177-3AD203B41FA5}">
                      <a16:colId xmlns:a16="http://schemas.microsoft.com/office/drawing/2014/main" val="3338438599"/>
                    </a:ext>
                  </a:extLst>
                </a:gridCol>
                <a:gridCol w="504260">
                  <a:extLst>
                    <a:ext uri="{9D8B030D-6E8A-4147-A177-3AD203B41FA5}">
                      <a16:colId xmlns:a16="http://schemas.microsoft.com/office/drawing/2014/main" val="1031452437"/>
                    </a:ext>
                  </a:extLst>
                </a:gridCol>
                <a:gridCol w="504260">
                  <a:extLst>
                    <a:ext uri="{9D8B030D-6E8A-4147-A177-3AD203B41FA5}">
                      <a16:colId xmlns:a16="http://schemas.microsoft.com/office/drawing/2014/main" val="109836065"/>
                    </a:ext>
                  </a:extLst>
                </a:gridCol>
                <a:gridCol w="504260">
                  <a:extLst>
                    <a:ext uri="{9D8B030D-6E8A-4147-A177-3AD203B41FA5}">
                      <a16:colId xmlns:a16="http://schemas.microsoft.com/office/drawing/2014/main" val="1702893787"/>
                    </a:ext>
                  </a:extLst>
                </a:gridCol>
                <a:gridCol w="570033">
                  <a:extLst>
                    <a:ext uri="{9D8B030D-6E8A-4147-A177-3AD203B41FA5}">
                      <a16:colId xmlns:a16="http://schemas.microsoft.com/office/drawing/2014/main" val="1396825057"/>
                    </a:ext>
                  </a:extLst>
                </a:gridCol>
                <a:gridCol w="427526">
                  <a:extLst>
                    <a:ext uri="{9D8B030D-6E8A-4147-A177-3AD203B41FA5}">
                      <a16:colId xmlns:a16="http://schemas.microsoft.com/office/drawing/2014/main" val="143261240"/>
                    </a:ext>
                  </a:extLst>
                </a:gridCol>
                <a:gridCol w="559071">
                  <a:extLst>
                    <a:ext uri="{9D8B030D-6E8A-4147-A177-3AD203B41FA5}">
                      <a16:colId xmlns:a16="http://schemas.microsoft.com/office/drawing/2014/main" val="3761098995"/>
                    </a:ext>
                  </a:extLst>
                </a:gridCol>
                <a:gridCol w="635807">
                  <a:extLst>
                    <a:ext uri="{9D8B030D-6E8A-4147-A177-3AD203B41FA5}">
                      <a16:colId xmlns:a16="http://schemas.microsoft.com/office/drawing/2014/main" val="3073160988"/>
                    </a:ext>
                  </a:extLst>
                </a:gridCol>
                <a:gridCol w="493298">
                  <a:extLst>
                    <a:ext uri="{9D8B030D-6E8A-4147-A177-3AD203B41FA5}">
                      <a16:colId xmlns:a16="http://schemas.microsoft.com/office/drawing/2014/main" val="20005"/>
                    </a:ext>
                  </a:extLst>
                </a:gridCol>
                <a:gridCol w="545792">
                  <a:extLst>
                    <a:ext uri="{9D8B030D-6E8A-4147-A177-3AD203B41FA5}">
                      <a16:colId xmlns:a16="http://schemas.microsoft.com/office/drawing/2014/main" val="20012"/>
                    </a:ext>
                  </a:extLst>
                </a:gridCol>
                <a:gridCol w="534928">
                  <a:extLst>
                    <a:ext uri="{9D8B030D-6E8A-4147-A177-3AD203B41FA5}">
                      <a16:colId xmlns:a16="http://schemas.microsoft.com/office/drawing/2014/main" val="1866410512"/>
                    </a:ext>
                  </a:extLst>
                </a:gridCol>
                <a:gridCol w="435330">
                  <a:extLst>
                    <a:ext uri="{9D8B030D-6E8A-4147-A177-3AD203B41FA5}">
                      <a16:colId xmlns:a16="http://schemas.microsoft.com/office/drawing/2014/main" val="20014"/>
                    </a:ext>
                  </a:extLst>
                </a:gridCol>
                <a:gridCol w="609091">
                  <a:extLst>
                    <a:ext uri="{9D8B030D-6E8A-4147-A177-3AD203B41FA5}">
                      <a16:colId xmlns:a16="http://schemas.microsoft.com/office/drawing/2014/main" val="1973971034"/>
                    </a:ext>
                  </a:extLst>
                </a:gridCol>
                <a:gridCol w="609091">
                  <a:extLst>
                    <a:ext uri="{9D8B030D-6E8A-4147-A177-3AD203B41FA5}">
                      <a16:colId xmlns:a16="http://schemas.microsoft.com/office/drawing/2014/main" val="1413499854"/>
                    </a:ext>
                  </a:extLst>
                </a:gridCol>
                <a:gridCol w="609091">
                  <a:extLst>
                    <a:ext uri="{9D8B030D-6E8A-4147-A177-3AD203B41FA5}">
                      <a16:colId xmlns:a16="http://schemas.microsoft.com/office/drawing/2014/main" val="2442736668"/>
                    </a:ext>
                  </a:extLst>
                </a:gridCol>
              </a:tblGrid>
              <a:tr h="189583">
                <a:tc rowSpan="2">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s-ES" sz="1200" b="1" i="0" u="none" strike="noStrike" kern="1200" baseline="0" dirty="0">
                          <a:solidFill>
                            <a:srgbClr val="000000"/>
                          </a:solidFill>
                          <a:effectLst/>
                          <a:latin typeface="Corbel" panose="020B0503020204020204" pitchFamily="34" charset="0"/>
                          <a:ea typeface="+mn-ea"/>
                          <a:cs typeface="+mn-cs"/>
                        </a:rPr>
                        <a:t>Diciembre</a:t>
                      </a:r>
                    </a:p>
                    <a:p>
                      <a:pPr marL="0" marR="0" lvl="0" indent="0" algn="ctr" defTabSz="914400" rtl="0" eaLnBrk="1" fontAlgn="ctr" latinLnBrk="0" hangingPunct="1">
                        <a:lnSpc>
                          <a:spcPct val="100000"/>
                        </a:lnSpc>
                        <a:spcBef>
                          <a:spcPts val="0"/>
                        </a:spcBef>
                        <a:spcAft>
                          <a:spcPts val="0"/>
                        </a:spcAft>
                        <a:buClrTx/>
                        <a:buSzTx/>
                        <a:buFontTx/>
                        <a:buNone/>
                        <a:tabLst/>
                        <a:defRPr/>
                      </a:pPr>
                      <a:r>
                        <a:rPr lang="es-ES" sz="1200" b="1" i="0" u="none" strike="noStrike" kern="1200" baseline="0" dirty="0">
                          <a:solidFill>
                            <a:srgbClr val="000000"/>
                          </a:solidFill>
                          <a:effectLst/>
                          <a:latin typeface="Corbel" panose="020B0503020204020204" pitchFamily="34" charset="0"/>
                          <a:ea typeface="+mn-ea"/>
                          <a:cs typeface="+mn-cs"/>
                        </a:rPr>
                        <a:t>2021</a:t>
                      </a:r>
                      <a:endParaRPr lang="es-PE" sz="1200" b="1" i="0" u="none" strike="noStrike" kern="1200" dirty="0">
                        <a:solidFill>
                          <a:srgbClr val="000000"/>
                        </a:solidFill>
                        <a:effectLst/>
                        <a:latin typeface="Corbel" panose="020B0503020204020204" pitchFamily="34" charset="0"/>
                        <a:ea typeface="+mn-ea"/>
                        <a:cs typeface="+mn-cs"/>
                      </a:endParaRPr>
                    </a:p>
                  </a:txBody>
                  <a:tcPr marL="5372" marR="5372" marT="5372" marB="0" anchor="ctr">
                    <a:lnL w="12700" cap="flat" cmpd="sng" algn="ctr">
                      <a:solidFill>
                        <a:schemeClr val="tx1"/>
                      </a:solidFill>
                      <a:prstDash val="solid"/>
                      <a:round/>
                      <a:headEnd type="none" w="med" len="med"/>
                      <a:tailEnd type="none" w="med" len="med"/>
                    </a:lnL>
                    <a:lnR>
                      <a:noFill/>
                    </a:lnR>
                    <a:lnT w="19050" cap="flat" cmpd="sng" algn="ctr">
                      <a:solidFill>
                        <a:schemeClr val="tx1">
                          <a:lumMod val="65000"/>
                          <a:lumOff val="35000"/>
                        </a:schemeClr>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rowSpan="2">
                  <a:txBody>
                    <a:bodyPr/>
                    <a:lstStyle/>
                    <a:p>
                      <a:pPr algn="ctr" rtl="0" fontAlgn="ctr"/>
                      <a:r>
                        <a:rPr lang="es-PE" sz="1200" b="1" i="0" u="none" strike="noStrike" dirty="0">
                          <a:solidFill>
                            <a:schemeClr val="tx1"/>
                          </a:solidFill>
                          <a:effectLst/>
                          <a:latin typeface="Corbel" panose="020B0503020204020204" pitchFamily="34" charset="0"/>
                        </a:rPr>
                        <a:t>Total </a:t>
                      </a:r>
                    </a:p>
                  </a:txBody>
                  <a:tcPr marL="5372" marR="5372" marT="5372" marB="0" anchor="ctr">
                    <a:lnL>
                      <a:noFill/>
                    </a:lnL>
                    <a:lnR>
                      <a:noFill/>
                    </a:lnR>
                    <a:lnT w="19050" cap="flat" cmpd="sng" algn="ctr">
                      <a:solidFill>
                        <a:schemeClr val="tx1">
                          <a:lumMod val="65000"/>
                          <a:lumOff val="35000"/>
                        </a:schemeClr>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gridSpan="3">
                  <a:txBody>
                    <a:bodyPr/>
                    <a:lstStyle/>
                    <a:p>
                      <a:pPr algn="ctr" rtl="0" fontAlgn="ctr"/>
                      <a:r>
                        <a:rPr lang="es-PE" sz="1200" b="1" i="0" u="none" strike="noStrike" dirty="0">
                          <a:solidFill>
                            <a:schemeClr val="tx1"/>
                          </a:solidFill>
                          <a:effectLst/>
                          <a:latin typeface="Corbel" panose="020B0503020204020204" pitchFamily="34" charset="0"/>
                        </a:rPr>
                        <a:t>Ámbito</a:t>
                      </a:r>
                    </a:p>
                  </a:txBody>
                  <a:tcPr marL="5372" marR="5372" marT="5372" marB="0" anchor="ctr">
                    <a:lnL>
                      <a:noFill/>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pPr algn="ctr" rtl="0" fontAlgn="ctr"/>
                      <a:endParaRPr lang="es-PE" sz="1400" b="0" i="0" u="none" strike="noStrike" dirty="0">
                        <a:solidFill>
                          <a:srgbClr val="000000"/>
                        </a:solidFill>
                        <a:effectLst/>
                        <a:latin typeface="+mn-lt"/>
                      </a:endParaRPr>
                    </a:p>
                  </a:txBody>
                  <a:tcPr marL="5372" marR="5372" marT="5372" marB="0" anchor="ctr">
                    <a:lnL>
                      <a:noFill/>
                    </a:lnL>
                    <a:lnR>
                      <a:noFill/>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bg1"/>
                    </a:solidFill>
                  </a:tcPr>
                </a:tc>
                <a:tc hMerge="1">
                  <a:txBody>
                    <a:bodyPr/>
                    <a:lstStyle/>
                    <a:p>
                      <a:pPr algn="ctr" rtl="0" fontAlgn="ctr"/>
                      <a:endParaRPr lang="es-PE" sz="1400" b="0" i="0" u="none" strike="noStrike" dirty="0">
                        <a:solidFill>
                          <a:srgbClr val="000000"/>
                        </a:solidFill>
                        <a:effectLst/>
                        <a:latin typeface="+mn-lt"/>
                      </a:endParaRPr>
                    </a:p>
                  </a:txBody>
                  <a:tcPr marL="5372" marR="5372" marT="5372" marB="0" anchor="ctr">
                    <a:lnL>
                      <a:noFill/>
                    </a:lnL>
                    <a:lnR>
                      <a:noFill/>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bg1"/>
                    </a:solidFill>
                  </a:tcPr>
                </a:tc>
                <a:tc gridSpan="5">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PE" sz="1200" b="1" i="0" u="none" strike="noStrike" dirty="0" err="1">
                          <a:solidFill>
                            <a:schemeClr val="tx1"/>
                          </a:solidFill>
                          <a:effectLst/>
                          <a:latin typeface="Corbel" panose="020B0503020204020204" pitchFamily="34" charset="0"/>
                        </a:rPr>
                        <a:t>Macrozona</a:t>
                      </a:r>
                      <a:endParaRPr lang="es-PE" sz="1200" b="1" i="0" u="none" strike="noStrike" dirty="0">
                        <a:solidFill>
                          <a:schemeClr val="tx1"/>
                        </a:solidFill>
                        <a:effectLst/>
                        <a:latin typeface="Corbel" panose="020B0503020204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pPr marL="0" marR="0" indent="0" algn="ctr" defTabSz="1219170" rtl="0" eaLnBrk="1" fontAlgn="ctr" latinLnBrk="0" hangingPunct="1">
                        <a:lnSpc>
                          <a:spcPct val="100000"/>
                        </a:lnSpc>
                        <a:spcBef>
                          <a:spcPts val="0"/>
                        </a:spcBef>
                        <a:spcAft>
                          <a:spcPts val="0"/>
                        </a:spcAft>
                        <a:buClrTx/>
                        <a:buSzTx/>
                        <a:buFontTx/>
                        <a:buNone/>
                        <a:tabLst/>
                        <a:defRPr/>
                      </a:pPr>
                      <a:endParaRPr lang="es-PE" sz="1400" b="1" i="0" u="none" strike="noStrike" dirty="0">
                        <a:solidFill>
                          <a:schemeClr val="tx1"/>
                        </a:solidFill>
                        <a:effectLst/>
                        <a:latin typeface="Corbel" panose="020B0503020204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pPr algn="ctr" rtl="0" fontAlgn="ctr"/>
                      <a:endParaRPr lang="es-PE" sz="1400" b="0" i="0" u="none" strike="noStrike" dirty="0">
                        <a:solidFill>
                          <a:srgbClr val="000000"/>
                        </a:solidFill>
                        <a:effectLst/>
                        <a:latin typeface="+mn-lt"/>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endParaRPr lang="es-ES" sz="1400" b="1" i="0" u="none" strike="noStrike" kern="1200" dirty="0">
                        <a:solidFill>
                          <a:schemeClr val="tx1"/>
                        </a:solidFill>
                        <a:effectLst/>
                        <a:latin typeface="Corbel" panose="020B0503020204020204" pitchFamily="34" charset="0"/>
                        <a:ea typeface="+mn-ea"/>
                        <a:cs typeface="+mn-cs"/>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pPr algn="ctr" rtl="0" fontAlgn="ctr"/>
                      <a:endParaRPr lang="es-PE" sz="1400" b="1" i="0" u="none" strike="noStrike" dirty="0">
                        <a:solidFill>
                          <a:schemeClr val="tx1"/>
                        </a:solidFill>
                        <a:effectLst/>
                        <a:latin typeface="Corbel" panose="020B0503020204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gridSpan="2">
                  <a:txBody>
                    <a:bodyPr/>
                    <a:lstStyle/>
                    <a:p>
                      <a:pPr algn="ctr"/>
                      <a:r>
                        <a:rPr lang="es-ES" sz="1200" b="1" i="0" u="none" strike="noStrike" kern="1200" dirty="0">
                          <a:solidFill>
                            <a:schemeClr val="tx1"/>
                          </a:solidFill>
                          <a:effectLst/>
                          <a:latin typeface="Corbel" panose="020B0503020204020204" pitchFamily="34" charset="0"/>
                          <a:ea typeface="+mn-ea"/>
                          <a:cs typeface="+mn-cs"/>
                        </a:rPr>
                        <a:t>Sexo</a:t>
                      </a: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pPr algn="ctr"/>
                      <a:endParaRPr lang="es-ES" sz="1400" b="1" i="0" u="none" strike="noStrike" kern="1200" dirty="0">
                        <a:solidFill>
                          <a:schemeClr val="tx1"/>
                        </a:solidFill>
                        <a:effectLst/>
                        <a:latin typeface="Corbel" panose="020B0503020204020204" pitchFamily="34" charset="0"/>
                        <a:ea typeface="+mn-ea"/>
                        <a:cs typeface="+mn-cs"/>
                      </a:endParaRPr>
                    </a:p>
                  </a:txBody>
                  <a:tcPr marL="5372" marR="5372" marT="5372" marB="0" anchor="ctr">
                    <a:lnL>
                      <a:noFill/>
                    </a:lnL>
                    <a:lnR>
                      <a:noFill/>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noFill/>
                  </a:tcPr>
                </a:tc>
                <a:tc gridSpan="3">
                  <a:txBody>
                    <a:bodyPr/>
                    <a:lstStyle/>
                    <a:p>
                      <a:pPr algn="ctr"/>
                      <a:r>
                        <a:rPr lang="es-ES" sz="1200" b="1" i="0" u="none" strike="noStrike" kern="1200" dirty="0">
                          <a:solidFill>
                            <a:schemeClr val="tx1"/>
                          </a:solidFill>
                          <a:effectLst/>
                          <a:latin typeface="Corbel" panose="020B0503020204020204" pitchFamily="34" charset="0"/>
                          <a:ea typeface="+mn-ea"/>
                          <a:cs typeface="+mn-cs"/>
                        </a:rPr>
                        <a:t>Edad</a:t>
                      </a: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endParaRPr lang="es-PE"/>
                    </a:p>
                  </a:txBody>
                  <a:tcPr/>
                </a:tc>
                <a:tc hMerge="1">
                  <a:txBody>
                    <a:bodyPr/>
                    <a:lstStyle/>
                    <a:p>
                      <a:endParaRPr lang="es-PE"/>
                    </a:p>
                  </a:txBody>
                  <a:tcPr/>
                </a:tc>
                <a:tc gridSpan="3">
                  <a:txBody>
                    <a:bodyPr/>
                    <a:lstStyle/>
                    <a:p>
                      <a:pPr marL="0" algn="ctr" defTabSz="1219170" rtl="0" eaLnBrk="1" fontAlgn="ctr" latinLnBrk="0" hangingPunct="1"/>
                      <a:r>
                        <a:rPr lang="es-419" sz="1200" b="1" i="0" u="none" strike="noStrike" kern="1200" dirty="0">
                          <a:solidFill>
                            <a:schemeClr val="tx1"/>
                          </a:solidFill>
                          <a:effectLst/>
                          <a:latin typeface="Corbel" panose="020B0503020204020204" pitchFamily="34" charset="0"/>
                          <a:ea typeface="+mn-ea"/>
                          <a:cs typeface="+mn-cs"/>
                        </a:rPr>
                        <a:t>Nivel socioeconómico</a:t>
                      </a:r>
                      <a:endParaRPr lang="es-PE" sz="1200" b="1" i="0" u="none" strike="noStrike" kern="1200" dirty="0">
                        <a:solidFill>
                          <a:schemeClr val="tx1"/>
                        </a:solidFill>
                        <a:effectLst/>
                        <a:latin typeface="Corbel" panose="020B0503020204020204" pitchFamily="34" charset="0"/>
                        <a:ea typeface="+mn-ea"/>
                        <a:cs typeface="+mn-cs"/>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pPr marL="0" algn="ctr" defTabSz="1219170" rtl="0" eaLnBrk="1" fontAlgn="ctr" latinLnBrk="0" hangingPunct="1"/>
                      <a:endParaRPr lang="es-PE" sz="1400" b="1" i="0" u="none" strike="noStrike" kern="1200" dirty="0">
                        <a:solidFill>
                          <a:schemeClr val="tx1"/>
                        </a:solidFill>
                        <a:effectLst/>
                        <a:latin typeface="Corbel" panose="020B0503020204020204" pitchFamily="34" charset="0"/>
                        <a:ea typeface="+mn-ea"/>
                        <a:cs typeface="+mn-cs"/>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pPr marL="0" algn="ctr" defTabSz="1219170" rtl="0" eaLnBrk="1" fontAlgn="ctr" latinLnBrk="0" hangingPunct="1"/>
                      <a:endParaRPr lang="es-PE" sz="1400" b="1" i="0" u="none" strike="noStrike" kern="1200" dirty="0">
                        <a:solidFill>
                          <a:schemeClr val="tx1"/>
                        </a:solidFill>
                        <a:effectLst/>
                        <a:latin typeface="Corbel" panose="020B0503020204020204" pitchFamily="34" charset="0"/>
                        <a:ea typeface="+mn-ea"/>
                        <a:cs typeface="+mn-cs"/>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0"/>
                  </a:ext>
                </a:extLst>
              </a:tr>
              <a:tr h="189583">
                <a:tc vMerge="1">
                  <a:txBody>
                    <a:bodyPr/>
                    <a:lstStyle/>
                    <a:p>
                      <a:endParaRPr lang="es-PE"/>
                    </a:p>
                  </a:txBody>
                  <a:tcPr/>
                </a:tc>
                <a:tc vMerge="1">
                  <a:txBody>
                    <a:bodyPr/>
                    <a:lstStyle/>
                    <a:p>
                      <a:endParaRPr lang="es-PE"/>
                    </a:p>
                  </a:txBody>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ctr"/>
                      <a:r>
                        <a:rPr lang="es-PE" sz="1200" b="1" i="0" u="none" strike="noStrike" dirty="0">
                          <a:solidFill>
                            <a:schemeClr val="tx1"/>
                          </a:solidFill>
                          <a:effectLst/>
                          <a:latin typeface="Corbel" panose="020B0503020204020204" pitchFamily="34" charset="0"/>
                          <a:cs typeface="Arial" panose="020B0604020202020204" pitchFamily="34" charset="0"/>
                        </a:rPr>
                        <a:t>Lima </a:t>
                      </a:r>
                    </a:p>
                    <a:p>
                      <a:pPr algn="ctr" rtl="0" fontAlgn="ctr"/>
                      <a:r>
                        <a:rPr lang="es-PE" sz="1200" b="1" i="0" u="none" strike="noStrike" dirty="0">
                          <a:solidFill>
                            <a:schemeClr val="tx1"/>
                          </a:solidFill>
                          <a:effectLst/>
                          <a:latin typeface="Corbel" panose="020B0503020204020204" pitchFamily="34" charset="0"/>
                          <a:cs typeface="Arial" panose="020B0604020202020204" pitchFamily="34" charset="0"/>
                        </a:rPr>
                        <a:t>Met.</a:t>
                      </a:r>
                    </a:p>
                  </a:txBody>
                  <a:tcPr marL="5372" marR="5372" marT="5372" marB="0" anchor="ctr">
                    <a:lnL>
                      <a:noFill/>
                    </a:lnL>
                    <a:lnR>
                      <a:noFill/>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PE" sz="1200" b="1" i="0" u="none" strike="noStrike" dirty="0">
                          <a:solidFill>
                            <a:schemeClr val="tx1"/>
                          </a:solidFill>
                          <a:effectLst/>
                          <a:latin typeface="Corbel" panose="020B0503020204020204" pitchFamily="34" charset="0"/>
                          <a:cs typeface="Arial" panose="020B0604020202020204" pitchFamily="34" charset="0"/>
                        </a:rPr>
                        <a:t>Perú </a:t>
                      </a:r>
                    </a:p>
                    <a:p>
                      <a:pPr marL="0" marR="0" indent="0" algn="ctr" defTabSz="1219170" rtl="0" eaLnBrk="1" fontAlgn="ctr" latinLnBrk="0" hangingPunct="1">
                        <a:lnSpc>
                          <a:spcPct val="100000"/>
                        </a:lnSpc>
                        <a:spcBef>
                          <a:spcPts val="0"/>
                        </a:spcBef>
                        <a:spcAft>
                          <a:spcPts val="0"/>
                        </a:spcAft>
                        <a:buClrTx/>
                        <a:buSzTx/>
                        <a:buFontTx/>
                        <a:buNone/>
                        <a:tabLst/>
                        <a:defRPr/>
                      </a:pPr>
                      <a:r>
                        <a:rPr lang="es-PE" sz="1200" b="1" i="0" u="none" strike="noStrike" dirty="0">
                          <a:solidFill>
                            <a:schemeClr val="tx1"/>
                          </a:solidFill>
                          <a:effectLst/>
                          <a:latin typeface="Corbel" panose="020B0503020204020204" pitchFamily="34" charset="0"/>
                          <a:cs typeface="Arial" panose="020B0604020202020204" pitchFamily="34" charset="0"/>
                        </a:rPr>
                        <a:t>urbano</a:t>
                      </a:r>
                    </a:p>
                  </a:txBody>
                  <a:tcPr marL="5372" marR="5372" marT="5372" marB="0" anchor="ctr">
                    <a:lnL>
                      <a:noFill/>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PE" sz="1200" b="1" i="0" u="none" strike="noStrike" dirty="0">
                          <a:solidFill>
                            <a:schemeClr val="tx1"/>
                          </a:solidFill>
                          <a:effectLst/>
                          <a:latin typeface="Corbel" panose="020B0503020204020204" pitchFamily="34" charset="0"/>
                          <a:cs typeface="Arial" panose="020B0604020202020204" pitchFamily="34" charset="0"/>
                        </a:rPr>
                        <a:t>Perú </a:t>
                      </a:r>
                    </a:p>
                    <a:p>
                      <a:pPr marL="0" marR="0" indent="0" algn="ctr" defTabSz="1219170" rtl="0" eaLnBrk="1" fontAlgn="ctr" latinLnBrk="0" hangingPunct="1">
                        <a:lnSpc>
                          <a:spcPct val="100000"/>
                        </a:lnSpc>
                        <a:spcBef>
                          <a:spcPts val="0"/>
                        </a:spcBef>
                        <a:spcAft>
                          <a:spcPts val="0"/>
                        </a:spcAft>
                        <a:buClrTx/>
                        <a:buSzTx/>
                        <a:buFontTx/>
                        <a:buNone/>
                        <a:tabLst/>
                        <a:defRPr/>
                      </a:pPr>
                      <a:r>
                        <a:rPr lang="es-PE" sz="1200" b="1" i="0" u="none" strike="noStrike" dirty="0">
                          <a:solidFill>
                            <a:schemeClr val="tx1"/>
                          </a:solidFill>
                          <a:effectLst/>
                          <a:latin typeface="Corbel" panose="020B0503020204020204" pitchFamily="34" charset="0"/>
                          <a:cs typeface="Arial" panose="020B0604020202020204" pitchFamily="34" charset="0"/>
                        </a:rPr>
                        <a:t>rural</a:t>
                      </a:r>
                    </a:p>
                  </a:txBody>
                  <a:tcPr marL="5372" marR="5372" marT="5372"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algn="ctr" rtl="0" fontAlgn="ctr"/>
                      <a:r>
                        <a:rPr lang="es-PE" sz="1200" b="1" i="0" u="none" strike="noStrike" dirty="0">
                          <a:solidFill>
                            <a:schemeClr val="tx1"/>
                          </a:solidFill>
                          <a:effectLst/>
                          <a:latin typeface="Corbel" panose="020B0503020204020204" pitchFamily="34" charset="0"/>
                          <a:cs typeface="Arial" panose="020B0604020202020204" pitchFamily="34" charset="0"/>
                        </a:rPr>
                        <a:t>Lima </a:t>
                      </a:r>
                    </a:p>
                    <a:p>
                      <a:pPr algn="ctr" rtl="0" fontAlgn="ctr"/>
                      <a:r>
                        <a:rPr lang="es-PE" sz="1200" b="1" i="0" u="none" strike="noStrike" dirty="0" err="1">
                          <a:solidFill>
                            <a:schemeClr val="tx1"/>
                          </a:solidFill>
                          <a:effectLst/>
                          <a:latin typeface="Corbel" panose="020B0503020204020204" pitchFamily="34" charset="0"/>
                          <a:cs typeface="Arial" panose="020B0604020202020204" pitchFamily="34" charset="0"/>
                        </a:rPr>
                        <a:t>Met</a:t>
                      </a:r>
                      <a:r>
                        <a:rPr lang="es-PE" sz="1200" b="1" i="0" u="none" strike="noStrike" dirty="0">
                          <a:solidFill>
                            <a:schemeClr val="tx1"/>
                          </a:solidFill>
                          <a:effectLst/>
                          <a:latin typeface="Corbel" panose="020B0503020204020204" pitchFamily="34" charset="0"/>
                          <a:cs typeface="Arial" panose="020B0604020202020204" pitchFamily="34" charset="0"/>
                        </a:rPr>
                        <a:t>.</a:t>
                      </a:r>
                    </a:p>
                  </a:txBody>
                  <a:tcPr marL="5372" marR="5372" marT="5372"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1219170" rtl="0" eaLnBrk="1" fontAlgn="ctr" latinLnBrk="0" hangingPunct="1">
                        <a:lnSpc>
                          <a:spcPct val="100000"/>
                        </a:lnSpc>
                        <a:spcBef>
                          <a:spcPts val="0"/>
                        </a:spcBef>
                        <a:spcAft>
                          <a:spcPts val="0"/>
                        </a:spcAft>
                        <a:buClrTx/>
                        <a:buSzTx/>
                        <a:buFontTx/>
                        <a:buNone/>
                        <a:tabLst/>
                        <a:defRPr/>
                      </a:pPr>
                      <a:r>
                        <a:rPr kumimoji="0" lang="es-PE" sz="1200" b="1" i="0" u="none" strike="noStrike" kern="1200" cap="none" spc="0" normalizeH="0" baseline="0" noProof="0" dirty="0">
                          <a:ln>
                            <a:noFill/>
                          </a:ln>
                          <a:solidFill>
                            <a:prstClr val="black"/>
                          </a:solidFill>
                          <a:effectLst/>
                          <a:uLnTx/>
                          <a:uFillTx/>
                          <a:latin typeface="Corbel" panose="020B0503020204020204" pitchFamily="34" charset="0"/>
                          <a:ea typeface="+mn-ea"/>
                          <a:cs typeface="Arial" panose="020B0604020202020204" pitchFamily="34" charset="0"/>
                        </a:rPr>
                        <a:t>Norte</a:t>
                      </a:r>
                      <a:endParaRPr lang="es-PE" sz="1200" b="1" i="0" u="none" strike="noStrike" kern="1200" dirty="0">
                        <a:solidFill>
                          <a:schemeClr val="tx1"/>
                        </a:solidFill>
                        <a:effectLst/>
                        <a:latin typeface="Corbel" panose="020B0503020204020204" pitchFamily="34" charset="0"/>
                        <a:ea typeface="+mn-ea"/>
                        <a:cs typeface="Arial" panose="020B0604020202020204" pitchFamily="34" charset="0"/>
                      </a:endParaRPr>
                    </a:p>
                  </a:txBody>
                  <a:tcPr marL="5372" marR="5372" marT="5372"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PE" sz="1200" b="1" i="0" u="none" strike="noStrike" dirty="0">
                          <a:solidFill>
                            <a:schemeClr val="tx1"/>
                          </a:solidFill>
                          <a:effectLst/>
                          <a:latin typeface="Corbel" panose="020B0503020204020204" pitchFamily="34" charset="0"/>
                          <a:cs typeface="Arial" panose="020B0604020202020204" pitchFamily="34" charset="0"/>
                        </a:rPr>
                        <a:t>Centro</a:t>
                      </a:r>
                    </a:p>
                  </a:txBody>
                  <a:tcPr marL="5372" marR="5372" marT="5372"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PE" sz="1200" b="1" i="0" u="none" strike="noStrike" dirty="0">
                          <a:solidFill>
                            <a:schemeClr val="tx1"/>
                          </a:solidFill>
                          <a:effectLst/>
                          <a:latin typeface="Corbel" panose="020B0503020204020204" pitchFamily="34" charset="0"/>
                          <a:cs typeface="Arial" panose="020B0604020202020204" pitchFamily="34" charset="0"/>
                        </a:rPr>
                        <a:t>Sur</a:t>
                      </a:r>
                    </a:p>
                  </a:txBody>
                  <a:tcPr marL="5372" marR="5372" marT="5372"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PE" sz="1200" b="1" i="0" u="none" strike="noStrike" dirty="0">
                          <a:solidFill>
                            <a:schemeClr val="tx1"/>
                          </a:solidFill>
                          <a:effectLst/>
                          <a:latin typeface="Corbel" panose="020B0503020204020204" pitchFamily="34" charset="0"/>
                          <a:cs typeface="Arial" panose="020B0604020202020204" pitchFamily="34" charset="0"/>
                        </a:rPr>
                        <a:t>Oriente</a:t>
                      </a:r>
                    </a:p>
                  </a:txBody>
                  <a:tcPr marL="5372" marR="5372" marT="5372"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ES" sz="1200" b="1" i="0" u="none" strike="noStrike" dirty="0">
                          <a:solidFill>
                            <a:schemeClr val="tx1"/>
                          </a:solidFill>
                          <a:effectLst/>
                          <a:latin typeface="Corbel" panose="020B0503020204020204" pitchFamily="34" charset="0"/>
                          <a:cs typeface="Arial" panose="020B0604020202020204" pitchFamily="34" charset="0"/>
                        </a:rPr>
                        <a:t>Hombre</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solidFill>
                        <a:schemeClr val="tx1"/>
                      </a:solidFill>
                      <a:prstDash val="solid"/>
                      <a:round/>
                      <a:headEnd type="none" w="med" len="med"/>
                      <a:tailEnd type="none" w="med" len="med"/>
                    </a:lnL>
                    <a:lnR>
                      <a:noFill/>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ES" sz="1200" b="1" i="0" u="none" strike="noStrike" dirty="0">
                          <a:solidFill>
                            <a:schemeClr val="tx1"/>
                          </a:solidFill>
                          <a:effectLst/>
                          <a:latin typeface="Corbel" panose="020B0503020204020204" pitchFamily="34" charset="0"/>
                          <a:cs typeface="Arial" panose="020B0604020202020204" pitchFamily="34" charset="0"/>
                        </a:rPr>
                        <a:t>Mujer</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a:noFill/>
                    </a:lnL>
                    <a:lnR w="12700" cap="flat" cmpd="sng" algn="ctr">
                      <a:solidFill>
                        <a:schemeClr val="tx1"/>
                      </a:solid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ES" sz="1200" b="1" i="0" u="none" strike="noStrike" dirty="0">
                          <a:solidFill>
                            <a:schemeClr val="tx1"/>
                          </a:solidFill>
                          <a:effectLst/>
                          <a:latin typeface="Corbel" panose="020B0503020204020204" pitchFamily="34" charset="0"/>
                          <a:cs typeface="Arial" panose="020B0604020202020204" pitchFamily="34" charset="0"/>
                        </a:rPr>
                        <a:t>18 a 24</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ES" sz="1200" b="1" i="0" u="none" strike="noStrike" dirty="0">
                          <a:solidFill>
                            <a:schemeClr val="tx1"/>
                          </a:solidFill>
                          <a:effectLst/>
                          <a:latin typeface="Corbel" panose="020B0503020204020204" pitchFamily="34" charset="0"/>
                          <a:cs typeface="Arial" panose="020B0604020202020204" pitchFamily="34" charset="0"/>
                        </a:rPr>
                        <a:t>25 a 39</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ES" sz="1200" b="1" i="0" u="none" strike="noStrike" dirty="0">
                          <a:solidFill>
                            <a:schemeClr val="tx1"/>
                          </a:solidFill>
                          <a:effectLst/>
                          <a:latin typeface="Corbel" panose="020B0503020204020204" pitchFamily="34" charset="0"/>
                          <a:cs typeface="Arial" panose="020B0604020202020204" pitchFamily="34" charset="0"/>
                        </a:rPr>
                        <a:t>40 a +</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algn="ctr" rtl="0" fontAlgn="ctr"/>
                      <a:r>
                        <a:rPr lang="es-419" sz="1200" b="1" i="0" u="none" strike="noStrike" dirty="0">
                          <a:solidFill>
                            <a:schemeClr val="tx1"/>
                          </a:solidFill>
                          <a:effectLst/>
                          <a:latin typeface="Corbel" panose="020B0503020204020204" pitchFamily="34" charset="0"/>
                          <a:cs typeface="Arial" panose="020B0604020202020204" pitchFamily="34" charset="0"/>
                        </a:rPr>
                        <a:t>NSE A/B</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algn="ctr" rtl="0" fontAlgn="ctr"/>
                      <a:r>
                        <a:rPr lang="es-419" sz="1200" b="1" i="0" u="none" strike="noStrike" dirty="0">
                          <a:solidFill>
                            <a:schemeClr val="tx1"/>
                          </a:solidFill>
                          <a:effectLst/>
                          <a:latin typeface="Corbel" panose="020B0503020204020204" pitchFamily="34" charset="0"/>
                          <a:cs typeface="Arial" panose="020B0604020202020204" pitchFamily="34" charset="0"/>
                        </a:rPr>
                        <a:t>NSE</a:t>
                      </a:r>
                      <a:r>
                        <a:rPr lang="es-419" sz="1200" b="1" i="0" u="none" strike="noStrike" baseline="0" dirty="0">
                          <a:solidFill>
                            <a:schemeClr val="tx1"/>
                          </a:solidFill>
                          <a:effectLst/>
                          <a:latin typeface="Corbel" panose="020B0503020204020204" pitchFamily="34" charset="0"/>
                          <a:cs typeface="Arial" panose="020B0604020202020204" pitchFamily="34" charset="0"/>
                        </a:rPr>
                        <a:t> C</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algn="ctr" rtl="0" fontAlgn="ctr"/>
                      <a:r>
                        <a:rPr lang="es-419" sz="1200" b="1" i="0" u="none" strike="noStrike" dirty="0">
                          <a:solidFill>
                            <a:schemeClr val="tx1"/>
                          </a:solidFill>
                          <a:effectLst/>
                          <a:latin typeface="Corbel" panose="020B0503020204020204" pitchFamily="34" charset="0"/>
                          <a:cs typeface="Arial" panose="020B0604020202020204" pitchFamily="34" charset="0"/>
                        </a:rPr>
                        <a:t>NSE D/E</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1"/>
                  </a:ext>
                </a:extLst>
              </a:tr>
              <a:tr h="270000">
                <a:tc>
                  <a:txBody>
                    <a:bodyPr/>
                    <a:lstStyle/>
                    <a:p>
                      <a:pPr algn="l" fontAlgn="ctr"/>
                      <a:r>
                        <a:rPr lang="es-MX" sz="1200" b="0" i="0" u="none" strike="noStrike" dirty="0">
                          <a:solidFill>
                            <a:srgbClr val="000000"/>
                          </a:solidFill>
                          <a:effectLst/>
                          <a:latin typeface="Corbel" panose="020B0503020204020204" pitchFamily="34" charset="0"/>
                        </a:rPr>
                        <a:t>Muy bueno + bueno</a:t>
                      </a:r>
                    </a:p>
                  </a:txBody>
                  <a:tcPr marL="9525" marR="9525" marT="9525" marB="0" anchor="ctr">
                    <a:lnL w="12700" cap="flat" cmpd="sng" algn="ctr">
                      <a:solidFill>
                        <a:schemeClr val="tx1"/>
                      </a:solidFill>
                      <a:prstDash val="solid"/>
                      <a:round/>
                      <a:headEnd type="none" w="med" len="med"/>
                      <a:tailEnd type="none" w="med" len="med"/>
                    </a:lnL>
                    <a:lnR>
                      <a:noFill/>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ctr"/>
                      <a:r>
                        <a:rPr lang="es-PE" sz="1200" b="0" i="0" u="none" strike="noStrike" dirty="0">
                          <a:solidFill>
                            <a:srgbClr val="000000"/>
                          </a:solidFill>
                          <a:effectLst/>
                          <a:latin typeface="Corbel" panose="020B0503020204020204" pitchFamily="34" charset="0"/>
                        </a:rPr>
                        <a:t>40%</a:t>
                      </a:r>
                    </a:p>
                  </a:txBody>
                  <a:tcPr marL="9525" marR="9525" marT="9525" marB="0" anchor="ctr">
                    <a:lnL>
                      <a:noFill/>
                    </a:lnL>
                    <a:lnR>
                      <a:noFill/>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41%</a:t>
                      </a:r>
                    </a:p>
                  </a:txBody>
                  <a:tcPr marL="9525" marR="9525" marT="9525" marB="0" anchor="ctr">
                    <a:lnL>
                      <a:noFill/>
                    </a:lnL>
                    <a:lnR>
                      <a:noFill/>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41%</a:t>
                      </a:r>
                    </a:p>
                  </a:txBody>
                  <a:tcPr marL="9525" marR="9525" marT="9525" marB="0" anchor="ctr">
                    <a:lnL>
                      <a:noFill/>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37%</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41%</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42%</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40%</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38%</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38%</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42%</a:t>
                      </a:r>
                    </a:p>
                  </a:txBody>
                  <a:tcPr marL="9525" marR="9525" marT="9525" marB="0" anchor="ctr">
                    <a:lnL w="12700" cap="flat" cmpd="sng" algn="ctr">
                      <a:solidFill>
                        <a:schemeClr val="tx1"/>
                      </a:solidFill>
                      <a:prstDash val="solid"/>
                      <a:round/>
                      <a:headEnd type="none" w="med" len="med"/>
                      <a:tailEnd type="none" w="med" len="med"/>
                    </a:lnL>
                    <a:lnR>
                      <a:noFill/>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39%</a:t>
                      </a:r>
                    </a:p>
                  </a:txBody>
                  <a:tcPr marL="9525" marR="9525" marT="9525" marB="0" anchor="ctr">
                    <a:lnL>
                      <a:noFill/>
                    </a:lnL>
                    <a:lnR w="12700" cap="flat" cmpd="sng" algn="ctr">
                      <a:solidFill>
                        <a:schemeClr val="tx1"/>
                      </a:solid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dirty="0">
                          <a:solidFill>
                            <a:srgbClr val="DC291E"/>
                          </a:solidFill>
                          <a:effectLst/>
                          <a:latin typeface="Corbel" panose="020B0503020204020204" pitchFamily="34" charset="0"/>
                        </a:rPr>
                        <a:t>47%</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dirty="0">
                          <a:solidFill>
                            <a:srgbClr val="DC291E"/>
                          </a:solidFill>
                          <a:effectLst/>
                          <a:latin typeface="Corbel" panose="020B0503020204020204" pitchFamily="34" charset="0"/>
                        </a:rPr>
                        <a:t>45%</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35%</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42%</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dirty="0">
                          <a:solidFill>
                            <a:srgbClr val="DC291E"/>
                          </a:solidFill>
                          <a:effectLst/>
                          <a:latin typeface="Corbel" panose="020B0503020204020204" pitchFamily="34" charset="0"/>
                        </a:rPr>
                        <a:t>45%</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36%</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extLst>
                  <a:ext uri="{0D108BD9-81ED-4DB2-BD59-A6C34878D82A}">
                    <a16:rowId xmlns:a16="http://schemas.microsoft.com/office/drawing/2014/main" val="10002"/>
                  </a:ext>
                </a:extLst>
              </a:tr>
              <a:tr h="270000">
                <a:tc>
                  <a:txBody>
                    <a:bodyPr/>
                    <a:lstStyle/>
                    <a:p>
                      <a:pPr algn="l" fontAlgn="ctr"/>
                      <a:r>
                        <a:rPr lang="es-MX" sz="1200" b="0" i="0" u="none" strike="noStrike" dirty="0">
                          <a:solidFill>
                            <a:srgbClr val="000000"/>
                          </a:solidFill>
                          <a:effectLst/>
                          <a:latin typeface="Corbel" panose="020B0503020204020204" pitchFamily="34" charset="0"/>
                        </a:rPr>
                        <a:t>Regular</a:t>
                      </a:r>
                    </a:p>
                  </a:txBody>
                  <a:tcPr marL="9525" marR="9525" marT="9525" marB="0" anchor="ctr">
                    <a:lnL w="12700" cap="flat" cmpd="sng" algn="ctr">
                      <a:solidFill>
                        <a:schemeClr val="tx1"/>
                      </a:solidFill>
                      <a:prstDash val="solid"/>
                      <a:round/>
                      <a:headEnd type="none" w="med" len="med"/>
                      <a:tailEnd type="none" w="med" len="med"/>
                    </a:lnL>
                    <a:lnR>
                      <a:noFill/>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ctr"/>
                      <a:r>
                        <a:rPr lang="es-PE" sz="1200" b="0" i="0" u="none" strike="noStrike" dirty="0">
                          <a:solidFill>
                            <a:srgbClr val="000000"/>
                          </a:solidFill>
                          <a:effectLst/>
                          <a:latin typeface="Corbel" panose="020B0503020204020204" pitchFamily="34" charset="0"/>
                        </a:rPr>
                        <a:t>35%</a:t>
                      </a:r>
                    </a:p>
                  </a:txBody>
                  <a:tcPr marL="9525" marR="9525" marT="9525" marB="0" anchor="ctr">
                    <a:lnL>
                      <a:noFill/>
                    </a:lnL>
                    <a:lnR>
                      <a:noFill/>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dirty="0">
                          <a:solidFill>
                            <a:srgbClr val="000000"/>
                          </a:solidFill>
                          <a:effectLst/>
                          <a:latin typeface="Corbel" panose="020B0503020204020204" pitchFamily="34" charset="0"/>
                        </a:rPr>
                        <a:t>36%</a:t>
                      </a:r>
                    </a:p>
                  </a:txBody>
                  <a:tcPr marL="9525" marR="9525" marT="9525" marB="0" anchor="ctr">
                    <a:lnL>
                      <a:noFill/>
                    </a:lnL>
                    <a:lnR>
                      <a:noFill/>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dirty="0">
                          <a:solidFill>
                            <a:srgbClr val="000000"/>
                          </a:solidFill>
                          <a:effectLst/>
                          <a:latin typeface="Corbel" panose="020B0503020204020204" pitchFamily="34" charset="0"/>
                        </a:rPr>
                        <a:t>34%</a:t>
                      </a:r>
                    </a:p>
                  </a:txBody>
                  <a:tcPr marL="9525" marR="9525" marT="9525" marB="0" anchor="ctr">
                    <a:lnL>
                      <a:noFill/>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dirty="0">
                          <a:solidFill>
                            <a:srgbClr val="000000"/>
                          </a:solidFill>
                          <a:effectLst/>
                          <a:latin typeface="Corbel" panose="020B0503020204020204" pitchFamily="34" charset="0"/>
                        </a:rPr>
                        <a:t>38%</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dirty="0">
                          <a:solidFill>
                            <a:srgbClr val="000000"/>
                          </a:solidFill>
                          <a:effectLst/>
                          <a:latin typeface="Corbel" panose="020B0503020204020204" pitchFamily="34" charset="0"/>
                        </a:rPr>
                        <a:t>36%</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33%</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34%</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39%</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33%</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33%</a:t>
                      </a:r>
                    </a:p>
                  </a:txBody>
                  <a:tcPr marL="9525" marR="9525" marT="9525" marB="0" anchor="ctr">
                    <a:lnL w="12700" cap="flat" cmpd="sng" algn="ctr">
                      <a:solidFill>
                        <a:schemeClr val="tx1"/>
                      </a:solidFill>
                      <a:prstDash val="solid"/>
                      <a:round/>
                      <a:headEnd type="none" w="med" len="med"/>
                      <a:tailEnd type="none" w="med" len="med"/>
                    </a:lnL>
                    <a:lnR>
                      <a:noFill/>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37%</a:t>
                      </a:r>
                    </a:p>
                  </a:txBody>
                  <a:tcPr marL="9525" marR="9525" marT="9525" marB="0" anchor="ctr">
                    <a:lnL>
                      <a:noFill/>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40%</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35%</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34%</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33%</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35%</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36%</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extLst>
                  <a:ext uri="{0D108BD9-81ED-4DB2-BD59-A6C34878D82A}">
                    <a16:rowId xmlns:a16="http://schemas.microsoft.com/office/drawing/2014/main" val="2659118418"/>
                  </a:ext>
                </a:extLst>
              </a:tr>
              <a:tr h="270000">
                <a:tc>
                  <a:txBody>
                    <a:bodyPr/>
                    <a:lstStyle/>
                    <a:p>
                      <a:pPr algn="l" fontAlgn="ctr"/>
                      <a:r>
                        <a:rPr lang="es-MX" sz="1200" b="0" i="0" u="none" strike="noStrike" dirty="0">
                          <a:solidFill>
                            <a:srgbClr val="000000"/>
                          </a:solidFill>
                          <a:effectLst/>
                          <a:latin typeface="Corbel" panose="020B0503020204020204" pitchFamily="34" charset="0"/>
                        </a:rPr>
                        <a:t>Muy malo + malo</a:t>
                      </a:r>
                      <a:endParaRPr lang="es-PE" sz="1200" b="0" i="0" u="none" strike="noStrike" dirty="0">
                        <a:solidFill>
                          <a:srgbClr val="000000"/>
                        </a:solidFill>
                        <a:effectLst/>
                        <a:latin typeface="Corbel" panose="020B0503020204020204" pitchFamily="34" charset="0"/>
                      </a:endParaRPr>
                    </a:p>
                  </a:txBody>
                  <a:tcPr marL="9525" marR="9525" marT="9525" marB="0" anchor="ctr">
                    <a:lnL w="12700" cap="flat" cmpd="sng" algn="ctr">
                      <a:solidFill>
                        <a:schemeClr val="tx1"/>
                      </a:solidFill>
                      <a:prstDash val="solid"/>
                      <a:round/>
                      <a:headEnd type="none" w="med" len="med"/>
                      <a:tailEnd type="none" w="med" len="med"/>
                    </a:lnL>
                    <a:lnR>
                      <a:noFill/>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ctr"/>
                      <a:r>
                        <a:rPr lang="es-PE" sz="1200" b="0" i="0" u="none" strike="noStrike" dirty="0">
                          <a:solidFill>
                            <a:srgbClr val="000000"/>
                          </a:solidFill>
                          <a:effectLst/>
                          <a:latin typeface="Corbel" panose="020B0503020204020204" pitchFamily="34" charset="0"/>
                        </a:rPr>
                        <a:t>15%</a:t>
                      </a:r>
                    </a:p>
                  </a:txBody>
                  <a:tcPr marL="9525" marR="9525" marT="9525" marB="0" anchor="ctr">
                    <a:lnL>
                      <a:noFill/>
                    </a:lnL>
                    <a:lnR>
                      <a:noFill/>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16%</a:t>
                      </a:r>
                    </a:p>
                  </a:txBody>
                  <a:tcPr marL="9525" marR="9525" marT="9525" marB="0" anchor="ctr">
                    <a:lnL>
                      <a:noFill/>
                    </a:lnL>
                    <a:lnR>
                      <a:noFill/>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16%</a:t>
                      </a:r>
                    </a:p>
                  </a:txBody>
                  <a:tcPr marL="9525" marR="9525" marT="9525" marB="0" anchor="ctr">
                    <a:lnL>
                      <a:noFill/>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11%</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dirty="0">
                          <a:solidFill>
                            <a:srgbClr val="000000"/>
                          </a:solidFill>
                          <a:effectLst/>
                          <a:latin typeface="Corbel" panose="020B0503020204020204" pitchFamily="34" charset="0"/>
                        </a:rPr>
                        <a:t>16%</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dirty="0">
                          <a:solidFill>
                            <a:srgbClr val="000000"/>
                          </a:solidFill>
                          <a:effectLst/>
                          <a:latin typeface="Corbel" panose="020B0503020204020204" pitchFamily="34" charset="0"/>
                        </a:rPr>
                        <a:t>14%</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dirty="0">
                          <a:solidFill>
                            <a:srgbClr val="000000"/>
                          </a:solidFill>
                          <a:effectLst/>
                          <a:latin typeface="Corbel" panose="020B0503020204020204" pitchFamily="34" charset="0"/>
                        </a:rPr>
                        <a:t>14%</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dirty="0">
                          <a:solidFill>
                            <a:srgbClr val="000000"/>
                          </a:solidFill>
                          <a:effectLst/>
                          <a:latin typeface="Corbel" panose="020B0503020204020204" pitchFamily="34" charset="0"/>
                        </a:rPr>
                        <a:t>14%</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16%</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16%</a:t>
                      </a:r>
                    </a:p>
                  </a:txBody>
                  <a:tcPr marL="9525" marR="9525" marT="9525" marB="0" anchor="ctr">
                    <a:lnL w="12700" cap="flat" cmpd="sng" algn="ctr">
                      <a:solidFill>
                        <a:schemeClr val="tx1"/>
                      </a:solidFill>
                      <a:prstDash val="solid"/>
                      <a:round/>
                      <a:headEnd type="none" w="med" len="med"/>
                      <a:tailEnd type="none" w="med" len="med"/>
                    </a:lnL>
                    <a:lnR>
                      <a:noFill/>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13%</a:t>
                      </a:r>
                    </a:p>
                  </a:txBody>
                  <a:tcPr marL="9525" marR="9525" marT="9525" marB="0" anchor="ctr">
                    <a:lnL>
                      <a:noFill/>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11%</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12%</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dirty="0">
                          <a:solidFill>
                            <a:srgbClr val="DC291E"/>
                          </a:solidFill>
                          <a:effectLst/>
                          <a:latin typeface="Corbel" panose="020B0503020204020204" pitchFamily="34" charset="0"/>
                        </a:rPr>
                        <a:t>18%</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dirty="0">
                          <a:solidFill>
                            <a:srgbClr val="DC291E"/>
                          </a:solidFill>
                          <a:effectLst/>
                          <a:latin typeface="Corbel" panose="020B0503020204020204" pitchFamily="34" charset="0"/>
                        </a:rPr>
                        <a:t>19%</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13%</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14%</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extLst>
                  <a:ext uri="{0D108BD9-81ED-4DB2-BD59-A6C34878D82A}">
                    <a16:rowId xmlns:a16="http://schemas.microsoft.com/office/drawing/2014/main" val="10003"/>
                  </a:ext>
                </a:extLst>
              </a:tr>
              <a:tr h="270000">
                <a:tc>
                  <a:txBody>
                    <a:bodyPr/>
                    <a:lstStyle/>
                    <a:p>
                      <a:pPr algn="l" fontAlgn="ctr"/>
                      <a:r>
                        <a:rPr lang="es-PE" sz="1200" b="0" i="0" u="none" strike="noStrike" dirty="0">
                          <a:solidFill>
                            <a:srgbClr val="000000"/>
                          </a:solidFill>
                          <a:effectLst/>
                          <a:latin typeface="Corbel" panose="020B0503020204020204" pitchFamily="34" charset="0"/>
                        </a:rPr>
                        <a:t>NS/NP </a:t>
                      </a:r>
                    </a:p>
                  </a:txBody>
                  <a:tcPr marL="9525" marR="9525" marT="9525" marB="0" anchor="ctr">
                    <a:lnL w="12700" cap="flat" cmpd="sng" algn="ctr">
                      <a:solidFill>
                        <a:schemeClr val="tx1"/>
                      </a:solidFill>
                      <a:prstDash val="solid"/>
                      <a:round/>
                      <a:headEnd type="none" w="med" len="med"/>
                      <a:tailEnd type="none" w="med" len="med"/>
                    </a:lnL>
                    <a:lnR>
                      <a:noFill/>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tcPr>
                </a:tc>
                <a:tc>
                  <a:txBody>
                    <a:bodyPr/>
                    <a:lstStyle/>
                    <a:p>
                      <a:pPr algn="ctr" fontAlgn="ctr"/>
                      <a:r>
                        <a:rPr lang="es-PE" sz="1200" b="0" i="0" u="none" strike="noStrike" dirty="0">
                          <a:solidFill>
                            <a:srgbClr val="000000"/>
                          </a:solidFill>
                          <a:effectLst/>
                          <a:latin typeface="Corbel" panose="020B0503020204020204" pitchFamily="34" charset="0"/>
                        </a:rPr>
                        <a:t>10%</a:t>
                      </a:r>
                    </a:p>
                  </a:txBody>
                  <a:tcPr marL="9525" marR="9525" marT="9525" marB="0" anchor="ctr">
                    <a:lnL>
                      <a:noFill/>
                    </a:lnL>
                    <a:lnR>
                      <a:noFill/>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dirty="0">
                          <a:solidFill>
                            <a:srgbClr val="000000"/>
                          </a:solidFill>
                          <a:effectLst/>
                          <a:latin typeface="Corbel" panose="020B0503020204020204" pitchFamily="34" charset="0"/>
                        </a:rPr>
                        <a:t>7%</a:t>
                      </a:r>
                    </a:p>
                  </a:txBody>
                  <a:tcPr marL="9525" marR="9525" marT="9525" marB="0" anchor="ctr">
                    <a:lnL>
                      <a:noFill/>
                    </a:lnL>
                    <a:lnR>
                      <a:noFill/>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dirty="0">
                          <a:solidFill>
                            <a:srgbClr val="000000"/>
                          </a:solidFill>
                          <a:effectLst/>
                          <a:latin typeface="Corbel" panose="020B0503020204020204" pitchFamily="34" charset="0"/>
                        </a:rPr>
                        <a:t>9%</a:t>
                      </a:r>
                    </a:p>
                  </a:txBody>
                  <a:tcPr marL="9525" marR="9525" marT="9525" marB="0" anchor="ctr">
                    <a:lnL>
                      <a:noFill/>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1" i="0" u="none" strike="noStrike" dirty="0">
                          <a:solidFill>
                            <a:srgbClr val="DC291E"/>
                          </a:solidFill>
                          <a:effectLst/>
                          <a:latin typeface="Corbel" panose="020B0503020204020204" pitchFamily="34" charset="0"/>
                        </a:rPr>
                        <a:t>14%</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dirty="0">
                          <a:solidFill>
                            <a:srgbClr val="000000"/>
                          </a:solidFill>
                          <a:effectLst/>
                          <a:latin typeface="Corbel" panose="020B0503020204020204" pitchFamily="34" charset="0"/>
                        </a:rPr>
                        <a:t>7%</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11%</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dirty="0">
                          <a:solidFill>
                            <a:srgbClr val="000000"/>
                          </a:solidFill>
                          <a:effectLst/>
                          <a:latin typeface="Corbel" panose="020B0503020204020204" pitchFamily="34" charset="0"/>
                        </a:rPr>
                        <a:t>12%</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9%</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dirty="0">
                          <a:solidFill>
                            <a:srgbClr val="000000"/>
                          </a:solidFill>
                          <a:effectLst/>
                          <a:latin typeface="Corbel" panose="020B0503020204020204" pitchFamily="34" charset="0"/>
                        </a:rPr>
                        <a:t>13%</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dirty="0">
                          <a:solidFill>
                            <a:srgbClr val="000000"/>
                          </a:solidFill>
                          <a:effectLst/>
                          <a:latin typeface="Corbel" panose="020B0503020204020204" pitchFamily="34" charset="0"/>
                        </a:rPr>
                        <a:t>9%</a:t>
                      </a:r>
                    </a:p>
                  </a:txBody>
                  <a:tcPr marL="9525" marR="9525" marT="9525" marB="0" anchor="ctr">
                    <a:lnL w="12700" cap="flat" cmpd="sng" algn="ctr">
                      <a:solidFill>
                        <a:schemeClr val="tx1"/>
                      </a:solidFill>
                      <a:prstDash val="solid"/>
                      <a:round/>
                      <a:headEnd type="none" w="med" len="med"/>
                      <a:tailEnd type="none" w="med" len="med"/>
                    </a:lnL>
                    <a:lnR>
                      <a:noFill/>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dirty="0">
                          <a:solidFill>
                            <a:srgbClr val="000000"/>
                          </a:solidFill>
                          <a:effectLst/>
                          <a:latin typeface="Corbel" panose="020B0503020204020204" pitchFamily="34" charset="0"/>
                        </a:rPr>
                        <a:t>11%</a:t>
                      </a:r>
                    </a:p>
                  </a:txBody>
                  <a:tcPr marL="9525" marR="9525" marT="9525" marB="0" anchor="ctr">
                    <a:lnL>
                      <a:noFill/>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dirty="0">
                          <a:solidFill>
                            <a:srgbClr val="000000"/>
                          </a:solidFill>
                          <a:effectLst/>
                          <a:latin typeface="Corbel" panose="020B0503020204020204" pitchFamily="34" charset="0"/>
                        </a:rPr>
                        <a:t>2%</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1" i="0" u="none" strike="noStrike" dirty="0">
                          <a:solidFill>
                            <a:srgbClr val="DC291E"/>
                          </a:solidFill>
                          <a:effectLst/>
                          <a:latin typeface="Corbel" panose="020B0503020204020204" pitchFamily="34" charset="0"/>
                        </a:rPr>
                        <a:t>8%</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1" i="0" u="none" strike="noStrike" dirty="0">
                          <a:solidFill>
                            <a:srgbClr val="DC291E"/>
                          </a:solidFill>
                          <a:effectLst/>
                          <a:latin typeface="Corbel" panose="020B0503020204020204" pitchFamily="34" charset="0"/>
                        </a:rPr>
                        <a:t>13%</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dirty="0">
                          <a:solidFill>
                            <a:srgbClr val="000000"/>
                          </a:solidFill>
                          <a:effectLst/>
                          <a:latin typeface="Corbel" panose="020B0503020204020204" pitchFamily="34" charset="0"/>
                        </a:rPr>
                        <a:t>6%</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dirty="0">
                          <a:solidFill>
                            <a:srgbClr val="000000"/>
                          </a:solidFill>
                          <a:effectLst/>
                          <a:latin typeface="Corbel" panose="020B0503020204020204" pitchFamily="34" charset="0"/>
                        </a:rPr>
                        <a:t>7%</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1" i="0" u="none" strike="noStrike" dirty="0">
                          <a:solidFill>
                            <a:srgbClr val="DC291E"/>
                          </a:solidFill>
                          <a:effectLst/>
                          <a:latin typeface="Corbel" panose="020B0503020204020204" pitchFamily="34" charset="0"/>
                        </a:rPr>
                        <a:t>14%</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extLst>
                  <a:ext uri="{0D108BD9-81ED-4DB2-BD59-A6C34878D82A}">
                    <a16:rowId xmlns:a16="http://schemas.microsoft.com/office/drawing/2014/main" val="10005"/>
                  </a:ext>
                </a:extLst>
              </a:tr>
            </a:tbl>
          </a:graphicData>
        </a:graphic>
      </p:graphicFrame>
      <p:graphicFrame>
        <p:nvGraphicFramePr>
          <p:cNvPr id="18" name="8 Tabla">
            <a:extLst>
              <a:ext uri="{FF2B5EF4-FFF2-40B4-BE49-F238E27FC236}">
                <a16:creationId xmlns:a16="http://schemas.microsoft.com/office/drawing/2014/main" id="{9EB920B3-46D8-4865-9851-7F3456218D4B}"/>
              </a:ext>
            </a:extLst>
          </p:cNvPr>
          <p:cNvGraphicFramePr>
            <a:graphicFrameLocks noGrp="1"/>
          </p:cNvGraphicFramePr>
          <p:nvPr>
            <p:extLst>
              <p:ext uri="{D42A27DB-BD31-4B8C-83A1-F6EECF244321}">
                <p14:modId xmlns:p14="http://schemas.microsoft.com/office/powerpoint/2010/main" val="4127901707"/>
              </p:ext>
            </p:extLst>
          </p:nvPr>
        </p:nvGraphicFramePr>
        <p:xfrm>
          <a:off x="649043" y="4478665"/>
          <a:ext cx="10690542" cy="1639384"/>
        </p:xfrm>
        <a:graphic>
          <a:graphicData uri="http://schemas.openxmlformats.org/drawingml/2006/table">
            <a:tbl>
              <a:tblPr/>
              <a:tblGrid>
                <a:gridCol w="1607708">
                  <a:extLst>
                    <a:ext uri="{9D8B030D-6E8A-4147-A177-3AD203B41FA5}">
                      <a16:colId xmlns:a16="http://schemas.microsoft.com/office/drawing/2014/main" val="20000"/>
                    </a:ext>
                  </a:extLst>
                </a:gridCol>
                <a:gridCol w="458913">
                  <a:extLst>
                    <a:ext uri="{9D8B030D-6E8A-4147-A177-3AD203B41FA5}">
                      <a16:colId xmlns:a16="http://schemas.microsoft.com/office/drawing/2014/main" val="20001"/>
                    </a:ext>
                  </a:extLst>
                </a:gridCol>
                <a:gridCol w="380256">
                  <a:extLst>
                    <a:ext uri="{9D8B030D-6E8A-4147-A177-3AD203B41FA5}">
                      <a16:colId xmlns:a16="http://schemas.microsoft.com/office/drawing/2014/main" val="935374778"/>
                    </a:ext>
                  </a:extLst>
                </a:gridCol>
                <a:gridCol w="575128">
                  <a:extLst>
                    <a:ext uri="{9D8B030D-6E8A-4147-A177-3AD203B41FA5}">
                      <a16:colId xmlns:a16="http://schemas.microsoft.com/office/drawing/2014/main" val="719633647"/>
                    </a:ext>
                  </a:extLst>
                </a:gridCol>
                <a:gridCol w="544293">
                  <a:extLst>
                    <a:ext uri="{9D8B030D-6E8A-4147-A177-3AD203B41FA5}">
                      <a16:colId xmlns:a16="http://schemas.microsoft.com/office/drawing/2014/main" val="3999206078"/>
                    </a:ext>
                  </a:extLst>
                </a:gridCol>
                <a:gridCol w="437567">
                  <a:extLst>
                    <a:ext uri="{9D8B030D-6E8A-4147-A177-3AD203B41FA5}">
                      <a16:colId xmlns:a16="http://schemas.microsoft.com/office/drawing/2014/main" val="3044190406"/>
                    </a:ext>
                  </a:extLst>
                </a:gridCol>
                <a:gridCol w="416224">
                  <a:extLst>
                    <a:ext uri="{9D8B030D-6E8A-4147-A177-3AD203B41FA5}">
                      <a16:colId xmlns:a16="http://schemas.microsoft.com/office/drawing/2014/main" val="4254066599"/>
                    </a:ext>
                  </a:extLst>
                </a:gridCol>
                <a:gridCol w="656095">
                  <a:extLst>
                    <a:ext uri="{9D8B030D-6E8A-4147-A177-3AD203B41FA5}">
                      <a16:colId xmlns:a16="http://schemas.microsoft.com/office/drawing/2014/main" val="755056812"/>
                    </a:ext>
                  </a:extLst>
                </a:gridCol>
                <a:gridCol w="704377">
                  <a:extLst>
                    <a:ext uri="{9D8B030D-6E8A-4147-A177-3AD203B41FA5}">
                      <a16:colId xmlns:a16="http://schemas.microsoft.com/office/drawing/2014/main" val="1031452437"/>
                    </a:ext>
                  </a:extLst>
                </a:gridCol>
                <a:gridCol w="671426">
                  <a:extLst>
                    <a:ext uri="{9D8B030D-6E8A-4147-A177-3AD203B41FA5}">
                      <a16:colId xmlns:a16="http://schemas.microsoft.com/office/drawing/2014/main" val="20010"/>
                    </a:ext>
                  </a:extLst>
                </a:gridCol>
                <a:gridCol w="500628">
                  <a:extLst>
                    <a:ext uri="{9D8B030D-6E8A-4147-A177-3AD203B41FA5}">
                      <a16:colId xmlns:a16="http://schemas.microsoft.com/office/drawing/2014/main" val="20011"/>
                    </a:ext>
                  </a:extLst>
                </a:gridCol>
                <a:gridCol w="656272">
                  <a:extLst>
                    <a:ext uri="{9D8B030D-6E8A-4147-A177-3AD203B41FA5}">
                      <a16:colId xmlns:a16="http://schemas.microsoft.com/office/drawing/2014/main" val="20012"/>
                    </a:ext>
                  </a:extLst>
                </a:gridCol>
                <a:gridCol w="656272">
                  <a:extLst>
                    <a:ext uri="{9D8B030D-6E8A-4147-A177-3AD203B41FA5}">
                      <a16:colId xmlns:a16="http://schemas.microsoft.com/office/drawing/2014/main" val="3863544000"/>
                    </a:ext>
                  </a:extLst>
                </a:gridCol>
                <a:gridCol w="848729">
                  <a:extLst>
                    <a:ext uri="{9D8B030D-6E8A-4147-A177-3AD203B41FA5}">
                      <a16:colId xmlns:a16="http://schemas.microsoft.com/office/drawing/2014/main" val="2509169248"/>
                    </a:ext>
                  </a:extLst>
                </a:gridCol>
                <a:gridCol w="656272">
                  <a:extLst>
                    <a:ext uri="{9D8B030D-6E8A-4147-A177-3AD203B41FA5}">
                      <a16:colId xmlns:a16="http://schemas.microsoft.com/office/drawing/2014/main" val="771000869"/>
                    </a:ext>
                  </a:extLst>
                </a:gridCol>
                <a:gridCol w="920382">
                  <a:extLst>
                    <a:ext uri="{9D8B030D-6E8A-4147-A177-3AD203B41FA5}">
                      <a16:colId xmlns:a16="http://schemas.microsoft.com/office/drawing/2014/main" val="3896350429"/>
                    </a:ext>
                  </a:extLst>
                </a:gridCol>
              </a:tblGrid>
              <a:tr h="185040">
                <a:tc rowSpan="2">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s-ES" sz="1200" b="1" i="0" u="none" strike="noStrike" kern="1200" baseline="0" dirty="0">
                          <a:solidFill>
                            <a:srgbClr val="000000"/>
                          </a:solidFill>
                          <a:effectLst/>
                          <a:latin typeface="Corbel" panose="020B0503020204020204" pitchFamily="34" charset="0"/>
                          <a:ea typeface="+mn-ea"/>
                          <a:cs typeface="+mn-cs"/>
                        </a:rPr>
                        <a:t>Diciembre</a:t>
                      </a:r>
                    </a:p>
                    <a:p>
                      <a:pPr marL="0" marR="0" lvl="0" indent="0" algn="ctr" defTabSz="914400" rtl="0" eaLnBrk="1" fontAlgn="ctr" latinLnBrk="0" hangingPunct="1">
                        <a:lnSpc>
                          <a:spcPct val="100000"/>
                        </a:lnSpc>
                        <a:spcBef>
                          <a:spcPts val="0"/>
                        </a:spcBef>
                        <a:spcAft>
                          <a:spcPts val="0"/>
                        </a:spcAft>
                        <a:buClrTx/>
                        <a:buSzTx/>
                        <a:buFontTx/>
                        <a:buNone/>
                        <a:tabLst/>
                        <a:defRPr/>
                      </a:pPr>
                      <a:r>
                        <a:rPr lang="es-ES" sz="1200" b="1" i="0" u="none" strike="noStrike" kern="1200" baseline="0" dirty="0">
                          <a:solidFill>
                            <a:srgbClr val="000000"/>
                          </a:solidFill>
                          <a:effectLst/>
                          <a:latin typeface="Corbel" panose="020B0503020204020204" pitchFamily="34" charset="0"/>
                          <a:ea typeface="+mn-ea"/>
                          <a:cs typeface="+mn-cs"/>
                        </a:rPr>
                        <a:t>2021</a:t>
                      </a:r>
                    </a:p>
                  </a:txBody>
                  <a:tcPr marL="5372" marR="5372" marT="5372" marB="0" anchor="ctr">
                    <a:lnL w="12700" cap="flat" cmpd="sng" algn="ctr">
                      <a:solidFill>
                        <a:schemeClr val="tx1"/>
                      </a:solidFill>
                      <a:prstDash val="solid"/>
                      <a:round/>
                      <a:headEnd type="none" w="med" len="med"/>
                      <a:tailEnd type="none" w="med" len="med"/>
                    </a:lnL>
                    <a:lnR>
                      <a:noFill/>
                    </a:lnR>
                    <a:lnT w="19050" cap="flat" cmpd="sng" algn="ctr">
                      <a:solidFill>
                        <a:schemeClr val="tx1">
                          <a:lumMod val="65000"/>
                          <a:lumOff val="35000"/>
                        </a:schemeClr>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rowSpan="2">
                  <a:txBody>
                    <a:bodyPr/>
                    <a:lstStyle/>
                    <a:p>
                      <a:pPr algn="ctr" rtl="0" fontAlgn="ctr"/>
                      <a:r>
                        <a:rPr lang="es-PE" sz="1200" b="1" i="0" u="none" strike="noStrike" dirty="0">
                          <a:solidFill>
                            <a:schemeClr val="tx1"/>
                          </a:solidFill>
                          <a:effectLst/>
                          <a:latin typeface="Corbel" panose="020B0503020204020204" pitchFamily="34" charset="0"/>
                        </a:rPr>
                        <a:t>Total </a:t>
                      </a:r>
                    </a:p>
                  </a:txBody>
                  <a:tcPr marL="5372" marR="5372" marT="5372" marB="0" anchor="ctr">
                    <a:lnL>
                      <a:noFill/>
                    </a:lnL>
                    <a:lnR>
                      <a:noFill/>
                    </a:lnR>
                    <a:lnT w="19050" cap="flat" cmpd="sng" algn="ctr">
                      <a:solidFill>
                        <a:schemeClr val="tx1">
                          <a:lumMod val="65000"/>
                          <a:lumOff val="35000"/>
                        </a:schemeClr>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gridSpan="2">
                  <a:txBody>
                    <a:bodyPr/>
                    <a:lstStyle/>
                    <a:p>
                      <a:pPr algn="ctr" rtl="0" fontAlgn="ctr"/>
                      <a:r>
                        <a:rPr lang="es-ES" sz="1200" b="1" i="0" u="none" strike="noStrike" dirty="0">
                          <a:solidFill>
                            <a:schemeClr val="tx1"/>
                          </a:solidFill>
                          <a:effectLst/>
                          <a:latin typeface="Corbel" panose="020B0503020204020204" pitchFamily="34" charset="0"/>
                        </a:rPr>
                        <a:t>Ámbito II</a:t>
                      </a:r>
                      <a:endParaRPr lang="es-PE" sz="1200" b="1" i="0" u="none" strike="noStrike" dirty="0">
                        <a:solidFill>
                          <a:schemeClr val="tx1"/>
                        </a:solidFill>
                        <a:effectLst/>
                        <a:latin typeface="Corbel" panose="020B0503020204020204" pitchFamily="34" charset="0"/>
                      </a:endParaRPr>
                    </a:p>
                  </a:txBody>
                  <a:tcPr marL="5372" marR="5372" marT="5372" marB="0" anchor="ctr">
                    <a:lnL>
                      <a:noFill/>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pPr algn="ctr" rtl="0" fontAlgn="ctr"/>
                      <a:endParaRPr lang="es-PE" sz="1200" b="1" i="0" u="none" strike="noStrike" dirty="0">
                        <a:solidFill>
                          <a:schemeClr val="tx1"/>
                        </a:solidFill>
                        <a:effectLst/>
                        <a:latin typeface="Corbel" panose="020B0503020204020204" pitchFamily="34" charset="0"/>
                      </a:endParaRPr>
                    </a:p>
                  </a:txBody>
                  <a:tcPr marL="5372" marR="5372" marT="5372" marB="0" anchor="ctr">
                    <a:lnL>
                      <a:noFill/>
                    </a:lnL>
                    <a:lnR w="12700" cap="flat" cmpd="sng" algn="ctr">
                      <a:no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gridSpan="3">
                  <a:txBody>
                    <a:bodyPr/>
                    <a:lstStyle/>
                    <a:p>
                      <a:pPr marL="0" algn="ctr" defTabSz="1219170" rtl="0" eaLnBrk="1" fontAlgn="ctr" latinLnBrk="0" hangingPunct="1"/>
                      <a:r>
                        <a:rPr lang="es-ES" sz="1200" b="1" i="0" u="none" strike="noStrike" kern="1200" dirty="0">
                          <a:solidFill>
                            <a:schemeClr val="tx1"/>
                          </a:solidFill>
                          <a:effectLst/>
                          <a:latin typeface="Corbel" panose="020B0503020204020204" pitchFamily="34" charset="0"/>
                          <a:ea typeface="+mn-ea"/>
                          <a:cs typeface="+mn-cs"/>
                        </a:rPr>
                        <a:t>Región</a:t>
                      </a:r>
                      <a:endParaRPr lang="es-PE" sz="1200" b="1" i="0" u="none" strike="noStrike" kern="1200" dirty="0">
                        <a:solidFill>
                          <a:schemeClr val="tx1"/>
                        </a:solidFill>
                        <a:effectLst/>
                        <a:latin typeface="Corbel" panose="020B0503020204020204" pitchFamily="34" charset="0"/>
                        <a:ea typeface="+mn-ea"/>
                        <a:cs typeface="+mn-cs"/>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endParaRPr lang="es-P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endParaRPr lang="es-P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gridSpan="2">
                  <a:txBody>
                    <a:bodyPr/>
                    <a:lstStyle/>
                    <a:p>
                      <a:pPr algn="ctr" rtl="0" fontAlgn="ctr"/>
                      <a:r>
                        <a:rPr lang="es-PE" sz="1200" b="1" i="0" u="none" strike="noStrike" dirty="0">
                          <a:solidFill>
                            <a:schemeClr val="tx1"/>
                          </a:solidFill>
                          <a:effectLst/>
                          <a:latin typeface="Corbel" panose="020B0503020204020204" pitchFamily="34" charset="0"/>
                        </a:rPr>
                        <a:t>Nivel de instrucción</a:t>
                      </a: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pPr algn="ctr" rtl="0" fontAlgn="ctr"/>
                      <a:endParaRPr lang="es-PE" sz="1400" b="0" i="0" u="none" strike="noStrike" dirty="0">
                        <a:solidFill>
                          <a:srgbClr val="000000"/>
                        </a:solidFill>
                        <a:effectLst/>
                        <a:latin typeface="+mn-lt"/>
                      </a:endParaRPr>
                    </a:p>
                  </a:txBody>
                  <a:tcPr marL="5372" marR="5372" marT="5372" marB="0" anchor="ctr">
                    <a:lnL w="12700" cap="flat" cmpd="sng" algn="ctr">
                      <a:solidFill>
                        <a:schemeClr val="tx1"/>
                      </a:solidFill>
                      <a:prstDash val="solid"/>
                      <a:round/>
                      <a:headEnd type="none" w="med" len="med"/>
                      <a:tailEnd type="none" w="med" len="med"/>
                    </a:lnL>
                    <a:lnR>
                      <a:noFill/>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bg1"/>
                    </a:solidFill>
                  </a:tcPr>
                </a:tc>
                <a:tc gridSpan="3">
                  <a:txBody>
                    <a:bodyPr/>
                    <a:lstStyle/>
                    <a:p>
                      <a:pPr algn="ctr" rtl="0" fontAlgn="ctr"/>
                      <a:r>
                        <a:rPr lang="es-ES" sz="1200" b="1" i="0" u="none" strike="noStrike" dirty="0">
                          <a:solidFill>
                            <a:schemeClr val="tx1"/>
                          </a:solidFill>
                          <a:effectLst/>
                          <a:latin typeface="Corbel" panose="020B0503020204020204" pitchFamily="34" charset="0"/>
                        </a:rPr>
                        <a:t>Identificación ideológica</a:t>
                      </a:r>
                      <a:endParaRPr lang="es-PE" sz="1200" b="1" i="0" u="none" strike="noStrike" dirty="0">
                        <a:solidFill>
                          <a:schemeClr val="tx1"/>
                        </a:solidFill>
                        <a:effectLst/>
                        <a:latin typeface="Corbel" panose="020B0503020204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pPr algn="ctr" rtl="0" fontAlgn="ctr"/>
                      <a:endParaRPr lang="es-PE" sz="1400" b="0" i="0" u="none" strike="noStrike" dirty="0">
                        <a:solidFill>
                          <a:srgbClr val="000000"/>
                        </a:solidFill>
                        <a:effectLst/>
                        <a:latin typeface="+mn-lt"/>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pPr algn="ctr" rtl="0" fontAlgn="ctr"/>
                      <a:endParaRPr lang="es-PE" sz="1400" b="0" i="0" u="none" strike="noStrike" dirty="0">
                        <a:solidFill>
                          <a:srgbClr val="000000"/>
                        </a:solidFill>
                        <a:effectLst/>
                        <a:latin typeface="+mn-lt"/>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gridSpan="2">
                  <a:txBody>
                    <a:bodyPr/>
                    <a:lstStyle/>
                    <a:p>
                      <a:pPr algn="ctr" rtl="0" fontAlgn="ctr"/>
                      <a:r>
                        <a:rPr lang="es-MX" sz="1200" b="1" i="0" u="none" strike="noStrike" dirty="0">
                          <a:solidFill>
                            <a:schemeClr val="tx1"/>
                          </a:solidFill>
                          <a:effectLst/>
                          <a:latin typeface="Corbel" panose="020B0503020204020204" pitchFamily="34" charset="0"/>
                        </a:rPr>
                        <a:t>Aprobación Castillo</a:t>
                      </a:r>
                      <a:endParaRPr lang="es-PE" sz="1200" b="1" i="0" u="none" strike="noStrike" dirty="0">
                        <a:solidFill>
                          <a:schemeClr val="tx1"/>
                        </a:solidFill>
                        <a:effectLst/>
                        <a:latin typeface="Corbel" panose="020B0503020204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pPr algn="ctr" rtl="0" fontAlgn="ctr"/>
                      <a:endParaRPr lang="es-PE" sz="1200" b="1" i="0" u="none" strike="noStrike" dirty="0">
                        <a:solidFill>
                          <a:schemeClr val="tx1"/>
                        </a:solidFill>
                        <a:effectLst/>
                        <a:latin typeface="Corbel" panose="020B0503020204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gridSpan="2">
                  <a:txBody>
                    <a:bodyPr/>
                    <a:lstStyle/>
                    <a:p>
                      <a:pPr algn="ctr" rtl="0" fontAlgn="ctr"/>
                      <a:r>
                        <a:rPr lang="es-MX" sz="1200" b="1" i="0" u="none" strike="noStrike" dirty="0">
                          <a:solidFill>
                            <a:schemeClr val="tx1"/>
                          </a:solidFill>
                          <a:effectLst/>
                          <a:latin typeface="Corbel" panose="020B0503020204020204" pitchFamily="34" charset="0"/>
                        </a:rPr>
                        <a:t>Gobierno Castillo</a:t>
                      </a:r>
                      <a:endParaRPr lang="es-PE" sz="1200" b="1" i="0" u="none" strike="noStrike" dirty="0">
                        <a:solidFill>
                          <a:schemeClr val="tx1"/>
                        </a:solidFill>
                        <a:effectLst/>
                        <a:latin typeface="Corbel" panose="020B0503020204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pPr algn="ctr" rtl="0" fontAlgn="ctr"/>
                      <a:endParaRPr lang="es-PE" sz="1200" b="1" i="0" u="none" strike="noStrike" dirty="0">
                        <a:solidFill>
                          <a:schemeClr val="tx1"/>
                        </a:solidFill>
                        <a:effectLst/>
                        <a:latin typeface="Corbel" panose="020B0503020204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0"/>
                  </a:ext>
                </a:extLst>
              </a:tr>
              <a:tr h="288000">
                <a:tc vMerge="1">
                  <a:txBody>
                    <a:bodyPr/>
                    <a:lstStyle/>
                    <a:p>
                      <a:endParaRPr lang="es-PE"/>
                    </a:p>
                  </a:txBody>
                  <a:tcPr/>
                </a:tc>
                <a:tc vMerge="1">
                  <a:txBody>
                    <a:bodyPr/>
                    <a:lstStyle/>
                    <a:p>
                      <a:endParaRPr lang="es-PE"/>
                    </a:p>
                  </a:txBody>
                  <a:tcPr/>
                </a:tc>
                <a:tc>
                  <a:txBody>
                    <a:bodyPr/>
                    <a:lstStyle/>
                    <a:p>
                      <a:pPr algn="ctr" rtl="0" fontAlgn="ctr"/>
                      <a:r>
                        <a:rPr lang="es-ES" sz="1200" b="1" i="0" u="none" strike="noStrike" dirty="0">
                          <a:solidFill>
                            <a:schemeClr val="tx1"/>
                          </a:solidFill>
                          <a:effectLst/>
                          <a:latin typeface="Corbel" panose="020B0503020204020204" pitchFamily="34" charset="0"/>
                          <a:cs typeface="Arial" panose="020B0604020202020204" pitchFamily="34" charset="0"/>
                        </a:rPr>
                        <a:t>Lima</a:t>
                      </a:r>
                    </a:p>
                    <a:p>
                      <a:pPr algn="ctr" rtl="0" fontAlgn="ctr"/>
                      <a:r>
                        <a:rPr lang="es-ES" sz="1200" b="1" i="0" u="none" strike="noStrike" dirty="0" err="1">
                          <a:solidFill>
                            <a:schemeClr val="tx1"/>
                          </a:solidFill>
                          <a:effectLst/>
                          <a:latin typeface="Corbel" panose="020B0503020204020204" pitchFamily="34" charset="0"/>
                          <a:cs typeface="Arial" panose="020B0604020202020204" pitchFamily="34" charset="0"/>
                        </a:rPr>
                        <a:t>Met</a:t>
                      </a:r>
                      <a:r>
                        <a:rPr lang="es-ES" sz="1200" b="1" i="0" u="none" strike="noStrike" dirty="0">
                          <a:solidFill>
                            <a:schemeClr val="tx1"/>
                          </a:solidFill>
                          <a:effectLst/>
                          <a:latin typeface="Corbel" panose="020B0503020204020204" pitchFamily="34" charset="0"/>
                          <a:cs typeface="Arial" panose="020B0604020202020204" pitchFamily="34" charset="0"/>
                        </a:rPr>
                        <a:t>.</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a:noFill/>
                    </a:lnL>
                    <a:lnR>
                      <a:noFill/>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algn="ctr" rtl="0" fontAlgn="ctr"/>
                      <a:r>
                        <a:rPr lang="es-ES" sz="1200" b="1" i="0" u="none" strike="noStrike" dirty="0">
                          <a:solidFill>
                            <a:schemeClr val="tx1"/>
                          </a:solidFill>
                          <a:effectLst/>
                          <a:latin typeface="Corbel" panose="020B0503020204020204" pitchFamily="34" charset="0"/>
                          <a:cs typeface="Arial" panose="020B0604020202020204" pitchFamily="34" charset="0"/>
                        </a:rPr>
                        <a:t>Perú sin</a:t>
                      </a:r>
                    </a:p>
                    <a:p>
                      <a:pPr algn="ctr" rtl="0" fontAlgn="ctr"/>
                      <a:r>
                        <a:rPr lang="es-ES" sz="1200" b="1" i="0" u="none" strike="noStrike" dirty="0">
                          <a:solidFill>
                            <a:schemeClr val="tx1"/>
                          </a:solidFill>
                          <a:effectLst/>
                          <a:latin typeface="Corbel" panose="020B0503020204020204" pitchFamily="34" charset="0"/>
                          <a:cs typeface="Arial" panose="020B0604020202020204" pitchFamily="34" charset="0"/>
                        </a:rPr>
                        <a:t>Lima</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a:noFill/>
                    </a:lnL>
                    <a:lnR w="12700" cap="flat" cmpd="sng" algn="ctr">
                      <a:solidFill>
                        <a:schemeClr val="tx1"/>
                      </a:solid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algn="ctr" rtl="0" fontAlgn="ctr"/>
                      <a:r>
                        <a:rPr lang="es-ES" sz="1200" b="1" i="0" u="none" strike="noStrike" dirty="0">
                          <a:solidFill>
                            <a:schemeClr val="tx1"/>
                          </a:solidFill>
                          <a:effectLst/>
                          <a:latin typeface="Corbel" panose="020B0503020204020204" pitchFamily="34" charset="0"/>
                          <a:cs typeface="Arial" panose="020B0604020202020204" pitchFamily="34" charset="0"/>
                        </a:rPr>
                        <a:t>Costa</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algn="ctr" rtl="0" fontAlgn="ctr"/>
                      <a:r>
                        <a:rPr lang="es-ES" sz="1200" b="1" i="0" u="none" strike="noStrike" dirty="0">
                          <a:solidFill>
                            <a:schemeClr val="tx1"/>
                          </a:solidFill>
                          <a:effectLst/>
                          <a:latin typeface="Corbel" panose="020B0503020204020204" pitchFamily="34" charset="0"/>
                          <a:cs typeface="Arial" panose="020B0604020202020204" pitchFamily="34" charset="0"/>
                        </a:rPr>
                        <a:t>Sierra</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ES" sz="1200" b="1" i="0" u="none" strike="noStrike" dirty="0">
                          <a:solidFill>
                            <a:schemeClr val="tx1"/>
                          </a:solidFill>
                          <a:effectLst/>
                          <a:latin typeface="Corbel" panose="020B0503020204020204" pitchFamily="34" charset="0"/>
                          <a:cs typeface="Arial" panose="020B0604020202020204" pitchFamily="34" charset="0"/>
                        </a:rPr>
                        <a:t>Selva</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ctr"/>
                      <a:r>
                        <a:rPr lang="es-PE" sz="1200" b="1" i="0" u="none" strike="noStrike" dirty="0">
                          <a:solidFill>
                            <a:schemeClr val="tx1"/>
                          </a:solidFill>
                          <a:effectLst/>
                          <a:latin typeface="Corbel" panose="020B0503020204020204" pitchFamily="34" charset="0"/>
                          <a:cs typeface="Arial" panose="020B0604020202020204" pitchFamily="34" charset="0"/>
                        </a:rPr>
                        <a:t>Básica</a:t>
                      </a:r>
                    </a:p>
                  </a:txBody>
                  <a:tcPr marL="5372" marR="5372" marT="5372" marB="0" anchor="ctr">
                    <a:lnL w="12700" cap="flat" cmpd="sng" algn="ctr">
                      <a:solidFill>
                        <a:schemeClr val="tx1"/>
                      </a:solidFill>
                      <a:prstDash val="solid"/>
                      <a:round/>
                      <a:headEnd type="none" w="med" len="med"/>
                      <a:tailEnd type="none" w="med" len="med"/>
                    </a:lnL>
                    <a:lnR>
                      <a:noFill/>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PE" sz="1200" b="1" i="0" u="none" strike="noStrike" dirty="0">
                          <a:solidFill>
                            <a:schemeClr val="tx1"/>
                          </a:solidFill>
                          <a:effectLst/>
                          <a:latin typeface="Corbel" panose="020B0503020204020204" pitchFamily="34" charset="0"/>
                          <a:cs typeface="Arial" panose="020B0604020202020204" pitchFamily="34" charset="0"/>
                        </a:rPr>
                        <a:t>Superior</a:t>
                      </a:r>
                    </a:p>
                  </a:txBody>
                  <a:tcPr marL="5372" marR="5372" marT="5372"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ctr"/>
                      <a:r>
                        <a:rPr lang="es-MX" sz="1200" b="1" i="0" u="none" strike="noStrike" dirty="0">
                          <a:solidFill>
                            <a:schemeClr val="tx1"/>
                          </a:solidFill>
                          <a:effectLst/>
                          <a:latin typeface="Corbel" panose="020B0503020204020204" pitchFamily="34" charset="0"/>
                          <a:cs typeface="Arial" panose="020B0604020202020204" pitchFamily="34" charset="0"/>
                        </a:rPr>
                        <a:t>Izquierda</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PE" sz="1200" b="1" i="0" u="none" strike="noStrike" dirty="0">
                          <a:solidFill>
                            <a:schemeClr val="tx1"/>
                          </a:solidFill>
                          <a:effectLst/>
                          <a:latin typeface="Corbel" panose="020B0503020204020204" pitchFamily="34" charset="0"/>
                          <a:cs typeface="Arial" panose="020B0604020202020204" pitchFamily="34" charset="0"/>
                        </a:rPr>
                        <a:t>Centro</a:t>
                      </a:r>
                    </a:p>
                  </a:txBody>
                  <a:tcPr marL="5372" marR="5372" marT="5372"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PE" sz="1200" b="1" i="0" u="none" strike="noStrike" dirty="0">
                          <a:solidFill>
                            <a:schemeClr val="tx1"/>
                          </a:solidFill>
                          <a:effectLst/>
                          <a:latin typeface="Corbel" panose="020B0503020204020204" pitchFamily="34" charset="0"/>
                          <a:cs typeface="Arial" panose="020B0604020202020204" pitchFamily="34" charset="0"/>
                        </a:rPr>
                        <a:t>Derecha</a:t>
                      </a:r>
                    </a:p>
                  </a:txBody>
                  <a:tcPr marL="5372" marR="5372" marT="5372"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MX" sz="1200" b="1" i="0" u="none" strike="noStrike" dirty="0">
                          <a:solidFill>
                            <a:schemeClr val="tx1"/>
                          </a:solidFill>
                          <a:effectLst/>
                          <a:latin typeface="Corbel" panose="020B0503020204020204" pitchFamily="34" charset="0"/>
                          <a:cs typeface="Arial" panose="020B0604020202020204" pitchFamily="34" charset="0"/>
                        </a:rPr>
                        <a:t>Aprueba</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MX" sz="1200" b="1" i="0" u="none" strike="noStrike" dirty="0">
                          <a:solidFill>
                            <a:schemeClr val="tx1"/>
                          </a:solidFill>
                          <a:effectLst/>
                          <a:latin typeface="Corbel" panose="020B0503020204020204" pitchFamily="34" charset="0"/>
                          <a:cs typeface="Arial" panose="020B0604020202020204" pitchFamily="34" charset="0"/>
                        </a:rPr>
                        <a:t>Desaprueba</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MX" sz="1200" b="1" i="0" u="none" strike="noStrike" dirty="0">
                          <a:solidFill>
                            <a:schemeClr val="tx1"/>
                          </a:solidFill>
                          <a:effectLst/>
                          <a:latin typeface="Corbel" panose="020B0503020204020204" pitchFamily="34" charset="0"/>
                          <a:cs typeface="Arial" panose="020B0604020202020204" pitchFamily="34" charset="0"/>
                        </a:rPr>
                        <a:t>Durará 5 años</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MX" sz="1200" b="1" i="0" u="none" strike="noStrike" dirty="0">
                          <a:solidFill>
                            <a:schemeClr val="tx1"/>
                          </a:solidFill>
                          <a:effectLst/>
                          <a:latin typeface="Corbel" panose="020B0503020204020204" pitchFamily="34" charset="0"/>
                          <a:cs typeface="Arial" panose="020B0604020202020204" pitchFamily="34" charset="0"/>
                        </a:rPr>
                        <a:t>No terminará</a:t>
                      </a:r>
                    </a:p>
                    <a:p>
                      <a:pPr marL="0" marR="0" indent="0" algn="ctr" defTabSz="1219170" rtl="0" eaLnBrk="1" fontAlgn="ctr" latinLnBrk="0" hangingPunct="1">
                        <a:lnSpc>
                          <a:spcPct val="100000"/>
                        </a:lnSpc>
                        <a:spcBef>
                          <a:spcPts val="0"/>
                        </a:spcBef>
                        <a:spcAft>
                          <a:spcPts val="0"/>
                        </a:spcAft>
                        <a:buClrTx/>
                        <a:buSzTx/>
                        <a:buFontTx/>
                        <a:buNone/>
                        <a:tabLst/>
                        <a:defRPr/>
                      </a:pPr>
                      <a:r>
                        <a:rPr lang="es-MX" sz="1200" b="1" i="0" u="none" strike="noStrike" dirty="0">
                          <a:solidFill>
                            <a:schemeClr val="tx1"/>
                          </a:solidFill>
                          <a:effectLst/>
                          <a:latin typeface="Corbel" panose="020B0503020204020204" pitchFamily="34" charset="0"/>
                          <a:cs typeface="Arial" panose="020B0604020202020204" pitchFamily="34" charset="0"/>
                        </a:rPr>
                        <a:t>su gobierno</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1"/>
                  </a:ext>
                </a:extLst>
              </a:tr>
              <a:tr h="270000">
                <a:tc>
                  <a:txBody>
                    <a:bodyPr/>
                    <a:lstStyle/>
                    <a:p>
                      <a:pPr algn="l" fontAlgn="ctr"/>
                      <a:r>
                        <a:rPr lang="es-MX" sz="1200" b="0" i="0" u="none" strike="noStrike" dirty="0">
                          <a:solidFill>
                            <a:srgbClr val="000000"/>
                          </a:solidFill>
                          <a:effectLst/>
                          <a:latin typeface="Corbel" panose="020B0503020204020204" pitchFamily="34" charset="0"/>
                        </a:rPr>
                        <a:t>Muy bueno + bueno</a:t>
                      </a:r>
                    </a:p>
                  </a:txBody>
                  <a:tcPr marL="9525" marR="9525" marT="9525" marB="0" anchor="ctr">
                    <a:lnL w="12700" cap="flat" cmpd="sng" algn="ctr">
                      <a:solidFill>
                        <a:schemeClr val="tx1"/>
                      </a:solidFill>
                      <a:prstDash val="solid"/>
                      <a:round/>
                      <a:headEnd type="none" w="med" len="med"/>
                      <a:tailEnd type="none" w="med" len="med"/>
                    </a:lnL>
                    <a:lnR>
                      <a:noFill/>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ctr"/>
                      <a:r>
                        <a:rPr lang="es-PE" sz="1200" b="0" i="0" u="none" strike="noStrike" dirty="0">
                          <a:solidFill>
                            <a:srgbClr val="000000"/>
                          </a:solidFill>
                          <a:effectLst/>
                          <a:latin typeface="Corbel" panose="020B0503020204020204" pitchFamily="34" charset="0"/>
                        </a:rPr>
                        <a:t>40%</a:t>
                      </a:r>
                    </a:p>
                  </a:txBody>
                  <a:tcPr marL="9525" marR="9525" marT="9525" marB="0" anchor="ctr">
                    <a:lnL>
                      <a:noFill/>
                    </a:lnL>
                    <a:lnR>
                      <a:noFill/>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dirty="0">
                          <a:solidFill>
                            <a:srgbClr val="000000"/>
                          </a:solidFill>
                          <a:effectLst/>
                          <a:latin typeface="Corbel" panose="020B0503020204020204" pitchFamily="34" charset="0"/>
                        </a:rPr>
                        <a:t>41%</a:t>
                      </a:r>
                    </a:p>
                  </a:txBody>
                  <a:tcPr marL="9525" marR="9525" marT="9525" marB="0" anchor="ctr">
                    <a:lnL>
                      <a:noFill/>
                    </a:lnL>
                    <a:lnR>
                      <a:noFill/>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dirty="0">
                          <a:solidFill>
                            <a:srgbClr val="000000"/>
                          </a:solidFill>
                          <a:effectLst/>
                          <a:latin typeface="Corbel" panose="020B0503020204020204" pitchFamily="34" charset="0"/>
                        </a:rPr>
                        <a:t>40%</a:t>
                      </a:r>
                    </a:p>
                  </a:txBody>
                  <a:tcPr marL="9525" marR="9525" marT="9525" marB="0" anchor="ctr">
                    <a:lnL>
                      <a:noFill/>
                    </a:lnL>
                    <a:lnR w="12700" cap="flat" cmpd="sng" algn="ctr">
                      <a:solidFill>
                        <a:schemeClr val="tx1"/>
                      </a:solid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39%</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42%</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38%</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36%</a:t>
                      </a:r>
                    </a:p>
                  </a:txBody>
                  <a:tcPr marL="9525" marR="9525" marT="9525" marB="0" anchor="ctr">
                    <a:lnL w="12700" cap="flat" cmpd="sng" algn="ctr">
                      <a:solidFill>
                        <a:schemeClr val="tx1"/>
                      </a:solidFill>
                      <a:prstDash val="solid"/>
                      <a:round/>
                      <a:headEnd type="none" w="med" len="med"/>
                      <a:tailEnd type="none" w="med" len="med"/>
                    </a:lnL>
                    <a:lnR>
                      <a:noFill/>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dirty="0">
                          <a:solidFill>
                            <a:srgbClr val="DC291E"/>
                          </a:solidFill>
                          <a:effectLst/>
                          <a:latin typeface="Corbel" panose="020B0503020204020204" pitchFamily="34" charset="0"/>
                        </a:rPr>
                        <a:t>45%</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40%</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43%</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37%</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dirty="0">
                          <a:solidFill>
                            <a:srgbClr val="DC291E"/>
                          </a:solidFill>
                          <a:effectLst/>
                          <a:latin typeface="Corbel" panose="020B0503020204020204" pitchFamily="34" charset="0"/>
                        </a:rPr>
                        <a:t>57%</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32%</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dirty="0">
                          <a:solidFill>
                            <a:srgbClr val="DC291E"/>
                          </a:solidFill>
                          <a:effectLst/>
                          <a:latin typeface="Corbel" panose="020B0503020204020204" pitchFamily="34" charset="0"/>
                        </a:rPr>
                        <a:t>56%</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34%</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extLst>
                  <a:ext uri="{0D108BD9-81ED-4DB2-BD59-A6C34878D82A}">
                    <a16:rowId xmlns:a16="http://schemas.microsoft.com/office/drawing/2014/main" val="10002"/>
                  </a:ext>
                </a:extLst>
              </a:tr>
              <a:tr h="270000">
                <a:tc>
                  <a:txBody>
                    <a:bodyPr/>
                    <a:lstStyle/>
                    <a:p>
                      <a:pPr algn="l" fontAlgn="ctr"/>
                      <a:r>
                        <a:rPr lang="es-MX" sz="1200" b="0" i="0" u="none" strike="noStrike" dirty="0">
                          <a:solidFill>
                            <a:srgbClr val="000000"/>
                          </a:solidFill>
                          <a:effectLst/>
                          <a:latin typeface="Corbel" panose="020B0503020204020204" pitchFamily="34" charset="0"/>
                        </a:rPr>
                        <a:t>Regular</a:t>
                      </a:r>
                    </a:p>
                  </a:txBody>
                  <a:tcPr marL="9525" marR="9525" marT="9525" marB="0" anchor="ctr">
                    <a:lnL w="12700" cap="flat" cmpd="sng" algn="ctr">
                      <a:solidFill>
                        <a:schemeClr val="tx1"/>
                      </a:solidFill>
                      <a:prstDash val="solid"/>
                      <a:round/>
                      <a:headEnd type="none" w="med" len="med"/>
                      <a:tailEnd type="none" w="med" len="med"/>
                    </a:lnL>
                    <a:lnR>
                      <a:noFill/>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ctr"/>
                      <a:r>
                        <a:rPr lang="es-PE" sz="1200" b="0" i="0" u="none" strike="noStrike" dirty="0">
                          <a:solidFill>
                            <a:srgbClr val="000000"/>
                          </a:solidFill>
                          <a:effectLst/>
                          <a:latin typeface="Corbel" panose="020B0503020204020204" pitchFamily="34" charset="0"/>
                        </a:rPr>
                        <a:t>35%</a:t>
                      </a:r>
                    </a:p>
                  </a:txBody>
                  <a:tcPr marL="9525" marR="9525" marT="9525" marB="0" anchor="ctr">
                    <a:lnL>
                      <a:noFill/>
                    </a:lnL>
                    <a:lnR>
                      <a:noFill/>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36%</a:t>
                      </a:r>
                    </a:p>
                  </a:txBody>
                  <a:tcPr marL="9525" marR="9525" marT="9525" marB="0" anchor="ctr">
                    <a:lnL>
                      <a:noFill/>
                    </a:lnL>
                    <a:lnR>
                      <a:noFill/>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dirty="0">
                          <a:solidFill>
                            <a:srgbClr val="000000"/>
                          </a:solidFill>
                          <a:effectLst/>
                          <a:latin typeface="Corbel" panose="020B0503020204020204" pitchFamily="34" charset="0"/>
                        </a:rPr>
                        <a:t>35%</a:t>
                      </a:r>
                    </a:p>
                  </a:txBody>
                  <a:tcPr marL="9525" marR="9525" marT="9525" marB="0" anchor="ctr">
                    <a:lnL>
                      <a:noFill/>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36%</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34%</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33%</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35%</a:t>
                      </a:r>
                    </a:p>
                  </a:txBody>
                  <a:tcPr marL="9525" marR="9525" marT="9525" marB="0" anchor="ctr">
                    <a:lnL w="12700" cap="flat" cmpd="sng" algn="ctr">
                      <a:solidFill>
                        <a:schemeClr val="tx1"/>
                      </a:solidFill>
                      <a:prstDash val="solid"/>
                      <a:round/>
                      <a:headEnd type="none" w="med" len="med"/>
                      <a:tailEnd type="none" w="med" len="med"/>
                    </a:lnL>
                    <a:lnR>
                      <a:noFill/>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36%</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37%</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36%</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37%</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31%</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dirty="0">
                          <a:solidFill>
                            <a:srgbClr val="DC291E"/>
                          </a:solidFill>
                          <a:effectLst/>
                          <a:latin typeface="Corbel" panose="020B0503020204020204" pitchFamily="34" charset="0"/>
                        </a:rPr>
                        <a:t>37%</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33%</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37%</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extLst>
                  <a:ext uri="{0D108BD9-81ED-4DB2-BD59-A6C34878D82A}">
                    <a16:rowId xmlns:a16="http://schemas.microsoft.com/office/drawing/2014/main" val="3207302545"/>
                  </a:ext>
                </a:extLst>
              </a:tr>
              <a:tr h="270000">
                <a:tc>
                  <a:txBody>
                    <a:bodyPr/>
                    <a:lstStyle/>
                    <a:p>
                      <a:pPr algn="l" fontAlgn="ctr"/>
                      <a:r>
                        <a:rPr lang="es-MX" sz="1200" b="0" i="0" u="none" strike="noStrike" dirty="0">
                          <a:solidFill>
                            <a:srgbClr val="000000"/>
                          </a:solidFill>
                          <a:effectLst/>
                          <a:latin typeface="Corbel" panose="020B0503020204020204" pitchFamily="34" charset="0"/>
                        </a:rPr>
                        <a:t>Muy malo + malo</a:t>
                      </a:r>
                      <a:endParaRPr lang="es-PE" sz="1200" b="0" i="0" u="none" strike="noStrike" dirty="0">
                        <a:solidFill>
                          <a:srgbClr val="000000"/>
                        </a:solidFill>
                        <a:effectLst/>
                        <a:latin typeface="Corbel" panose="020B0503020204020204" pitchFamily="34" charset="0"/>
                      </a:endParaRPr>
                    </a:p>
                  </a:txBody>
                  <a:tcPr marL="9525" marR="9525" marT="9525" marB="0" anchor="ctr">
                    <a:lnL w="12700" cap="flat" cmpd="sng" algn="ctr">
                      <a:solidFill>
                        <a:schemeClr val="tx1"/>
                      </a:solidFill>
                      <a:prstDash val="solid"/>
                      <a:round/>
                      <a:headEnd type="none" w="med" len="med"/>
                      <a:tailEnd type="none" w="med" len="med"/>
                    </a:lnL>
                    <a:lnR>
                      <a:noFill/>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ctr"/>
                      <a:r>
                        <a:rPr lang="es-PE" sz="1200" b="0" i="0" u="none" strike="noStrike" dirty="0">
                          <a:solidFill>
                            <a:srgbClr val="000000"/>
                          </a:solidFill>
                          <a:effectLst/>
                          <a:latin typeface="Corbel" panose="020B0503020204020204" pitchFamily="34" charset="0"/>
                        </a:rPr>
                        <a:t>15%</a:t>
                      </a:r>
                    </a:p>
                  </a:txBody>
                  <a:tcPr marL="9525" marR="9525" marT="9525" marB="0" anchor="ctr">
                    <a:lnL>
                      <a:noFill/>
                    </a:lnL>
                    <a:lnR>
                      <a:noFill/>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16%</a:t>
                      </a:r>
                    </a:p>
                  </a:txBody>
                  <a:tcPr marL="9525" marR="9525" marT="9525" marB="0" anchor="ctr">
                    <a:lnL>
                      <a:noFill/>
                    </a:lnL>
                    <a:lnR>
                      <a:noFill/>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14%</a:t>
                      </a:r>
                    </a:p>
                  </a:txBody>
                  <a:tcPr marL="9525" marR="9525" marT="9525" marB="0" anchor="ctr">
                    <a:lnL>
                      <a:noFill/>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16%</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12%</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16%</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15%</a:t>
                      </a:r>
                    </a:p>
                  </a:txBody>
                  <a:tcPr marL="9525" marR="9525" marT="9525" marB="0" anchor="ctr">
                    <a:lnL w="12700" cap="flat" cmpd="sng" algn="ctr">
                      <a:solidFill>
                        <a:schemeClr val="tx1"/>
                      </a:solidFill>
                      <a:prstDash val="solid"/>
                      <a:round/>
                      <a:headEnd type="none" w="med" len="med"/>
                      <a:tailEnd type="none" w="med" len="med"/>
                    </a:lnL>
                    <a:lnR>
                      <a:noFill/>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14%</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12%</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13%</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17%</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3%</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dirty="0">
                          <a:solidFill>
                            <a:srgbClr val="DC291E"/>
                          </a:solidFill>
                          <a:effectLst/>
                          <a:latin typeface="Corbel" panose="020B0503020204020204" pitchFamily="34" charset="0"/>
                        </a:rPr>
                        <a:t>22%</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5%</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dirty="0">
                          <a:solidFill>
                            <a:srgbClr val="DC291E"/>
                          </a:solidFill>
                          <a:effectLst/>
                          <a:latin typeface="Corbel" panose="020B0503020204020204" pitchFamily="34" charset="0"/>
                        </a:rPr>
                        <a:t>21%</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extLst>
                  <a:ext uri="{0D108BD9-81ED-4DB2-BD59-A6C34878D82A}">
                    <a16:rowId xmlns:a16="http://schemas.microsoft.com/office/drawing/2014/main" val="10003"/>
                  </a:ext>
                </a:extLst>
              </a:tr>
              <a:tr h="270000">
                <a:tc>
                  <a:txBody>
                    <a:bodyPr/>
                    <a:lstStyle/>
                    <a:p>
                      <a:pPr algn="l" fontAlgn="ctr"/>
                      <a:r>
                        <a:rPr lang="es-PE" sz="1200" b="0" i="0" u="none" strike="noStrike" dirty="0">
                          <a:solidFill>
                            <a:srgbClr val="000000"/>
                          </a:solidFill>
                          <a:effectLst/>
                          <a:latin typeface="Corbel" panose="020B0503020204020204" pitchFamily="34" charset="0"/>
                        </a:rPr>
                        <a:t>NS/NP </a:t>
                      </a:r>
                    </a:p>
                  </a:txBody>
                  <a:tcPr marL="9525" marR="9525" marT="9525" marB="0" anchor="ctr">
                    <a:lnL w="12700" cap="flat" cmpd="sng" algn="ctr">
                      <a:solidFill>
                        <a:schemeClr val="tx1"/>
                      </a:solidFill>
                      <a:prstDash val="solid"/>
                      <a:round/>
                      <a:headEnd type="none" w="med" len="med"/>
                      <a:tailEnd type="none" w="med" len="med"/>
                    </a:lnL>
                    <a:lnR>
                      <a:noFill/>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tcPr>
                </a:tc>
                <a:tc>
                  <a:txBody>
                    <a:bodyPr/>
                    <a:lstStyle/>
                    <a:p>
                      <a:pPr algn="ctr" fontAlgn="ctr"/>
                      <a:r>
                        <a:rPr lang="es-PE" sz="1200" b="0" i="0" u="none" strike="noStrike" dirty="0">
                          <a:solidFill>
                            <a:srgbClr val="000000"/>
                          </a:solidFill>
                          <a:effectLst/>
                          <a:latin typeface="Corbel" panose="020B0503020204020204" pitchFamily="34" charset="0"/>
                        </a:rPr>
                        <a:t>10%</a:t>
                      </a:r>
                    </a:p>
                  </a:txBody>
                  <a:tcPr marL="9525" marR="9525" marT="9525" marB="0" anchor="ctr">
                    <a:lnL>
                      <a:noFill/>
                    </a:lnL>
                    <a:lnR>
                      <a:noFill/>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dirty="0">
                          <a:solidFill>
                            <a:srgbClr val="000000"/>
                          </a:solidFill>
                          <a:effectLst/>
                          <a:latin typeface="Corbel" panose="020B0503020204020204" pitchFamily="34" charset="0"/>
                        </a:rPr>
                        <a:t>7%</a:t>
                      </a:r>
                    </a:p>
                  </a:txBody>
                  <a:tcPr marL="9525" marR="9525" marT="9525" marB="0" anchor="ctr">
                    <a:lnL>
                      <a:noFill/>
                    </a:lnL>
                    <a:lnR>
                      <a:noFill/>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dirty="0">
                          <a:solidFill>
                            <a:srgbClr val="000000"/>
                          </a:solidFill>
                          <a:effectLst/>
                          <a:latin typeface="Corbel" panose="020B0503020204020204" pitchFamily="34" charset="0"/>
                        </a:rPr>
                        <a:t>11%</a:t>
                      </a:r>
                    </a:p>
                  </a:txBody>
                  <a:tcPr marL="9525" marR="9525" marT="9525" marB="0" anchor="ctr">
                    <a:lnL>
                      <a:noFill/>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9%</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dirty="0">
                          <a:solidFill>
                            <a:srgbClr val="000000"/>
                          </a:solidFill>
                          <a:effectLst/>
                          <a:latin typeface="Corbel" panose="020B0503020204020204" pitchFamily="34" charset="0"/>
                        </a:rPr>
                        <a:t>12%</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13%</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1" i="0" u="none" strike="noStrike" dirty="0">
                          <a:solidFill>
                            <a:srgbClr val="DC291E"/>
                          </a:solidFill>
                          <a:effectLst/>
                          <a:latin typeface="Corbel" panose="020B0503020204020204" pitchFamily="34" charset="0"/>
                        </a:rPr>
                        <a:t>14%</a:t>
                      </a:r>
                    </a:p>
                  </a:txBody>
                  <a:tcPr marL="9525" marR="9525" marT="9525" marB="0" anchor="ctr">
                    <a:lnL w="12700" cap="flat" cmpd="sng" algn="ctr">
                      <a:solidFill>
                        <a:schemeClr val="tx1"/>
                      </a:solidFill>
                      <a:prstDash val="solid"/>
                      <a:round/>
                      <a:headEnd type="none" w="med" len="med"/>
                      <a:tailEnd type="none" w="med" len="med"/>
                    </a:lnL>
                    <a:lnR>
                      <a:noFill/>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dirty="0">
                          <a:solidFill>
                            <a:srgbClr val="000000"/>
                          </a:solidFill>
                          <a:effectLst/>
                          <a:latin typeface="Corbel" panose="020B0503020204020204" pitchFamily="34" charset="0"/>
                        </a:rPr>
                        <a:t>5%</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11%</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8%</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9%</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dirty="0">
                          <a:solidFill>
                            <a:srgbClr val="000000"/>
                          </a:solidFill>
                          <a:effectLst/>
                          <a:latin typeface="Corbel" panose="020B0503020204020204" pitchFamily="34" charset="0"/>
                        </a:rPr>
                        <a:t>9%</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9%</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dirty="0">
                          <a:solidFill>
                            <a:srgbClr val="000000"/>
                          </a:solidFill>
                          <a:effectLst/>
                          <a:latin typeface="Corbel" panose="020B0503020204020204" pitchFamily="34" charset="0"/>
                        </a:rPr>
                        <a:t>6%</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dirty="0">
                          <a:solidFill>
                            <a:srgbClr val="000000"/>
                          </a:solidFill>
                          <a:effectLst/>
                          <a:latin typeface="Corbel" panose="020B0503020204020204" pitchFamily="34" charset="0"/>
                        </a:rPr>
                        <a:t>8%</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extLst>
                  <a:ext uri="{0D108BD9-81ED-4DB2-BD59-A6C34878D82A}">
                    <a16:rowId xmlns:a16="http://schemas.microsoft.com/office/drawing/2014/main" val="10005"/>
                  </a:ext>
                </a:extLst>
              </a:tr>
            </a:tbl>
          </a:graphicData>
        </a:graphic>
      </p:graphicFrame>
      <p:sp>
        <p:nvSpPr>
          <p:cNvPr id="9" name="Rectángulo 5">
            <a:extLst>
              <a:ext uri="{FF2B5EF4-FFF2-40B4-BE49-F238E27FC236}">
                <a16:creationId xmlns:a16="http://schemas.microsoft.com/office/drawing/2014/main" id="{142238F9-2C82-4C15-A9F3-8449E41877AF}"/>
              </a:ext>
            </a:extLst>
          </p:cNvPr>
          <p:cNvSpPr/>
          <p:nvPr/>
        </p:nvSpPr>
        <p:spPr>
          <a:xfrm>
            <a:off x="649044" y="2077478"/>
            <a:ext cx="7918308" cy="338554"/>
          </a:xfrm>
          <a:prstGeom prst="rect">
            <a:avLst/>
          </a:prstGeom>
        </p:spPr>
        <p:txBody>
          <a:bodyPr wrap="square">
            <a:spAutoFit/>
          </a:bodyPr>
          <a:lstStyle/>
          <a:p>
            <a:r>
              <a:rPr lang="es-MX" sz="1600" dirty="0">
                <a:latin typeface="Corbel" panose="020B0503020204020204" pitchFamily="34" charset="0"/>
              </a:rPr>
              <a:t>¿Y qué tan bueno o malo cree que sea el próximo año, 2022, para usted? (</a:t>
            </a:r>
            <a:r>
              <a:rPr lang="es-ES" sz="1600" dirty="0">
                <a:latin typeface="Corbel" panose="020B0503020204020204" pitchFamily="34" charset="0"/>
              </a:rPr>
              <a:t>Pregunta asistida)</a:t>
            </a:r>
            <a:endParaRPr lang="es-PE" sz="1600" b="1" dirty="0">
              <a:latin typeface="Corbel" panose="020B0503020204020204" pitchFamily="34" charset="0"/>
            </a:endParaRPr>
          </a:p>
        </p:txBody>
      </p:sp>
    </p:spTree>
    <p:extLst>
      <p:ext uri="{BB962C8B-B14F-4D97-AF65-F5344CB8AC3E}">
        <p14:creationId xmlns:p14="http://schemas.microsoft.com/office/powerpoint/2010/main" val="31620565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gray">
          <a:solidFill>
            <a:schemeClr val="accent5">
              <a:lumMod val="75000"/>
            </a:schemeClr>
          </a:solidFill>
        </p:spPr>
        <p:txBody>
          <a:bodyPr/>
          <a:lstStyle/>
          <a:p>
            <a:r>
              <a:rPr lang="es-ES" sz="4400" dirty="0">
                <a:latin typeface="Corbel" panose="020B0503020204020204" pitchFamily="34" charset="0"/>
              </a:rPr>
              <a:t>Metodología</a:t>
            </a:r>
            <a:r>
              <a:rPr lang="en-US" sz="4400" dirty="0">
                <a:latin typeface="Corbel" panose="020B0503020204020204" pitchFamily="34" charset="0"/>
              </a:rPr>
              <a:t> </a:t>
            </a:r>
            <a:r>
              <a:rPr lang="es-ES" sz="4400" dirty="0">
                <a:latin typeface="Corbel" panose="020B0503020204020204" pitchFamily="34" charset="0"/>
              </a:rPr>
              <a:t>| Ficha técnica del estudio</a:t>
            </a:r>
            <a:endParaRPr lang="en-US" sz="4400" dirty="0">
              <a:latin typeface="Corbel" panose="020B0503020204020204" pitchFamily="34" charset="0"/>
            </a:endParaRPr>
          </a:p>
        </p:txBody>
      </p:sp>
      <p:sp>
        <p:nvSpPr>
          <p:cNvPr id="3" name="Rectángulo 2"/>
          <p:cNvSpPr/>
          <p:nvPr/>
        </p:nvSpPr>
        <p:spPr bwMode="gray">
          <a:xfrm>
            <a:off x="6568746" y="6314551"/>
            <a:ext cx="5366327" cy="401782"/>
          </a:xfrm>
          <a:prstGeom prst="rect">
            <a:avLst/>
          </a:prstGeom>
          <a:solidFill>
            <a:schemeClr val="bg1"/>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indent="0" algn="ctr">
              <a:spcBef>
                <a:spcPts val="300"/>
              </a:spcBef>
              <a:buFont typeface="Courier New" pitchFamily="49" charset="0"/>
              <a:buNone/>
            </a:pPr>
            <a:endParaRPr lang="es-PE" sz="1600" dirty="0">
              <a:solidFill>
                <a:schemeClr val="tx1"/>
              </a:solidFill>
              <a:latin typeface="Arial" pitchFamily="34" charset="0"/>
              <a:cs typeface="Arial" pitchFamily="34" charset="0"/>
            </a:endParaRPr>
          </a:p>
        </p:txBody>
      </p:sp>
    </p:spTree>
    <p:extLst>
      <p:ext uri="{BB962C8B-B14F-4D97-AF65-F5344CB8AC3E}">
        <p14:creationId xmlns:p14="http://schemas.microsoft.com/office/powerpoint/2010/main" val="343780600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ctrTitle"/>
          </p:nvPr>
        </p:nvSpPr>
        <p:spPr>
          <a:xfrm>
            <a:off x="443620" y="405406"/>
            <a:ext cx="9008534" cy="674056"/>
          </a:xfrm>
        </p:spPr>
        <p:txBody>
          <a:bodyPr/>
          <a:lstStyle/>
          <a:p>
            <a:r>
              <a:rPr lang="es-MX" sz="4000" dirty="0">
                <a:solidFill>
                  <a:srgbClr val="008442"/>
                </a:solidFill>
                <a:latin typeface="Corbel" panose="020B0503020204020204" pitchFamily="34" charset="0"/>
              </a:rPr>
              <a:t>Encuestas telefónicas</a:t>
            </a:r>
          </a:p>
        </p:txBody>
      </p:sp>
      <p:sp>
        <p:nvSpPr>
          <p:cNvPr id="2" name="Rectángulo 1"/>
          <p:cNvSpPr/>
          <p:nvPr/>
        </p:nvSpPr>
        <p:spPr bwMode="gray">
          <a:xfrm>
            <a:off x="6657790" y="6401398"/>
            <a:ext cx="5102410" cy="21894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300"/>
              </a:spcBef>
              <a:spcAft>
                <a:spcPts val="0"/>
              </a:spcAft>
              <a:buClrTx/>
              <a:buSzTx/>
              <a:buFont typeface="Courier New" pitchFamily="49" charset="0"/>
              <a:buNone/>
              <a:tabLst/>
              <a:defRPr/>
            </a:pPr>
            <a:endParaRPr kumimoji="0" lang="es-ES" sz="1600" b="0" i="0" u="none" strike="noStrike" kern="1200" cap="none" spc="0" normalizeH="0" baseline="0" noProof="0" dirty="0">
              <a:ln>
                <a:noFill/>
              </a:ln>
              <a:solidFill>
                <a:prstClr val="black"/>
              </a:solidFill>
              <a:effectLst/>
              <a:uLnTx/>
              <a:uFillTx/>
              <a:latin typeface="Arial" pitchFamily="34" charset="0"/>
              <a:ea typeface="+mn-ea"/>
              <a:cs typeface="Arial" pitchFamily="34" charset="0"/>
            </a:endParaRPr>
          </a:p>
        </p:txBody>
      </p:sp>
      <p:sp>
        <p:nvSpPr>
          <p:cNvPr id="5" name="Rectángulo 4"/>
          <p:cNvSpPr/>
          <p:nvPr/>
        </p:nvSpPr>
        <p:spPr>
          <a:xfrm>
            <a:off x="443620" y="1455014"/>
            <a:ext cx="11469445" cy="4847481"/>
          </a:xfrm>
          <a:prstGeom prst="rect">
            <a:avLst/>
          </a:prstGeom>
        </p:spPr>
        <p:txBody>
          <a:bodyPr wrap="square">
            <a:spAutoFit/>
          </a:bodyPr>
          <a:lstStyle/>
          <a:p>
            <a:pPr lvl="0" algn="just">
              <a:spcBef>
                <a:spcPts val="600"/>
              </a:spcBef>
              <a:defRPr/>
            </a:pPr>
            <a:r>
              <a:rPr lang="es-ES" sz="1700" dirty="0">
                <a:solidFill>
                  <a:prstClr val="black"/>
                </a:solidFill>
                <a:latin typeface="Corbel" panose="020B0503020204020204" pitchFamily="34" charset="0"/>
              </a:rPr>
              <a:t>La metodología de encuesta telefónica que utiliza Estudios de Opinión del IEP toma como marco </a:t>
            </a:r>
            <a:r>
              <a:rPr lang="es-ES" sz="1700" dirty="0" err="1">
                <a:solidFill>
                  <a:prstClr val="black"/>
                </a:solidFill>
                <a:latin typeface="Corbel" panose="020B0503020204020204" pitchFamily="34" charset="0"/>
              </a:rPr>
              <a:t>muestral</a:t>
            </a:r>
            <a:r>
              <a:rPr lang="es-ES" sz="1700" dirty="0">
                <a:solidFill>
                  <a:prstClr val="black"/>
                </a:solidFill>
                <a:latin typeface="Corbel" panose="020B0503020204020204" pitchFamily="34" charset="0"/>
              </a:rPr>
              <a:t> una selección aleatoria de números de celular, basado en las series de numeración de los servicios de telefonía móvil que proporciona el Ministerio de Transporte y Comunicaciones (MTC).  Aquí se incluyen todos los proveedores de telefonía móvil del país y contienen el mismo número de dígitos que los números de celulares (9 dígitos), lo que permite obtener  un poco más de 89 millones de combinaciones de números telefónicos posibles. </a:t>
            </a:r>
          </a:p>
          <a:p>
            <a:pPr lvl="0" algn="just">
              <a:spcBef>
                <a:spcPts val="600"/>
              </a:spcBef>
              <a:defRPr/>
            </a:pPr>
            <a:r>
              <a:rPr lang="es-ES" sz="1700" dirty="0">
                <a:solidFill>
                  <a:prstClr val="black"/>
                </a:solidFill>
                <a:latin typeface="Corbel" panose="020B0503020204020204" pitchFamily="34" charset="0"/>
              </a:rPr>
              <a:t>Para seleccionar el marco </a:t>
            </a:r>
            <a:r>
              <a:rPr lang="es-ES" sz="1700" dirty="0" err="1">
                <a:solidFill>
                  <a:prstClr val="black"/>
                </a:solidFill>
                <a:latin typeface="Corbel" panose="020B0503020204020204" pitchFamily="34" charset="0"/>
              </a:rPr>
              <a:t>muestral</a:t>
            </a:r>
            <a:r>
              <a:rPr lang="es-ES" sz="1700" dirty="0">
                <a:solidFill>
                  <a:prstClr val="black"/>
                </a:solidFill>
                <a:latin typeface="Corbel" panose="020B0503020204020204" pitchFamily="34" charset="0"/>
              </a:rPr>
              <a:t> se emplea un Software de Muestreo Telefónico (SMUT), creado exclusivamente para el IEP, el cual permite la generación de un marco </a:t>
            </a:r>
            <a:r>
              <a:rPr lang="es-ES" sz="1700" dirty="0" err="1">
                <a:solidFill>
                  <a:prstClr val="black"/>
                </a:solidFill>
                <a:latin typeface="Corbel" panose="020B0503020204020204" pitchFamily="34" charset="0"/>
              </a:rPr>
              <a:t>muestral</a:t>
            </a:r>
            <a:r>
              <a:rPr lang="es-ES" sz="1700" dirty="0">
                <a:solidFill>
                  <a:prstClr val="black"/>
                </a:solidFill>
                <a:latin typeface="Corbel" panose="020B0503020204020204" pitchFamily="34" charset="0"/>
              </a:rPr>
              <a:t> de números de celular de forma aleatoria a partir de las cabeceras asignadas a los operadores de telefonía móvil. </a:t>
            </a:r>
          </a:p>
          <a:p>
            <a:pPr lvl="0" algn="just">
              <a:spcBef>
                <a:spcPts val="600"/>
              </a:spcBef>
              <a:defRPr/>
            </a:pPr>
            <a:r>
              <a:rPr lang="es-ES" sz="1700" dirty="0">
                <a:solidFill>
                  <a:prstClr val="black"/>
                </a:solidFill>
                <a:latin typeface="Corbel" panose="020B0503020204020204" pitchFamily="34" charset="0"/>
              </a:rPr>
              <a:t>Según datos de ERESTEL 2019 y ENAHO 2020, más del </a:t>
            </a:r>
            <a:r>
              <a:rPr lang="es-ES" sz="1700" dirty="0">
                <a:latin typeface="Corbel" panose="020B0503020204020204" pitchFamily="34" charset="0"/>
              </a:rPr>
              <a:t>94%</a:t>
            </a:r>
            <a:r>
              <a:rPr lang="es-ES" sz="1700" dirty="0">
                <a:solidFill>
                  <a:srgbClr val="FF0000"/>
                </a:solidFill>
                <a:latin typeface="Corbel" panose="020B0503020204020204" pitchFamily="34" charset="0"/>
              </a:rPr>
              <a:t> </a:t>
            </a:r>
            <a:r>
              <a:rPr lang="es-ES" sz="1700" dirty="0">
                <a:solidFill>
                  <a:prstClr val="black"/>
                </a:solidFill>
                <a:latin typeface="Corbel" panose="020B0503020204020204" pitchFamily="34" charset="0"/>
              </a:rPr>
              <a:t>de hogares posee un celular, lo cual nos reafirma en que esta alternativa de encuesta es bastante buena. </a:t>
            </a:r>
          </a:p>
          <a:p>
            <a:pPr lvl="0" algn="just">
              <a:spcBef>
                <a:spcPts val="600"/>
              </a:spcBef>
              <a:defRPr/>
            </a:pPr>
            <a:r>
              <a:rPr lang="es-ES" sz="1700" dirty="0">
                <a:solidFill>
                  <a:prstClr val="black"/>
                </a:solidFill>
                <a:latin typeface="Corbel" panose="020B0503020204020204" pitchFamily="34" charset="0"/>
              </a:rPr>
              <a:t>La diferencia con un diseño </a:t>
            </a:r>
            <a:r>
              <a:rPr lang="es-ES" sz="1700" dirty="0" err="1">
                <a:solidFill>
                  <a:prstClr val="black"/>
                </a:solidFill>
                <a:latin typeface="Corbel" panose="020B0503020204020204" pitchFamily="34" charset="0"/>
              </a:rPr>
              <a:t>muestral</a:t>
            </a:r>
            <a:r>
              <a:rPr lang="es-ES" sz="1700" dirty="0">
                <a:solidFill>
                  <a:prstClr val="black"/>
                </a:solidFill>
                <a:latin typeface="Corbel" panose="020B0503020204020204" pitchFamily="34" charset="0"/>
              </a:rPr>
              <a:t> para una encuesta presencial es que en la encuesta presencial el muestreo es </a:t>
            </a:r>
            <a:r>
              <a:rPr lang="es-ES" sz="1700" dirty="0" err="1">
                <a:solidFill>
                  <a:prstClr val="black"/>
                </a:solidFill>
                <a:latin typeface="Corbel" panose="020B0503020204020204" pitchFamily="34" charset="0"/>
              </a:rPr>
              <a:t>polietápico</a:t>
            </a:r>
            <a:r>
              <a:rPr lang="es-ES" sz="1700" dirty="0">
                <a:solidFill>
                  <a:prstClr val="black"/>
                </a:solidFill>
                <a:latin typeface="Corbel" panose="020B0503020204020204" pitchFamily="34" charset="0"/>
              </a:rPr>
              <a:t> con selección de cuotas en la última etapa. En una encuesta telefónica el muestreo solo tiene una etapa, aleatoria. En la práctica, tanto en encuestas presenciales como telefónicas se hace un ejercicio de ponderación para corregir posibles sesgos, la ponderación debe ser mínima. </a:t>
            </a:r>
            <a:endParaRPr lang="es-PE" sz="1700" dirty="0">
              <a:solidFill>
                <a:prstClr val="black"/>
              </a:solidFill>
              <a:latin typeface="Corbel" panose="020B0503020204020204" pitchFamily="34" charset="0"/>
            </a:endParaRPr>
          </a:p>
          <a:p>
            <a:pPr lvl="0" algn="just">
              <a:spcBef>
                <a:spcPts val="600"/>
              </a:spcBef>
              <a:defRPr/>
            </a:pPr>
            <a:r>
              <a:rPr lang="es-ES" sz="1700" dirty="0">
                <a:solidFill>
                  <a:prstClr val="black"/>
                </a:solidFill>
                <a:latin typeface="Corbel" panose="020B0503020204020204" pitchFamily="34" charset="0"/>
              </a:rPr>
              <a:t>Una de las principales ventajas de la encuesta telefónica es su mayor cobertura y dispersión, que por temas de costo no se puede lograr con una encuesta presencial. La desventaja es que la encuesta telefónica no permite usar ayudas visuales (tarjetas, por ejemplo) y no debería durar más de 15 a 20 minutos para no cansar a la persona encuestada. </a:t>
            </a:r>
            <a:endParaRPr lang="es-PE" sz="1700" dirty="0">
              <a:solidFill>
                <a:prstClr val="black"/>
              </a:solidFill>
              <a:latin typeface="Corbel" panose="020B0503020204020204" pitchFamily="34" charset="0"/>
            </a:endParaRPr>
          </a:p>
        </p:txBody>
      </p:sp>
    </p:spTree>
    <p:extLst>
      <p:ext uri="{BB962C8B-B14F-4D97-AF65-F5344CB8AC3E}">
        <p14:creationId xmlns:p14="http://schemas.microsoft.com/office/powerpoint/2010/main" val="29422164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ítulo 10"/>
          <p:cNvSpPr txBox="1">
            <a:spLocks/>
          </p:cNvSpPr>
          <p:nvPr/>
        </p:nvSpPr>
        <p:spPr>
          <a:xfrm>
            <a:off x="334962" y="312362"/>
            <a:ext cx="8817275" cy="1526064"/>
          </a:xfrm>
          <a:prstGeom prst="rect">
            <a:avLst/>
          </a:prstGeom>
        </p:spPr>
        <p:txBody>
          <a:bodyPr/>
          <a:lstStyle>
            <a:lvl1pPr algn="l" defTabSz="1219170" rtl="0" eaLnBrk="1" latinLnBrk="0" hangingPunct="1">
              <a:spcBef>
                <a:spcPct val="0"/>
              </a:spcBef>
              <a:buNone/>
              <a:defRPr sz="2400" kern="1200">
                <a:solidFill>
                  <a:schemeClr val="tx1"/>
                </a:solidFill>
                <a:latin typeface="Arial" pitchFamily="34" charset="0"/>
                <a:ea typeface="+mj-ea"/>
                <a:cs typeface="+mj-cs"/>
              </a:defRPr>
            </a:lvl1pPr>
          </a:lstStyle>
          <a:p>
            <a:pPr algn="just" defTabSz="914400">
              <a:spcBef>
                <a:spcPts val="0"/>
              </a:spcBef>
              <a:defRPr/>
            </a:pPr>
            <a:r>
              <a:rPr lang="es-419" dirty="0">
                <a:solidFill>
                  <a:srgbClr val="000000"/>
                </a:solidFill>
                <a:latin typeface="Corbel" panose="020B0503020204020204" pitchFamily="34" charset="0"/>
              </a:rPr>
              <a:t>Aprobación del Presidente Pedro Castillo se ubica en 28%, similar al mes anterior, el aumento de tres puntos porcentuales no es estadísticamente significativo. Cierra el año 2021 con una desaprobación del 60%.</a:t>
            </a:r>
          </a:p>
          <a:p>
            <a:pPr algn="just" defTabSz="914400">
              <a:spcBef>
                <a:spcPts val="0"/>
              </a:spcBef>
              <a:defRPr/>
            </a:pPr>
            <a:endParaRPr lang="es-419" dirty="0">
              <a:solidFill>
                <a:srgbClr val="000000"/>
              </a:solidFill>
              <a:latin typeface="Corbel" panose="020B0503020204020204" pitchFamily="34" charset="0"/>
            </a:endParaRPr>
          </a:p>
        </p:txBody>
      </p:sp>
      <p:sp>
        <p:nvSpPr>
          <p:cNvPr id="9" name="Rectángulo 8"/>
          <p:cNvSpPr/>
          <p:nvPr/>
        </p:nvSpPr>
        <p:spPr>
          <a:xfrm>
            <a:off x="334962" y="2286702"/>
            <a:ext cx="8978340" cy="338554"/>
          </a:xfrm>
          <a:prstGeom prst="rect">
            <a:avLst/>
          </a:prstGeom>
        </p:spPr>
        <p:txBody>
          <a:bodyPr wrap="square">
            <a:spAutoFit/>
          </a:bodyPr>
          <a:lstStyle/>
          <a:p>
            <a:pPr>
              <a:defRPr/>
            </a:pPr>
            <a:r>
              <a:rPr lang="es-ES" sz="1600" dirty="0">
                <a:solidFill>
                  <a:srgbClr val="000000"/>
                </a:solidFill>
                <a:latin typeface="Corbel" panose="020B0503020204020204" pitchFamily="34" charset="0"/>
              </a:rPr>
              <a:t>¿Usted aprueba o desaprueba la forma como Pedro Castillo está conduciendo su gobierno? </a:t>
            </a:r>
            <a:endParaRPr lang="es-PE" sz="1400" i="1" dirty="0">
              <a:solidFill>
                <a:srgbClr val="000000"/>
              </a:solidFill>
              <a:latin typeface="Corbel" panose="020B0503020204020204" pitchFamily="34" charset="0"/>
            </a:endParaRPr>
          </a:p>
        </p:txBody>
      </p:sp>
      <p:sp>
        <p:nvSpPr>
          <p:cNvPr id="13" name="Rectángulo 12">
            <a:extLst>
              <a:ext uri="{FF2B5EF4-FFF2-40B4-BE49-F238E27FC236}">
                <a16:creationId xmlns:a16="http://schemas.microsoft.com/office/drawing/2014/main" id="{876A8472-2376-4D30-866A-76CD89D3086E}"/>
              </a:ext>
            </a:extLst>
          </p:cNvPr>
          <p:cNvSpPr/>
          <p:nvPr/>
        </p:nvSpPr>
        <p:spPr>
          <a:xfrm>
            <a:off x="10641830" y="3071720"/>
            <a:ext cx="1167307" cy="215444"/>
          </a:xfrm>
          <a:prstGeom prst="rect">
            <a:avLst/>
          </a:prstGeom>
        </p:spPr>
        <p:txBody>
          <a:bodyPr wrap="square">
            <a:spAutoFit/>
          </a:bodyPr>
          <a:lstStyle/>
          <a:p>
            <a:r>
              <a:rPr lang="es-PE" sz="800" dirty="0">
                <a:solidFill>
                  <a:schemeClr val="bg1">
                    <a:lumMod val="50000"/>
                  </a:schemeClr>
                </a:solidFill>
                <a:latin typeface="Corbel" panose="020B0503020204020204" pitchFamily="34" charset="0"/>
              </a:rPr>
              <a:t>Foto: La República</a:t>
            </a:r>
          </a:p>
        </p:txBody>
      </p:sp>
      <p:pic>
        <p:nvPicPr>
          <p:cNvPr id="6146" name="Picture 2" descr="Juramentación de Pedro Castillo EN VIVO HOY | La República"/>
          <p:cNvPicPr>
            <a:picLocks noChangeAspect="1" noChangeArrowheads="1"/>
          </p:cNvPicPr>
          <p:nvPr/>
        </p:nvPicPr>
        <p:blipFill rotWithShape="1">
          <a:blip r:embed="rId3">
            <a:extLst>
              <a:ext uri="{28A0092B-C50C-407E-A947-70E740481C1C}">
                <a14:useLocalDpi xmlns:a14="http://schemas.microsoft.com/office/drawing/2010/main" val="0"/>
              </a:ext>
            </a:extLst>
          </a:blip>
          <a:srcRect r="21174"/>
          <a:stretch/>
        </p:blipFill>
        <p:spPr bwMode="auto">
          <a:xfrm>
            <a:off x="9563126" y="1499287"/>
            <a:ext cx="2109743" cy="1572433"/>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graphicFrame>
        <p:nvGraphicFramePr>
          <p:cNvPr id="11" name="11 Gráfico"/>
          <p:cNvGraphicFramePr/>
          <p:nvPr>
            <p:extLst>
              <p:ext uri="{D42A27DB-BD31-4B8C-83A1-F6EECF244321}">
                <p14:modId xmlns:p14="http://schemas.microsoft.com/office/powerpoint/2010/main" val="4113112272"/>
              </p:ext>
            </p:extLst>
          </p:nvPr>
        </p:nvGraphicFramePr>
        <p:xfrm>
          <a:off x="385068" y="2625256"/>
          <a:ext cx="9178058" cy="3529122"/>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27317150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ctrTitle"/>
          </p:nvPr>
        </p:nvSpPr>
        <p:spPr>
          <a:xfrm>
            <a:off x="621798" y="1133243"/>
            <a:ext cx="3393274" cy="3450589"/>
          </a:xfrm>
        </p:spPr>
        <p:txBody>
          <a:bodyPr/>
          <a:lstStyle/>
          <a:p>
            <a:r>
              <a:rPr lang="es-MX" sz="3600" dirty="0">
                <a:solidFill>
                  <a:srgbClr val="008442"/>
                </a:solidFill>
                <a:latin typeface="Corbel" panose="020B0503020204020204" pitchFamily="34" charset="0"/>
              </a:rPr>
              <a:t>Distribución de la muestra de la encuesta de diciembre de 2021</a:t>
            </a:r>
            <a:br>
              <a:rPr lang="es-MX" sz="3600" dirty="0">
                <a:solidFill>
                  <a:srgbClr val="008442"/>
                </a:solidFill>
                <a:latin typeface="Corbel" panose="020B0503020204020204" pitchFamily="34" charset="0"/>
              </a:rPr>
            </a:br>
            <a:r>
              <a:rPr lang="es-MX" sz="3600" dirty="0">
                <a:solidFill>
                  <a:srgbClr val="008442"/>
                </a:solidFill>
                <a:latin typeface="Corbel" panose="020B0503020204020204" pitchFamily="34" charset="0"/>
              </a:rPr>
              <a:t/>
            </a:r>
            <a:br>
              <a:rPr lang="es-MX" sz="3600" dirty="0">
                <a:solidFill>
                  <a:srgbClr val="008442"/>
                </a:solidFill>
                <a:latin typeface="Corbel" panose="020B0503020204020204" pitchFamily="34" charset="0"/>
              </a:rPr>
            </a:br>
            <a:endParaRPr lang="es-MX" sz="3600" dirty="0">
              <a:solidFill>
                <a:srgbClr val="008442"/>
              </a:solidFill>
              <a:latin typeface="Corbel" panose="020B0503020204020204" pitchFamily="34" charset="0"/>
            </a:endParaRPr>
          </a:p>
        </p:txBody>
      </p:sp>
      <p:sp>
        <p:nvSpPr>
          <p:cNvPr id="2" name="Rectángulo 1"/>
          <p:cNvSpPr/>
          <p:nvPr/>
        </p:nvSpPr>
        <p:spPr bwMode="gray">
          <a:xfrm>
            <a:off x="6657790" y="6401398"/>
            <a:ext cx="5102410" cy="21894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300"/>
              </a:spcBef>
              <a:spcAft>
                <a:spcPts val="0"/>
              </a:spcAft>
              <a:buClrTx/>
              <a:buSzTx/>
              <a:buFont typeface="Courier New" pitchFamily="49" charset="0"/>
              <a:buNone/>
              <a:tabLst/>
              <a:defRPr/>
            </a:pPr>
            <a:endParaRPr kumimoji="0" lang="es-ES" sz="1600" b="0" i="0" u="none" strike="noStrike" kern="1200" cap="none" spc="0" normalizeH="0" baseline="0" noProof="0" dirty="0">
              <a:ln>
                <a:noFill/>
              </a:ln>
              <a:solidFill>
                <a:prstClr val="black"/>
              </a:solidFill>
              <a:effectLst/>
              <a:uLnTx/>
              <a:uFillTx/>
              <a:latin typeface="Arial" pitchFamily="34" charset="0"/>
              <a:ea typeface="+mn-ea"/>
              <a:cs typeface="Arial" pitchFamily="34" charset="0"/>
            </a:endParaRPr>
          </a:p>
        </p:txBody>
      </p:sp>
      <p:sp>
        <p:nvSpPr>
          <p:cNvPr id="4" name="CuadroTexto 3"/>
          <p:cNvSpPr txBox="1"/>
          <p:nvPr/>
        </p:nvSpPr>
        <p:spPr bwMode="gray">
          <a:xfrm>
            <a:off x="8740140" y="3360420"/>
            <a:ext cx="3020060" cy="1223412"/>
          </a:xfrm>
          <a:prstGeom prst="rect">
            <a:avLst/>
          </a:prstGeom>
          <a:solidFill>
            <a:schemeClr val="accent4">
              <a:lumMod val="20000"/>
              <a:lumOff val="80000"/>
            </a:schemeClr>
          </a:solidFill>
        </p:spPr>
        <p:txBody>
          <a:bodyPr wrap="square" lIns="0" tIns="0" rIns="0" bIns="0" rtlCol="0">
            <a:spAutoFit/>
          </a:bodyPr>
          <a:lstStyle/>
          <a:p>
            <a:pPr>
              <a:spcBef>
                <a:spcPts val="300"/>
              </a:spcBef>
            </a:pPr>
            <a:r>
              <a:rPr lang="es-MX" dirty="0">
                <a:latin typeface="Corbel" panose="020B0503020204020204" pitchFamily="34" charset="0"/>
                <a:cs typeface="Arial" pitchFamily="34" charset="0"/>
              </a:rPr>
              <a:t>1206 personas entrevistadas en:</a:t>
            </a:r>
          </a:p>
          <a:p>
            <a:pPr>
              <a:spcBef>
                <a:spcPts val="300"/>
              </a:spcBef>
            </a:pPr>
            <a:r>
              <a:rPr lang="es-MX" dirty="0">
                <a:latin typeface="Corbel" panose="020B0503020204020204" pitchFamily="34" charset="0"/>
                <a:cs typeface="Arial" pitchFamily="34" charset="0"/>
              </a:rPr>
              <a:t>24 departamentos</a:t>
            </a:r>
          </a:p>
          <a:p>
            <a:pPr>
              <a:spcBef>
                <a:spcPts val="300"/>
              </a:spcBef>
            </a:pPr>
            <a:r>
              <a:rPr lang="es-MX" dirty="0">
                <a:latin typeface="Corbel" panose="020B0503020204020204" pitchFamily="34" charset="0"/>
                <a:cs typeface="Arial" pitchFamily="34" charset="0"/>
              </a:rPr>
              <a:t> 157 provincias</a:t>
            </a:r>
          </a:p>
          <a:p>
            <a:pPr>
              <a:spcBef>
                <a:spcPts val="300"/>
              </a:spcBef>
            </a:pPr>
            <a:r>
              <a:rPr lang="es-MX" dirty="0">
                <a:latin typeface="Corbel" panose="020B0503020204020204" pitchFamily="34" charset="0"/>
                <a:cs typeface="Arial" pitchFamily="34" charset="0"/>
              </a:rPr>
              <a:t> 433 distritos</a:t>
            </a:r>
            <a:endParaRPr lang="es-PE" dirty="0" err="1">
              <a:latin typeface="Corbel" panose="020B0503020204020204" pitchFamily="34" charset="0"/>
              <a:cs typeface="Arial" pitchFamily="34" charset="0"/>
            </a:endParaRPr>
          </a:p>
        </p:txBody>
      </p:sp>
      <p:pic>
        <p:nvPicPr>
          <p:cNvPr id="6" name="Imagen 5"/>
          <p:cNvPicPr>
            <a:picLocks noChangeAspect="1"/>
          </p:cNvPicPr>
          <p:nvPr/>
        </p:nvPicPr>
        <p:blipFill>
          <a:blip r:embed="rId2"/>
          <a:stretch>
            <a:fillRect/>
          </a:stretch>
        </p:blipFill>
        <p:spPr>
          <a:xfrm>
            <a:off x="4003506" y="571311"/>
            <a:ext cx="4410075" cy="6096000"/>
          </a:xfrm>
          <a:prstGeom prst="rect">
            <a:avLst/>
          </a:prstGeom>
        </p:spPr>
      </p:pic>
    </p:spTree>
    <p:extLst>
      <p:ext uri="{BB962C8B-B14F-4D97-AF65-F5344CB8AC3E}">
        <p14:creationId xmlns:p14="http://schemas.microsoft.com/office/powerpoint/2010/main" val="282927297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ctrTitle"/>
          </p:nvPr>
        </p:nvSpPr>
        <p:spPr>
          <a:xfrm>
            <a:off x="6214819" y="1286359"/>
            <a:ext cx="5893361" cy="5115040"/>
          </a:xfrm>
        </p:spPr>
        <p:txBody>
          <a:bodyPr/>
          <a:lstStyle/>
          <a:p>
            <a:pPr marL="360000">
              <a:spcBef>
                <a:spcPts val="600"/>
              </a:spcBef>
              <a:spcAft>
                <a:spcPts val="600"/>
              </a:spcAft>
            </a:pPr>
            <a:r>
              <a:rPr lang="es-MX" sz="1600" dirty="0">
                <a:solidFill>
                  <a:schemeClr val="tx1"/>
                </a:solidFill>
                <a:latin typeface="Corbel" panose="020B0503020204020204" pitchFamily="34" charset="0"/>
              </a:rPr>
              <a:t>En las encuestas del IEP, la agrupación del territorio nacional en </a:t>
            </a:r>
            <a:r>
              <a:rPr lang="es-MX" sz="1600" dirty="0" err="1">
                <a:solidFill>
                  <a:schemeClr val="tx1"/>
                </a:solidFill>
                <a:latin typeface="Corbel" panose="020B0503020204020204" pitchFamily="34" charset="0"/>
              </a:rPr>
              <a:t>macrozonas</a:t>
            </a:r>
            <a:r>
              <a:rPr lang="es-MX" sz="1600" dirty="0">
                <a:solidFill>
                  <a:schemeClr val="tx1"/>
                </a:solidFill>
                <a:latin typeface="Corbel" panose="020B0503020204020204" pitchFamily="34" charset="0"/>
              </a:rPr>
              <a:t> se hace a partir de las </a:t>
            </a:r>
            <a:r>
              <a:rPr lang="es-MX" sz="1600" b="1" u="sng" dirty="0">
                <a:solidFill>
                  <a:schemeClr val="tx1"/>
                </a:solidFill>
                <a:latin typeface="Corbel" panose="020B0503020204020204" pitchFamily="34" charset="0"/>
              </a:rPr>
              <a:t>provincias</a:t>
            </a:r>
            <a:r>
              <a:rPr lang="es-MX" sz="1600" dirty="0">
                <a:solidFill>
                  <a:schemeClr val="tx1"/>
                </a:solidFill>
                <a:latin typeface="Corbel" panose="020B0503020204020204" pitchFamily="34" charset="0"/>
              </a:rPr>
              <a:t>. Por ejemplo, hay provincias que pueden pertenecer a un departamento de centro o sur pero que por clasificación provincial son consideradas dentro de la </a:t>
            </a:r>
            <a:r>
              <a:rPr lang="es-MX" sz="1600" dirty="0" err="1">
                <a:solidFill>
                  <a:schemeClr val="tx1"/>
                </a:solidFill>
                <a:latin typeface="Corbel" panose="020B0503020204020204" pitchFamily="34" charset="0"/>
              </a:rPr>
              <a:t>macrozona</a:t>
            </a:r>
            <a:r>
              <a:rPr lang="es-MX" sz="1600" dirty="0">
                <a:solidFill>
                  <a:schemeClr val="tx1"/>
                </a:solidFill>
                <a:latin typeface="Corbel" panose="020B0503020204020204" pitchFamily="34" charset="0"/>
              </a:rPr>
              <a:t> selva, como La Convención en Cusco.</a:t>
            </a:r>
            <a:br>
              <a:rPr lang="es-MX" sz="1600" dirty="0">
                <a:solidFill>
                  <a:schemeClr val="tx1"/>
                </a:solidFill>
                <a:latin typeface="Corbel" panose="020B0503020204020204" pitchFamily="34" charset="0"/>
              </a:rPr>
            </a:br>
            <a:r>
              <a:rPr lang="es-MX" sz="1600" dirty="0">
                <a:solidFill>
                  <a:schemeClr val="tx1"/>
                </a:solidFill>
                <a:latin typeface="Corbel" panose="020B0503020204020204" pitchFamily="34" charset="0"/>
              </a:rPr>
              <a:t>A continuación se muestra el porcentaje de población electoral que tiene cada una de las </a:t>
            </a:r>
            <a:r>
              <a:rPr lang="es-MX" sz="1600" dirty="0" err="1">
                <a:solidFill>
                  <a:schemeClr val="tx1"/>
                </a:solidFill>
                <a:latin typeface="Corbel" panose="020B0503020204020204" pitchFamily="34" charset="0"/>
              </a:rPr>
              <a:t>macrozonas</a:t>
            </a:r>
            <a:r>
              <a:rPr lang="es-MX" sz="1600" dirty="0">
                <a:solidFill>
                  <a:schemeClr val="tx1"/>
                </a:solidFill>
                <a:latin typeface="Corbel" panose="020B0503020204020204" pitchFamily="34" charset="0"/>
              </a:rPr>
              <a:t> presentadas.</a:t>
            </a:r>
            <a:r>
              <a:rPr lang="es-MX" sz="1800" dirty="0">
                <a:solidFill>
                  <a:schemeClr val="tx1"/>
                </a:solidFill>
                <a:latin typeface="Corbel" panose="020B0503020204020204" pitchFamily="34" charset="0"/>
              </a:rPr>
              <a:t/>
            </a:r>
            <a:br>
              <a:rPr lang="es-MX" sz="1800" dirty="0">
                <a:solidFill>
                  <a:schemeClr val="tx1"/>
                </a:solidFill>
                <a:latin typeface="Corbel" panose="020B0503020204020204" pitchFamily="34" charset="0"/>
              </a:rPr>
            </a:br>
            <a:r>
              <a:rPr lang="es-MX" sz="1800" dirty="0">
                <a:solidFill>
                  <a:schemeClr val="tx1"/>
                </a:solidFill>
                <a:latin typeface="Corbel" panose="020B0503020204020204" pitchFamily="34" charset="0"/>
              </a:rPr>
              <a:t/>
            </a:r>
            <a:br>
              <a:rPr lang="es-MX" sz="1800" dirty="0">
                <a:solidFill>
                  <a:schemeClr val="tx1"/>
                </a:solidFill>
                <a:latin typeface="Corbel" panose="020B0503020204020204" pitchFamily="34" charset="0"/>
              </a:rPr>
            </a:br>
            <a:r>
              <a:rPr lang="es-MX" sz="2000" dirty="0">
                <a:solidFill>
                  <a:schemeClr val="tx1"/>
                </a:solidFill>
                <a:latin typeface="Corbel" panose="020B0503020204020204" pitchFamily="34" charset="0"/>
              </a:rPr>
              <a:t/>
            </a:r>
            <a:br>
              <a:rPr lang="es-MX" sz="2000" dirty="0">
                <a:solidFill>
                  <a:schemeClr val="tx1"/>
                </a:solidFill>
                <a:latin typeface="Corbel" panose="020B0503020204020204" pitchFamily="34" charset="0"/>
              </a:rPr>
            </a:br>
            <a:r>
              <a:rPr lang="es-MX" sz="2000" dirty="0">
                <a:solidFill>
                  <a:schemeClr val="tx1"/>
                </a:solidFill>
                <a:latin typeface="Corbel" panose="020B0503020204020204" pitchFamily="34" charset="0"/>
              </a:rPr>
              <a:t/>
            </a:r>
            <a:br>
              <a:rPr lang="es-MX" sz="2000" dirty="0">
                <a:solidFill>
                  <a:schemeClr val="tx1"/>
                </a:solidFill>
                <a:latin typeface="Corbel" panose="020B0503020204020204" pitchFamily="34" charset="0"/>
              </a:rPr>
            </a:br>
            <a:r>
              <a:rPr lang="es-MX" sz="2000" dirty="0">
                <a:solidFill>
                  <a:schemeClr val="tx1"/>
                </a:solidFill>
                <a:latin typeface="Corbel" panose="020B0503020204020204" pitchFamily="34" charset="0"/>
              </a:rPr>
              <a:t/>
            </a:r>
            <a:br>
              <a:rPr lang="es-MX" sz="2000" dirty="0">
                <a:solidFill>
                  <a:schemeClr val="tx1"/>
                </a:solidFill>
                <a:latin typeface="Corbel" panose="020B0503020204020204" pitchFamily="34" charset="0"/>
              </a:rPr>
            </a:br>
            <a:r>
              <a:rPr lang="es-MX" sz="2000" dirty="0">
                <a:solidFill>
                  <a:schemeClr val="tx1"/>
                </a:solidFill>
                <a:latin typeface="Corbel" panose="020B0503020204020204" pitchFamily="34" charset="0"/>
              </a:rPr>
              <a:t/>
            </a:r>
            <a:br>
              <a:rPr lang="es-MX" sz="2000" dirty="0">
                <a:solidFill>
                  <a:schemeClr val="tx1"/>
                </a:solidFill>
                <a:latin typeface="Corbel" panose="020B0503020204020204" pitchFamily="34" charset="0"/>
              </a:rPr>
            </a:br>
            <a:r>
              <a:rPr lang="es-MX" sz="2000" dirty="0">
                <a:solidFill>
                  <a:schemeClr val="tx1"/>
                </a:solidFill>
                <a:latin typeface="Corbel" panose="020B0503020204020204" pitchFamily="34" charset="0"/>
              </a:rPr>
              <a:t/>
            </a:r>
            <a:br>
              <a:rPr lang="es-MX" sz="2000" dirty="0">
                <a:solidFill>
                  <a:schemeClr val="tx1"/>
                </a:solidFill>
                <a:latin typeface="Corbel" panose="020B0503020204020204" pitchFamily="34" charset="0"/>
              </a:rPr>
            </a:br>
            <a:r>
              <a:rPr lang="es-MX" sz="2000" dirty="0">
                <a:solidFill>
                  <a:schemeClr val="tx1"/>
                </a:solidFill>
                <a:latin typeface="Corbel" panose="020B0503020204020204" pitchFamily="34" charset="0"/>
              </a:rPr>
              <a:t/>
            </a:r>
            <a:br>
              <a:rPr lang="es-MX" sz="2000" dirty="0">
                <a:solidFill>
                  <a:schemeClr val="tx1"/>
                </a:solidFill>
                <a:latin typeface="Corbel" panose="020B0503020204020204" pitchFamily="34" charset="0"/>
              </a:rPr>
            </a:br>
            <a:r>
              <a:rPr lang="es-MX" sz="2000" dirty="0">
                <a:solidFill>
                  <a:schemeClr val="tx1"/>
                </a:solidFill>
                <a:latin typeface="Corbel" panose="020B0503020204020204" pitchFamily="34" charset="0"/>
              </a:rPr>
              <a:t/>
            </a:r>
            <a:br>
              <a:rPr lang="es-MX" sz="2000" dirty="0">
                <a:solidFill>
                  <a:schemeClr val="tx1"/>
                </a:solidFill>
                <a:latin typeface="Corbel" panose="020B0503020204020204" pitchFamily="34" charset="0"/>
              </a:rPr>
            </a:br>
            <a:r>
              <a:rPr lang="es-MX" sz="1000" dirty="0">
                <a:solidFill>
                  <a:schemeClr val="tx1"/>
                </a:solidFill>
                <a:latin typeface="Corbel" panose="020B0503020204020204" pitchFamily="34" charset="0"/>
              </a:rPr>
              <a:t/>
            </a:r>
            <a:br>
              <a:rPr lang="es-MX" sz="1000" dirty="0">
                <a:solidFill>
                  <a:schemeClr val="tx1"/>
                </a:solidFill>
                <a:latin typeface="Corbel" panose="020B0503020204020204" pitchFamily="34" charset="0"/>
              </a:rPr>
            </a:br>
            <a:endParaRPr lang="es-MX" sz="1000" dirty="0">
              <a:solidFill>
                <a:srgbClr val="008442"/>
              </a:solidFill>
              <a:latin typeface="Corbel" panose="020B0503020204020204" pitchFamily="34" charset="0"/>
            </a:endParaRPr>
          </a:p>
        </p:txBody>
      </p:sp>
      <p:sp>
        <p:nvSpPr>
          <p:cNvPr id="2" name="Rectángulo 1"/>
          <p:cNvSpPr/>
          <p:nvPr/>
        </p:nvSpPr>
        <p:spPr bwMode="gray">
          <a:xfrm>
            <a:off x="6657790" y="6401398"/>
            <a:ext cx="5102410" cy="21894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300"/>
              </a:spcBef>
              <a:spcAft>
                <a:spcPts val="0"/>
              </a:spcAft>
              <a:buClrTx/>
              <a:buSzTx/>
              <a:buFont typeface="Courier New" pitchFamily="49" charset="0"/>
              <a:buNone/>
              <a:tabLst/>
              <a:defRPr/>
            </a:pPr>
            <a:endParaRPr kumimoji="0" lang="es-ES" sz="1600" b="0" i="0" u="none" strike="noStrike" kern="1200" cap="none" spc="0" normalizeH="0" baseline="0" noProof="0" dirty="0">
              <a:ln>
                <a:noFill/>
              </a:ln>
              <a:solidFill>
                <a:prstClr val="black"/>
              </a:solidFill>
              <a:effectLst/>
              <a:uLnTx/>
              <a:uFillTx/>
              <a:latin typeface="Arial" pitchFamily="34" charset="0"/>
              <a:ea typeface="+mn-ea"/>
              <a:cs typeface="Arial" pitchFamily="34" charset="0"/>
            </a:endParaRPr>
          </a:p>
        </p:txBody>
      </p:sp>
      <p:sp>
        <p:nvSpPr>
          <p:cNvPr id="4" name="CuadroTexto 3"/>
          <p:cNvSpPr txBox="1"/>
          <p:nvPr/>
        </p:nvSpPr>
        <p:spPr bwMode="gray">
          <a:xfrm>
            <a:off x="242046" y="206188"/>
            <a:ext cx="2519083" cy="553998"/>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300"/>
              </a:spcBef>
              <a:spcAft>
                <a:spcPts val="0"/>
              </a:spcAft>
              <a:buClrTx/>
              <a:buSzTx/>
              <a:buFontTx/>
              <a:buNone/>
              <a:tabLst/>
              <a:defRPr/>
            </a:pPr>
            <a:r>
              <a:rPr kumimoji="0" lang="es-MX" sz="3600" b="0" i="0" u="none" strike="noStrike" kern="1200" cap="none" spc="0" normalizeH="0" baseline="0" noProof="0" dirty="0" err="1">
                <a:ln>
                  <a:noFill/>
                </a:ln>
                <a:solidFill>
                  <a:srgbClr val="008442"/>
                </a:solidFill>
                <a:effectLst/>
                <a:uLnTx/>
                <a:uFillTx/>
                <a:latin typeface="Corbel" panose="020B0503020204020204" pitchFamily="34" charset="0"/>
                <a:ea typeface="+mn-ea"/>
                <a:cs typeface="+mn-cs"/>
              </a:rPr>
              <a:t>Macrozonas</a:t>
            </a:r>
            <a:endParaRPr kumimoji="0" lang="es-PE" sz="3600" b="0" i="0" u="none" strike="noStrike" kern="1200" cap="none" spc="0" normalizeH="0" baseline="0" noProof="0" dirty="0" err="1">
              <a:ln>
                <a:noFill/>
              </a:ln>
              <a:solidFill>
                <a:prstClr val="black"/>
              </a:solidFill>
              <a:effectLst/>
              <a:uLnTx/>
              <a:uFillTx/>
              <a:latin typeface="Arial" pitchFamily="34" charset="0"/>
              <a:ea typeface="+mn-ea"/>
              <a:cs typeface="Arial" pitchFamily="34" charset="0"/>
            </a:endParaRPr>
          </a:p>
        </p:txBody>
      </p:sp>
      <p:pic>
        <p:nvPicPr>
          <p:cNvPr id="7" name="Picture 2" descr="8fd89eeb-04a0-429f-ba41-ace053e51b5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6290" y="860156"/>
            <a:ext cx="5741707" cy="59103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6" name="Tabla 5"/>
          <p:cNvGraphicFramePr>
            <a:graphicFrameLocks noGrp="1"/>
          </p:cNvGraphicFramePr>
          <p:nvPr/>
        </p:nvGraphicFramePr>
        <p:xfrm>
          <a:off x="7244584" y="3880185"/>
          <a:ext cx="4069179" cy="1680810"/>
        </p:xfrm>
        <a:graphic>
          <a:graphicData uri="http://schemas.openxmlformats.org/drawingml/2006/table">
            <a:tbl>
              <a:tblPr firstRow="1" bandRow="1">
                <a:tableStyleId>{21E4AEA4-8DFA-4A89-87EB-49C32662AFE0}</a:tableStyleId>
              </a:tblPr>
              <a:tblGrid>
                <a:gridCol w="1356393">
                  <a:extLst>
                    <a:ext uri="{9D8B030D-6E8A-4147-A177-3AD203B41FA5}">
                      <a16:colId xmlns:a16="http://schemas.microsoft.com/office/drawing/2014/main" val="3081067454"/>
                    </a:ext>
                  </a:extLst>
                </a:gridCol>
                <a:gridCol w="1678403">
                  <a:extLst>
                    <a:ext uri="{9D8B030D-6E8A-4147-A177-3AD203B41FA5}">
                      <a16:colId xmlns:a16="http://schemas.microsoft.com/office/drawing/2014/main" val="1604249148"/>
                    </a:ext>
                  </a:extLst>
                </a:gridCol>
                <a:gridCol w="1034383">
                  <a:extLst>
                    <a:ext uri="{9D8B030D-6E8A-4147-A177-3AD203B41FA5}">
                      <a16:colId xmlns:a16="http://schemas.microsoft.com/office/drawing/2014/main" val="3282530109"/>
                    </a:ext>
                  </a:extLst>
                </a:gridCol>
              </a:tblGrid>
              <a:tr h="216000">
                <a:tc>
                  <a:txBody>
                    <a:bodyPr/>
                    <a:lstStyle/>
                    <a:p>
                      <a:pPr algn="ctr">
                        <a:spcAft>
                          <a:spcPts val="0"/>
                        </a:spcAft>
                      </a:pPr>
                      <a:r>
                        <a:rPr lang="es-PE" sz="1200" dirty="0" err="1">
                          <a:effectLst/>
                          <a:latin typeface="Corbel" panose="020B0503020204020204" pitchFamily="34" charset="0"/>
                        </a:rPr>
                        <a:t>Macrozona</a:t>
                      </a:r>
                      <a:endParaRPr lang="es-PE" sz="1200" dirty="0">
                        <a:effectLst/>
                        <a:latin typeface="Corbel" panose="020B0503020204020204" pitchFamily="34" charset="0"/>
                        <a:ea typeface="Calibri" panose="020F0502020204030204" pitchFamily="34" charset="0"/>
                      </a:endParaRPr>
                    </a:p>
                  </a:txBody>
                  <a:tcPr marL="9525" marR="9525" marT="9525" marB="9525" anchor="ctr">
                    <a:solidFill>
                      <a:schemeClr val="accent4">
                        <a:lumMod val="75000"/>
                      </a:schemeClr>
                    </a:solidFill>
                  </a:tcPr>
                </a:tc>
                <a:tc>
                  <a:txBody>
                    <a:bodyPr/>
                    <a:lstStyle/>
                    <a:p>
                      <a:pPr algn="ctr">
                        <a:spcAft>
                          <a:spcPts val="0"/>
                        </a:spcAft>
                      </a:pPr>
                      <a:r>
                        <a:rPr lang="es-PE" sz="1200" dirty="0">
                          <a:effectLst/>
                          <a:latin typeface="Corbel" panose="020B0503020204020204" pitchFamily="34" charset="0"/>
                        </a:rPr>
                        <a:t>Población electoral  </a:t>
                      </a:r>
                    </a:p>
                    <a:p>
                      <a:pPr algn="ctr">
                        <a:spcAft>
                          <a:spcPts val="0"/>
                        </a:spcAft>
                      </a:pPr>
                      <a:r>
                        <a:rPr lang="es-PE" sz="1200" dirty="0">
                          <a:effectLst/>
                          <a:latin typeface="Corbel" panose="020B0503020204020204" pitchFamily="34" charset="0"/>
                        </a:rPr>
                        <a:t>(18 años</a:t>
                      </a:r>
                      <a:r>
                        <a:rPr lang="es-PE" sz="1200" baseline="0" dirty="0">
                          <a:effectLst/>
                          <a:latin typeface="Corbel" panose="020B0503020204020204" pitchFamily="34" charset="0"/>
                        </a:rPr>
                        <a:t> a más, con DNI)</a:t>
                      </a:r>
                      <a:endParaRPr lang="es-PE" sz="1200" dirty="0">
                        <a:effectLst/>
                        <a:latin typeface="Corbel" panose="020B0503020204020204" pitchFamily="34" charset="0"/>
                        <a:ea typeface="Calibri" panose="020F0502020204030204" pitchFamily="34" charset="0"/>
                      </a:endParaRPr>
                    </a:p>
                  </a:txBody>
                  <a:tcPr marL="9525" marR="9525" marT="9525" marB="9525" anchor="ctr">
                    <a:solidFill>
                      <a:schemeClr val="accent4">
                        <a:lumMod val="75000"/>
                      </a:schemeClr>
                    </a:solidFill>
                  </a:tcPr>
                </a:tc>
                <a:tc>
                  <a:txBody>
                    <a:bodyPr/>
                    <a:lstStyle/>
                    <a:p>
                      <a:pPr algn="ctr">
                        <a:spcAft>
                          <a:spcPts val="0"/>
                        </a:spcAft>
                      </a:pPr>
                      <a:r>
                        <a:rPr lang="es-MX" sz="1200" dirty="0">
                          <a:effectLst/>
                          <a:latin typeface="Corbel" panose="020B0503020204020204" pitchFamily="34" charset="0"/>
                          <a:ea typeface="+mn-ea"/>
                        </a:rPr>
                        <a:t>Porcentaje</a:t>
                      </a:r>
                      <a:endParaRPr lang="es-PE" sz="1200" dirty="0">
                        <a:effectLst/>
                        <a:latin typeface="Corbel" panose="020B0503020204020204" pitchFamily="34" charset="0"/>
                        <a:ea typeface="Calibri" panose="020F0502020204030204" pitchFamily="34" charset="0"/>
                      </a:endParaRPr>
                    </a:p>
                  </a:txBody>
                  <a:tcPr marL="9525" marR="9525" marT="9525" marB="9525" anchor="ctr">
                    <a:solidFill>
                      <a:schemeClr val="accent4">
                        <a:lumMod val="75000"/>
                      </a:schemeClr>
                    </a:solidFill>
                  </a:tcPr>
                </a:tc>
                <a:extLst>
                  <a:ext uri="{0D108BD9-81ED-4DB2-BD59-A6C34878D82A}">
                    <a16:rowId xmlns:a16="http://schemas.microsoft.com/office/drawing/2014/main" val="2636019552"/>
                  </a:ext>
                </a:extLst>
              </a:tr>
              <a:tr h="216000">
                <a:tc>
                  <a:txBody>
                    <a:bodyPr/>
                    <a:lstStyle/>
                    <a:p>
                      <a:pPr algn="l">
                        <a:spcAft>
                          <a:spcPts val="0"/>
                        </a:spcAft>
                      </a:pPr>
                      <a:r>
                        <a:rPr lang="es-PE" sz="1200" dirty="0">
                          <a:effectLst/>
                          <a:latin typeface="Corbel" panose="020B0503020204020204" pitchFamily="34" charset="0"/>
                        </a:rPr>
                        <a:t>Lima Metropolitana</a:t>
                      </a:r>
                      <a:endParaRPr lang="es-PE" sz="1200" dirty="0">
                        <a:solidFill>
                          <a:schemeClr val="tx1"/>
                        </a:solidFill>
                        <a:effectLst/>
                        <a:latin typeface="Corbel" panose="020B0503020204020204" pitchFamily="34" charset="0"/>
                        <a:ea typeface="Calibri" panose="020F0502020204030204" pitchFamily="34" charset="0"/>
                      </a:endParaRPr>
                    </a:p>
                  </a:txBody>
                  <a:tcPr marL="9525" marR="9525" marT="9525" marB="9525" anchor="ctr">
                    <a:solidFill>
                      <a:schemeClr val="accent4">
                        <a:lumMod val="20000"/>
                        <a:lumOff val="80000"/>
                      </a:schemeClr>
                    </a:solidFill>
                  </a:tcPr>
                </a:tc>
                <a:tc>
                  <a:txBody>
                    <a:bodyPr/>
                    <a:lstStyle/>
                    <a:p>
                      <a:pPr algn="ctr">
                        <a:spcAft>
                          <a:spcPts val="0"/>
                        </a:spcAft>
                      </a:pPr>
                      <a:r>
                        <a:rPr lang="es-PE" sz="1200" dirty="0">
                          <a:effectLst/>
                          <a:latin typeface="Corbel" panose="020B0503020204020204" pitchFamily="34" charset="0"/>
                        </a:rPr>
                        <a:t>8383077</a:t>
                      </a:r>
                      <a:endParaRPr lang="es-PE" sz="1200" dirty="0">
                        <a:solidFill>
                          <a:schemeClr val="tx1"/>
                        </a:solidFill>
                        <a:effectLst/>
                        <a:latin typeface="Corbel" panose="020B0503020204020204" pitchFamily="34" charset="0"/>
                        <a:ea typeface="Calibri" panose="020F0502020204030204" pitchFamily="34" charset="0"/>
                      </a:endParaRPr>
                    </a:p>
                  </a:txBody>
                  <a:tcPr marL="9525" marR="9525" marT="9525" marB="9525" anchor="ctr">
                    <a:solidFill>
                      <a:schemeClr val="accent4">
                        <a:lumMod val="20000"/>
                        <a:lumOff val="80000"/>
                      </a:schemeClr>
                    </a:solidFill>
                  </a:tcPr>
                </a:tc>
                <a:tc>
                  <a:txBody>
                    <a:bodyPr/>
                    <a:lstStyle/>
                    <a:p>
                      <a:pPr algn="ctr">
                        <a:spcAft>
                          <a:spcPts val="0"/>
                        </a:spcAft>
                      </a:pPr>
                      <a:r>
                        <a:rPr lang="es-PE" sz="1200" dirty="0">
                          <a:effectLst/>
                          <a:latin typeface="Corbel" panose="020B0503020204020204" pitchFamily="34" charset="0"/>
                        </a:rPr>
                        <a:t>34.5%</a:t>
                      </a:r>
                      <a:endParaRPr lang="es-PE" sz="1200" dirty="0">
                        <a:solidFill>
                          <a:schemeClr val="tx1"/>
                        </a:solidFill>
                        <a:effectLst/>
                        <a:latin typeface="Corbel" panose="020B0503020204020204" pitchFamily="34" charset="0"/>
                        <a:ea typeface="Calibri" panose="020F0502020204030204" pitchFamily="34" charset="0"/>
                      </a:endParaRPr>
                    </a:p>
                  </a:txBody>
                  <a:tcPr marL="9525" marR="9525" marT="9525" marB="9525" anchor="ctr">
                    <a:solidFill>
                      <a:schemeClr val="accent4">
                        <a:lumMod val="20000"/>
                        <a:lumOff val="80000"/>
                      </a:schemeClr>
                    </a:solidFill>
                  </a:tcPr>
                </a:tc>
                <a:extLst>
                  <a:ext uri="{0D108BD9-81ED-4DB2-BD59-A6C34878D82A}">
                    <a16:rowId xmlns:a16="http://schemas.microsoft.com/office/drawing/2014/main" val="377102091"/>
                  </a:ext>
                </a:extLst>
              </a:tr>
              <a:tr h="216000">
                <a:tc>
                  <a:txBody>
                    <a:bodyPr/>
                    <a:lstStyle/>
                    <a:p>
                      <a:pPr algn="l">
                        <a:spcAft>
                          <a:spcPts val="0"/>
                        </a:spcAft>
                      </a:pPr>
                      <a:r>
                        <a:rPr lang="es-PE" sz="1200" dirty="0">
                          <a:effectLst/>
                          <a:latin typeface="Corbel" panose="020B0503020204020204" pitchFamily="34" charset="0"/>
                        </a:rPr>
                        <a:t>Norte</a:t>
                      </a:r>
                      <a:endParaRPr lang="es-PE" sz="1200" dirty="0">
                        <a:solidFill>
                          <a:schemeClr val="tx1"/>
                        </a:solidFill>
                        <a:effectLst/>
                        <a:latin typeface="Corbel" panose="020B0503020204020204" pitchFamily="34" charset="0"/>
                        <a:ea typeface="Calibri" panose="020F0502020204030204" pitchFamily="34" charset="0"/>
                      </a:endParaRPr>
                    </a:p>
                  </a:txBody>
                  <a:tcPr marL="9525" marR="9525" marT="9525" marB="9525" anchor="ctr">
                    <a:solidFill>
                      <a:schemeClr val="accent4">
                        <a:lumMod val="20000"/>
                        <a:lumOff val="80000"/>
                      </a:schemeClr>
                    </a:solidFill>
                  </a:tcPr>
                </a:tc>
                <a:tc>
                  <a:txBody>
                    <a:bodyPr/>
                    <a:lstStyle/>
                    <a:p>
                      <a:pPr algn="ctr">
                        <a:spcAft>
                          <a:spcPts val="0"/>
                        </a:spcAft>
                      </a:pPr>
                      <a:r>
                        <a:rPr lang="es-PE" sz="1200" dirty="0">
                          <a:effectLst/>
                          <a:latin typeface="Corbel" panose="020B0503020204020204" pitchFamily="34" charset="0"/>
                        </a:rPr>
                        <a:t>5774594</a:t>
                      </a:r>
                      <a:endParaRPr lang="es-PE" sz="1200" dirty="0">
                        <a:solidFill>
                          <a:schemeClr val="tx1"/>
                        </a:solidFill>
                        <a:effectLst/>
                        <a:latin typeface="Corbel" panose="020B0503020204020204" pitchFamily="34" charset="0"/>
                        <a:ea typeface="Calibri" panose="020F0502020204030204" pitchFamily="34" charset="0"/>
                      </a:endParaRPr>
                    </a:p>
                  </a:txBody>
                  <a:tcPr marL="9525" marR="9525" marT="9525" marB="9525" anchor="ctr">
                    <a:solidFill>
                      <a:schemeClr val="accent4">
                        <a:lumMod val="20000"/>
                        <a:lumOff val="80000"/>
                      </a:schemeClr>
                    </a:solidFill>
                  </a:tcPr>
                </a:tc>
                <a:tc>
                  <a:txBody>
                    <a:bodyPr/>
                    <a:lstStyle/>
                    <a:p>
                      <a:pPr algn="ctr">
                        <a:spcAft>
                          <a:spcPts val="0"/>
                        </a:spcAft>
                      </a:pPr>
                      <a:r>
                        <a:rPr lang="es-PE" sz="1200" dirty="0">
                          <a:effectLst/>
                          <a:latin typeface="Corbel" panose="020B0503020204020204" pitchFamily="34" charset="0"/>
                        </a:rPr>
                        <a:t>23.8%</a:t>
                      </a:r>
                      <a:endParaRPr lang="es-PE" sz="1200" dirty="0">
                        <a:solidFill>
                          <a:schemeClr val="tx1"/>
                        </a:solidFill>
                        <a:effectLst/>
                        <a:latin typeface="Corbel" panose="020B0503020204020204" pitchFamily="34" charset="0"/>
                        <a:ea typeface="Calibri" panose="020F0502020204030204" pitchFamily="34" charset="0"/>
                      </a:endParaRPr>
                    </a:p>
                  </a:txBody>
                  <a:tcPr marL="9525" marR="9525" marT="9525" marB="9525" anchor="ctr">
                    <a:solidFill>
                      <a:schemeClr val="accent4">
                        <a:lumMod val="20000"/>
                        <a:lumOff val="80000"/>
                      </a:schemeClr>
                    </a:solidFill>
                  </a:tcPr>
                </a:tc>
                <a:extLst>
                  <a:ext uri="{0D108BD9-81ED-4DB2-BD59-A6C34878D82A}">
                    <a16:rowId xmlns:a16="http://schemas.microsoft.com/office/drawing/2014/main" val="711443594"/>
                  </a:ext>
                </a:extLst>
              </a:tr>
              <a:tr h="216000">
                <a:tc>
                  <a:txBody>
                    <a:bodyPr/>
                    <a:lstStyle/>
                    <a:p>
                      <a:pPr algn="l">
                        <a:spcAft>
                          <a:spcPts val="0"/>
                        </a:spcAft>
                      </a:pPr>
                      <a:r>
                        <a:rPr lang="es-PE" sz="1200" dirty="0">
                          <a:effectLst/>
                          <a:latin typeface="Corbel" panose="020B0503020204020204" pitchFamily="34" charset="0"/>
                        </a:rPr>
                        <a:t>Sur</a:t>
                      </a:r>
                      <a:endParaRPr lang="es-PE" sz="1200" dirty="0">
                        <a:solidFill>
                          <a:schemeClr val="tx1"/>
                        </a:solidFill>
                        <a:effectLst/>
                        <a:latin typeface="Corbel" panose="020B0503020204020204" pitchFamily="34" charset="0"/>
                        <a:ea typeface="Calibri" panose="020F0502020204030204" pitchFamily="34" charset="0"/>
                      </a:endParaRPr>
                    </a:p>
                  </a:txBody>
                  <a:tcPr marL="9525" marR="9525" marT="9525" marB="9525" anchor="ctr">
                    <a:solidFill>
                      <a:schemeClr val="accent4">
                        <a:lumMod val="20000"/>
                        <a:lumOff val="80000"/>
                      </a:schemeClr>
                    </a:solidFill>
                  </a:tcPr>
                </a:tc>
                <a:tc>
                  <a:txBody>
                    <a:bodyPr/>
                    <a:lstStyle/>
                    <a:p>
                      <a:pPr algn="ctr">
                        <a:spcAft>
                          <a:spcPts val="0"/>
                        </a:spcAft>
                      </a:pPr>
                      <a:r>
                        <a:rPr lang="es-PE" sz="1200" dirty="0">
                          <a:solidFill>
                            <a:schemeClr val="tx1"/>
                          </a:solidFill>
                          <a:effectLst/>
                          <a:latin typeface="Corbel" panose="020B0503020204020204" pitchFamily="34" charset="0"/>
                          <a:ea typeface="Calibri" panose="020F0502020204030204" pitchFamily="34" charset="0"/>
                        </a:rPr>
                        <a:t>4812789</a:t>
                      </a:r>
                    </a:p>
                  </a:txBody>
                  <a:tcPr marL="9525" marR="9525" marT="9525" marB="9525" anchor="ctr">
                    <a:solidFill>
                      <a:schemeClr val="accent4">
                        <a:lumMod val="20000"/>
                        <a:lumOff val="80000"/>
                      </a:schemeClr>
                    </a:solidFill>
                  </a:tcPr>
                </a:tc>
                <a:tc>
                  <a:txBody>
                    <a:bodyPr/>
                    <a:lstStyle/>
                    <a:p>
                      <a:pPr algn="ctr">
                        <a:spcAft>
                          <a:spcPts val="0"/>
                        </a:spcAft>
                      </a:pPr>
                      <a:r>
                        <a:rPr lang="es-PE" sz="1200" dirty="0">
                          <a:effectLst/>
                          <a:latin typeface="Corbel" panose="020B0503020204020204" pitchFamily="34" charset="0"/>
                        </a:rPr>
                        <a:t>19.8%</a:t>
                      </a:r>
                      <a:endParaRPr lang="es-PE" sz="1200" dirty="0">
                        <a:solidFill>
                          <a:schemeClr val="tx1"/>
                        </a:solidFill>
                        <a:effectLst/>
                        <a:latin typeface="Corbel" panose="020B0503020204020204" pitchFamily="34" charset="0"/>
                        <a:ea typeface="Calibri" panose="020F0502020204030204" pitchFamily="34" charset="0"/>
                      </a:endParaRPr>
                    </a:p>
                  </a:txBody>
                  <a:tcPr marL="9525" marR="9525" marT="9525" marB="9525" anchor="ctr">
                    <a:solidFill>
                      <a:schemeClr val="accent4">
                        <a:lumMod val="20000"/>
                        <a:lumOff val="80000"/>
                      </a:schemeClr>
                    </a:solidFill>
                  </a:tcPr>
                </a:tc>
                <a:extLst>
                  <a:ext uri="{0D108BD9-81ED-4DB2-BD59-A6C34878D82A}">
                    <a16:rowId xmlns:a16="http://schemas.microsoft.com/office/drawing/2014/main" val="1017303115"/>
                  </a:ext>
                </a:extLst>
              </a:tr>
              <a:tr h="216000">
                <a:tc>
                  <a:txBody>
                    <a:bodyPr/>
                    <a:lstStyle/>
                    <a:p>
                      <a:pPr algn="l">
                        <a:spcAft>
                          <a:spcPts val="0"/>
                        </a:spcAft>
                      </a:pPr>
                      <a:r>
                        <a:rPr lang="es-PE" sz="1200" dirty="0">
                          <a:effectLst/>
                          <a:latin typeface="Corbel" panose="020B0503020204020204" pitchFamily="34" charset="0"/>
                        </a:rPr>
                        <a:t>Selva</a:t>
                      </a:r>
                      <a:endParaRPr lang="es-PE" sz="1200" dirty="0">
                        <a:solidFill>
                          <a:schemeClr val="tx1"/>
                        </a:solidFill>
                        <a:effectLst/>
                        <a:latin typeface="Corbel" panose="020B0503020204020204" pitchFamily="34" charset="0"/>
                        <a:ea typeface="Calibri" panose="020F0502020204030204" pitchFamily="34" charset="0"/>
                      </a:endParaRPr>
                    </a:p>
                  </a:txBody>
                  <a:tcPr marL="9525" marR="9525" marT="9525" marB="9525" anchor="ctr">
                    <a:solidFill>
                      <a:schemeClr val="accent4">
                        <a:lumMod val="20000"/>
                        <a:lumOff val="80000"/>
                      </a:schemeClr>
                    </a:solidFill>
                  </a:tcPr>
                </a:tc>
                <a:tc>
                  <a:txBody>
                    <a:bodyPr/>
                    <a:lstStyle/>
                    <a:p>
                      <a:pPr algn="ctr">
                        <a:spcAft>
                          <a:spcPts val="0"/>
                        </a:spcAft>
                      </a:pPr>
                      <a:r>
                        <a:rPr lang="es-PE" sz="1200" dirty="0">
                          <a:effectLst/>
                          <a:latin typeface="Corbel" panose="020B0503020204020204" pitchFamily="34" charset="0"/>
                        </a:rPr>
                        <a:t>2961010</a:t>
                      </a:r>
                      <a:endParaRPr lang="es-PE" sz="1200" dirty="0">
                        <a:solidFill>
                          <a:schemeClr val="tx1"/>
                        </a:solidFill>
                        <a:effectLst/>
                        <a:latin typeface="Corbel" panose="020B0503020204020204" pitchFamily="34" charset="0"/>
                        <a:ea typeface="Calibri" panose="020F0502020204030204" pitchFamily="34" charset="0"/>
                      </a:endParaRPr>
                    </a:p>
                  </a:txBody>
                  <a:tcPr marL="9525" marR="9525" marT="9525" marB="9525" anchor="ctr">
                    <a:solidFill>
                      <a:schemeClr val="accent4">
                        <a:lumMod val="20000"/>
                        <a:lumOff val="80000"/>
                      </a:schemeClr>
                    </a:solidFill>
                  </a:tcPr>
                </a:tc>
                <a:tc>
                  <a:txBody>
                    <a:bodyPr/>
                    <a:lstStyle/>
                    <a:p>
                      <a:pPr algn="ctr">
                        <a:spcAft>
                          <a:spcPts val="0"/>
                        </a:spcAft>
                      </a:pPr>
                      <a:r>
                        <a:rPr lang="es-PE" sz="1200" dirty="0">
                          <a:effectLst/>
                          <a:latin typeface="Corbel" panose="020B0503020204020204" pitchFamily="34" charset="0"/>
                        </a:rPr>
                        <a:t>12.2%</a:t>
                      </a:r>
                      <a:endParaRPr lang="es-PE" sz="1200" dirty="0">
                        <a:solidFill>
                          <a:schemeClr val="tx1"/>
                        </a:solidFill>
                        <a:effectLst/>
                        <a:latin typeface="Corbel" panose="020B0503020204020204" pitchFamily="34" charset="0"/>
                        <a:ea typeface="Calibri" panose="020F0502020204030204" pitchFamily="34" charset="0"/>
                      </a:endParaRPr>
                    </a:p>
                  </a:txBody>
                  <a:tcPr marL="9525" marR="9525" marT="9525" marB="9525" anchor="ctr">
                    <a:solidFill>
                      <a:schemeClr val="accent4">
                        <a:lumMod val="20000"/>
                        <a:lumOff val="80000"/>
                      </a:schemeClr>
                    </a:solidFill>
                  </a:tcPr>
                </a:tc>
                <a:extLst>
                  <a:ext uri="{0D108BD9-81ED-4DB2-BD59-A6C34878D82A}">
                    <a16:rowId xmlns:a16="http://schemas.microsoft.com/office/drawing/2014/main" val="968356458"/>
                  </a:ext>
                </a:extLst>
              </a:tr>
              <a:tr h="216000">
                <a:tc>
                  <a:txBody>
                    <a:bodyPr/>
                    <a:lstStyle/>
                    <a:p>
                      <a:pPr algn="l">
                        <a:spcAft>
                          <a:spcPts val="0"/>
                        </a:spcAft>
                      </a:pPr>
                      <a:r>
                        <a:rPr lang="es-PE" sz="1200" dirty="0">
                          <a:effectLst/>
                          <a:latin typeface="Corbel" panose="020B0503020204020204" pitchFamily="34" charset="0"/>
                        </a:rPr>
                        <a:t>Centro</a:t>
                      </a:r>
                      <a:endParaRPr lang="es-PE" sz="1200" dirty="0">
                        <a:solidFill>
                          <a:schemeClr val="tx1"/>
                        </a:solidFill>
                        <a:effectLst/>
                        <a:latin typeface="Corbel" panose="020B0503020204020204" pitchFamily="34" charset="0"/>
                        <a:ea typeface="Calibri" panose="020F0502020204030204" pitchFamily="34" charset="0"/>
                      </a:endParaRPr>
                    </a:p>
                  </a:txBody>
                  <a:tcPr marL="9525" marR="9525" marT="9525" marB="9525" anchor="ctr">
                    <a:solidFill>
                      <a:schemeClr val="accent4">
                        <a:lumMod val="20000"/>
                        <a:lumOff val="80000"/>
                      </a:schemeClr>
                    </a:solidFill>
                  </a:tcPr>
                </a:tc>
                <a:tc>
                  <a:txBody>
                    <a:bodyPr/>
                    <a:lstStyle/>
                    <a:p>
                      <a:pPr algn="ctr">
                        <a:spcAft>
                          <a:spcPts val="0"/>
                        </a:spcAft>
                      </a:pPr>
                      <a:r>
                        <a:rPr lang="es-PE" sz="1200" dirty="0">
                          <a:effectLst/>
                          <a:latin typeface="Corbel" panose="020B0503020204020204" pitchFamily="34" charset="0"/>
                        </a:rPr>
                        <a:t>2359451</a:t>
                      </a:r>
                      <a:endParaRPr lang="es-PE" sz="1200" dirty="0">
                        <a:solidFill>
                          <a:schemeClr val="tx1"/>
                        </a:solidFill>
                        <a:effectLst/>
                        <a:latin typeface="Corbel" panose="020B0503020204020204" pitchFamily="34" charset="0"/>
                        <a:ea typeface="Calibri" panose="020F0502020204030204" pitchFamily="34" charset="0"/>
                      </a:endParaRPr>
                    </a:p>
                  </a:txBody>
                  <a:tcPr marL="9525" marR="9525" marT="9525" marB="9525" anchor="ctr">
                    <a:solidFill>
                      <a:schemeClr val="accent4">
                        <a:lumMod val="20000"/>
                        <a:lumOff val="80000"/>
                      </a:schemeClr>
                    </a:solidFill>
                  </a:tcPr>
                </a:tc>
                <a:tc>
                  <a:txBody>
                    <a:bodyPr/>
                    <a:lstStyle/>
                    <a:p>
                      <a:pPr algn="ctr">
                        <a:spcAft>
                          <a:spcPts val="0"/>
                        </a:spcAft>
                      </a:pPr>
                      <a:r>
                        <a:rPr lang="es-PE" sz="1200" dirty="0">
                          <a:effectLst/>
                          <a:latin typeface="Corbel" panose="020B0503020204020204" pitchFamily="34" charset="0"/>
                        </a:rPr>
                        <a:t>9.7%</a:t>
                      </a:r>
                      <a:endParaRPr lang="es-PE" sz="1200" dirty="0">
                        <a:solidFill>
                          <a:schemeClr val="tx1"/>
                        </a:solidFill>
                        <a:effectLst/>
                        <a:latin typeface="Corbel" panose="020B0503020204020204" pitchFamily="34" charset="0"/>
                        <a:ea typeface="Calibri" panose="020F0502020204030204" pitchFamily="34" charset="0"/>
                      </a:endParaRPr>
                    </a:p>
                  </a:txBody>
                  <a:tcPr marL="9525" marR="9525" marT="9525" marB="9525" anchor="ctr">
                    <a:solidFill>
                      <a:schemeClr val="accent4">
                        <a:lumMod val="20000"/>
                        <a:lumOff val="80000"/>
                      </a:schemeClr>
                    </a:solidFill>
                  </a:tcPr>
                </a:tc>
                <a:extLst>
                  <a:ext uri="{0D108BD9-81ED-4DB2-BD59-A6C34878D82A}">
                    <a16:rowId xmlns:a16="http://schemas.microsoft.com/office/drawing/2014/main" val="2044550633"/>
                  </a:ext>
                </a:extLst>
              </a:tr>
              <a:tr h="216000">
                <a:tc>
                  <a:txBody>
                    <a:bodyPr/>
                    <a:lstStyle/>
                    <a:p>
                      <a:pPr algn="l">
                        <a:spcAft>
                          <a:spcPts val="0"/>
                        </a:spcAft>
                      </a:pPr>
                      <a:r>
                        <a:rPr lang="es-PE" sz="1200" dirty="0">
                          <a:effectLst/>
                          <a:latin typeface="Corbel" panose="020B0503020204020204" pitchFamily="34" charset="0"/>
                        </a:rPr>
                        <a:t>Total </a:t>
                      </a:r>
                      <a:endParaRPr lang="es-PE" sz="1200" dirty="0">
                        <a:solidFill>
                          <a:schemeClr val="tx1"/>
                        </a:solidFill>
                        <a:effectLst/>
                        <a:latin typeface="Corbel" panose="020B0503020204020204" pitchFamily="34" charset="0"/>
                        <a:ea typeface="Calibri" panose="020F0502020204030204" pitchFamily="34" charset="0"/>
                      </a:endParaRPr>
                    </a:p>
                  </a:txBody>
                  <a:tcPr marL="9525" marR="9525" marT="9525" marB="9525" anchor="ctr">
                    <a:solidFill>
                      <a:schemeClr val="accent4">
                        <a:lumMod val="20000"/>
                        <a:lumOff val="80000"/>
                      </a:schemeClr>
                    </a:solidFill>
                  </a:tcPr>
                </a:tc>
                <a:tc>
                  <a:txBody>
                    <a:bodyPr/>
                    <a:lstStyle/>
                    <a:p>
                      <a:pPr algn="ctr">
                        <a:spcAft>
                          <a:spcPts val="0"/>
                        </a:spcAft>
                      </a:pPr>
                      <a:r>
                        <a:rPr lang="es-PE" sz="1200" dirty="0">
                          <a:effectLst/>
                          <a:latin typeface="Corbel" panose="020B0503020204020204" pitchFamily="34" charset="0"/>
                        </a:rPr>
                        <a:t>24290921</a:t>
                      </a:r>
                      <a:endParaRPr lang="es-PE" sz="1200" dirty="0">
                        <a:solidFill>
                          <a:schemeClr val="tx1"/>
                        </a:solidFill>
                        <a:effectLst/>
                        <a:latin typeface="Corbel" panose="020B0503020204020204" pitchFamily="34" charset="0"/>
                        <a:ea typeface="Calibri" panose="020F0502020204030204" pitchFamily="34" charset="0"/>
                      </a:endParaRPr>
                    </a:p>
                  </a:txBody>
                  <a:tcPr marL="9525" marR="9525" marT="9525" marB="9525" anchor="ctr">
                    <a:solidFill>
                      <a:schemeClr val="accent4">
                        <a:lumMod val="20000"/>
                        <a:lumOff val="80000"/>
                      </a:schemeClr>
                    </a:solidFill>
                  </a:tcPr>
                </a:tc>
                <a:tc>
                  <a:txBody>
                    <a:bodyPr/>
                    <a:lstStyle/>
                    <a:p>
                      <a:pPr algn="ctr">
                        <a:spcAft>
                          <a:spcPts val="0"/>
                        </a:spcAft>
                      </a:pPr>
                      <a:r>
                        <a:rPr lang="es-PE" sz="1200" dirty="0">
                          <a:effectLst/>
                          <a:latin typeface="Corbel" panose="020B0503020204020204" pitchFamily="34" charset="0"/>
                        </a:rPr>
                        <a:t>100%</a:t>
                      </a:r>
                      <a:endParaRPr lang="es-PE" sz="1200" dirty="0">
                        <a:solidFill>
                          <a:schemeClr val="tx1"/>
                        </a:solidFill>
                        <a:effectLst/>
                        <a:latin typeface="Corbel" panose="020B0503020204020204" pitchFamily="34" charset="0"/>
                        <a:ea typeface="Calibri" panose="020F0502020204030204" pitchFamily="34" charset="0"/>
                      </a:endParaRPr>
                    </a:p>
                  </a:txBody>
                  <a:tcPr marL="9525" marR="9525" marT="9525" marB="9525" anchor="ctr">
                    <a:solidFill>
                      <a:schemeClr val="accent4">
                        <a:lumMod val="20000"/>
                        <a:lumOff val="80000"/>
                      </a:schemeClr>
                    </a:solidFill>
                  </a:tcPr>
                </a:tc>
                <a:extLst>
                  <a:ext uri="{0D108BD9-81ED-4DB2-BD59-A6C34878D82A}">
                    <a16:rowId xmlns:a16="http://schemas.microsoft.com/office/drawing/2014/main" val="2431813890"/>
                  </a:ext>
                </a:extLst>
              </a:tr>
            </a:tbl>
          </a:graphicData>
        </a:graphic>
      </p:graphicFrame>
      <p:sp>
        <p:nvSpPr>
          <p:cNvPr id="8" name="CuadroTexto 7"/>
          <p:cNvSpPr txBox="1"/>
          <p:nvPr/>
        </p:nvSpPr>
        <p:spPr bwMode="gray">
          <a:xfrm>
            <a:off x="7251896" y="5777801"/>
            <a:ext cx="4061867" cy="523220"/>
          </a:xfrm>
          <a:prstGeom prst="rect">
            <a:avLst/>
          </a:prstGeom>
          <a:noFill/>
        </p:spPr>
        <p:txBody>
          <a:bodyPr wrap="square" lIns="0" tIns="0" rIns="0" bIns="0" rtlCol="0">
            <a:spAutoFit/>
          </a:bodyPr>
          <a:lstStyle/>
          <a:p>
            <a:r>
              <a:rPr lang="es-MX" sz="1050" dirty="0">
                <a:latin typeface="Corbel" panose="020B0503020204020204" pitchFamily="34" charset="0"/>
              </a:rPr>
              <a:t>Fuente: RENIEC. </a:t>
            </a:r>
            <a:r>
              <a:rPr lang="es-PE" sz="1050" dirty="0">
                <a:solidFill>
                  <a:prstClr val="black"/>
                </a:solidFill>
                <a:latin typeface="Corbel" panose="020B0503020204020204" pitchFamily="34" charset="0"/>
              </a:rPr>
              <a:t>Padrón Electoral de las Elecciones Generales 2021.</a:t>
            </a:r>
          </a:p>
          <a:p>
            <a:r>
              <a:rPr lang="es-PE" sz="1050" dirty="0">
                <a:solidFill>
                  <a:prstClr val="black"/>
                </a:solidFill>
                <a:latin typeface="Corbel" panose="020B0503020204020204" pitchFamily="34" charset="0"/>
              </a:rPr>
              <a:t>                 </a:t>
            </a:r>
            <a:r>
              <a:rPr lang="es-PE" sz="1050" dirty="0">
                <a:latin typeface="Corbel" panose="020B0503020204020204" pitchFamily="34" charset="0"/>
                <a:hlinkClick r:id="rId3"/>
              </a:rPr>
              <a:t>https://portales.reniec.gob.pe/web/estadistica/pelectoral</a:t>
            </a:r>
            <a:endParaRPr lang="es-PE" sz="1050" dirty="0">
              <a:latin typeface="Corbel" panose="020B0503020204020204" pitchFamily="34" charset="0"/>
            </a:endParaRPr>
          </a:p>
          <a:p>
            <a:pPr>
              <a:spcBef>
                <a:spcPts val="300"/>
              </a:spcBef>
            </a:pPr>
            <a:endParaRPr lang="es-PE" sz="1050" dirty="0">
              <a:latin typeface="Corbel" panose="020B0503020204020204" pitchFamily="34" charset="0"/>
              <a:cs typeface="Arial" pitchFamily="34" charset="0"/>
            </a:endParaRPr>
          </a:p>
        </p:txBody>
      </p:sp>
    </p:spTree>
    <p:extLst>
      <p:ext uri="{BB962C8B-B14F-4D97-AF65-F5344CB8AC3E}">
        <p14:creationId xmlns:p14="http://schemas.microsoft.com/office/powerpoint/2010/main" val="384350263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bwMode="gray">
          <a:xfrm>
            <a:off x="6657790" y="6401398"/>
            <a:ext cx="5102410" cy="21894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300"/>
              </a:spcBef>
              <a:spcAft>
                <a:spcPts val="0"/>
              </a:spcAft>
              <a:buClrTx/>
              <a:buSzTx/>
              <a:buFont typeface="Courier New" pitchFamily="49" charset="0"/>
              <a:buNone/>
              <a:tabLst/>
              <a:defRPr/>
            </a:pPr>
            <a:endParaRPr kumimoji="0" lang="es-ES" sz="1600" b="0" i="0" u="none" strike="noStrike" kern="1200" cap="none" spc="0" normalizeH="0" baseline="0" noProof="0" dirty="0">
              <a:ln>
                <a:noFill/>
              </a:ln>
              <a:solidFill>
                <a:prstClr val="black"/>
              </a:solidFill>
              <a:effectLst/>
              <a:uLnTx/>
              <a:uFillTx/>
              <a:latin typeface="Arial" pitchFamily="34" charset="0"/>
              <a:ea typeface="+mn-ea"/>
              <a:cs typeface="Arial" pitchFamily="34" charset="0"/>
            </a:endParaRPr>
          </a:p>
        </p:txBody>
      </p:sp>
      <p:graphicFrame>
        <p:nvGraphicFramePr>
          <p:cNvPr id="4" name="Tabla 3"/>
          <p:cNvGraphicFramePr>
            <a:graphicFrameLocks noGrp="1"/>
          </p:cNvGraphicFramePr>
          <p:nvPr/>
        </p:nvGraphicFramePr>
        <p:xfrm>
          <a:off x="494870" y="1362990"/>
          <a:ext cx="10965610" cy="4906800"/>
        </p:xfrm>
        <a:graphic>
          <a:graphicData uri="http://schemas.openxmlformats.org/drawingml/2006/table">
            <a:tbl>
              <a:tblPr firstRow="1" bandRow="1">
                <a:tableStyleId>{5C22544A-7EE6-4342-B048-85BDC9FD1C3A}</a:tableStyleId>
              </a:tblPr>
              <a:tblGrid>
                <a:gridCol w="1847796">
                  <a:extLst>
                    <a:ext uri="{9D8B030D-6E8A-4147-A177-3AD203B41FA5}">
                      <a16:colId xmlns:a16="http://schemas.microsoft.com/office/drawing/2014/main" val="3495774739"/>
                    </a:ext>
                  </a:extLst>
                </a:gridCol>
                <a:gridCol w="9117814">
                  <a:extLst>
                    <a:ext uri="{9D8B030D-6E8A-4147-A177-3AD203B41FA5}">
                      <a16:colId xmlns:a16="http://schemas.microsoft.com/office/drawing/2014/main" val="3538294562"/>
                    </a:ext>
                  </a:extLst>
                </a:gridCol>
              </a:tblGrid>
              <a:tr h="0">
                <a:tc>
                  <a:txBody>
                    <a:bodyPr/>
                    <a:lstStyle/>
                    <a:p>
                      <a:r>
                        <a:rPr lang="es-MX" sz="1200" b="0" spc="0" dirty="0">
                          <a:solidFill>
                            <a:schemeClr val="tx1"/>
                          </a:solidFill>
                          <a:latin typeface="Corbel" panose="020B0503020204020204" pitchFamily="34" charset="0"/>
                        </a:rPr>
                        <a:t>Encuestadora</a:t>
                      </a:r>
                      <a:endParaRPr lang="es-PE" sz="1200" b="0" spc="0" dirty="0">
                        <a:solidFill>
                          <a:schemeClr val="tx1"/>
                        </a:solidFill>
                        <a:latin typeface="Corbel" panose="020B0503020204020204" pitchFamily="34" charset="0"/>
                      </a:endParaRPr>
                    </a:p>
                  </a:txBody>
                  <a:tcPr>
                    <a:solidFill>
                      <a:schemeClr val="accent4">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1200" b="0" spc="0" dirty="0">
                          <a:solidFill>
                            <a:schemeClr val="tx1"/>
                          </a:solidFill>
                          <a:latin typeface="Corbel" panose="020B0503020204020204" pitchFamily="34" charset="0"/>
                        </a:rPr>
                        <a:t>Instituto de Estudios Peruanos (IEP)</a:t>
                      </a:r>
                    </a:p>
                  </a:txBody>
                  <a:tcPr>
                    <a:solidFill>
                      <a:schemeClr val="accent4">
                        <a:lumMod val="20000"/>
                        <a:lumOff val="80000"/>
                      </a:schemeClr>
                    </a:solidFill>
                  </a:tcPr>
                </a:tc>
                <a:extLst>
                  <a:ext uri="{0D108BD9-81ED-4DB2-BD59-A6C34878D82A}">
                    <a16:rowId xmlns:a16="http://schemas.microsoft.com/office/drawing/2014/main" val="2663244100"/>
                  </a:ext>
                </a:extLst>
              </a:tr>
              <a:tr h="312420">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s-MX" sz="1200" b="0" spc="0" dirty="0">
                          <a:solidFill>
                            <a:schemeClr val="tx1"/>
                          </a:solidFill>
                          <a:latin typeface="Corbel" panose="020B0503020204020204" pitchFamily="34" charset="0"/>
                        </a:rPr>
                        <a:t>Registro ante Jurado</a:t>
                      </a:r>
                      <a:r>
                        <a:rPr lang="es-MX" sz="1200" b="0" spc="0" baseline="0" dirty="0">
                          <a:solidFill>
                            <a:schemeClr val="tx1"/>
                          </a:solidFill>
                          <a:latin typeface="Corbel" panose="020B0503020204020204" pitchFamily="34" charset="0"/>
                        </a:rPr>
                        <a:t> </a:t>
                      </a:r>
                      <a:r>
                        <a:rPr lang="es-MX" sz="1200" b="0" spc="0" dirty="0">
                          <a:solidFill>
                            <a:schemeClr val="tx1"/>
                          </a:solidFill>
                          <a:latin typeface="Corbel" panose="020B0503020204020204" pitchFamily="34" charset="0"/>
                        </a:rPr>
                        <a:t>Nacional de Elecciones</a:t>
                      </a:r>
                      <a:endParaRPr lang="es-PE" sz="1200" b="0" spc="0" dirty="0">
                        <a:solidFill>
                          <a:schemeClr val="tx1"/>
                        </a:solidFill>
                        <a:latin typeface="Corbel" panose="020B0503020204020204" pitchFamily="34" charset="0"/>
                      </a:endParaRPr>
                    </a:p>
                  </a:txBody>
                  <a:tcPr>
                    <a:solidFill>
                      <a:schemeClr val="accent4">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1200" b="0" spc="0" dirty="0">
                          <a:latin typeface="Corbel" panose="020B0503020204020204" pitchFamily="34" charset="0"/>
                        </a:rPr>
                        <a:t>03</a:t>
                      </a:r>
                      <a:r>
                        <a:rPr lang="es-419" sz="1200" b="0" spc="0" dirty="0">
                          <a:latin typeface="Corbel" panose="020B0503020204020204" pitchFamily="34" charset="0"/>
                        </a:rPr>
                        <a:t>93</a:t>
                      </a:r>
                      <a:r>
                        <a:rPr lang="es-ES" sz="1200" b="0" spc="0" dirty="0">
                          <a:latin typeface="Corbel" panose="020B0503020204020204" pitchFamily="34" charset="0"/>
                        </a:rPr>
                        <a:t>-REE/JNE – Resolución </a:t>
                      </a:r>
                      <a:r>
                        <a:rPr lang="es-419" sz="1200" b="0" spc="0" dirty="0">
                          <a:latin typeface="Corbel" panose="020B0503020204020204" pitchFamily="34" charset="0"/>
                        </a:rPr>
                        <a:t>1209</a:t>
                      </a:r>
                      <a:r>
                        <a:rPr lang="es-ES" sz="1200" b="0" spc="0" dirty="0">
                          <a:latin typeface="Corbel" panose="020B0503020204020204" pitchFamily="34" charset="0"/>
                        </a:rPr>
                        <a:t>-201</a:t>
                      </a:r>
                      <a:r>
                        <a:rPr lang="es-419" sz="1200" b="0" spc="0" dirty="0">
                          <a:latin typeface="Corbel" panose="020B0503020204020204" pitchFamily="34" charset="0"/>
                        </a:rPr>
                        <a:t>8</a:t>
                      </a:r>
                      <a:r>
                        <a:rPr lang="es-ES" sz="1200" b="0" spc="0" dirty="0">
                          <a:latin typeface="Corbel" panose="020B0503020204020204" pitchFamily="34" charset="0"/>
                        </a:rPr>
                        <a:t>-DCGI/ JNE.</a:t>
                      </a:r>
                      <a:endParaRPr lang="es-ES" sz="1200" b="0" spc="0" dirty="0">
                        <a:latin typeface="Corbel" panose="020B0503020204020204" pitchFamily="34" charset="0"/>
                        <a:ea typeface="Times New Roman" pitchFamily="18" charset="0"/>
                        <a:cs typeface="Arial" pitchFamily="34" charset="0"/>
                      </a:endParaRPr>
                    </a:p>
                  </a:txBody>
                  <a:tcPr>
                    <a:solidFill>
                      <a:schemeClr val="accent4">
                        <a:lumMod val="20000"/>
                        <a:lumOff val="80000"/>
                      </a:schemeClr>
                    </a:solidFill>
                  </a:tcPr>
                </a:tc>
                <a:extLst>
                  <a:ext uri="{0D108BD9-81ED-4DB2-BD59-A6C34878D82A}">
                    <a16:rowId xmlns:a16="http://schemas.microsoft.com/office/drawing/2014/main" val="304615482"/>
                  </a:ext>
                </a:extLst>
              </a:tr>
              <a:tr h="0">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s-MX" sz="1200" b="0" spc="0" dirty="0">
                          <a:solidFill>
                            <a:schemeClr val="tx1"/>
                          </a:solidFill>
                          <a:latin typeface="Corbel" panose="020B0503020204020204" pitchFamily="34" charset="0"/>
                        </a:rPr>
                        <a:t>Financiación</a:t>
                      </a:r>
                      <a:r>
                        <a:rPr lang="es-MX" sz="1200" b="0" spc="0" baseline="0" dirty="0">
                          <a:solidFill>
                            <a:schemeClr val="tx1"/>
                          </a:solidFill>
                          <a:latin typeface="Corbel" panose="020B0503020204020204" pitchFamily="34" charset="0"/>
                        </a:rPr>
                        <a:t> del estudio</a:t>
                      </a:r>
                      <a:endParaRPr lang="es-PE" sz="1200" b="0" spc="0" dirty="0">
                        <a:solidFill>
                          <a:schemeClr val="tx1"/>
                        </a:solidFill>
                        <a:latin typeface="Corbel" panose="020B0503020204020204" pitchFamily="34" charset="0"/>
                      </a:endParaRPr>
                    </a:p>
                  </a:txBody>
                  <a:tcPr>
                    <a:solidFill>
                      <a:schemeClr val="accent4">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sz="1200" b="0" spc="0" dirty="0">
                          <a:latin typeface="Corbel" panose="020B0503020204020204" pitchFamily="34" charset="0"/>
                        </a:rPr>
                        <a:t>Diario La República</a:t>
                      </a:r>
                      <a:r>
                        <a:rPr lang="es-MX" sz="1200" b="0" spc="0" baseline="0" dirty="0">
                          <a:latin typeface="Corbel" panose="020B0503020204020204" pitchFamily="34" charset="0"/>
                        </a:rPr>
                        <a:t> y recursos propios del Instituto de Estudios Peruanos.</a:t>
                      </a:r>
                      <a:endParaRPr lang="es-ES" sz="1200" b="0" spc="0" dirty="0">
                        <a:latin typeface="Corbel" panose="020B0503020204020204" pitchFamily="34" charset="0"/>
                        <a:ea typeface="Times New Roman" pitchFamily="18" charset="0"/>
                        <a:cs typeface="Arial" pitchFamily="34" charset="0"/>
                      </a:endParaRPr>
                    </a:p>
                  </a:txBody>
                  <a:tcPr>
                    <a:solidFill>
                      <a:schemeClr val="accent4">
                        <a:lumMod val="20000"/>
                        <a:lumOff val="80000"/>
                      </a:schemeClr>
                    </a:solidFill>
                  </a:tcPr>
                </a:tc>
                <a:extLst>
                  <a:ext uri="{0D108BD9-81ED-4DB2-BD59-A6C34878D82A}">
                    <a16:rowId xmlns:a16="http://schemas.microsoft.com/office/drawing/2014/main" val="919144902"/>
                  </a:ext>
                </a:extLst>
              </a:tr>
              <a:tr h="0">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s-MX" sz="1200" b="0" spc="0" dirty="0">
                          <a:solidFill>
                            <a:schemeClr val="tx1"/>
                          </a:solidFill>
                          <a:latin typeface="Corbel" panose="020B0503020204020204" pitchFamily="34" charset="0"/>
                        </a:rPr>
                        <a:t>Objetivo del estudio</a:t>
                      </a:r>
                      <a:endParaRPr lang="es-PE" sz="1200" b="0" spc="0" dirty="0">
                        <a:solidFill>
                          <a:schemeClr val="tx1"/>
                        </a:solidFill>
                        <a:latin typeface="Corbel" panose="020B0503020204020204" pitchFamily="34" charset="0"/>
                      </a:endParaRPr>
                    </a:p>
                  </a:txBody>
                  <a:tcPr>
                    <a:solidFill>
                      <a:schemeClr val="accent4">
                        <a:lumMod val="60000"/>
                        <a:lumOff val="4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MX" sz="1200" spc="0" dirty="0">
                          <a:latin typeface="Corbel" panose="020B0503020204020204" pitchFamily="34" charset="0"/>
                        </a:rPr>
                        <a:t>Recoger las opiniones de personas de 18 años a más, con DNI, en ámbito urbano y rural sobre coyuntura política.</a:t>
                      </a:r>
                      <a:endParaRPr lang="es-PE" sz="1200" b="0" spc="0" dirty="0">
                        <a:latin typeface="Corbel" panose="020B0503020204020204" pitchFamily="34" charset="0"/>
                      </a:endParaRPr>
                    </a:p>
                  </a:txBody>
                  <a:tcPr>
                    <a:solidFill>
                      <a:schemeClr val="accent4">
                        <a:lumMod val="20000"/>
                        <a:lumOff val="80000"/>
                      </a:schemeClr>
                    </a:solidFill>
                  </a:tcPr>
                </a:tc>
                <a:extLst>
                  <a:ext uri="{0D108BD9-81ED-4DB2-BD59-A6C34878D82A}">
                    <a16:rowId xmlns:a16="http://schemas.microsoft.com/office/drawing/2014/main" val="851640160"/>
                  </a:ext>
                </a:extLst>
              </a:tr>
              <a:tr h="0">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s-MX" sz="1200" b="0" spc="0" dirty="0">
                          <a:latin typeface="Corbel" panose="020B0503020204020204" pitchFamily="34" charset="0"/>
                        </a:rPr>
                        <a:t>Tamaño</a:t>
                      </a:r>
                      <a:r>
                        <a:rPr lang="es-MX" sz="1200" b="0" spc="0" baseline="0" dirty="0">
                          <a:latin typeface="Corbel" panose="020B0503020204020204" pitchFamily="34" charset="0"/>
                        </a:rPr>
                        <a:t> de la población objeto de estudio</a:t>
                      </a:r>
                      <a:endParaRPr lang="es-PE" sz="1200" b="0" spc="0" dirty="0">
                        <a:solidFill>
                          <a:schemeClr val="tx1"/>
                        </a:solidFill>
                        <a:latin typeface="Corbel" panose="020B0503020204020204" pitchFamily="34" charset="0"/>
                      </a:endParaRPr>
                    </a:p>
                  </a:txBody>
                  <a:tcPr>
                    <a:solidFill>
                      <a:schemeClr val="accent4">
                        <a:lumMod val="60000"/>
                        <a:lumOff val="40000"/>
                      </a:schemeClr>
                    </a:solidFill>
                  </a:tcPr>
                </a:tc>
                <a:tc>
                  <a:txBody>
                    <a:bodyPr/>
                    <a:lstStyle/>
                    <a:p>
                      <a:pPr algn="just">
                        <a:lnSpc>
                          <a:spcPct val="107000"/>
                        </a:lnSpc>
                        <a:spcAft>
                          <a:spcPts val="0"/>
                        </a:spcAft>
                      </a:pPr>
                      <a:r>
                        <a:rPr lang="es-PE" sz="1200" spc="0" dirty="0">
                          <a:effectLst/>
                          <a:latin typeface="Corbel" panose="020B0503020204020204" pitchFamily="34" charset="0"/>
                          <a:ea typeface="Calibri" panose="020F0502020204030204" pitchFamily="34" charset="0"/>
                          <a:cs typeface="Times New Roman" panose="02020603050405020304" pitchFamily="18" charset="0"/>
                        </a:rPr>
                        <a:t>Población de 18 años a más con DNI: 24,290,921 personas. Fuente: RENIEC. Padrón Electoral de las Elecciones Generales 2021*. </a:t>
                      </a:r>
                    </a:p>
                  </a:txBody>
                  <a:tcPr>
                    <a:solidFill>
                      <a:schemeClr val="accent4">
                        <a:lumMod val="20000"/>
                        <a:lumOff val="80000"/>
                      </a:schemeClr>
                    </a:solidFill>
                  </a:tcPr>
                </a:tc>
                <a:extLst>
                  <a:ext uri="{0D108BD9-81ED-4DB2-BD59-A6C34878D82A}">
                    <a16:rowId xmlns:a16="http://schemas.microsoft.com/office/drawing/2014/main" val="769615727"/>
                  </a:ext>
                </a:extLst>
              </a:tr>
              <a:tr h="0">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s-MX" sz="1200" b="0" spc="0" dirty="0">
                          <a:latin typeface="Corbel" panose="020B0503020204020204" pitchFamily="34" charset="0"/>
                        </a:rPr>
                        <a:t>Tamaño y distribución de</a:t>
                      </a:r>
                      <a:r>
                        <a:rPr lang="es-MX" sz="1200" b="0" spc="0" baseline="0" dirty="0">
                          <a:latin typeface="Corbel" panose="020B0503020204020204" pitchFamily="34" charset="0"/>
                        </a:rPr>
                        <a:t> la muestra</a:t>
                      </a:r>
                      <a:endParaRPr lang="es-PE" sz="1200" b="0" spc="0" dirty="0">
                        <a:latin typeface="Corbel" panose="020B0503020204020204" pitchFamily="34" charset="0"/>
                      </a:endParaRPr>
                    </a:p>
                  </a:txBody>
                  <a:tcPr>
                    <a:solidFill>
                      <a:schemeClr val="accent4">
                        <a:lumMod val="60000"/>
                        <a:lumOff val="40000"/>
                      </a:schemeClr>
                    </a:solidFill>
                  </a:tcPr>
                </a:tc>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s-MX" sz="1200" b="0" spc="0" dirty="0">
                          <a:latin typeface="Corbel" panose="020B0503020204020204" pitchFamily="34" charset="0"/>
                        </a:rPr>
                        <a:t>1206 entrevistados </a:t>
                      </a:r>
                      <a:r>
                        <a:rPr lang="es-PE" sz="1200" b="0" kern="1200" spc="0" dirty="0">
                          <a:solidFill>
                            <a:schemeClr val="dk1"/>
                          </a:solidFill>
                          <a:latin typeface="Corbel" panose="020B0503020204020204" pitchFamily="34" charset="0"/>
                          <a:ea typeface="+mn-ea"/>
                          <a:cs typeface="+mn-cs"/>
                        </a:rPr>
                        <a:t>distribuidos en 24 departamentos, 157 provincias y</a:t>
                      </a:r>
                      <a:r>
                        <a:rPr lang="es-419" sz="1200" b="0" kern="1200" spc="0" baseline="0" dirty="0">
                          <a:solidFill>
                            <a:schemeClr val="tx1"/>
                          </a:solidFill>
                          <a:latin typeface="Corbel" panose="020B0503020204020204" pitchFamily="34" charset="0"/>
                          <a:ea typeface="+mn-ea"/>
                          <a:cs typeface="+mn-cs"/>
                        </a:rPr>
                        <a:t> 433 </a:t>
                      </a:r>
                      <a:r>
                        <a:rPr lang="es-PE" sz="1200" b="0" kern="1200" spc="0" dirty="0">
                          <a:solidFill>
                            <a:schemeClr val="tx1"/>
                          </a:solidFill>
                          <a:latin typeface="Corbel" panose="020B0503020204020204" pitchFamily="34" charset="0"/>
                          <a:ea typeface="+mn-ea"/>
                          <a:cs typeface="+mn-cs"/>
                        </a:rPr>
                        <a:t>distritos*.</a:t>
                      </a:r>
                      <a:r>
                        <a:rPr lang="es-PE" sz="1200" b="0" kern="1200" spc="0" dirty="0">
                          <a:solidFill>
                            <a:schemeClr val="dk1"/>
                          </a:solidFill>
                          <a:latin typeface="Corbel" panose="020B0503020204020204" pitchFamily="34" charset="0"/>
                          <a:ea typeface="+mn-ea"/>
                          <a:cs typeface="+mn-cs"/>
                        </a:rPr>
                        <a:t> </a:t>
                      </a:r>
                      <a:endParaRPr lang="es-PE" sz="1200" b="0" spc="0" dirty="0">
                        <a:latin typeface="Corbel" panose="020B0503020204020204" pitchFamily="34" charset="0"/>
                      </a:endParaRPr>
                    </a:p>
                  </a:txBody>
                  <a:tcPr>
                    <a:solidFill>
                      <a:schemeClr val="accent4">
                        <a:lumMod val="20000"/>
                        <a:lumOff val="80000"/>
                      </a:schemeClr>
                    </a:solidFill>
                  </a:tcPr>
                </a:tc>
                <a:extLst>
                  <a:ext uri="{0D108BD9-81ED-4DB2-BD59-A6C34878D82A}">
                    <a16:rowId xmlns:a16="http://schemas.microsoft.com/office/drawing/2014/main" val="3787331500"/>
                  </a:ext>
                </a:extLst>
              </a:tr>
              <a:tr h="0">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s-MX" sz="1200" b="0" spc="0" dirty="0">
                          <a:latin typeface="Corbel" panose="020B0503020204020204" pitchFamily="34" charset="0"/>
                        </a:rPr>
                        <a:t>Margen de error</a:t>
                      </a:r>
                      <a:endParaRPr lang="es-PE" sz="1200" b="0" spc="0" dirty="0">
                        <a:latin typeface="Corbel" panose="020B0503020204020204" pitchFamily="34" charset="0"/>
                      </a:endParaRPr>
                    </a:p>
                  </a:txBody>
                  <a:tcPr>
                    <a:solidFill>
                      <a:schemeClr val="accent4">
                        <a:lumMod val="60000"/>
                        <a:lumOff val="40000"/>
                      </a:schemeClr>
                    </a:solidFill>
                  </a:tcPr>
                </a:tc>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s-PE" sz="1200" b="0" spc="0" dirty="0">
                          <a:latin typeface="Corbel" panose="020B0503020204020204" pitchFamily="34" charset="0"/>
                        </a:rPr>
                        <a:t>Los resultados del presente estudio tienen un error máximo estimado de ± 2.</a:t>
                      </a:r>
                      <a:r>
                        <a:rPr lang="es-419" sz="1200" b="0" spc="0" dirty="0">
                          <a:latin typeface="Corbel" panose="020B0503020204020204" pitchFamily="34" charset="0"/>
                        </a:rPr>
                        <a:t>8</a:t>
                      </a:r>
                      <a:r>
                        <a:rPr lang="es-PE" sz="1200" b="0" spc="0" dirty="0">
                          <a:latin typeface="Corbel" panose="020B0503020204020204" pitchFamily="34" charset="0"/>
                        </a:rPr>
                        <a:t> pts. para los resultados</a:t>
                      </a:r>
                      <a:r>
                        <a:rPr lang="es-419" sz="1200" b="0" spc="0" dirty="0">
                          <a:latin typeface="Corbel" panose="020B0503020204020204" pitchFamily="34" charset="0"/>
                        </a:rPr>
                        <a:t> </a:t>
                      </a:r>
                      <a:r>
                        <a:rPr lang="es-PE" sz="1200" b="0" spc="0" dirty="0">
                          <a:latin typeface="Corbel" panose="020B0503020204020204" pitchFamily="34" charset="0"/>
                        </a:rPr>
                        <a:t>a nivel nacional.</a:t>
                      </a:r>
                      <a:endParaRPr kumimoji="0" lang="es-PE" sz="1200" b="0" i="0" u="none" strike="noStrike" kern="0" cap="none" spc="0" normalizeH="0" baseline="0" noProof="0" dirty="0">
                        <a:ln>
                          <a:noFill/>
                        </a:ln>
                        <a:effectLst/>
                        <a:uLnTx/>
                        <a:uFillTx/>
                        <a:latin typeface="Corbel" panose="020B0503020204020204" pitchFamily="34" charset="0"/>
                      </a:endParaRPr>
                    </a:p>
                  </a:txBody>
                  <a:tcPr>
                    <a:solidFill>
                      <a:schemeClr val="accent4">
                        <a:lumMod val="20000"/>
                        <a:lumOff val="80000"/>
                      </a:schemeClr>
                    </a:solidFill>
                  </a:tcPr>
                </a:tc>
                <a:extLst>
                  <a:ext uri="{0D108BD9-81ED-4DB2-BD59-A6C34878D82A}">
                    <a16:rowId xmlns:a16="http://schemas.microsoft.com/office/drawing/2014/main" val="2513406857"/>
                  </a:ext>
                </a:extLst>
              </a:tr>
              <a:tr h="0">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s-MX" sz="1200" b="0" spc="0" dirty="0">
                          <a:latin typeface="Corbel" panose="020B0503020204020204" pitchFamily="34" charset="0"/>
                        </a:rPr>
                        <a:t>Nivel</a:t>
                      </a:r>
                      <a:r>
                        <a:rPr lang="es-MX" sz="1200" b="0" spc="0" baseline="0" dirty="0">
                          <a:latin typeface="Corbel" panose="020B0503020204020204" pitchFamily="34" charset="0"/>
                        </a:rPr>
                        <a:t> de confianza</a:t>
                      </a:r>
                      <a:endParaRPr lang="es-PE" sz="1200" b="0" spc="0" dirty="0">
                        <a:latin typeface="Corbel" panose="020B0503020204020204" pitchFamily="34" charset="0"/>
                      </a:endParaRPr>
                    </a:p>
                  </a:txBody>
                  <a:tcPr>
                    <a:solidFill>
                      <a:schemeClr val="accent4">
                        <a:lumMod val="60000"/>
                        <a:lumOff val="40000"/>
                      </a:schemeClr>
                    </a:solidFill>
                  </a:tcPr>
                </a:tc>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s-PE" sz="1200" b="0" spc="0" baseline="0" dirty="0">
                          <a:latin typeface="Corbel" panose="020B0503020204020204" pitchFamily="34" charset="0"/>
                        </a:rPr>
                        <a:t>Los resultados del estudio tienen un nivel de confianza de 95% considerando una varianza máxima en </a:t>
                      </a:r>
                      <a:r>
                        <a:rPr lang="es-PE" sz="1200" b="0" spc="-90" baseline="0" dirty="0">
                          <a:latin typeface="Corbel" panose="020B0503020204020204" pitchFamily="34" charset="0"/>
                        </a:rPr>
                        <a:t>las proporciones poblacionales (p=q=0.5).</a:t>
                      </a:r>
                      <a:endParaRPr lang="es-ES" sz="1200" b="0" spc="-90" baseline="0" dirty="0">
                        <a:latin typeface="Corbel" panose="020B0503020204020204" pitchFamily="34" charset="0"/>
                      </a:endParaRPr>
                    </a:p>
                  </a:txBody>
                  <a:tcPr>
                    <a:solidFill>
                      <a:schemeClr val="accent4">
                        <a:lumMod val="20000"/>
                        <a:lumOff val="80000"/>
                      </a:schemeClr>
                    </a:solidFill>
                  </a:tcPr>
                </a:tc>
                <a:extLst>
                  <a:ext uri="{0D108BD9-81ED-4DB2-BD59-A6C34878D82A}">
                    <a16:rowId xmlns:a16="http://schemas.microsoft.com/office/drawing/2014/main" val="773461422"/>
                  </a:ext>
                </a:extLst>
              </a:tr>
              <a:tr h="0">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s-MX" sz="1200" b="0" spc="0" dirty="0">
                          <a:latin typeface="Corbel" panose="020B0503020204020204" pitchFamily="34" charset="0"/>
                        </a:rPr>
                        <a:t>Representatividad</a:t>
                      </a:r>
                      <a:endParaRPr lang="es-PE" sz="1200" b="0" spc="0" dirty="0">
                        <a:latin typeface="Corbel" panose="020B0503020204020204" pitchFamily="34" charset="0"/>
                      </a:endParaRPr>
                    </a:p>
                  </a:txBody>
                  <a:tcPr>
                    <a:solidFill>
                      <a:schemeClr val="accent4">
                        <a:lumMod val="60000"/>
                        <a:lumOff val="40000"/>
                      </a:schemeClr>
                    </a:solidFill>
                  </a:tcPr>
                </a:tc>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s-PE" sz="1200" b="0" kern="1200" spc="0" dirty="0">
                          <a:solidFill>
                            <a:schemeClr val="dk1"/>
                          </a:solidFill>
                          <a:latin typeface="Corbel" panose="020B0503020204020204" pitchFamily="34" charset="0"/>
                          <a:ea typeface="+mn-ea"/>
                          <a:cs typeface="+mn-cs"/>
                        </a:rPr>
                        <a:t>Nivel de representatividad provincial</a:t>
                      </a:r>
                      <a:r>
                        <a:rPr lang="es-PE" sz="1200" b="0" kern="1200" spc="0" baseline="0" dirty="0">
                          <a:solidFill>
                            <a:schemeClr val="dk1"/>
                          </a:solidFill>
                          <a:latin typeface="Corbel" panose="020B0503020204020204" pitchFamily="34" charset="0"/>
                          <a:ea typeface="+mn-ea"/>
                          <a:cs typeface="+mn-cs"/>
                        </a:rPr>
                        <a:t> </a:t>
                      </a:r>
                      <a:r>
                        <a:rPr lang="es-PE" sz="1200" b="0" kern="1200" spc="0" dirty="0">
                          <a:solidFill>
                            <a:schemeClr val="dk1"/>
                          </a:solidFill>
                          <a:latin typeface="Corbel" panose="020B0503020204020204" pitchFamily="34" charset="0"/>
                          <a:ea typeface="+mn-ea"/>
                          <a:cs typeface="+mn-cs"/>
                        </a:rPr>
                        <a:t>de </a:t>
                      </a:r>
                      <a:r>
                        <a:rPr lang="es-PE" sz="1200" b="0" kern="1200" spc="0" dirty="0">
                          <a:solidFill>
                            <a:schemeClr val="tx1"/>
                          </a:solidFill>
                          <a:latin typeface="Corbel" panose="020B0503020204020204" pitchFamily="34" charset="0"/>
                          <a:ea typeface="+mn-ea"/>
                          <a:cs typeface="+mn-cs"/>
                        </a:rPr>
                        <a:t>96.4%.</a:t>
                      </a:r>
                      <a:endParaRPr lang="es-PE" sz="1200" b="0" spc="0" dirty="0">
                        <a:latin typeface="Corbel" panose="020B0503020204020204" pitchFamily="34" charset="0"/>
                      </a:endParaRPr>
                    </a:p>
                  </a:txBody>
                  <a:tcPr>
                    <a:solidFill>
                      <a:schemeClr val="accent4">
                        <a:lumMod val="20000"/>
                        <a:lumOff val="80000"/>
                      </a:schemeClr>
                    </a:solidFill>
                  </a:tcPr>
                </a:tc>
                <a:extLst>
                  <a:ext uri="{0D108BD9-81ED-4DB2-BD59-A6C34878D82A}">
                    <a16:rowId xmlns:a16="http://schemas.microsoft.com/office/drawing/2014/main" val="2742359158"/>
                  </a:ext>
                </a:extLst>
              </a:tr>
              <a:tr h="0">
                <a:tc>
                  <a:txBody>
                    <a:bodyPr/>
                    <a:lstStyle/>
                    <a:p>
                      <a:r>
                        <a:rPr lang="es-MX" sz="1200" b="0" spc="0" dirty="0">
                          <a:latin typeface="Corbel" panose="020B0503020204020204" pitchFamily="34" charset="0"/>
                        </a:rPr>
                        <a:t>Fuente de marco </a:t>
                      </a:r>
                      <a:r>
                        <a:rPr lang="es-MX" sz="1200" b="0" spc="0" dirty="0" err="1">
                          <a:latin typeface="Corbel" panose="020B0503020204020204" pitchFamily="34" charset="0"/>
                        </a:rPr>
                        <a:t>muestral</a:t>
                      </a:r>
                      <a:endParaRPr lang="es-PE" sz="1200" b="0" spc="0" dirty="0">
                        <a:latin typeface="Corbel" panose="020B0503020204020204" pitchFamily="34" charset="0"/>
                      </a:endParaRPr>
                    </a:p>
                  </a:txBody>
                  <a:tcPr>
                    <a:solidFill>
                      <a:schemeClr val="accent4">
                        <a:lumMod val="60000"/>
                        <a:lumOff val="40000"/>
                      </a:schemeClr>
                    </a:solidFill>
                  </a:tcPr>
                </a:tc>
                <a:tc>
                  <a:txBody>
                    <a:bodyPr/>
                    <a:lstStyle/>
                    <a:p>
                      <a:r>
                        <a:rPr lang="es-PE" sz="1200" b="0" i="0" u="none" strike="noStrike" kern="1200" spc="0" baseline="0" dirty="0">
                          <a:solidFill>
                            <a:schemeClr val="dk1"/>
                          </a:solidFill>
                          <a:latin typeface="Corbel" panose="020B0503020204020204" pitchFamily="34" charset="0"/>
                          <a:ea typeface="+mn-ea"/>
                          <a:cs typeface="+mn-cs"/>
                        </a:rPr>
                        <a:t>Relación de cabeceras de operadores de móviles. Ministerio de Transportes y Comunicaciones (2019).</a:t>
                      </a:r>
                      <a:endParaRPr lang="es-PE" sz="1200" b="0" spc="0" dirty="0">
                        <a:latin typeface="Corbel" panose="020B0503020204020204" pitchFamily="34" charset="0"/>
                      </a:endParaRPr>
                    </a:p>
                  </a:txBody>
                  <a:tcPr>
                    <a:solidFill>
                      <a:schemeClr val="accent4">
                        <a:lumMod val="20000"/>
                        <a:lumOff val="80000"/>
                      </a:schemeClr>
                    </a:solidFill>
                  </a:tcPr>
                </a:tc>
                <a:extLst>
                  <a:ext uri="{0D108BD9-81ED-4DB2-BD59-A6C34878D82A}">
                    <a16:rowId xmlns:a16="http://schemas.microsoft.com/office/drawing/2014/main" val="663606368"/>
                  </a:ext>
                </a:extLst>
              </a:tr>
              <a:tr h="792000">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s-MX" sz="1200" b="0" spc="0" dirty="0">
                          <a:latin typeface="Corbel" panose="020B0503020204020204" pitchFamily="34" charset="0"/>
                        </a:rPr>
                        <a:t>Tipo de muestreo aplicado</a:t>
                      </a:r>
                      <a:endParaRPr lang="es-PE" sz="1200" b="0" spc="0" dirty="0">
                        <a:latin typeface="Corbel" panose="020B0503020204020204" pitchFamily="34" charset="0"/>
                      </a:endParaRPr>
                    </a:p>
                  </a:txBody>
                  <a:tcPr>
                    <a:solidFill>
                      <a:schemeClr val="accent4">
                        <a:lumMod val="60000"/>
                        <a:lumOff val="40000"/>
                      </a:schemeClr>
                    </a:solidFill>
                  </a:tcPr>
                </a:tc>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s-MX" sz="1200" b="0" i="0" u="none" strike="noStrike" kern="1200" spc="0" baseline="0" dirty="0">
                          <a:solidFill>
                            <a:schemeClr val="dk1"/>
                          </a:solidFill>
                          <a:latin typeface="Corbel" panose="020B0503020204020204" pitchFamily="34" charset="0"/>
                          <a:ea typeface="+mn-ea"/>
                          <a:cs typeface="+mn-cs"/>
                        </a:rPr>
                        <a:t>Muestreo probabilístico, con método de selección aleatoria de números de celular. Encuesta telefónica.</a:t>
                      </a:r>
                    </a:p>
                    <a:p>
                      <a:endParaRPr lang="es-MX" sz="1200" b="0" i="0" u="none" strike="noStrike" kern="1200" spc="0" baseline="0" dirty="0">
                        <a:solidFill>
                          <a:schemeClr val="dk1"/>
                        </a:solidFill>
                        <a:latin typeface="Corbel" panose="020B0503020204020204" pitchFamily="34" charset="0"/>
                        <a:ea typeface="+mn-ea"/>
                        <a:cs typeface="+mn-cs"/>
                      </a:endParaRPr>
                    </a:p>
                    <a:p>
                      <a:endParaRPr lang="es-MX" sz="1200" b="0" i="0" u="none" strike="noStrike" kern="1200" spc="0" baseline="0" dirty="0">
                        <a:solidFill>
                          <a:schemeClr val="dk1"/>
                        </a:solidFill>
                        <a:latin typeface="Corbel" panose="020B0503020204020204" pitchFamily="34" charset="0"/>
                        <a:ea typeface="+mn-ea"/>
                        <a:cs typeface="+mn-cs"/>
                      </a:endParaRPr>
                    </a:p>
                  </a:txBody>
                  <a:tcPr>
                    <a:solidFill>
                      <a:schemeClr val="accent4">
                        <a:lumMod val="20000"/>
                        <a:lumOff val="80000"/>
                      </a:schemeClr>
                    </a:solidFill>
                  </a:tcPr>
                </a:tc>
                <a:extLst>
                  <a:ext uri="{0D108BD9-81ED-4DB2-BD59-A6C34878D82A}">
                    <a16:rowId xmlns:a16="http://schemas.microsoft.com/office/drawing/2014/main" val="1572474561"/>
                  </a:ext>
                </a:extLst>
              </a:tr>
              <a:tr h="0">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s-ES" sz="1200" b="0" spc="0" dirty="0">
                          <a:latin typeface="Corbel" panose="020B0503020204020204" pitchFamily="34" charset="0"/>
                        </a:rPr>
                        <a:t>Puntos</a:t>
                      </a:r>
                      <a:r>
                        <a:rPr lang="es-ES" sz="1200" b="0" spc="0" baseline="0" dirty="0">
                          <a:latin typeface="Corbel" panose="020B0503020204020204" pitchFamily="34" charset="0"/>
                        </a:rPr>
                        <a:t> de muestreo</a:t>
                      </a:r>
                      <a:endParaRPr lang="es-PE" sz="1200" b="0" spc="0" dirty="0">
                        <a:latin typeface="Corbel" panose="020B0503020204020204" pitchFamily="34" charset="0"/>
                      </a:endParaRPr>
                    </a:p>
                  </a:txBody>
                  <a:tcPr>
                    <a:solidFill>
                      <a:schemeClr val="accent4">
                        <a:lumMod val="60000"/>
                        <a:lumOff val="40000"/>
                      </a:schemeClr>
                    </a:solidFill>
                  </a:tcPr>
                </a:tc>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s-ES" sz="1200" spc="0" dirty="0">
                          <a:latin typeface="Corbel" panose="020B0503020204020204" pitchFamily="34" charset="0"/>
                        </a:rPr>
                        <a:t>Lima Metropolitana, Perú urbano,</a:t>
                      </a:r>
                      <a:r>
                        <a:rPr lang="es-ES" sz="1200" spc="0" baseline="0" dirty="0">
                          <a:latin typeface="Corbel" panose="020B0503020204020204" pitchFamily="34" charset="0"/>
                        </a:rPr>
                        <a:t> Perú rural*. </a:t>
                      </a:r>
                      <a:endParaRPr lang="es-ES" sz="1200" spc="0" dirty="0">
                        <a:latin typeface="Corbel" panose="020B0503020204020204" pitchFamily="34" charset="0"/>
                      </a:endParaRPr>
                    </a:p>
                  </a:txBody>
                  <a:tcPr>
                    <a:solidFill>
                      <a:schemeClr val="accent4">
                        <a:lumMod val="20000"/>
                        <a:lumOff val="80000"/>
                      </a:schemeClr>
                    </a:solidFill>
                  </a:tcPr>
                </a:tc>
                <a:extLst>
                  <a:ext uri="{0D108BD9-81ED-4DB2-BD59-A6C34878D82A}">
                    <a16:rowId xmlns:a16="http://schemas.microsoft.com/office/drawing/2014/main" val="4127018061"/>
                  </a:ext>
                </a:extLst>
              </a:tr>
              <a:tr h="0">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s-MX" sz="1200" b="0" spc="0" dirty="0">
                          <a:latin typeface="Corbel" panose="020B0503020204020204" pitchFamily="34" charset="0"/>
                        </a:rPr>
                        <a:t>Fecha de campo</a:t>
                      </a:r>
                      <a:endParaRPr lang="es-PE" sz="1200" b="0" spc="0" dirty="0">
                        <a:latin typeface="Corbel" panose="020B0503020204020204" pitchFamily="34" charset="0"/>
                      </a:endParaRPr>
                    </a:p>
                  </a:txBody>
                  <a:tcPr>
                    <a:solidFill>
                      <a:schemeClr val="accent4">
                        <a:lumMod val="60000"/>
                        <a:lumOff val="40000"/>
                      </a:schemeClr>
                    </a:solidFill>
                  </a:tcPr>
                </a:tc>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s-ES_tradnl" sz="1200" spc="0" dirty="0">
                          <a:solidFill>
                            <a:schemeClr val="tx1"/>
                          </a:solidFill>
                          <a:latin typeface="Corbel" panose="020B0503020204020204" pitchFamily="34" charset="0"/>
                        </a:rPr>
                        <a:t>Del</a:t>
                      </a:r>
                      <a:r>
                        <a:rPr lang="es-ES" sz="1200" spc="0" dirty="0">
                          <a:solidFill>
                            <a:schemeClr val="tx1"/>
                          </a:solidFill>
                          <a:latin typeface="Corbel" panose="020B0503020204020204" pitchFamily="34" charset="0"/>
                        </a:rPr>
                        <a:t> 13</a:t>
                      </a:r>
                      <a:r>
                        <a:rPr lang="es-ES" sz="1200" spc="0" baseline="0" dirty="0">
                          <a:solidFill>
                            <a:schemeClr val="tx1"/>
                          </a:solidFill>
                          <a:latin typeface="Corbel" panose="020B0503020204020204" pitchFamily="34" charset="0"/>
                        </a:rPr>
                        <a:t> </a:t>
                      </a:r>
                      <a:r>
                        <a:rPr lang="es-PE" sz="1200" spc="0" dirty="0">
                          <a:solidFill>
                            <a:schemeClr val="tx1"/>
                          </a:solidFill>
                          <a:latin typeface="Corbel" panose="020B0503020204020204" pitchFamily="34" charset="0"/>
                        </a:rPr>
                        <a:t> al 16</a:t>
                      </a:r>
                      <a:r>
                        <a:rPr lang="es-PE" sz="1200" spc="0" baseline="0" dirty="0">
                          <a:solidFill>
                            <a:schemeClr val="tx1"/>
                          </a:solidFill>
                          <a:latin typeface="Corbel" panose="020B0503020204020204" pitchFamily="34" charset="0"/>
                        </a:rPr>
                        <a:t> de diciembre de 2021.</a:t>
                      </a:r>
                      <a:endParaRPr lang="es-ES" sz="1200" spc="0" dirty="0">
                        <a:solidFill>
                          <a:schemeClr val="tx1"/>
                        </a:solidFill>
                        <a:latin typeface="Corbel" panose="020B0503020204020204" pitchFamily="34" charset="0"/>
                      </a:endParaRPr>
                    </a:p>
                  </a:txBody>
                  <a:tcPr>
                    <a:solidFill>
                      <a:schemeClr val="accent4">
                        <a:lumMod val="20000"/>
                        <a:lumOff val="80000"/>
                      </a:schemeClr>
                    </a:solidFill>
                  </a:tcPr>
                </a:tc>
                <a:extLst>
                  <a:ext uri="{0D108BD9-81ED-4DB2-BD59-A6C34878D82A}">
                    <a16:rowId xmlns:a16="http://schemas.microsoft.com/office/drawing/2014/main" val="290603662"/>
                  </a:ext>
                </a:extLst>
              </a:tr>
              <a:tr h="0">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s-MX" sz="1200" b="0" spc="0" dirty="0">
                          <a:latin typeface="Corbel" panose="020B0503020204020204" pitchFamily="34" charset="0"/>
                        </a:rPr>
                        <a:t>Página</a:t>
                      </a:r>
                      <a:r>
                        <a:rPr lang="es-MX" sz="1200" b="0" spc="0" baseline="0" dirty="0">
                          <a:latin typeface="Corbel" panose="020B0503020204020204" pitchFamily="34" charset="0"/>
                        </a:rPr>
                        <a:t> web</a:t>
                      </a:r>
                      <a:endParaRPr lang="es-PE" sz="1200" b="0" spc="0" dirty="0">
                        <a:latin typeface="Corbel" panose="020B0503020204020204" pitchFamily="34" charset="0"/>
                      </a:endParaRPr>
                    </a:p>
                  </a:txBody>
                  <a:tcPr>
                    <a:solidFill>
                      <a:schemeClr val="accent4">
                        <a:lumMod val="60000"/>
                        <a:lumOff val="40000"/>
                      </a:schemeClr>
                    </a:solidFill>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s-PE" sz="1200" spc="0" dirty="0">
                          <a:latin typeface="Corbel" panose="020B0503020204020204" pitchFamily="34" charset="0"/>
                          <a:hlinkClick r:id="rId2"/>
                        </a:rPr>
                        <a:t>www.iep.org.pe</a:t>
                      </a:r>
                      <a:endParaRPr lang="es-ES" sz="1200" b="0" spc="0" dirty="0">
                        <a:latin typeface="Corbel" panose="020B0503020204020204" pitchFamily="34" charset="0"/>
                      </a:endParaRPr>
                    </a:p>
                  </a:txBody>
                  <a:tcPr>
                    <a:solidFill>
                      <a:schemeClr val="accent4">
                        <a:lumMod val="20000"/>
                        <a:lumOff val="80000"/>
                      </a:schemeClr>
                    </a:solidFill>
                  </a:tcPr>
                </a:tc>
                <a:extLst>
                  <a:ext uri="{0D108BD9-81ED-4DB2-BD59-A6C34878D82A}">
                    <a16:rowId xmlns:a16="http://schemas.microsoft.com/office/drawing/2014/main" val="920550761"/>
                  </a:ext>
                </a:extLst>
              </a:tr>
            </a:tbl>
          </a:graphicData>
        </a:graphic>
      </p:graphicFrame>
      <p:sp>
        <p:nvSpPr>
          <p:cNvPr id="6" name="CuadroTexto 5"/>
          <p:cNvSpPr txBox="1"/>
          <p:nvPr/>
        </p:nvSpPr>
        <p:spPr bwMode="gray">
          <a:xfrm>
            <a:off x="494870" y="6410524"/>
            <a:ext cx="6720840" cy="169277"/>
          </a:xfrm>
          <a:prstGeom prst="rect">
            <a:avLst/>
          </a:prstGeom>
          <a:noFill/>
        </p:spPr>
        <p:txBody>
          <a:bodyPr wrap="square" lIns="0" tIns="0" rIns="0" bIns="0" rtlCol="0">
            <a:spAutoFit/>
          </a:bodyPr>
          <a:lstStyle/>
          <a:p>
            <a:pPr>
              <a:spcBef>
                <a:spcPts val="300"/>
              </a:spcBef>
            </a:pPr>
            <a:r>
              <a:rPr lang="es-PE" sz="1100" dirty="0">
                <a:solidFill>
                  <a:schemeClr val="tx1">
                    <a:lumMod val="50000"/>
                    <a:lumOff val="50000"/>
                  </a:schemeClr>
                </a:solidFill>
                <a:latin typeface="Corbel" panose="020B0503020204020204" pitchFamily="34" charset="0"/>
                <a:ea typeface="Calibri" panose="020F0502020204030204" pitchFamily="34" charset="0"/>
                <a:cs typeface="Times New Roman" panose="02020603050405020304" pitchFamily="18" charset="0"/>
              </a:rPr>
              <a:t>(*) El detalle de la distribución se encuentra en las siguientes diapositivas.</a:t>
            </a:r>
            <a:endParaRPr lang="es-PE" sz="1100" dirty="0">
              <a:solidFill>
                <a:schemeClr val="tx1">
                  <a:lumMod val="50000"/>
                  <a:lumOff val="50000"/>
                </a:schemeClr>
              </a:solidFill>
              <a:latin typeface="Arial" pitchFamily="34" charset="0"/>
              <a:cs typeface="Arial" pitchFamily="34" charset="0"/>
            </a:endParaRPr>
          </a:p>
        </p:txBody>
      </p:sp>
      <p:sp>
        <p:nvSpPr>
          <p:cNvPr id="8" name="Título 1"/>
          <p:cNvSpPr txBox="1">
            <a:spLocks/>
          </p:cNvSpPr>
          <p:nvPr/>
        </p:nvSpPr>
        <p:spPr bwMode="gray">
          <a:xfrm>
            <a:off x="552604" y="612095"/>
            <a:ext cx="4936067" cy="405340"/>
          </a:xfrm>
          <a:prstGeom prst="rect">
            <a:avLst/>
          </a:prstGeom>
        </p:spPr>
        <p:txBody>
          <a:bodyPr vert="horz" lIns="0" tIns="0" rIns="0" bIns="0" rtlCol="0" anchor="b" anchorCtr="0">
            <a:normAutofit fontScale="62500" lnSpcReduction="20000"/>
          </a:bodyPr>
          <a:lstStyle>
            <a:lvl1pPr algn="l" defTabSz="1219170" rtl="0" eaLnBrk="1" latinLnBrk="0" hangingPunct="1">
              <a:spcBef>
                <a:spcPct val="0"/>
              </a:spcBef>
              <a:buNone/>
              <a:defRPr sz="4800" kern="1200" cap="none" baseline="0">
                <a:solidFill>
                  <a:schemeClr val="tx2"/>
                </a:solidFill>
                <a:latin typeface="Arial" pitchFamily="34" charset="0"/>
                <a:ea typeface="+mj-ea"/>
                <a:cs typeface="+mj-cs"/>
              </a:defRPr>
            </a:lvl1pPr>
          </a:lstStyle>
          <a:p>
            <a:r>
              <a:rPr lang="es-MX" dirty="0">
                <a:latin typeface="Corbel" panose="020B0503020204020204" pitchFamily="34" charset="0"/>
              </a:rPr>
              <a:t>Ficha técnica del estudio</a:t>
            </a:r>
            <a:endParaRPr lang="es-PE" dirty="0">
              <a:latin typeface="Corbel" panose="020B0503020204020204" pitchFamily="34" charset="0"/>
            </a:endParaRPr>
          </a:p>
        </p:txBody>
      </p:sp>
      <p:graphicFrame>
        <p:nvGraphicFramePr>
          <p:cNvPr id="9" name="Tabla 8"/>
          <p:cNvGraphicFramePr>
            <a:graphicFrameLocks noGrp="1"/>
          </p:cNvGraphicFramePr>
          <p:nvPr/>
        </p:nvGraphicFramePr>
        <p:xfrm>
          <a:off x="4366258" y="4956810"/>
          <a:ext cx="5013964" cy="360000"/>
        </p:xfrm>
        <a:graphic>
          <a:graphicData uri="http://schemas.openxmlformats.org/drawingml/2006/table">
            <a:tbl>
              <a:tblPr firstRow="1" bandRow="1">
                <a:tableStyleId>{5940675A-B579-460E-94D1-54222C63F5DA}</a:tableStyleId>
              </a:tblPr>
              <a:tblGrid>
                <a:gridCol w="472442">
                  <a:extLst>
                    <a:ext uri="{9D8B030D-6E8A-4147-A177-3AD203B41FA5}">
                      <a16:colId xmlns:a16="http://schemas.microsoft.com/office/drawing/2014/main" val="225249387"/>
                    </a:ext>
                  </a:extLst>
                </a:gridCol>
                <a:gridCol w="1150620">
                  <a:extLst>
                    <a:ext uri="{9D8B030D-6E8A-4147-A177-3AD203B41FA5}">
                      <a16:colId xmlns:a16="http://schemas.microsoft.com/office/drawing/2014/main" val="3912531545"/>
                    </a:ext>
                  </a:extLst>
                </a:gridCol>
                <a:gridCol w="1805940">
                  <a:extLst>
                    <a:ext uri="{9D8B030D-6E8A-4147-A177-3AD203B41FA5}">
                      <a16:colId xmlns:a16="http://schemas.microsoft.com/office/drawing/2014/main" val="1598678232"/>
                    </a:ext>
                  </a:extLst>
                </a:gridCol>
                <a:gridCol w="1584962">
                  <a:extLst>
                    <a:ext uri="{9D8B030D-6E8A-4147-A177-3AD203B41FA5}">
                      <a16:colId xmlns:a16="http://schemas.microsoft.com/office/drawing/2014/main" val="1042793885"/>
                    </a:ext>
                  </a:extLst>
                </a:gridCol>
              </a:tblGrid>
              <a:tr h="180000">
                <a:tc>
                  <a:txBody>
                    <a:bodyPr/>
                    <a:lstStyle/>
                    <a:p>
                      <a:pPr marL="0" algn="l" defTabSz="1219170" rtl="0" eaLnBrk="1" latinLnBrk="0" hangingPunct="1">
                        <a:spcAft>
                          <a:spcPts val="0"/>
                        </a:spcAft>
                      </a:pPr>
                      <a:r>
                        <a:rPr lang="es-PE" sz="900" kern="1200" dirty="0">
                          <a:solidFill>
                            <a:schemeClr val="tx1"/>
                          </a:solidFill>
                          <a:effectLst/>
                          <a:latin typeface="Corbel" panose="020B0503020204020204" pitchFamily="34" charset="0"/>
                          <a:ea typeface="+mn-ea"/>
                          <a:cs typeface="+mn-cs"/>
                        </a:rPr>
                        <a:t>Etapa</a:t>
                      </a:r>
                    </a:p>
                  </a:txBody>
                  <a:tcPr marL="68580" marR="68580" marT="0" marB="0">
                    <a:lnL w="12700" cap="flat" cmpd="sng" algn="ctr">
                      <a:solidFill>
                        <a:srgbClr val="92B79A"/>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tcPr>
                </a:tc>
                <a:tc>
                  <a:txBody>
                    <a:bodyPr/>
                    <a:lstStyle/>
                    <a:p>
                      <a:pPr marL="0" algn="l" defTabSz="1219170" rtl="0" eaLnBrk="1" latinLnBrk="0" hangingPunct="1">
                        <a:spcAft>
                          <a:spcPts val="0"/>
                        </a:spcAft>
                      </a:pPr>
                      <a:r>
                        <a:rPr lang="es-PE" sz="900" kern="1200" dirty="0">
                          <a:solidFill>
                            <a:schemeClr val="tx1"/>
                          </a:solidFill>
                          <a:effectLst/>
                          <a:latin typeface="Corbel" panose="020B0503020204020204" pitchFamily="34" charset="0"/>
                          <a:ea typeface="+mn-ea"/>
                          <a:cs typeface="+mn-cs"/>
                        </a:rPr>
                        <a:t>Unidad de muestreo</a:t>
                      </a:r>
                    </a:p>
                  </a:txBody>
                  <a:tcPr marL="68580" marR="68580" marT="0" marB="0">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tcPr>
                </a:tc>
                <a:tc>
                  <a:txBody>
                    <a:bodyPr/>
                    <a:lstStyle/>
                    <a:p>
                      <a:pPr marL="0" algn="l" defTabSz="1219170" rtl="0" eaLnBrk="1" latinLnBrk="0" hangingPunct="1">
                        <a:spcAft>
                          <a:spcPts val="0"/>
                        </a:spcAft>
                      </a:pPr>
                      <a:r>
                        <a:rPr lang="es-PE" sz="900" kern="1200" dirty="0">
                          <a:solidFill>
                            <a:schemeClr val="tx1"/>
                          </a:solidFill>
                          <a:effectLst/>
                          <a:latin typeface="Corbel" panose="020B0503020204020204" pitchFamily="34" charset="0"/>
                          <a:ea typeface="+mn-ea"/>
                          <a:cs typeface="+mn-cs"/>
                        </a:rPr>
                        <a:t>Unidad informante</a:t>
                      </a:r>
                    </a:p>
                  </a:txBody>
                  <a:tcPr marL="68580" marR="68580" marT="0" marB="0">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tcPr>
                </a:tc>
                <a:tc>
                  <a:txBody>
                    <a:bodyPr/>
                    <a:lstStyle/>
                    <a:p>
                      <a:pPr marL="0" algn="l" defTabSz="1219170" rtl="0" eaLnBrk="1" latinLnBrk="0" hangingPunct="1">
                        <a:spcAft>
                          <a:spcPts val="0"/>
                        </a:spcAft>
                      </a:pPr>
                      <a:r>
                        <a:rPr lang="es-PE" sz="900" kern="1200" dirty="0">
                          <a:solidFill>
                            <a:schemeClr val="tx1"/>
                          </a:solidFill>
                          <a:effectLst/>
                          <a:latin typeface="Corbel" panose="020B0503020204020204" pitchFamily="34" charset="0"/>
                          <a:ea typeface="+mn-ea"/>
                          <a:cs typeface="+mn-cs"/>
                        </a:rPr>
                        <a:t>Tipo de Selección</a:t>
                      </a:r>
                    </a:p>
                  </a:txBody>
                  <a:tcPr marL="68580" marR="68580" marT="0" marB="0">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tcPr>
                </a:tc>
                <a:extLst>
                  <a:ext uri="{0D108BD9-81ED-4DB2-BD59-A6C34878D82A}">
                    <a16:rowId xmlns:a16="http://schemas.microsoft.com/office/drawing/2014/main" val="2590882492"/>
                  </a:ext>
                </a:extLst>
              </a:tr>
              <a:tr h="180000">
                <a:tc>
                  <a:txBody>
                    <a:bodyPr/>
                    <a:lstStyle/>
                    <a:p>
                      <a:pPr marL="0" algn="l" defTabSz="1219170" rtl="0" eaLnBrk="1" latinLnBrk="0" hangingPunct="1">
                        <a:spcAft>
                          <a:spcPts val="0"/>
                        </a:spcAft>
                      </a:pPr>
                      <a:r>
                        <a:rPr lang="es-PE" sz="900" kern="1200" dirty="0">
                          <a:solidFill>
                            <a:schemeClr val="tx1"/>
                          </a:solidFill>
                          <a:effectLst/>
                          <a:latin typeface="Corbel" panose="020B0503020204020204" pitchFamily="34" charset="0"/>
                          <a:ea typeface="+mn-ea"/>
                          <a:cs typeface="+mn-cs"/>
                        </a:rPr>
                        <a:t>1</a:t>
                      </a:r>
                    </a:p>
                  </a:txBody>
                  <a:tcPr marL="68580" marR="68580" marT="0" marB="0">
                    <a:lnL w="12700" cap="flat" cmpd="sng" algn="ctr">
                      <a:solidFill>
                        <a:srgbClr val="92B79A"/>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tcPr>
                </a:tc>
                <a:tc>
                  <a:txBody>
                    <a:bodyPr/>
                    <a:lstStyle/>
                    <a:p>
                      <a:pPr marL="0" algn="l" defTabSz="1219170" rtl="0" eaLnBrk="1" latinLnBrk="0" hangingPunct="1">
                        <a:spcAft>
                          <a:spcPts val="0"/>
                        </a:spcAft>
                      </a:pPr>
                      <a:r>
                        <a:rPr lang="es-PE" sz="900" kern="1200" dirty="0">
                          <a:solidFill>
                            <a:schemeClr val="tx1"/>
                          </a:solidFill>
                          <a:effectLst/>
                          <a:latin typeface="Corbel" panose="020B0503020204020204" pitchFamily="34" charset="0"/>
                          <a:ea typeface="+mn-ea"/>
                          <a:cs typeface="+mn-cs"/>
                        </a:rPr>
                        <a:t>Número de celular</a:t>
                      </a:r>
                    </a:p>
                  </a:txBody>
                  <a:tcPr marL="68580" marR="68580" marT="0" marB="0">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pPr marL="0" algn="l" defTabSz="1219170" rtl="0" eaLnBrk="1" latinLnBrk="0" hangingPunct="1">
                        <a:spcAft>
                          <a:spcPts val="0"/>
                        </a:spcAft>
                      </a:pPr>
                      <a:r>
                        <a:rPr lang="es-PE" sz="900" kern="1200" dirty="0">
                          <a:solidFill>
                            <a:schemeClr val="tx1"/>
                          </a:solidFill>
                          <a:effectLst/>
                          <a:latin typeface="Corbel" panose="020B0503020204020204" pitchFamily="34" charset="0"/>
                          <a:ea typeface="+mn-ea"/>
                          <a:cs typeface="+mn-cs"/>
                        </a:rPr>
                        <a:t>Persona de 18 años a más, con DNI</a:t>
                      </a:r>
                    </a:p>
                  </a:txBody>
                  <a:tcPr marL="68580" marR="68580" marT="0" marB="0">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tcPr>
                </a:tc>
                <a:tc>
                  <a:txBody>
                    <a:bodyPr/>
                    <a:lstStyle/>
                    <a:p>
                      <a:pPr marL="0" algn="l" defTabSz="1219170" rtl="0" eaLnBrk="1" latinLnBrk="0" hangingPunct="1">
                        <a:spcAft>
                          <a:spcPts val="0"/>
                        </a:spcAft>
                      </a:pPr>
                      <a:r>
                        <a:rPr lang="es-PE" sz="900" kern="1200" dirty="0">
                          <a:solidFill>
                            <a:schemeClr val="tx1"/>
                          </a:solidFill>
                          <a:effectLst/>
                          <a:latin typeface="Corbel" panose="020B0503020204020204" pitchFamily="34" charset="0"/>
                          <a:ea typeface="+mn-ea"/>
                          <a:cs typeface="+mn-cs"/>
                        </a:rPr>
                        <a:t>Probabilístico. Aleatorio</a:t>
                      </a:r>
                    </a:p>
                  </a:txBody>
                  <a:tcPr marL="68580" marR="68580" marT="0" marB="0">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tcPr>
                </a:tc>
                <a:extLst>
                  <a:ext uri="{0D108BD9-81ED-4DB2-BD59-A6C34878D82A}">
                    <a16:rowId xmlns:a16="http://schemas.microsoft.com/office/drawing/2014/main" val="269824725"/>
                  </a:ext>
                </a:extLst>
              </a:tr>
            </a:tbl>
          </a:graphicData>
        </a:graphic>
      </p:graphicFrame>
    </p:spTree>
    <p:extLst>
      <p:ext uri="{BB962C8B-B14F-4D97-AF65-F5344CB8AC3E}">
        <p14:creationId xmlns:p14="http://schemas.microsoft.com/office/powerpoint/2010/main" val="230410110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552604" y="398735"/>
            <a:ext cx="4936067" cy="405340"/>
          </a:xfrm>
        </p:spPr>
        <p:txBody>
          <a:bodyPr>
            <a:normAutofit/>
          </a:bodyPr>
          <a:lstStyle/>
          <a:p>
            <a:r>
              <a:rPr lang="es-MX" dirty="0">
                <a:latin typeface="Corbel" panose="020B0503020204020204" pitchFamily="34" charset="0"/>
              </a:rPr>
              <a:t>Ficha técnica del estudio</a:t>
            </a:r>
            <a:endParaRPr lang="es-PE" dirty="0">
              <a:latin typeface="Corbel" panose="020B0503020204020204" pitchFamily="34" charset="0"/>
            </a:endParaRPr>
          </a:p>
        </p:txBody>
      </p:sp>
      <p:graphicFrame>
        <p:nvGraphicFramePr>
          <p:cNvPr id="6" name="Tabla 5"/>
          <p:cNvGraphicFramePr>
            <a:graphicFrameLocks noGrp="1"/>
          </p:cNvGraphicFramePr>
          <p:nvPr/>
        </p:nvGraphicFramePr>
        <p:xfrm>
          <a:off x="5342861" y="2095559"/>
          <a:ext cx="2376000" cy="1178325"/>
        </p:xfrm>
        <a:graphic>
          <a:graphicData uri="http://schemas.openxmlformats.org/drawingml/2006/table">
            <a:tbl>
              <a:tblPr>
                <a:tableStyleId>{BDBED569-4797-4DF1-A0F4-6AAB3CD982D8}</a:tableStyleId>
              </a:tblPr>
              <a:tblGrid>
                <a:gridCol w="1116000">
                  <a:extLst>
                    <a:ext uri="{9D8B030D-6E8A-4147-A177-3AD203B41FA5}">
                      <a16:colId xmlns:a16="http://schemas.microsoft.com/office/drawing/2014/main" val="2874508997"/>
                    </a:ext>
                  </a:extLst>
                </a:gridCol>
                <a:gridCol w="756000">
                  <a:extLst>
                    <a:ext uri="{9D8B030D-6E8A-4147-A177-3AD203B41FA5}">
                      <a16:colId xmlns:a16="http://schemas.microsoft.com/office/drawing/2014/main" val="3870749161"/>
                    </a:ext>
                  </a:extLst>
                </a:gridCol>
                <a:gridCol w="504000">
                  <a:extLst>
                    <a:ext uri="{9D8B030D-6E8A-4147-A177-3AD203B41FA5}">
                      <a16:colId xmlns:a16="http://schemas.microsoft.com/office/drawing/2014/main" val="3560625850"/>
                    </a:ext>
                  </a:extLst>
                </a:gridCol>
              </a:tblGrid>
              <a:tr h="0">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PE" sz="1000" u="none" strike="noStrike" dirty="0">
                          <a:solidFill>
                            <a:schemeClr val="tx1"/>
                          </a:solidFill>
                          <a:effectLst/>
                          <a:latin typeface="Corbel" panose="020B0503020204020204" pitchFamily="34" charset="0"/>
                        </a:rPr>
                        <a:t>Ámbito</a:t>
                      </a:r>
                      <a:endParaRPr lang="es-ES" sz="1000" b="1" i="0" u="none" strike="noStrike" dirty="0">
                        <a:solidFill>
                          <a:schemeClr val="tx1"/>
                        </a:solidFill>
                        <a:effectLst/>
                        <a:latin typeface="Corbel" panose="020B0503020204020204" pitchFamily="34" charset="0"/>
                      </a:endParaRPr>
                    </a:p>
                    <a:p>
                      <a:pPr algn="ctr" fontAlgn="ctr">
                        <a:lnSpc>
                          <a:spcPct val="100000"/>
                        </a:lnSpc>
                      </a:pPr>
                      <a:endParaRPr lang="es-ES" sz="1000" b="1" i="0" u="none" strike="noStrike" dirty="0">
                        <a:solidFill>
                          <a:schemeClr val="tx1"/>
                        </a:solidFill>
                        <a:effectLst/>
                        <a:latin typeface="Corbel" panose="020B0503020204020204" pitchFamily="34" charset="0"/>
                      </a:endParaRPr>
                    </a:p>
                  </a:txBody>
                  <a:tcPr marL="9525" marR="9525" marT="9525" marB="0" anchor="ctr">
                    <a:noFill/>
                  </a:tcPr>
                </a:tc>
                <a:tc>
                  <a:txBody>
                    <a:bodyPr/>
                    <a:lstStyle/>
                    <a:p>
                      <a:pPr algn="ctr" fontAlgn="ctr">
                        <a:lnSpc>
                          <a:spcPct val="100000"/>
                        </a:lnSpc>
                      </a:pPr>
                      <a:r>
                        <a:rPr lang="es-PE" sz="1000" u="none" strike="noStrike" dirty="0">
                          <a:solidFill>
                            <a:schemeClr val="tx1"/>
                          </a:solidFill>
                          <a:effectLst/>
                          <a:latin typeface="Corbel" panose="020B0503020204020204" pitchFamily="34" charset="0"/>
                        </a:rPr>
                        <a:t>Población</a:t>
                      </a:r>
                      <a:r>
                        <a:rPr lang="es-PE" sz="1000" u="none" strike="noStrike" baseline="0" dirty="0">
                          <a:solidFill>
                            <a:schemeClr val="tx1"/>
                          </a:solidFill>
                          <a:effectLst/>
                          <a:latin typeface="Corbel" panose="020B0503020204020204" pitchFamily="34" charset="0"/>
                        </a:rPr>
                        <a:t> 18 años a más</a:t>
                      </a:r>
                      <a:endParaRPr lang="es-ES" sz="1000" b="1" i="0" u="none" strike="noStrike" dirty="0">
                        <a:solidFill>
                          <a:schemeClr val="tx1"/>
                        </a:solidFill>
                        <a:effectLst/>
                        <a:latin typeface="Corbel" panose="020B0503020204020204" pitchFamily="34" charset="0"/>
                      </a:endParaRPr>
                    </a:p>
                  </a:txBody>
                  <a:tcPr marL="9525" marR="9525" marT="9525" marB="0" anchor="ctr">
                    <a:noFill/>
                  </a:tcPr>
                </a:tc>
                <a:tc>
                  <a:txBody>
                    <a:bodyPr/>
                    <a:lstStyle/>
                    <a:p>
                      <a:pPr algn="ctr" fontAlgn="ctr">
                        <a:lnSpc>
                          <a:spcPct val="100000"/>
                        </a:lnSpc>
                      </a:pPr>
                      <a:r>
                        <a:rPr lang="es-PE" sz="1000" u="none" strike="noStrike" dirty="0">
                          <a:solidFill>
                            <a:schemeClr val="tx1"/>
                          </a:solidFill>
                          <a:effectLst/>
                          <a:latin typeface="Corbel" panose="020B0503020204020204" pitchFamily="34" charset="0"/>
                        </a:rPr>
                        <a:t>%</a:t>
                      </a:r>
                      <a:endParaRPr lang="es-ES" sz="1000" b="1" i="0" u="none" strike="noStrike" dirty="0">
                        <a:solidFill>
                          <a:schemeClr val="tx1"/>
                        </a:solidFill>
                        <a:effectLst/>
                        <a:latin typeface="Corbel" panose="020B0503020204020204" pitchFamily="34" charset="0"/>
                      </a:endParaRPr>
                    </a:p>
                  </a:txBody>
                  <a:tcPr marL="9525" marR="9525" marT="9525" marB="0" anchor="ctr">
                    <a:noFill/>
                  </a:tcPr>
                </a:tc>
                <a:extLst>
                  <a:ext uri="{0D108BD9-81ED-4DB2-BD59-A6C34878D82A}">
                    <a16:rowId xmlns:a16="http://schemas.microsoft.com/office/drawing/2014/main" val="3547359934"/>
                  </a:ext>
                </a:extLst>
              </a:tr>
              <a:tr h="216000">
                <a:tc>
                  <a:txBody>
                    <a:bodyPr/>
                    <a:lstStyle/>
                    <a:p>
                      <a:pPr algn="l" fontAlgn="ctr">
                        <a:lnSpc>
                          <a:spcPct val="100000"/>
                        </a:lnSpc>
                      </a:pPr>
                      <a:r>
                        <a:rPr lang="es-ES" sz="1000" b="0" i="0" u="none" strike="noStrike" dirty="0">
                          <a:solidFill>
                            <a:schemeClr val="tx1"/>
                          </a:solidFill>
                          <a:effectLst/>
                          <a:latin typeface="Corbel" panose="020B0503020204020204" pitchFamily="34" charset="0"/>
                        </a:rPr>
                        <a:t>Lima</a:t>
                      </a:r>
                      <a:r>
                        <a:rPr lang="es-ES" sz="1000" b="0" i="0" u="none" strike="noStrike" baseline="0" dirty="0">
                          <a:solidFill>
                            <a:schemeClr val="tx1"/>
                          </a:solidFill>
                          <a:effectLst/>
                          <a:latin typeface="Corbel" panose="020B0503020204020204" pitchFamily="34" charset="0"/>
                        </a:rPr>
                        <a:t> Metropolitana</a:t>
                      </a:r>
                      <a:endParaRPr lang="es-ES" sz="1000" b="0" i="0" u="none" strike="noStrike" dirty="0">
                        <a:solidFill>
                          <a:schemeClr val="tx1"/>
                        </a:solidFill>
                        <a:effectLst/>
                        <a:latin typeface="Corbel" panose="020B0503020204020204" pitchFamily="34" charset="0"/>
                      </a:endParaRPr>
                    </a:p>
                  </a:txBody>
                  <a:tcPr marL="9525" marR="9525" marT="9525" marB="0" anchor="ctr"/>
                </a:tc>
                <a:tc>
                  <a:txBody>
                    <a:bodyPr/>
                    <a:lstStyle/>
                    <a:p>
                      <a:pPr algn="ctr" fontAlgn="b"/>
                      <a:r>
                        <a:rPr lang="es-PE" sz="1000" b="0" i="0" u="none" strike="noStrike" dirty="0">
                          <a:solidFill>
                            <a:srgbClr val="000000"/>
                          </a:solidFill>
                          <a:effectLst/>
                          <a:latin typeface="Corbel" panose="020B0503020204020204" pitchFamily="34" charset="0"/>
                        </a:rPr>
                        <a:t>8,378,030</a:t>
                      </a:r>
                    </a:p>
                  </a:txBody>
                  <a:tcPr marL="9525" marR="9525" marT="9525" marB="0" anchor="ctr"/>
                </a:tc>
                <a:tc>
                  <a:txBody>
                    <a:bodyPr/>
                    <a:lstStyle/>
                    <a:p>
                      <a:pPr algn="ctr">
                        <a:lnSpc>
                          <a:spcPts val="1200"/>
                        </a:lnSpc>
                        <a:spcAft>
                          <a:spcPts val="0"/>
                        </a:spcAft>
                      </a:pPr>
                      <a:r>
                        <a:rPr lang="es-MX" sz="1000" dirty="0">
                          <a:effectLst/>
                          <a:latin typeface="Corbel" panose="020B0503020204020204" pitchFamily="34" charset="0"/>
                          <a:ea typeface="Times New Roman" panose="02020603050405020304" pitchFamily="18" charset="0"/>
                        </a:rPr>
                        <a:t>34.5%</a:t>
                      </a:r>
                      <a:endParaRPr lang="es-PE" sz="1000" dirty="0">
                        <a:effectLst/>
                        <a:latin typeface="Corbel" panose="020B0503020204020204" pitchFamily="34" charset="0"/>
                        <a:ea typeface="Times New Roman" panose="02020603050405020304" pitchFamily="18" charset="0"/>
                      </a:endParaRPr>
                    </a:p>
                  </a:txBody>
                  <a:tcPr marL="53975" marR="53975" marT="17780" marB="17780" anchor="ctr"/>
                </a:tc>
                <a:extLst>
                  <a:ext uri="{0D108BD9-81ED-4DB2-BD59-A6C34878D82A}">
                    <a16:rowId xmlns:a16="http://schemas.microsoft.com/office/drawing/2014/main" val="3642166891"/>
                  </a:ext>
                </a:extLst>
              </a:tr>
              <a:tr h="216000">
                <a:tc>
                  <a:txBody>
                    <a:bodyPr/>
                    <a:lstStyle/>
                    <a:p>
                      <a:pPr algn="l" fontAlgn="ctr">
                        <a:lnSpc>
                          <a:spcPct val="100000"/>
                        </a:lnSpc>
                      </a:pPr>
                      <a:r>
                        <a:rPr lang="es-PE" sz="1000" u="none" strike="noStrike" dirty="0">
                          <a:solidFill>
                            <a:schemeClr val="tx1"/>
                          </a:solidFill>
                          <a:effectLst/>
                          <a:latin typeface="Corbel" panose="020B0503020204020204" pitchFamily="34" charset="0"/>
                        </a:rPr>
                        <a:t>Resto urbano</a:t>
                      </a:r>
                      <a:endParaRPr lang="es-ES" sz="1000" b="0" i="0" u="none" strike="noStrike" dirty="0">
                        <a:solidFill>
                          <a:schemeClr val="tx1"/>
                        </a:solidFill>
                        <a:effectLst/>
                        <a:latin typeface="Corbel" panose="020B0503020204020204" pitchFamily="34" charset="0"/>
                      </a:endParaRPr>
                    </a:p>
                  </a:txBody>
                  <a:tcPr marL="9525" marR="9525" marT="9525" marB="0" anchor="ctr"/>
                </a:tc>
                <a:tc>
                  <a:txBody>
                    <a:bodyPr/>
                    <a:lstStyle/>
                    <a:p>
                      <a:pPr algn="ctr">
                        <a:lnSpc>
                          <a:spcPts val="1200"/>
                        </a:lnSpc>
                        <a:spcAft>
                          <a:spcPts val="0"/>
                        </a:spcAft>
                      </a:pPr>
                      <a:r>
                        <a:rPr lang="es-ES" sz="1000" kern="1200" dirty="0">
                          <a:solidFill>
                            <a:srgbClr val="000000"/>
                          </a:solidFill>
                          <a:effectLst/>
                          <a:latin typeface="Corbel" panose="020B0503020204020204" pitchFamily="34" charset="0"/>
                          <a:ea typeface="Times New Roman" panose="02020603050405020304" pitchFamily="18" charset="0"/>
                          <a:cs typeface="Arial" panose="020B0604020202020204" pitchFamily="34" charset="0"/>
                        </a:rPr>
                        <a:t>10,700,914</a:t>
                      </a:r>
                      <a:endParaRPr lang="es-PE" sz="1000" dirty="0">
                        <a:effectLst/>
                        <a:latin typeface="Corbel" panose="020B0503020204020204" pitchFamily="34" charset="0"/>
                        <a:ea typeface="Times New Roman" panose="02020603050405020304" pitchFamily="18" charset="0"/>
                      </a:endParaRPr>
                    </a:p>
                  </a:txBody>
                  <a:tcPr marL="53975" marR="53975" marT="17780" marB="17780" anchor="ctr"/>
                </a:tc>
                <a:tc>
                  <a:txBody>
                    <a:bodyPr/>
                    <a:lstStyle/>
                    <a:p>
                      <a:pPr algn="ctr">
                        <a:lnSpc>
                          <a:spcPts val="1200"/>
                        </a:lnSpc>
                        <a:spcAft>
                          <a:spcPts val="0"/>
                        </a:spcAft>
                      </a:pPr>
                      <a:r>
                        <a:rPr lang="es-PE" sz="1000" dirty="0">
                          <a:effectLst/>
                          <a:latin typeface="Corbel" panose="020B0503020204020204" pitchFamily="34" charset="0"/>
                          <a:ea typeface="Times New Roman" panose="02020603050405020304" pitchFamily="18" charset="0"/>
                          <a:cs typeface="Arial" panose="020B0604020202020204" pitchFamily="34" charset="0"/>
                        </a:rPr>
                        <a:t>44.1%</a:t>
                      </a:r>
                      <a:endParaRPr lang="es-PE" sz="1000" dirty="0">
                        <a:effectLst/>
                        <a:latin typeface="Corbel" panose="020B0503020204020204" pitchFamily="34" charset="0"/>
                        <a:ea typeface="Times New Roman" panose="02020603050405020304" pitchFamily="18" charset="0"/>
                      </a:endParaRPr>
                    </a:p>
                  </a:txBody>
                  <a:tcPr marL="53975" marR="53975" marT="17780" marB="17780" anchor="ctr"/>
                </a:tc>
                <a:extLst>
                  <a:ext uri="{0D108BD9-81ED-4DB2-BD59-A6C34878D82A}">
                    <a16:rowId xmlns:a16="http://schemas.microsoft.com/office/drawing/2014/main" val="1399523509"/>
                  </a:ext>
                </a:extLst>
              </a:tr>
              <a:tr h="216000">
                <a:tc>
                  <a:txBody>
                    <a:bodyPr/>
                    <a:lstStyle/>
                    <a:p>
                      <a:pPr algn="l" fontAlgn="ctr">
                        <a:lnSpc>
                          <a:spcPct val="100000"/>
                        </a:lnSpc>
                      </a:pPr>
                      <a:r>
                        <a:rPr lang="es-PE" sz="1000" u="none" strike="noStrike" dirty="0">
                          <a:solidFill>
                            <a:schemeClr val="tx1"/>
                          </a:solidFill>
                          <a:effectLst/>
                          <a:latin typeface="Corbel" panose="020B0503020204020204" pitchFamily="34" charset="0"/>
                        </a:rPr>
                        <a:t>Rural</a:t>
                      </a:r>
                      <a:endParaRPr lang="es-ES" sz="1000" b="0" i="0" u="none" strike="noStrike" dirty="0">
                        <a:solidFill>
                          <a:schemeClr val="tx1"/>
                        </a:solidFill>
                        <a:effectLst/>
                        <a:latin typeface="Corbel" panose="020B0503020204020204" pitchFamily="34" charset="0"/>
                      </a:endParaRPr>
                    </a:p>
                  </a:txBody>
                  <a:tcPr marL="9525" marR="9525" marT="9525" marB="0" anchor="ctr"/>
                </a:tc>
                <a:tc>
                  <a:txBody>
                    <a:bodyPr/>
                    <a:lstStyle/>
                    <a:p>
                      <a:pPr algn="ctr">
                        <a:lnSpc>
                          <a:spcPts val="1200"/>
                        </a:lnSpc>
                        <a:spcAft>
                          <a:spcPts val="0"/>
                        </a:spcAft>
                      </a:pPr>
                      <a:r>
                        <a:rPr lang="es-ES" sz="1000" kern="1200" dirty="0">
                          <a:solidFill>
                            <a:srgbClr val="000000"/>
                          </a:solidFill>
                          <a:effectLst/>
                          <a:latin typeface="Corbel" panose="020B0503020204020204" pitchFamily="34" charset="0"/>
                          <a:ea typeface="Times New Roman" panose="02020603050405020304" pitchFamily="18" charset="0"/>
                          <a:cs typeface="Arial" panose="020B0604020202020204" pitchFamily="34" charset="0"/>
                        </a:rPr>
                        <a:t>5,211,977</a:t>
                      </a:r>
                      <a:endParaRPr lang="es-PE" sz="1000" dirty="0">
                        <a:effectLst/>
                        <a:latin typeface="Corbel" panose="020B0503020204020204" pitchFamily="34" charset="0"/>
                        <a:ea typeface="Times New Roman" panose="02020603050405020304" pitchFamily="18" charset="0"/>
                      </a:endParaRPr>
                    </a:p>
                  </a:txBody>
                  <a:tcPr marL="53975" marR="53975" marT="17780" marB="17780" anchor="ctr"/>
                </a:tc>
                <a:tc>
                  <a:txBody>
                    <a:bodyPr/>
                    <a:lstStyle/>
                    <a:p>
                      <a:pPr algn="ctr">
                        <a:lnSpc>
                          <a:spcPts val="1200"/>
                        </a:lnSpc>
                        <a:spcAft>
                          <a:spcPts val="0"/>
                        </a:spcAft>
                      </a:pPr>
                      <a:r>
                        <a:rPr lang="es-PE" sz="1000" dirty="0">
                          <a:effectLst/>
                          <a:latin typeface="Corbel" panose="020B0503020204020204" pitchFamily="34" charset="0"/>
                          <a:ea typeface="Times New Roman" panose="02020603050405020304" pitchFamily="18" charset="0"/>
                          <a:cs typeface="Arial" panose="020B0604020202020204" pitchFamily="34" charset="0"/>
                        </a:rPr>
                        <a:t>21.5%</a:t>
                      </a:r>
                      <a:endParaRPr lang="es-PE" sz="1000" dirty="0">
                        <a:effectLst/>
                        <a:latin typeface="Corbel" panose="020B0503020204020204" pitchFamily="34" charset="0"/>
                        <a:ea typeface="Times New Roman" panose="02020603050405020304" pitchFamily="18" charset="0"/>
                      </a:endParaRPr>
                    </a:p>
                  </a:txBody>
                  <a:tcPr marL="53975" marR="53975" marT="17780" marB="17780" anchor="ctr"/>
                </a:tc>
                <a:extLst>
                  <a:ext uri="{0D108BD9-81ED-4DB2-BD59-A6C34878D82A}">
                    <a16:rowId xmlns:a16="http://schemas.microsoft.com/office/drawing/2014/main" val="2475465730"/>
                  </a:ext>
                </a:extLst>
              </a:tr>
              <a:tr h="216000">
                <a:tc>
                  <a:txBody>
                    <a:bodyPr/>
                    <a:lstStyle/>
                    <a:p>
                      <a:pPr algn="l" fontAlgn="ctr">
                        <a:lnSpc>
                          <a:spcPct val="100000"/>
                        </a:lnSpc>
                      </a:pPr>
                      <a:r>
                        <a:rPr lang="es-PE" sz="1000" u="none" strike="noStrike" dirty="0">
                          <a:solidFill>
                            <a:schemeClr val="tx1"/>
                          </a:solidFill>
                          <a:effectLst/>
                          <a:latin typeface="Corbel" panose="020B0503020204020204" pitchFamily="34" charset="0"/>
                        </a:rPr>
                        <a:t>Total</a:t>
                      </a:r>
                      <a:endParaRPr lang="es-ES" sz="1000" b="0" i="0" u="none" strike="noStrike" dirty="0">
                        <a:solidFill>
                          <a:schemeClr val="tx1"/>
                        </a:solidFill>
                        <a:effectLst/>
                        <a:latin typeface="Corbel" panose="020B0503020204020204" pitchFamily="34" charset="0"/>
                      </a:endParaRPr>
                    </a:p>
                  </a:txBody>
                  <a:tcPr marL="9525" marR="9525" marT="9525" marB="0" anchor="ctr">
                    <a:noFill/>
                  </a:tcPr>
                </a:tc>
                <a:tc>
                  <a:txBody>
                    <a:bodyPr/>
                    <a:lstStyle/>
                    <a:p>
                      <a:pPr algn="ctr">
                        <a:lnSpc>
                          <a:spcPts val="1400"/>
                        </a:lnSpc>
                        <a:spcAft>
                          <a:spcPts val="0"/>
                        </a:spcAft>
                      </a:pPr>
                      <a:r>
                        <a:rPr lang="es-ES" sz="1000" b="0" kern="1200" dirty="0">
                          <a:solidFill>
                            <a:srgbClr val="000000"/>
                          </a:solidFill>
                          <a:effectLst/>
                          <a:latin typeface="Corbel" panose="020B0503020204020204" pitchFamily="34" charset="0"/>
                          <a:ea typeface="Times New Roman" panose="02020603050405020304" pitchFamily="18" charset="0"/>
                          <a:cs typeface="Arial" panose="020B0604020202020204" pitchFamily="34" charset="0"/>
                        </a:rPr>
                        <a:t>24,290,921</a:t>
                      </a:r>
                      <a:endParaRPr lang="es-PE" sz="1000" b="0" dirty="0">
                        <a:effectLst/>
                        <a:latin typeface="Times New Roman" panose="02020603050405020304" pitchFamily="18" charset="0"/>
                        <a:ea typeface="Times New Roman" panose="02020603050405020304" pitchFamily="18" charset="0"/>
                      </a:endParaRPr>
                    </a:p>
                  </a:txBody>
                  <a:tcPr marL="53975" marR="53975" marT="17780" marB="17780" anchor="ctr">
                    <a:noFill/>
                  </a:tcPr>
                </a:tc>
                <a:tc>
                  <a:txBody>
                    <a:bodyPr/>
                    <a:lstStyle/>
                    <a:p>
                      <a:pPr algn="ctr">
                        <a:lnSpc>
                          <a:spcPts val="1400"/>
                        </a:lnSpc>
                        <a:spcAft>
                          <a:spcPts val="0"/>
                        </a:spcAft>
                      </a:pPr>
                      <a:r>
                        <a:rPr lang="es-PE" sz="1000" b="0" dirty="0">
                          <a:effectLst/>
                          <a:latin typeface="Corbel" panose="020B0503020204020204" pitchFamily="34" charset="0"/>
                          <a:ea typeface="Times New Roman" panose="02020603050405020304" pitchFamily="18" charset="0"/>
                          <a:cs typeface="Arial" panose="020B0604020202020204" pitchFamily="34" charset="0"/>
                        </a:rPr>
                        <a:t>100%</a:t>
                      </a:r>
                      <a:endParaRPr lang="es-PE" sz="1000" b="0" dirty="0">
                        <a:effectLst/>
                        <a:latin typeface="Times New Roman" panose="02020603050405020304" pitchFamily="18" charset="0"/>
                        <a:ea typeface="Times New Roman" panose="02020603050405020304" pitchFamily="18" charset="0"/>
                      </a:endParaRPr>
                    </a:p>
                  </a:txBody>
                  <a:tcPr marL="53975" marR="53975" marT="17780" marB="17780" anchor="ctr">
                    <a:noFill/>
                  </a:tcPr>
                </a:tc>
                <a:extLst>
                  <a:ext uri="{0D108BD9-81ED-4DB2-BD59-A6C34878D82A}">
                    <a16:rowId xmlns:a16="http://schemas.microsoft.com/office/drawing/2014/main" val="303816014"/>
                  </a:ext>
                </a:extLst>
              </a:tr>
            </a:tbl>
          </a:graphicData>
        </a:graphic>
      </p:graphicFrame>
      <p:sp>
        <p:nvSpPr>
          <p:cNvPr id="7" name="Rectángulo 6"/>
          <p:cNvSpPr/>
          <p:nvPr/>
        </p:nvSpPr>
        <p:spPr bwMode="gray">
          <a:xfrm>
            <a:off x="6401321" y="6425193"/>
            <a:ext cx="5366327" cy="401782"/>
          </a:xfrm>
          <a:prstGeom prst="rect">
            <a:avLst/>
          </a:prstGeom>
          <a:solidFill>
            <a:schemeClr val="bg1"/>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300"/>
              </a:spcBef>
              <a:spcAft>
                <a:spcPts val="0"/>
              </a:spcAft>
              <a:buClrTx/>
              <a:buSzTx/>
              <a:buFont typeface="Courier New" pitchFamily="49" charset="0"/>
              <a:buNone/>
              <a:tabLst/>
              <a:defRPr/>
            </a:pPr>
            <a:endParaRPr kumimoji="0" lang="es-PE" sz="1600" b="0" i="0" u="none" strike="noStrike" kern="1200" cap="none" spc="0" normalizeH="0" baseline="0" noProof="0" dirty="0">
              <a:ln>
                <a:noFill/>
              </a:ln>
              <a:solidFill>
                <a:prstClr val="black"/>
              </a:solidFill>
              <a:effectLst/>
              <a:uLnTx/>
              <a:uFillTx/>
              <a:latin typeface="Arial" pitchFamily="34" charset="0"/>
              <a:ea typeface="+mn-ea"/>
              <a:cs typeface="Arial" pitchFamily="34" charset="0"/>
            </a:endParaRPr>
          </a:p>
        </p:txBody>
      </p:sp>
      <p:graphicFrame>
        <p:nvGraphicFramePr>
          <p:cNvPr id="9" name="Tabla 8"/>
          <p:cNvGraphicFramePr>
            <a:graphicFrameLocks noGrp="1"/>
          </p:cNvGraphicFramePr>
          <p:nvPr/>
        </p:nvGraphicFramePr>
        <p:xfrm>
          <a:off x="776863" y="2395775"/>
          <a:ext cx="1220203" cy="758190"/>
        </p:xfrm>
        <a:graphic>
          <a:graphicData uri="http://schemas.openxmlformats.org/drawingml/2006/table">
            <a:tbl>
              <a:tblPr>
                <a:tableStyleId>{BDBED569-4797-4DF1-A0F4-6AAB3CD982D8}</a:tableStyleId>
              </a:tblPr>
              <a:tblGrid>
                <a:gridCol w="631693">
                  <a:extLst>
                    <a:ext uri="{9D8B030D-6E8A-4147-A177-3AD203B41FA5}">
                      <a16:colId xmlns:a16="http://schemas.microsoft.com/office/drawing/2014/main" val="20000"/>
                    </a:ext>
                  </a:extLst>
                </a:gridCol>
                <a:gridCol w="588510">
                  <a:extLst>
                    <a:ext uri="{9D8B030D-6E8A-4147-A177-3AD203B41FA5}">
                      <a16:colId xmlns:a16="http://schemas.microsoft.com/office/drawing/2014/main" val="20001"/>
                    </a:ext>
                  </a:extLst>
                </a:gridCol>
              </a:tblGrid>
              <a:tr h="36000">
                <a:tc>
                  <a:txBody>
                    <a:bodyPr/>
                    <a:lstStyle/>
                    <a:p>
                      <a:pPr algn="ctr" fontAlgn="ctr"/>
                      <a:r>
                        <a:rPr lang="es-PE" sz="1000" u="none" strike="noStrike" dirty="0">
                          <a:solidFill>
                            <a:schemeClr val="tx1"/>
                          </a:solidFill>
                          <a:effectLst/>
                          <a:latin typeface="Corbel" panose="020B0503020204020204" pitchFamily="34" charset="0"/>
                        </a:rPr>
                        <a:t>Sexo</a:t>
                      </a:r>
                      <a:endParaRPr lang="es-PE" sz="1050" b="1" i="0" u="none" strike="noStrike" dirty="0">
                        <a:solidFill>
                          <a:schemeClr val="tx1"/>
                        </a:solidFill>
                        <a:effectLst/>
                        <a:latin typeface="Corbel" panose="020B0503020204020204" pitchFamily="34" charset="0"/>
                      </a:endParaRPr>
                    </a:p>
                  </a:txBody>
                  <a:tcPr marL="0" marR="0" marT="0" marB="0" anchor="ctr">
                    <a:noFill/>
                  </a:tcPr>
                </a:tc>
                <a:tc>
                  <a:txBody>
                    <a:bodyPr/>
                    <a:lstStyle/>
                    <a:p>
                      <a:pPr algn="ctr" fontAlgn="ctr"/>
                      <a:r>
                        <a:rPr lang="es-419" sz="1050" u="none" strike="noStrike" dirty="0">
                          <a:solidFill>
                            <a:schemeClr val="tx1"/>
                          </a:solidFill>
                          <a:effectLst/>
                          <a:latin typeface="Corbel" panose="020B0503020204020204" pitchFamily="34" charset="0"/>
                        </a:rPr>
                        <a:t>%</a:t>
                      </a:r>
                      <a:endParaRPr lang="es-PE" sz="1050" b="1" i="0" u="none" strike="noStrike" dirty="0">
                        <a:solidFill>
                          <a:schemeClr val="tx1"/>
                        </a:solidFill>
                        <a:effectLst/>
                        <a:latin typeface="Corbel" panose="020B0503020204020204" pitchFamily="34" charset="0"/>
                      </a:endParaRPr>
                    </a:p>
                  </a:txBody>
                  <a:tcPr marL="0" marR="0" marT="0" marB="0" anchor="ctr">
                    <a:noFill/>
                  </a:tcPr>
                </a:tc>
                <a:extLst>
                  <a:ext uri="{0D108BD9-81ED-4DB2-BD59-A6C34878D82A}">
                    <a16:rowId xmlns:a16="http://schemas.microsoft.com/office/drawing/2014/main" val="10000"/>
                  </a:ext>
                </a:extLst>
              </a:tr>
              <a:tr h="0">
                <a:tc>
                  <a:txBody>
                    <a:bodyPr/>
                    <a:lstStyle/>
                    <a:p>
                      <a:pPr algn="l" fontAlgn="b"/>
                      <a:r>
                        <a:rPr lang="es-PE" sz="1050" u="none" strike="noStrike" dirty="0">
                          <a:solidFill>
                            <a:schemeClr val="tx1"/>
                          </a:solidFill>
                          <a:effectLst/>
                          <a:latin typeface="Corbel" panose="020B0503020204020204" pitchFamily="34" charset="0"/>
                        </a:rPr>
                        <a:t> Hombre</a:t>
                      </a:r>
                      <a:endParaRPr lang="es-PE" sz="1050" b="0" i="0" u="none" strike="noStrike" dirty="0">
                        <a:solidFill>
                          <a:schemeClr val="tx1"/>
                        </a:solidFill>
                        <a:effectLst/>
                        <a:latin typeface="Corbel" panose="020B0503020204020204" pitchFamily="34" charset="0"/>
                      </a:endParaRPr>
                    </a:p>
                  </a:txBody>
                  <a:tcPr marL="0" marR="0" marT="0" marB="0" anchor="ctr"/>
                </a:tc>
                <a:tc>
                  <a:txBody>
                    <a:bodyPr/>
                    <a:lstStyle/>
                    <a:p>
                      <a:pPr algn="ctr">
                        <a:lnSpc>
                          <a:spcPts val="1400"/>
                        </a:lnSpc>
                        <a:spcAft>
                          <a:spcPts val="0"/>
                        </a:spcAft>
                      </a:pPr>
                      <a:r>
                        <a:rPr lang="es-PE" sz="1050" dirty="0">
                          <a:solidFill>
                            <a:schemeClr val="tx1"/>
                          </a:solidFill>
                          <a:effectLst/>
                          <a:latin typeface="Corbel" panose="020B0503020204020204" pitchFamily="34" charset="0"/>
                        </a:rPr>
                        <a:t>49.8%</a:t>
                      </a:r>
                      <a:endParaRPr lang="es-PE" sz="1050" dirty="0">
                        <a:solidFill>
                          <a:schemeClr val="tx1"/>
                        </a:solidFill>
                        <a:effectLst/>
                        <a:latin typeface="Corbel" panose="020B0503020204020204" pitchFamily="34" charset="0"/>
                        <a:ea typeface="Times New Roman" panose="02020603050405020304" pitchFamily="18" charset="0"/>
                        <a:cs typeface="Times New Roman" panose="02020603050405020304" pitchFamily="18" charset="0"/>
                      </a:endParaRPr>
                    </a:p>
                  </a:txBody>
                  <a:tcPr marL="36195" marR="36195" marT="10795" marB="10795"/>
                </a:tc>
                <a:extLst>
                  <a:ext uri="{0D108BD9-81ED-4DB2-BD59-A6C34878D82A}">
                    <a16:rowId xmlns:a16="http://schemas.microsoft.com/office/drawing/2014/main" val="10001"/>
                  </a:ext>
                </a:extLst>
              </a:tr>
              <a:tr h="0">
                <a:tc>
                  <a:txBody>
                    <a:bodyPr/>
                    <a:lstStyle/>
                    <a:p>
                      <a:pPr algn="l" fontAlgn="b"/>
                      <a:r>
                        <a:rPr lang="es-PE" sz="1050" u="none" strike="noStrike" dirty="0">
                          <a:solidFill>
                            <a:schemeClr val="tx1"/>
                          </a:solidFill>
                          <a:effectLst/>
                          <a:latin typeface="Corbel" panose="020B0503020204020204" pitchFamily="34" charset="0"/>
                        </a:rPr>
                        <a:t> Mujer</a:t>
                      </a:r>
                      <a:endParaRPr lang="es-PE" sz="1050" b="0" i="0" u="none" strike="noStrike" dirty="0">
                        <a:solidFill>
                          <a:schemeClr val="tx1"/>
                        </a:solidFill>
                        <a:effectLst/>
                        <a:latin typeface="Corbel" panose="020B0503020204020204" pitchFamily="34" charset="0"/>
                      </a:endParaRPr>
                    </a:p>
                  </a:txBody>
                  <a:tcPr marL="0" marR="0" marT="0" marB="0" anchor="ctr"/>
                </a:tc>
                <a:tc>
                  <a:txBody>
                    <a:bodyPr/>
                    <a:lstStyle/>
                    <a:p>
                      <a:pPr algn="ctr">
                        <a:lnSpc>
                          <a:spcPts val="1400"/>
                        </a:lnSpc>
                        <a:spcAft>
                          <a:spcPts val="0"/>
                        </a:spcAft>
                      </a:pPr>
                      <a:r>
                        <a:rPr lang="es-PE" sz="1050" dirty="0">
                          <a:solidFill>
                            <a:schemeClr val="tx1"/>
                          </a:solidFill>
                          <a:effectLst/>
                          <a:latin typeface="Corbel" panose="020B0503020204020204" pitchFamily="34" charset="0"/>
                        </a:rPr>
                        <a:t>50.2%</a:t>
                      </a:r>
                      <a:endParaRPr lang="es-PE" sz="1050" dirty="0">
                        <a:solidFill>
                          <a:schemeClr val="tx1"/>
                        </a:solidFill>
                        <a:effectLst/>
                        <a:latin typeface="Corbel" panose="020B0503020204020204" pitchFamily="34" charset="0"/>
                        <a:ea typeface="Times New Roman" panose="02020603050405020304" pitchFamily="18" charset="0"/>
                        <a:cs typeface="Times New Roman" panose="02020603050405020304" pitchFamily="18" charset="0"/>
                      </a:endParaRPr>
                    </a:p>
                  </a:txBody>
                  <a:tcPr marL="36195" marR="36195" marT="10795" marB="10795"/>
                </a:tc>
                <a:extLst>
                  <a:ext uri="{0D108BD9-81ED-4DB2-BD59-A6C34878D82A}">
                    <a16:rowId xmlns:a16="http://schemas.microsoft.com/office/drawing/2014/main" val="10002"/>
                  </a:ext>
                </a:extLst>
              </a:tr>
              <a:tr h="0">
                <a:tc>
                  <a:txBody>
                    <a:bodyPr/>
                    <a:lstStyle/>
                    <a:p>
                      <a:pPr algn="l" fontAlgn="b"/>
                      <a:r>
                        <a:rPr lang="es-PE" sz="1050" b="0" u="none" strike="noStrike" dirty="0">
                          <a:solidFill>
                            <a:schemeClr val="tx1"/>
                          </a:solidFill>
                          <a:effectLst/>
                          <a:latin typeface="Corbel" panose="020B0503020204020204" pitchFamily="34" charset="0"/>
                        </a:rPr>
                        <a:t> Total</a:t>
                      </a:r>
                      <a:endParaRPr lang="es-PE" sz="1050" b="0" i="0" u="none" strike="noStrike" dirty="0">
                        <a:solidFill>
                          <a:schemeClr val="tx1"/>
                        </a:solidFill>
                        <a:effectLst/>
                        <a:latin typeface="Corbel" panose="020B0503020204020204" pitchFamily="34" charset="0"/>
                      </a:endParaRPr>
                    </a:p>
                  </a:txBody>
                  <a:tcPr marL="0" marR="0" marT="0" marB="0" anchor="ctr">
                    <a:noFill/>
                  </a:tcPr>
                </a:tc>
                <a:tc>
                  <a:txBody>
                    <a:bodyPr/>
                    <a:lstStyle/>
                    <a:p>
                      <a:pPr algn="ctr">
                        <a:lnSpc>
                          <a:spcPts val="1400"/>
                        </a:lnSpc>
                        <a:spcAft>
                          <a:spcPts val="0"/>
                        </a:spcAft>
                      </a:pPr>
                      <a:r>
                        <a:rPr lang="es-PE" sz="1050" b="0" dirty="0">
                          <a:solidFill>
                            <a:schemeClr val="tx1"/>
                          </a:solidFill>
                          <a:effectLst/>
                          <a:latin typeface="Corbel" panose="020B0503020204020204" pitchFamily="34" charset="0"/>
                        </a:rPr>
                        <a:t>100%</a:t>
                      </a:r>
                      <a:endParaRPr lang="es-PE" sz="1050" b="0" dirty="0">
                        <a:solidFill>
                          <a:schemeClr val="tx1"/>
                        </a:solidFill>
                        <a:effectLst/>
                        <a:latin typeface="Corbel" panose="020B0503020204020204" pitchFamily="34" charset="0"/>
                        <a:ea typeface="Times New Roman" panose="02020603050405020304" pitchFamily="18" charset="0"/>
                        <a:cs typeface="Times New Roman" panose="02020603050405020304" pitchFamily="18" charset="0"/>
                      </a:endParaRPr>
                    </a:p>
                  </a:txBody>
                  <a:tcPr marL="36195" marR="36195" marT="10795" marB="10795">
                    <a:noFill/>
                  </a:tcPr>
                </a:tc>
                <a:extLst>
                  <a:ext uri="{0D108BD9-81ED-4DB2-BD59-A6C34878D82A}">
                    <a16:rowId xmlns:a16="http://schemas.microsoft.com/office/drawing/2014/main" val="10003"/>
                  </a:ext>
                </a:extLst>
              </a:tr>
            </a:tbl>
          </a:graphicData>
        </a:graphic>
      </p:graphicFrame>
      <p:graphicFrame>
        <p:nvGraphicFramePr>
          <p:cNvPr id="10" name="Tabla 9"/>
          <p:cNvGraphicFramePr>
            <a:graphicFrameLocks noGrp="1"/>
          </p:cNvGraphicFramePr>
          <p:nvPr/>
        </p:nvGraphicFramePr>
        <p:xfrm>
          <a:off x="2464004" y="2177262"/>
          <a:ext cx="1741417" cy="1069440"/>
        </p:xfrm>
        <a:graphic>
          <a:graphicData uri="http://schemas.openxmlformats.org/drawingml/2006/table">
            <a:tbl>
              <a:tblPr>
                <a:tableStyleId>{BDBED569-4797-4DF1-A0F4-6AAB3CD982D8}</a:tableStyleId>
              </a:tblPr>
              <a:tblGrid>
                <a:gridCol w="987043">
                  <a:extLst>
                    <a:ext uri="{9D8B030D-6E8A-4147-A177-3AD203B41FA5}">
                      <a16:colId xmlns:a16="http://schemas.microsoft.com/office/drawing/2014/main" val="20000"/>
                    </a:ext>
                  </a:extLst>
                </a:gridCol>
                <a:gridCol w="754374">
                  <a:extLst>
                    <a:ext uri="{9D8B030D-6E8A-4147-A177-3AD203B41FA5}">
                      <a16:colId xmlns:a16="http://schemas.microsoft.com/office/drawing/2014/main" val="20001"/>
                    </a:ext>
                  </a:extLst>
                </a:gridCol>
              </a:tblGrid>
              <a:tr h="216000">
                <a:tc>
                  <a:txBody>
                    <a:bodyPr/>
                    <a:lstStyle/>
                    <a:p>
                      <a:pPr marL="0" algn="ctr" defTabSz="1219170" rtl="0" eaLnBrk="1" fontAlgn="ctr" latinLnBrk="0" hangingPunct="1"/>
                      <a:r>
                        <a:rPr lang="es-PE" sz="1000" u="none" strike="noStrike" kern="1200" dirty="0">
                          <a:solidFill>
                            <a:schemeClr val="tx1"/>
                          </a:solidFill>
                          <a:effectLst/>
                          <a:latin typeface="Corbel" panose="020B0503020204020204" pitchFamily="34" charset="0"/>
                          <a:ea typeface="+mn-ea"/>
                          <a:cs typeface="+mn-cs"/>
                        </a:rPr>
                        <a:t>Rango de edad*</a:t>
                      </a:r>
                    </a:p>
                  </a:txBody>
                  <a:tcPr marL="0" marR="0" marT="0" marB="0" anchor="ctr"/>
                </a:tc>
                <a:tc>
                  <a:txBody>
                    <a:bodyPr/>
                    <a:lstStyle/>
                    <a:p>
                      <a:pPr marL="0" algn="ctr" defTabSz="1219170" rtl="0" eaLnBrk="1" fontAlgn="ctr" latinLnBrk="0" hangingPunct="1"/>
                      <a:r>
                        <a:rPr lang="es-419" sz="1000" u="none" strike="noStrike" kern="1200" dirty="0">
                          <a:solidFill>
                            <a:schemeClr val="tx1"/>
                          </a:solidFill>
                          <a:effectLst/>
                          <a:latin typeface="Corbel" panose="020B0503020204020204" pitchFamily="34" charset="0"/>
                          <a:ea typeface="+mn-ea"/>
                          <a:cs typeface="+mn-cs"/>
                        </a:rPr>
                        <a:t>%</a:t>
                      </a:r>
                      <a:endParaRPr lang="es-PE" sz="1000" u="none" strike="noStrike" kern="1200" dirty="0">
                        <a:solidFill>
                          <a:schemeClr val="tx1"/>
                        </a:solidFill>
                        <a:effectLst/>
                        <a:latin typeface="Corbel" panose="020B0503020204020204" pitchFamily="34" charset="0"/>
                        <a:ea typeface="+mn-ea"/>
                        <a:cs typeface="+mn-cs"/>
                      </a:endParaRPr>
                    </a:p>
                  </a:txBody>
                  <a:tcPr marL="0" marR="0" marT="0" marB="0" anchor="ctr"/>
                </a:tc>
                <a:extLst>
                  <a:ext uri="{0D108BD9-81ED-4DB2-BD59-A6C34878D82A}">
                    <a16:rowId xmlns:a16="http://schemas.microsoft.com/office/drawing/2014/main" val="10000"/>
                  </a:ext>
                </a:extLst>
              </a:tr>
              <a:tr h="0">
                <a:tc>
                  <a:txBody>
                    <a:bodyPr/>
                    <a:lstStyle/>
                    <a:p>
                      <a:pPr marL="0" algn="l" defTabSz="1219170" rtl="0" eaLnBrk="1" fontAlgn="ctr" latinLnBrk="0" hangingPunct="1"/>
                      <a:r>
                        <a:rPr lang="es-PE" sz="1000" u="none" strike="noStrike" kern="1200" dirty="0">
                          <a:solidFill>
                            <a:schemeClr val="tx1"/>
                          </a:solidFill>
                          <a:effectLst/>
                          <a:latin typeface="Corbel" panose="020B0503020204020204" pitchFamily="34" charset="0"/>
                          <a:ea typeface="+mn-ea"/>
                          <a:cs typeface="+mn-cs"/>
                        </a:rPr>
                        <a:t> 18 a 24 años</a:t>
                      </a:r>
                    </a:p>
                  </a:txBody>
                  <a:tcPr marL="0" marR="0" marT="0" marB="0" anchor="ctr"/>
                </a:tc>
                <a:tc>
                  <a:txBody>
                    <a:bodyPr/>
                    <a:lstStyle/>
                    <a:p>
                      <a:pPr marL="0" algn="ctr" defTabSz="1219170" rtl="0" eaLnBrk="1" fontAlgn="ctr" latinLnBrk="0" hangingPunct="1">
                        <a:lnSpc>
                          <a:spcPts val="1400"/>
                        </a:lnSpc>
                        <a:spcAft>
                          <a:spcPts val="0"/>
                        </a:spcAft>
                      </a:pPr>
                      <a:r>
                        <a:rPr lang="es-PE" sz="1000" u="none" strike="noStrike" kern="1200" dirty="0">
                          <a:solidFill>
                            <a:schemeClr val="tx1"/>
                          </a:solidFill>
                          <a:effectLst/>
                          <a:latin typeface="Corbel" panose="020B0503020204020204" pitchFamily="34" charset="0"/>
                          <a:ea typeface="+mn-ea"/>
                          <a:cs typeface="+mn-cs"/>
                        </a:rPr>
                        <a:t>16.1%</a:t>
                      </a:r>
                    </a:p>
                  </a:txBody>
                  <a:tcPr marL="53975" marR="53975" marT="17780" marB="17780"/>
                </a:tc>
                <a:extLst>
                  <a:ext uri="{0D108BD9-81ED-4DB2-BD59-A6C34878D82A}">
                    <a16:rowId xmlns:a16="http://schemas.microsoft.com/office/drawing/2014/main" val="10001"/>
                  </a:ext>
                </a:extLst>
              </a:tr>
              <a:tr h="0">
                <a:tc>
                  <a:txBody>
                    <a:bodyPr/>
                    <a:lstStyle/>
                    <a:p>
                      <a:pPr marL="0" algn="l" defTabSz="1219170" rtl="0" eaLnBrk="1" fontAlgn="ctr" latinLnBrk="0" hangingPunct="1"/>
                      <a:r>
                        <a:rPr lang="es-PE" sz="1000" u="none" strike="noStrike" kern="1200" dirty="0">
                          <a:solidFill>
                            <a:schemeClr val="tx1"/>
                          </a:solidFill>
                          <a:effectLst/>
                          <a:latin typeface="Corbel" panose="020B0503020204020204" pitchFamily="34" charset="0"/>
                          <a:ea typeface="+mn-ea"/>
                          <a:cs typeface="+mn-cs"/>
                        </a:rPr>
                        <a:t> 25 a 39 años</a:t>
                      </a:r>
                    </a:p>
                  </a:txBody>
                  <a:tcPr marL="0" marR="0" marT="0" marB="0" anchor="ctr"/>
                </a:tc>
                <a:tc>
                  <a:txBody>
                    <a:bodyPr/>
                    <a:lstStyle/>
                    <a:p>
                      <a:pPr marL="0" algn="ctr" defTabSz="1219170" rtl="0" eaLnBrk="1" fontAlgn="ctr" latinLnBrk="0" hangingPunct="1">
                        <a:lnSpc>
                          <a:spcPts val="1400"/>
                        </a:lnSpc>
                        <a:spcAft>
                          <a:spcPts val="0"/>
                        </a:spcAft>
                      </a:pPr>
                      <a:r>
                        <a:rPr lang="es-PE" sz="1000" u="none" strike="noStrike" kern="1200" dirty="0">
                          <a:solidFill>
                            <a:schemeClr val="tx1"/>
                          </a:solidFill>
                          <a:effectLst/>
                          <a:latin typeface="Corbel" panose="020B0503020204020204" pitchFamily="34" charset="0"/>
                          <a:ea typeface="+mn-ea"/>
                          <a:cs typeface="+mn-cs"/>
                        </a:rPr>
                        <a:t>33.9%</a:t>
                      </a:r>
                    </a:p>
                  </a:txBody>
                  <a:tcPr marL="53975" marR="53975" marT="17780" marB="17780"/>
                </a:tc>
                <a:extLst>
                  <a:ext uri="{0D108BD9-81ED-4DB2-BD59-A6C34878D82A}">
                    <a16:rowId xmlns:a16="http://schemas.microsoft.com/office/drawing/2014/main" val="10002"/>
                  </a:ext>
                </a:extLst>
              </a:tr>
              <a:tr h="0">
                <a:tc>
                  <a:txBody>
                    <a:bodyPr/>
                    <a:lstStyle/>
                    <a:p>
                      <a:pPr marL="0" algn="l" defTabSz="1219170" rtl="0" eaLnBrk="1" fontAlgn="ctr" latinLnBrk="0" hangingPunct="1"/>
                      <a:r>
                        <a:rPr lang="es-PE" sz="1000" u="none" strike="noStrike" kern="1200" dirty="0">
                          <a:solidFill>
                            <a:schemeClr val="tx1"/>
                          </a:solidFill>
                          <a:effectLst/>
                          <a:latin typeface="Corbel" panose="020B0503020204020204" pitchFamily="34" charset="0"/>
                          <a:ea typeface="+mn-ea"/>
                          <a:cs typeface="+mn-cs"/>
                        </a:rPr>
                        <a:t> 40 a más años</a:t>
                      </a:r>
                    </a:p>
                  </a:txBody>
                  <a:tcPr marL="0" marR="0" marT="0" marB="0" anchor="ctr"/>
                </a:tc>
                <a:tc>
                  <a:txBody>
                    <a:bodyPr/>
                    <a:lstStyle/>
                    <a:p>
                      <a:pPr marL="0" algn="ctr" defTabSz="1219170" rtl="0" eaLnBrk="1" fontAlgn="ctr" latinLnBrk="0" hangingPunct="1">
                        <a:lnSpc>
                          <a:spcPts val="1400"/>
                        </a:lnSpc>
                        <a:spcAft>
                          <a:spcPts val="0"/>
                        </a:spcAft>
                      </a:pPr>
                      <a:r>
                        <a:rPr lang="es-PE" sz="1000" u="none" strike="noStrike" kern="1200" dirty="0">
                          <a:solidFill>
                            <a:schemeClr val="tx1"/>
                          </a:solidFill>
                          <a:effectLst/>
                          <a:latin typeface="Corbel" panose="020B0503020204020204" pitchFamily="34" charset="0"/>
                          <a:ea typeface="+mn-ea"/>
                          <a:cs typeface="+mn-cs"/>
                        </a:rPr>
                        <a:t>50.0%</a:t>
                      </a:r>
                    </a:p>
                  </a:txBody>
                  <a:tcPr marL="53975" marR="53975" marT="17780" marB="17780"/>
                </a:tc>
                <a:extLst>
                  <a:ext uri="{0D108BD9-81ED-4DB2-BD59-A6C34878D82A}">
                    <a16:rowId xmlns:a16="http://schemas.microsoft.com/office/drawing/2014/main" val="10003"/>
                  </a:ext>
                </a:extLst>
              </a:tr>
              <a:tr h="0">
                <a:tc>
                  <a:txBody>
                    <a:bodyPr/>
                    <a:lstStyle/>
                    <a:p>
                      <a:pPr marL="0" algn="l" defTabSz="1219170" rtl="0" eaLnBrk="1" fontAlgn="ctr" latinLnBrk="0" hangingPunct="1"/>
                      <a:r>
                        <a:rPr lang="es-PE" sz="1000" u="none" strike="noStrike" kern="1200" dirty="0">
                          <a:solidFill>
                            <a:schemeClr val="tx1"/>
                          </a:solidFill>
                          <a:effectLst/>
                          <a:latin typeface="Corbel" panose="020B0503020204020204" pitchFamily="34" charset="0"/>
                          <a:ea typeface="+mn-ea"/>
                          <a:cs typeface="+mn-cs"/>
                        </a:rPr>
                        <a:t> Total</a:t>
                      </a:r>
                    </a:p>
                  </a:txBody>
                  <a:tcPr marL="0" marR="0" marT="0" marB="0" anchor="ctr"/>
                </a:tc>
                <a:tc>
                  <a:txBody>
                    <a:bodyPr/>
                    <a:lstStyle/>
                    <a:p>
                      <a:pPr marL="0" algn="ctr" defTabSz="1219170" rtl="0" eaLnBrk="1" fontAlgn="ctr" latinLnBrk="0" hangingPunct="1">
                        <a:lnSpc>
                          <a:spcPts val="1400"/>
                        </a:lnSpc>
                        <a:spcAft>
                          <a:spcPts val="0"/>
                        </a:spcAft>
                      </a:pPr>
                      <a:r>
                        <a:rPr lang="es-PE" sz="1000" u="none" strike="noStrike" kern="1200" dirty="0">
                          <a:solidFill>
                            <a:schemeClr val="tx1"/>
                          </a:solidFill>
                          <a:effectLst/>
                          <a:latin typeface="Corbel" panose="020B0503020204020204" pitchFamily="34" charset="0"/>
                          <a:ea typeface="+mn-ea"/>
                          <a:cs typeface="+mn-cs"/>
                        </a:rPr>
                        <a:t>100%</a:t>
                      </a:r>
                    </a:p>
                  </a:txBody>
                  <a:tcPr marL="53975" marR="53975" marT="17780" marB="17780"/>
                </a:tc>
                <a:extLst>
                  <a:ext uri="{0D108BD9-81ED-4DB2-BD59-A6C34878D82A}">
                    <a16:rowId xmlns:a16="http://schemas.microsoft.com/office/drawing/2014/main" val="10004"/>
                  </a:ext>
                </a:extLst>
              </a:tr>
            </a:tbl>
          </a:graphicData>
        </a:graphic>
      </p:graphicFrame>
      <p:graphicFrame>
        <p:nvGraphicFramePr>
          <p:cNvPr id="8" name="Tabla 7"/>
          <p:cNvGraphicFramePr>
            <a:graphicFrameLocks noGrp="1"/>
          </p:cNvGraphicFramePr>
          <p:nvPr/>
        </p:nvGraphicFramePr>
        <p:xfrm>
          <a:off x="8409772" y="1768883"/>
          <a:ext cx="3219028" cy="1512000"/>
        </p:xfrm>
        <a:graphic>
          <a:graphicData uri="http://schemas.openxmlformats.org/drawingml/2006/table">
            <a:tbl>
              <a:tblPr>
                <a:tableStyleId>{BDBED569-4797-4DF1-A0F4-6AAB3CD982D8}</a:tableStyleId>
              </a:tblPr>
              <a:tblGrid>
                <a:gridCol w="1332000">
                  <a:extLst>
                    <a:ext uri="{9D8B030D-6E8A-4147-A177-3AD203B41FA5}">
                      <a16:colId xmlns:a16="http://schemas.microsoft.com/office/drawing/2014/main" val="678588289"/>
                    </a:ext>
                  </a:extLst>
                </a:gridCol>
                <a:gridCol w="1311028">
                  <a:extLst>
                    <a:ext uri="{9D8B030D-6E8A-4147-A177-3AD203B41FA5}">
                      <a16:colId xmlns:a16="http://schemas.microsoft.com/office/drawing/2014/main" val="1983115570"/>
                    </a:ext>
                  </a:extLst>
                </a:gridCol>
                <a:gridCol w="576000">
                  <a:extLst>
                    <a:ext uri="{9D8B030D-6E8A-4147-A177-3AD203B41FA5}">
                      <a16:colId xmlns:a16="http://schemas.microsoft.com/office/drawing/2014/main" val="1714201821"/>
                    </a:ext>
                  </a:extLst>
                </a:gridCol>
              </a:tblGrid>
              <a:tr h="216000">
                <a:tc>
                  <a:txBody>
                    <a:bodyPr/>
                    <a:lstStyle/>
                    <a:p>
                      <a:pPr algn="ctr">
                        <a:lnSpc>
                          <a:spcPts val="1400"/>
                        </a:lnSpc>
                        <a:spcAft>
                          <a:spcPts val="0"/>
                        </a:spcAft>
                      </a:pPr>
                      <a:r>
                        <a:rPr lang="es-PE" sz="1000" b="0" dirty="0">
                          <a:solidFill>
                            <a:schemeClr val="tx1"/>
                          </a:solidFill>
                          <a:effectLst/>
                          <a:latin typeface="Corbel" panose="020B0503020204020204" pitchFamily="34" charset="0"/>
                          <a:ea typeface="Times New Roman" panose="02020603050405020304" pitchFamily="18" charset="0"/>
                          <a:cs typeface="Arial" panose="020B0604020202020204" pitchFamily="34" charset="0"/>
                        </a:rPr>
                        <a:t>Nivel</a:t>
                      </a:r>
                      <a:r>
                        <a:rPr lang="es-PE" sz="1000" b="0" baseline="0" dirty="0">
                          <a:solidFill>
                            <a:schemeClr val="tx1"/>
                          </a:solidFill>
                          <a:effectLst/>
                          <a:latin typeface="Corbel" panose="020B0503020204020204" pitchFamily="34" charset="0"/>
                          <a:ea typeface="Times New Roman" panose="02020603050405020304" pitchFamily="18" charset="0"/>
                          <a:cs typeface="Arial" panose="020B0604020202020204" pitchFamily="34" charset="0"/>
                        </a:rPr>
                        <a:t> socioeconómico</a:t>
                      </a:r>
                      <a:endParaRPr lang="es-PE" sz="1000" b="0" dirty="0">
                        <a:effectLst/>
                        <a:latin typeface="Corbel" panose="020B0503020204020204" pitchFamily="34" charset="0"/>
                        <a:ea typeface="Times New Roman" panose="02020603050405020304" pitchFamily="18" charset="0"/>
                      </a:endParaRPr>
                    </a:p>
                  </a:txBody>
                  <a:tcPr marL="53975" marR="53975" marT="17780" marB="17780" anchor="ctr">
                    <a:noFill/>
                  </a:tcPr>
                </a:tc>
                <a:tc>
                  <a:txBody>
                    <a:bodyPr/>
                    <a:lstStyle/>
                    <a:p>
                      <a:pPr algn="ctr" fontAlgn="ctr">
                        <a:lnSpc>
                          <a:spcPct val="100000"/>
                        </a:lnSpc>
                      </a:pPr>
                      <a:r>
                        <a:rPr lang="es-PE" sz="1000" u="none" strike="noStrike" dirty="0">
                          <a:solidFill>
                            <a:schemeClr val="tx1"/>
                          </a:solidFill>
                          <a:effectLst/>
                          <a:latin typeface="Corbel" panose="020B0503020204020204" pitchFamily="34" charset="0"/>
                        </a:rPr>
                        <a:t>Población</a:t>
                      </a:r>
                      <a:r>
                        <a:rPr lang="es-PE" sz="1000" u="none" strike="noStrike" baseline="0" dirty="0">
                          <a:solidFill>
                            <a:schemeClr val="tx1"/>
                          </a:solidFill>
                          <a:effectLst/>
                          <a:latin typeface="Corbel" panose="020B0503020204020204" pitchFamily="34" charset="0"/>
                        </a:rPr>
                        <a:t> 18 años a más</a:t>
                      </a:r>
                      <a:endParaRPr lang="es-ES" sz="1000" b="1" i="0" u="none" strike="noStrike" dirty="0">
                        <a:solidFill>
                          <a:schemeClr val="tx1"/>
                        </a:solidFill>
                        <a:effectLst/>
                        <a:latin typeface="Corbel" panose="020B0503020204020204" pitchFamily="34" charset="0"/>
                      </a:endParaRPr>
                    </a:p>
                  </a:txBody>
                  <a:tcPr marL="9525" marR="9525" marT="9525" marB="0" anchor="ctr">
                    <a:noFill/>
                  </a:tcPr>
                </a:tc>
                <a:tc>
                  <a:txBody>
                    <a:bodyPr/>
                    <a:lstStyle/>
                    <a:p>
                      <a:pPr algn="ctr" fontAlgn="ctr">
                        <a:lnSpc>
                          <a:spcPct val="100000"/>
                        </a:lnSpc>
                      </a:pPr>
                      <a:r>
                        <a:rPr lang="es-PE" sz="1000" u="none" strike="noStrike" dirty="0">
                          <a:solidFill>
                            <a:schemeClr val="tx1"/>
                          </a:solidFill>
                          <a:effectLst/>
                          <a:latin typeface="Corbel" panose="020B0503020204020204" pitchFamily="34" charset="0"/>
                        </a:rPr>
                        <a:t>%</a:t>
                      </a:r>
                      <a:endParaRPr lang="es-ES" sz="1000" b="1" i="0" u="none" strike="noStrike" dirty="0">
                        <a:solidFill>
                          <a:schemeClr val="tx1"/>
                        </a:solidFill>
                        <a:effectLst/>
                        <a:latin typeface="Corbel" panose="020B0503020204020204" pitchFamily="34" charset="0"/>
                      </a:endParaRPr>
                    </a:p>
                  </a:txBody>
                  <a:tcPr marL="9525" marR="9525" marT="9525" marB="0" anchor="ctr">
                    <a:noFill/>
                  </a:tcPr>
                </a:tc>
                <a:extLst>
                  <a:ext uri="{0D108BD9-81ED-4DB2-BD59-A6C34878D82A}">
                    <a16:rowId xmlns:a16="http://schemas.microsoft.com/office/drawing/2014/main" val="2720524844"/>
                  </a:ext>
                </a:extLst>
              </a:tr>
              <a:tr h="216000">
                <a:tc>
                  <a:txBody>
                    <a:bodyPr/>
                    <a:lstStyle/>
                    <a:p>
                      <a:pPr>
                        <a:lnSpc>
                          <a:spcPts val="1200"/>
                        </a:lnSpc>
                        <a:spcAft>
                          <a:spcPts val="0"/>
                        </a:spcAft>
                      </a:pPr>
                      <a:r>
                        <a:rPr lang="es-ES" sz="950" dirty="0">
                          <a:solidFill>
                            <a:srgbClr val="000000"/>
                          </a:solidFill>
                          <a:effectLst/>
                          <a:latin typeface="Corbel" panose="020B0503020204020204" pitchFamily="34" charset="0"/>
                          <a:ea typeface="Times New Roman" panose="02020603050405020304" pitchFamily="18" charset="0"/>
                          <a:cs typeface="Calibri" panose="020F0502020204030204" pitchFamily="34" charset="0"/>
                        </a:rPr>
                        <a:t>Lima Metropolitana  A</a:t>
                      </a:r>
                      <a:endParaRPr lang="es-PE" sz="950" dirty="0">
                        <a:effectLst/>
                        <a:latin typeface="Corbel" panose="020B0503020204020204" pitchFamily="34" charset="0"/>
                        <a:ea typeface="Times New Roman" panose="02020603050405020304" pitchFamily="18" charset="0"/>
                      </a:endParaRPr>
                    </a:p>
                  </a:txBody>
                  <a:tcPr marL="53975" marR="53975" marT="17780" marB="17780" anchor="ctr"/>
                </a:tc>
                <a:tc>
                  <a:txBody>
                    <a:bodyPr/>
                    <a:lstStyle/>
                    <a:p>
                      <a:pPr algn="ctr">
                        <a:lnSpc>
                          <a:spcPts val="1200"/>
                        </a:lnSpc>
                        <a:spcAft>
                          <a:spcPts val="0"/>
                        </a:spcAft>
                      </a:pPr>
                      <a:r>
                        <a:rPr lang="es-ES" sz="1000" kern="1200" dirty="0">
                          <a:solidFill>
                            <a:srgbClr val="000000"/>
                          </a:solidFill>
                          <a:effectLst/>
                          <a:latin typeface="Corbel" panose="020B0503020204020204" pitchFamily="34" charset="0"/>
                          <a:ea typeface="Times New Roman" panose="02020603050405020304" pitchFamily="18" charset="0"/>
                          <a:cs typeface="Arial" panose="020B0604020202020204" pitchFamily="34" charset="0"/>
                        </a:rPr>
                        <a:t>333,621</a:t>
                      </a:r>
                      <a:endParaRPr lang="es-PE" sz="1000" dirty="0">
                        <a:effectLst/>
                        <a:latin typeface="Corbel" panose="020B0503020204020204" pitchFamily="34" charset="0"/>
                        <a:ea typeface="Times New Roman" panose="02020603050405020304" pitchFamily="18" charset="0"/>
                      </a:endParaRPr>
                    </a:p>
                  </a:txBody>
                  <a:tcPr marL="53975" marR="53975" marT="17780" marB="17780" anchor="ctr"/>
                </a:tc>
                <a:tc>
                  <a:txBody>
                    <a:bodyPr/>
                    <a:lstStyle/>
                    <a:p>
                      <a:pPr algn="ctr">
                        <a:lnSpc>
                          <a:spcPts val="1200"/>
                        </a:lnSpc>
                        <a:spcAft>
                          <a:spcPts val="0"/>
                        </a:spcAft>
                      </a:pPr>
                      <a:r>
                        <a:rPr lang="es-PE" sz="1000" dirty="0">
                          <a:effectLst/>
                          <a:latin typeface="Corbel" panose="020B0503020204020204" pitchFamily="34" charset="0"/>
                          <a:ea typeface="Times New Roman" panose="02020603050405020304" pitchFamily="18" charset="0"/>
                          <a:cs typeface="Arial" panose="020B0604020202020204" pitchFamily="34" charset="0"/>
                        </a:rPr>
                        <a:t>1.4%</a:t>
                      </a:r>
                      <a:endParaRPr lang="es-PE" sz="1000" dirty="0">
                        <a:effectLst/>
                        <a:latin typeface="Corbel" panose="020B0503020204020204" pitchFamily="34" charset="0"/>
                        <a:ea typeface="Times New Roman" panose="02020603050405020304" pitchFamily="18" charset="0"/>
                      </a:endParaRPr>
                    </a:p>
                  </a:txBody>
                  <a:tcPr marL="53975" marR="53975" marT="17780" marB="17780" anchor="ctr"/>
                </a:tc>
                <a:extLst>
                  <a:ext uri="{0D108BD9-81ED-4DB2-BD59-A6C34878D82A}">
                    <a16:rowId xmlns:a16="http://schemas.microsoft.com/office/drawing/2014/main" val="411421645"/>
                  </a:ext>
                </a:extLst>
              </a:tr>
              <a:tr h="216000">
                <a:tc>
                  <a:txBody>
                    <a:bodyPr/>
                    <a:lstStyle/>
                    <a:p>
                      <a:pPr>
                        <a:lnSpc>
                          <a:spcPts val="1200"/>
                        </a:lnSpc>
                        <a:spcAft>
                          <a:spcPts val="0"/>
                        </a:spcAft>
                      </a:pPr>
                      <a:r>
                        <a:rPr lang="es-ES" sz="950" dirty="0">
                          <a:solidFill>
                            <a:srgbClr val="000000"/>
                          </a:solidFill>
                          <a:effectLst/>
                          <a:latin typeface="Corbel" panose="020B0503020204020204" pitchFamily="34" charset="0"/>
                          <a:ea typeface="Times New Roman" panose="02020603050405020304" pitchFamily="18" charset="0"/>
                          <a:cs typeface="Calibri" panose="020F0502020204030204" pitchFamily="34" charset="0"/>
                        </a:rPr>
                        <a:t>Lima Metropolitana  B</a:t>
                      </a:r>
                      <a:endParaRPr lang="es-PE" sz="950" dirty="0">
                        <a:effectLst/>
                        <a:latin typeface="Corbel" panose="020B0503020204020204" pitchFamily="34" charset="0"/>
                        <a:ea typeface="Times New Roman" panose="02020603050405020304" pitchFamily="18" charset="0"/>
                      </a:endParaRPr>
                    </a:p>
                  </a:txBody>
                  <a:tcPr marL="53975" marR="53975" marT="17780" marB="17780" anchor="ctr"/>
                </a:tc>
                <a:tc>
                  <a:txBody>
                    <a:bodyPr/>
                    <a:lstStyle/>
                    <a:p>
                      <a:pPr algn="ctr">
                        <a:lnSpc>
                          <a:spcPts val="1200"/>
                        </a:lnSpc>
                        <a:spcAft>
                          <a:spcPts val="0"/>
                        </a:spcAft>
                      </a:pPr>
                      <a:r>
                        <a:rPr lang="es-ES" sz="1000" kern="1200" dirty="0">
                          <a:solidFill>
                            <a:srgbClr val="000000"/>
                          </a:solidFill>
                          <a:effectLst/>
                          <a:latin typeface="Corbel" panose="020B0503020204020204" pitchFamily="34" charset="0"/>
                          <a:ea typeface="Times New Roman" panose="02020603050405020304" pitchFamily="18" charset="0"/>
                          <a:cs typeface="Arial" panose="020B0604020202020204" pitchFamily="34" charset="0"/>
                        </a:rPr>
                        <a:t>2,003,837</a:t>
                      </a:r>
                      <a:endParaRPr lang="es-PE" sz="1000" dirty="0">
                        <a:effectLst/>
                        <a:latin typeface="Corbel" panose="020B0503020204020204" pitchFamily="34" charset="0"/>
                        <a:ea typeface="Times New Roman" panose="02020603050405020304" pitchFamily="18" charset="0"/>
                      </a:endParaRPr>
                    </a:p>
                  </a:txBody>
                  <a:tcPr marL="53975" marR="53975" marT="17780" marB="17780" anchor="ctr"/>
                </a:tc>
                <a:tc>
                  <a:txBody>
                    <a:bodyPr/>
                    <a:lstStyle/>
                    <a:p>
                      <a:pPr algn="ctr">
                        <a:lnSpc>
                          <a:spcPts val="1200"/>
                        </a:lnSpc>
                        <a:spcAft>
                          <a:spcPts val="0"/>
                        </a:spcAft>
                      </a:pPr>
                      <a:r>
                        <a:rPr lang="es-PE" sz="1000" dirty="0">
                          <a:effectLst/>
                          <a:latin typeface="Corbel" panose="020B0503020204020204" pitchFamily="34" charset="0"/>
                          <a:ea typeface="Times New Roman" panose="02020603050405020304" pitchFamily="18" charset="0"/>
                          <a:cs typeface="Arial" panose="020B0604020202020204" pitchFamily="34" charset="0"/>
                        </a:rPr>
                        <a:t>8.2%</a:t>
                      </a:r>
                      <a:endParaRPr lang="es-PE" sz="1000" dirty="0">
                        <a:effectLst/>
                        <a:latin typeface="Corbel" panose="020B0503020204020204" pitchFamily="34" charset="0"/>
                        <a:ea typeface="Times New Roman" panose="02020603050405020304" pitchFamily="18" charset="0"/>
                      </a:endParaRPr>
                    </a:p>
                  </a:txBody>
                  <a:tcPr marL="53975" marR="53975" marT="17780" marB="17780" anchor="ctr"/>
                </a:tc>
                <a:extLst>
                  <a:ext uri="{0D108BD9-81ED-4DB2-BD59-A6C34878D82A}">
                    <a16:rowId xmlns:a16="http://schemas.microsoft.com/office/drawing/2014/main" val="2976149690"/>
                  </a:ext>
                </a:extLst>
              </a:tr>
              <a:tr h="216000">
                <a:tc>
                  <a:txBody>
                    <a:bodyPr/>
                    <a:lstStyle/>
                    <a:p>
                      <a:pPr>
                        <a:lnSpc>
                          <a:spcPts val="1200"/>
                        </a:lnSpc>
                        <a:spcAft>
                          <a:spcPts val="0"/>
                        </a:spcAft>
                      </a:pPr>
                      <a:r>
                        <a:rPr lang="es-ES" sz="950" dirty="0">
                          <a:solidFill>
                            <a:srgbClr val="000000"/>
                          </a:solidFill>
                          <a:effectLst/>
                          <a:latin typeface="Corbel" panose="020B0503020204020204" pitchFamily="34" charset="0"/>
                          <a:ea typeface="Times New Roman" panose="02020603050405020304" pitchFamily="18" charset="0"/>
                          <a:cs typeface="Calibri" panose="020F0502020204030204" pitchFamily="34" charset="0"/>
                        </a:rPr>
                        <a:t>Lima Metropolitana  C</a:t>
                      </a:r>
                      <a:endParaRPr lang="es-PE" sz="950" dirty="0">
                        <a:effectLst/>
                        <a:latin typeface="Corbel" panose="020B0503020204020204" pitchFamily="34" charset="0"/>
                        <a:ea typeface="Times New Roman" panose="02020603050405020304" pitchFamily="18" charset="0"/>
                      </a:endParaRPr>
                    </a:p>
                  </a:txBody>
                  <a:tcPr marL="53975" marR="53975" marT="17780" marB="17780" anchor="ctr"/>
                </a:tc>
                <a:tc>
                  <a:txBody>
                    <a:bodyPr/>
                    <a:lstStyle/>
                    <a:p>
                      <a:pPr algn="ctr">
                        <a:lnSpc>
                          <a:spcPts val="1200"/>
                        </a:lnSpc>
                        <a:spcAft>
                          <a:spcPts val="0"/>
                        </a:spcAft>
                      </a:pPr>
                      <a:r>
                        <a:rPr lang="es-ES" sz="1000" kern="1200" dirty="0">
                          <a:solidFill>
                            <a:srgbClr val="000000"/>
                          </a:solidFill>
                          <a:effectLst/>
                          <a:latin typeface="Corbel" panose="020B0503020204020204" pitchFamily="34" charset="0"/>
                          <a:ea typeface="Times New Roman" panose="02020603050405020304" pitchFamily="18" charset="0"/>
                          <a:cs typeface="Arial" panose="020B0604020202020204" pitchFamily="34" charset="0"/>
                        </a:rPr>
                        <a:t>3,790,026</a:t>
                      </a:r>
                      <a:endParaRPr lang="es-PE" sz="1000" dirty="0">
                        <a:effectLst/>
                        <a:latin typeface="Corbel" panose="020B0503020204020204" pitchFamily="34" charset="0"/>
                        <a:ea typeface="Times New Roman" panose="02020603050405020304" pitchFamily="18" charset="0"/>
                      </a:endParaRPr>
                    </a:p>
                  </a:txBody>
                  <a:tcPr marL="53975" marR="53975" marT="17780" marB="17780" anchor="ctr"/>
                </a:tc>
                <a:tc>
                  <a:txBody>
                    <a:bodyPr/>
                    <a:lstStyle/>
                    <a:p>
                      <a:pPr algn="ctr">
                        <a:lnSpc>
                          <a:spcPts val="1200"/>
                        </a:lnSpc>
                        <a:spcAft>
                          <a:spcPts val="0"/>
                        </a:spcAft>
                      </a:pPr>
                      <a:r>
                        <a:rPr lang="es-PE" sz="1000" dirty="0">
                          <a:effectLst/>
                          <a:latin typeface="Corbel" panose="020B0503020204020204" pitchFamily="34" charset="0"/>
                          <a:ea typeface="Times New Roman" panose="02020603050405020304" pitchFamily="18" charset="0"/>
                          <a:cs typeface="Arial" panose="020B0604020202020204" pitchFamily="34" charset="0"/>
                        </a:rPr>
                        <a:t>15.6%</a:t>
                      </a:r>
                      <a:endParaRPr lang="es-PE" sz="1000" dirty="0">
                        <a:effectLst/>
                        <a:latin typeface="Corbel" panose="020B0503020204020204" pitchFamily="34" charset="0"/>
                        <a:ea typeface="Times New Roman" panose="02020603050405020304" pitchFamily="18" charset="0"/>
                      </a:endParaRPr>
                    </a:p>
                  </a:txBody>
                  <a:tcPr marL="53975" marR="53975" marT="17780" marB="17780" anchor="ctr"/>
                </a:tc>
                <a:extLst>
                  <a:ext uri="{0D108BD9-81ED-4DB2-BD59-A6C34878D82A}">
                    <a16:rowId xmlns:a16="http://schemas.microsoft.com/office/drawing/2014/main" val="3775867633"/>
                  </a:ext>
                </a:extLst>
              </a:tr>
              <a:tr h="216000">
                <a:tc>
                  <a:txBody>
                    <a:bodyPr/>
                    <a:lstStyle/>
                    <a:p>
                      <a:pPr>
                        <a:lnSpc>
                          <a:spcPts val="1200"/>
                        </a:lnSpc>
                        <a:spcAft>
                          <a:spcPts val="0"/>
                        </a:spcAft>
                      </a:pPr>
                      <a:r>
                        <a:rPr lang="es-ES" sz="950" dirty="0">
                          <a:solidFill>
                            <a:srgbClr val="000000"/>
                          </a:solidFill>
                          <a:effectLst/>
                          <a:latin typeface="Corbel" panose="020B0503020204020204" pitchFamily="34" charset="0"/>
                          <a:ea typeface="Times New Roman" panose="02020603050405020304" pitchFamily="18" charset="0"/>
                          <a:cs typeface="Calibri" panose="020F0502020204030204" pitchFamily="34" charset="0"/>
                        </a:rPr>
                        <a:t>Lima Metropolitana  D</a:t>
                      </a:r>
                      <a:endParaRPr lang="es-PE" sz="950" dirty="0">
                        <a:effectLst/>
                        <a:latin typeface="Corbel" panose="020B0503020204020204" pitchFamily="34" charset="0"/>
                        <a:ea typeface="Times New Roman" panose="02020603050405020304" pitchFamily="18" charset="0"/>
                      </a:endParaRPr>
                    </a:p>
                  </a:txBody>
                  <a:tcPr marL="53975" marR="53975" marT="17780" marB="17780" anchor="ctr"/>
                </a:tc>
                <a:tc>
                  <a:txBody>
                    <a:bodyPr/>
                    <a:lstStyle/>
                    <a:p>
                      <a:pPr algn="ctr">
                        <a:lnSpc>
                          <a:spcPts val="1200"/>
                        </a:lnSpc>
                        <a:spcAft>
                          <a:spcPts val="0"/>
                        </a:spcAft>
                      </a:pPr>
                      <a:r>
                        <a:rPr lang="es-ES" sz="1000" kern="1200" dirty="0">
                          <a:solidFill>
                            <a:srgbClr val="000000"/>
                          </a:solidFill>
                          <a:effectLst/>
                          <a:latin typeface="Corbel" panose="020B0503020204020204" pitchFamily="34" charset="0"/>
                          <a:ea typeface="Times New Roman" panose="02020603050405020304" pitchFamily="18" charset="0"/>
                          <a:cs typeface="Arial" panose="020B0604020202020204" pitchFamily="34" charset="0"/>
                        </a:rPr>
                        <a:t>1,852,509</a:t>
                      </a:r>
                      <a:endParaRPr lang="es-PE" sz="1000" dirty="0">
                        <a:effectLst/>
                        <a:latin typeface="Corbel" panose="020B0503020204020204" pitchFamily="34" charset="0"/>
                        <a:ea typeface="Times New Roman" panose="02020603050405020304" pitchFamily="18" charset="0"/>
                      </a:endParaRPr>
                    </a:p>
                  </a:txBody>
                  <a:tcPr marL="53975" marR="53975" marT="17780" marB="17780" anchor="ctr"/>
                </a:tc>
                <a:tc>
                  <a:txBody>
                    <a:bodyPr/>
                    <a:lstStyle/>
                    <a:p>
                      <a:pPr algn="ctr">
                        <a:lnSpc>
                          <a:spcPts val="1200"/>
                        </a:lnSpc>
                        <a:spcAft>
                          <a:spcPts val="0"/>
                        </a:spcAft>
                      </a:pPr>
                      <a:r>
                        <a:rPr lang="es-PE" sz="1000" dirty="0">
                          <a:effectLst/>
                          <a:latin typeface="Corbel" panose="020B0503020204020204" pitchFamily="34" charset="0"/>
                          <a:ea typeface="Times New Roman" panose="02020603050405020304" pitchFamily="18" charset="0"/>
                          <a:cs typeface="Arial" panose="020B0604020202020204" pitchFamily="34" charset="0"/>
                        </a:rPr>
                        <a:t>7.6%</a:t>
                      </a:r>
                      <a:endParaRPr lang="es-PE" sz="1000" dirty="0">
                        <a:effectLst/>
                        <a:latin typeface="Corbel" panose="020B0503020204020204" pitchFamily="34" charset="0"/>
                        <a:ea typeface="Times New Roman" panose="02020603050405020304" pitchFamily="18" charset="0"/>
                      </a:endParaRPr>
                    </a:p>
                  </a:txBody>
                  <a:tcPr marL="53975" marR="53975" marT="17780" marB="17780" anchor="ctr"/>
                </a:tc>
                <a:extLst>
                  <a:ext uri="{0D108BD9-81ED-4DB2-BD59-A6C34878D82A}">
                    <a16:rowId xmlns:a16="http://schemas.microsoft.com/office/drawing/2014/main" val="927345328"/>
                  </a:ext>
                </a:extLst>
              </a:tr>
              <a:tr h="216000">
                <a:tc>
                  <a:txBody>
                    <a:bodyPr/>
                    <a:lstStyle/>
                    <a:p>
                      <a:pPr>
                        <a:lnSpc>
                          <a:spcPts val="1200"/>
                        </a:lnSpc>
                        <a:spcAft>
                          <a:spcPts val="0"/>
                        </a:spcAft>
                      </a:pPr>
                      <a:r>
                        <a:rPr lang="es-ES" sz="950" dirty="0">
                          <a:solidFill>
                            <a:srgbClr val="000000"/>
                          </a:solidFill>
                          <a:effectLst/>
                          <a:latin typeface="Corbel" panose="020B0503020204020204" pitchFamily="34" charset="0"/>
                          <a:ea typeface="Times New Roman" panose="02020603050405020304" pitchFamily="18" charset="0"/>
                          <a:cs typeface="Calibri" panose="020F0502020204030204" pitchFamily="34" charset="0"/>
                        </a:rPr>
                        <a:t>Lima Metropolitana  E</a:t>
                      </a:r>
                      <a:endParaRPr lang="es-PE" sz="950" dirty="0">
                        <a:effectLst/>
                        <a:latin typeface="Corbel" panose="020B0503020204020204" pitchFamily="34" charset="0"/>
                        <a:ea typeface="Times New Roman" panose="02020603050405020304" pitchFamily="18" charset="0"/>
                      </a:endParaRPr>
                    </a:p>
                  </a:txBody>
                  <a:tcPr marL="53975" marR="53975" marT="17780" marB="17780" anchor="ctr"/>
                </a:tc>
                <a:tc>
                  <a:txBody>
                    <a:bodyPr/>
                    <a:lstStyle/>
                    <a:p>
                      <a:pPr algn="ctr">
                        <a:lnSpc>
                          <a:spcPts val="1200"/>
                        </a:lnSpc>
                        <a:spcAft>
                          <a:spcPts val="0"/>
                        </a:spcAft>
                      </a:pPr>
                      <a:r>
                        <a:rPr lang="es-ES" sz="1000" kern="1200" dirty="0">
                          <a:solidFill>
                            <a:srgbClr val="000000"/>
                          </a:solidFill>
                          <a:effectLst/>
                          <a:latin typeface="Corbel" panose="020B0503020204020204" pitchFamily="34" charset="0"/>
                          <a:ea typeface="Times New Roman" panose="02020603050405020304" pitchFamily="18" charset="0"/>
                          <a:cs typeface="Arial" panose="020B0604020202020204" pitchFamily="34" charset="0"/>
                        </a:rPr>
                        <a:t>398,037</a:t>
                      </a:r>
                      <a:endParaRPr lang="es-PE" sz="1000" dirty="0">
                        <a:effectLst/>
                        <a:latin typeface="Corbel" panose="020B0503020204020204" pitchFamily="34" charset="0"/>
                        <a:ea typeface="Times New Roman" panose="02020603050405020304" pitchFamily="18" charset="0"/>
                      </a:endParaRPr>
                    </a:p>
                  </a:txBody>
                  <a:tcPr marL="53975" marR="53975" marT="17780" marB="17780" anchor="ctr"/>
                </a:tc>
                <a:tc>
                  <a:txBody>
                    <a:bodyPr/>
                    <a:lstStyle/>
                    <a:p>
                      <a:pPr algn="ctr">
                        <a:lnSpc>
                          <a:spcPts val="1200"/>
                        </a:lnSpc>
                        <a:spcAft>
                          <a:spcPts val="0"/>
                        </a:spcAft>
                      </a:pPr>
                      <a:r>
                        <a:rPr lang="es-PE" sz="1000" dirty="0">
                          <a:effectLst/>
                          <a:latin typeface="Corbel" panose="020B0503020204020204" pitchFamily="34" charset="0"/>
                          <a:ea typeface="Times New Roman" panose="02020603050405020304" pitchFamily="18" charset="0"/>
                          <a:cs typeface="Arial" panose="020B0604020202020204" pitchFamily="34" charset="0"/>
                        </a:rPr>
                        <a:t>1.6%</a:t>
                      </a:r>
                      <a:endParaRPr lang="es-PE" sz="1000" dirty="0">
                        <a:effectLst/>
                        <a:latin typeface="Corbel" panose="020B0503020204020204" pitchFamily="34" charset="0"/>
                        <a:ea typeface="Times New Roman" panose="02020603050405020304" pitchFamily="18" charset="0"/>
                      </a:endParaRPr>
                    </a:p>
                  </a:txBody>
                  <a:tcPr marL="53975" marR="53975" marT="17780" marB="17780" anchor="ctr"/>
                </a:tc>
                <a:extLst>
                  <a:ext uri="{0D108BD9-81ED-4DB2-BD59-A6C34878D82A}">
                    <a16:rowId xmlns:a16="http://schemas.microsoft.com/office/drawing/2014/main" val="1044966192"/>
                  </a:ext>
                </a:extLst>
              </a:tr>
              <a:tr h="216000">
                <a:tc>
                  <a:txBody>
                    <a:bodyPr/>
                    <a:lstStyle/>
                    <a:p>
                      <a:pPr>
                        <a:lnSpc>
                          <a:spcPts val="1200"/>
                        </a:lnSpc>
                        <a:spcAft>
                          <a:spcPts val="0"/>
                        </a:spcAft>
                      </a:pPr>
                      <a:r>
                        <a:rPr lang="es-MX" sz="950" dirty="0">
                          <a:effectLst/>
                          <a:latin typeface="Corbel" panose="020B0503020204020204" pitchFamily="34" charset="0"/>
                          <a:ea typeface="Times New Roman" panose="02020603050405020304" pitchFamily="18" charset="0"/>
                        </a:rPr>
                        <a:t>Total</a:t>
                      </a:r>
                      <a:endParaRPr lang="es-PE" sz="950" dirty="0">
                        <a:effectLst/>
                        <a:latin typeface="Corbel" panose="020B0503020204020204" pitchFamily="34" charset="0"/>
                        <a:ea typeface="Times New Roman" panose="02020603050405020304" pitchFamily="18" charset="0"/>
                      </a:endParaRPr>
                    </a:p>
                  </a:txBody>
                  <a:tcPr marL="53975" marR="53975" marT="17780" marB="17780" anchor="ctr"/>
                </a:tc>
                <a:tc>
                  <a:txBody>
                    <a:bodyPr/>
                    <a:lstStyle/>
                    <a:p>
                      <a:pPr algn="ctr" fontAlgn="b"/>
                      <a:r>
                        <a:rPr lang="es-PE" sz="1000" b="0" i="0" u="none" strike="noStrike" dirty="0">
                          <a:solidFill>
                            <a:srgbClr val="000000"/>
                          </a:solidFill>
                          <a:effectLst/>
                          <a:latin typeface="Corbel" panose="020B0503020204020204" pitchFamily="34" charset="0"/>
                        </a:rPr>
                        <a:t>8,378,030</a:t>
                      </a:r>
                    </a:p>
                  </a:txBody>
                  <a:tcPr marL="53975" marR="53975" marT="17780" marB="17780" anchor="ctr"/>
                </a:tc>
                <a:tc>
                  <a:txBody>
                    <a:bodyPr/>
                    <a:lstStyle/>
                    <a:p>
                      <a:pPr algn="ctr">
                        <a:lnSpc>
                          <a:spcPts val="1200"/>
                        </a:lnSpc>
                        <a:spcAft>
                          <a:spcPts val="0"/>
                        </a:spcAft>
                      </a:pPr>
                      <a:r>
                        <a:rPr lang="es-MX" sz="1000" dirty="0">
                          <a:effectLst/>
                          <a:latin typeface="Corbel" panose="020B0503020204020204" pitchFamily="34" charset="0"/>
                          <a:ea typeface="Times New Roman" panose="02020603050405020304" pitchFamily="18" charset="0"/>
                        </a:rPr>
                        <a:t>100%</a:t>
                      </a:r>
                      <a:endParaRPr lang="es-PE" sz="1000" dirty="0">
                        <a:effectLst/>
                        <a:latin typeface="Corbel" panose="020B0503020204020204" pitchFamily="34" charset="0"/>
                        <a:ea typeface="Times New Roman" panose="02020603050405020304" pitchFamily="18" charset="0"/>
                      </a:endParaRPr>
                    </a:p>
                  </a:txBody>
                  <a:tcPr marL="53975" marR="53975" marT="17780" marB="17780" anchor="ctr"/>
                </a:tc>
                <a:extLst>
                  <a:ext uri="{0D108BD9-81ED-4DB2-BD59-A6C34878D82A}">
                    <a16:rowId xmlns:a16="http://schemas.microsoft.com/office/drawing/2014/main" val="226457680"/>
                  </a:ext>
                </a:extLst>
              </a:tr>
            </a:tbl>
          </a:graphicData>
        </a:graphic>
      </p:graphicFrame>
      <p:sp>
        <p:nvSpPr>
          <p:cNvPr id="14" name="CuadroTexto 13"/>
          <p:cNvSpPr txBox="1"/>
          <p:nvPr/>
        </p:nvSpPr>
        <p:spPr bwMode="gray">
          <a:xfrm>
            <a:off x="579868" y="1499916"/>
            <a:ext cx="7667317" cy="184666"/>
          </a:xfrm>
          <a:prstGeom prst="rect">
            <a:avLst/>
          </a:prstGeom>
          <a:solidFill>
            <a:schemeClr val="accent4">
              <a:lumMod val="40000"/>
              <a:lumOff val="60000"/>
            </a:schemeClr>
          </a:solidFill>
        </p:spPr>
        <p:txBody>
          <a:bodyPr wrap="square" lIns="0" tIns="0" rIns="0" bIns="0" rtlCol="0">
            <a:spAutoFit/>
          </a:bodyPr>
          <a:lstStyle/>
          <a:p>
            <a:pPr>
              <a:spcBef>
                <a:spcPts val="300"/>
              </a:spcBef>
            </a:pPr>
            <a:r>
              <a:rPr lang="es-MX" sz="1200" dirty="0">
                <a:latin typeface="Corbel" panose="020B0503020204020204" pitchFamily="34" charset="0"/>
              </a:rPr>
              <a:t>Distribución de la población objeto de estudio (18 años a más con DNI) según sexo, edad, ámbito y nivel socioeconómico.</a:t>
            </a:r>
            <a:endParaRPr lang="es-PE" sz="1200" dirty="0" err="1">
              <a:latin typeface="Arial" pitchFamily="34" charset="0"/>
              <a:cs typeface="Arial" pitchFamily="34" charset="0"/>
            </a:endParaRPr>
          </a:p>
        </p:txBody>
      </p:sp>
      <p:graphicFrame>
        <p:nvGraphicFramePr>
          <p:cNvPr id="21" name="Tabla 20"/>
          <p:cNvGraphicFramePr>
            <a:graphicFrameLocks noGrp="1"/>
          </p:cNvGraphicFramePr>
          <p:nvPr/>
        </p:nvGraphicFramePr>
        <p:xfrm>
          <a:off x="584926" y="4867179"/>
          <a:ext cx="1879078" cy="1105200"/>
        </p:xfrm>
        <a:graphic>
          <a:graphicData uri="http://schemas.openxmlformats.org/drawingml/2006/table">
            <a:tbl>
              <a:tblPr>
                <a:tableStyleId>{BDBED569-4797-4DF1-A0F4-6AAB3CD982D8}</a:tableStyleId>
              </a:tblPr>
              <a:tblGrid>
                <a:gridCol w="562709">
                  <a:extLst>
                    <a:ext uri="{9D8B030D-6E8A-4147-A177-3AD203B41FA5}">
                      <a16:colId xmlns:a16="http://schemas.microsoft.com/office/drawing/2014/main" val="2325423809"/>
                    </a:ext>
                  </a:extLst>
                </a:gridCol>
                <a:gridCol w="702563">
                  <a:extLst>
                    <a:ext uri="{9D8B030D-6E8A-4147-A177-3AD203B41FA5}">
                      <a16:colId xmlns:a16="http://schemas.microsoft.com/office/drawing/2014/main" val="244814353"/>
                    </a:ext>
                  </a:extLst>
                </a:gridCol>
                <a:gridCol w="613806">
                  <a:extLst>
                    <a:ext uri="{9D8B030D-6E8A-4147-A177-3AD203B41FA5}">
                      <a16:colId xmlns:a16="http://schemas.microsoft.com/office/drawing/2014/main" val="3096592653"/>
                    </a:ext>
                  </a:extLst>
                </a:gridCol>
              </a:tblGrid>
              <a:tr h="360000">
                <a:tc>
                  <a:txBody>
                    <a:bodyPr/>
                    <a:lstStyle/>
                    <a:p>
                      <a:pPr algn="l" fontAlgn="ctr">
                        <a:lnSpc>
                          <a:spcPct val="100000"/>
                        </a:lnSpc>
                      </a:pPr>
                      <a:r>
                        <a:rPr lang="es-PE" sz="1000" u="none" strike="noStrike" dirty="0">
                          <a:solidFill>
                            <a:schemeClr val="tx1"/>
                          </a:solidFill>
                          <a:effectLst/>
                          <a:latin typeface="Corbel" panose="020B0503020204020204" pitchFamily="34" charset="0"/>
                        </a:rPr>
                        <a:t>Sexo</a:t>
                      </a:r>
                      <a:endParaRPr lang="es-PE" sz="1000" b="1" i="0" u="none" strike="noStrike" dirty="0">
                        <a:solidFill>
                          <a:schemeClr val="tx1"/>
                        </a:solidFill>
                        <a:effectLst/>
                        <a:latin typeface="Corbel" panose="020B0503020204020204" pitchFamily="34" charset="0"/>
                      </a:endParaRPr>
                    </a:p>
                  </a:txBody>
                  <a:tcPr marL="0" marR="0" marT="0" marB="0" anchor="ctr">
                    <a:noFill/>
                  </a:tcPr>
                </a:tc>
                <a:tc>
                  <a:txBody>
                    <a:bodyPr/>
                    <a:lstStyle/>
                    <a:p>
                      <a:pPr algn="ctr" fontAlgn="ctr">
                        <a:lnSpc>
                          <a:spcPct val="100000"/>
                        </a:lnSpc>
                      </a:pPr>
                      <a:r>
                        <a:rPr lang="es-PE" sz="1000" u="none" strike="noStrike" dirty="0">
                          <a:solidFill>
                            <a:schemeClr val="tx1"/>
                          </a:solidFill>
                          <a:effectLst/>
                          <a:latin typeface="Corbel" panose="020B0503020204020204" pitchFamily="34" charset="0"/>
                        </a:rPr>
                        <a:t>Muestra diciembre</a:t>
                      </a:r>
                      <a:r>
                        <a:rPr lang="es-PE" sz="1000" u="none" strike="noStrike" baseline="0" dirty="0">
                          <a:solidFill>
                            <a:schemeClr val="tx1"/>
                          </a:solidFill>
                          <a:effectLst/>
                          <a:latin typeface="Corbel" panose="020B0503020204020204" pitchFamily="34" charset="0"/>
                        </a:rPr>
                        <a:t> </a:t>
                      </a:r>
                      <a:r>
                        <a:rPr lang="es-PE" sz="1000" u="none" strike="noStrike" dirty="0">
                          <a:solidFill>
                            <a:schemeClr val="tx1"/>
                          </a:solidFill>
                          <a:effectLst/>
                          <a:latin typeface="Corbel" panose="020B0503020204020204" pitchFamily="34" charset="0"/>
                        </a:rPr>
                        <a:t>2021</a:t>
                      </a:r>
                      <a:endParaRPr lang="es-PE" sz="1000" b="1" i="0" u="none" strike="noStrike" dirty="0">
                        <a:solidFill>
                          <a:schemeClr val="tx1"/>
                        </a:solidFill>
                        <a:effectLst/>
                        <a:latin typeface="Corbel" panose="020B0503020204020204" pitchFamily="34" charset="0"/>
                      </a:endParaRPr>
                    </a:p>
                  </a:txBody>
                  <a:tcPr marL="0" marR="0" marT="0" marB="0" anchor="ctr">
                    <a:noFill/>
                  </a:tcPr>
                </a:tc>
                <a:tc>
                  <a:txBody>
                    <a:bodyPr/>
                    <a:lstStyle/>
                    <a:p>
                      <a:pPr algn="ctr" fontAlgn="ctr">
                        <a:lnSpc>
                          <a:spcPct val="100000"/>
                        </a:lnSpc>
                      </a:pPr>
                      <a:r>
                        <a:rPr lang="es-PE" sz="1000" u="none" strike="noStrike" dirty="0">
                          <a:solidFill>
                            <a:schemeClr val="tx1"/>
                          </a:solidFill>
                          <a:effectLst/>
                          <a:latin typeface="Corbel" panose="020B0503020204020204" pitchFamily="34" charset="0"/>
                        </a:rPr>
                        <a:t>%</a:t>
                      </a:r>
                      <a:endParaRPr lang="es-PE" sz="1000" b="1" i="0" u="none" strike="noStrike" dirty="0">
                        <a:solidFill>
                          <a:schemeClr val="tx1"/>
                        </a:solidFill>
                        <a:effectLst/>
                        <a:latin typeface="Corbel" panose="020B0503020204020204" pitchFamily="34" charset="0"/>
                      </a:endParaRPr>
                    </a:p>
                  </a:txBody>
                  <a:tcPr marL="0" marR="0" marT="0" marB="0" anchor="ctr">
                    <a:noFill/>
                  </a:tcPr>
                </a:tc>
                <a:extLst>
                  <a:ext uri="{0D108BD9-81ED-4DB2-BD59-A6C34878D82A}">
                    <a16:rowId xmlns:a16="http://schemas.microsoft.com/office/drawing/2014/main" val="1808287658"/>
                  </a:ext>
                </a:extLst>
              </a:tr>
              <a:tr h="216000">
                <a:tc>
                  <a:txBody>
                    <a:bodyPr/>
                    <a:lstStyle/>
                    <a:p>
                      <a:pPr algn="l" fontAlgn="b">
                        <a:lnSpc>
                          <a:spcPct val="100000"/>
                        </a:lnSpc>
                      </a:pPr>
                      <a:r>
                        <a:rPr lang="es-PE" sz="1000" u="none" strike="noStrike" dirty="0">
                          <a:solidFill>
                            <a:schemeClr val="tx1"/>
                          </a:solidFill>
                          <a:effectLst/>
                          <a:latin typeface="Corbel" panose="020B0503020204020204" pitchFamily="34" charset="0"/>
                        </a:rPr>
                        <a:t> Hombre</a:t>
                      </a:r>
                      <a:endParaRPr lang="es-PE" sz="1000" b="0" i="0" u="none" strike="noStrike" dirty="0">
                        <a:solidFill>
                          <a:schemeClr val="tx1"/>
                        </a:solidFill>
                        <a:effectLst/>
                        <a:latin typeface="Corbel" panose="020B0503020204020204" pitchFamily="34" charset="0"/>
                      </a:endParaRPr>
                    </a:p>
                  </a:txBody>
                  <a:tcPr marL="0" marR="0" marT="0" marB="0" anchor="ctr"/>
                </a:tc>
                <a:tc>
                  <a:txBody>
                    <a:bodyPr/>
                    <a:lstStyle/>
                    <a:p>
                      <a:pPr algn="ctr">
                        <a:lnSpc>
                          <a:spcPct val="100000"/>
                        </a:lnSpc>
                        <a:spcAft>
                          <a:spcPts val="0"/>
                        </a:spcAft>
                      </a:pPr>
                      <a:r>
                        <a:rPr lang="es-PE" sz="1000" dirty="0">
                          <a:solidFill>
                            <a:schemeClr val="tx1"/>
                          </a:solidFill>
                          <a:effectLst/>
                          <a:latin typeface="Corbel" panose="020B0503020204020204" pitchFamily="34" charset="0"/>
                          <a:ea typeface="Times New Roman" panose="02020603050405020304" pitchFamily="18" charset="0"/>
                          <a:cs typeface="Times New Roman" panose="02020603050405020304" pitchFamily="18" charset="0"/>
                        </a:rPr>
                        <a:t>604</a:t>
                      </a:r>
                    </a:p>
                  </a:txBody>
                  <a:tcPr marL="36195" marR="36195" marT="10795" marB="10795" anchor="ctr"/>
                </a:tc>
                <a:tc>
                  <a:txBody>
                    <a:bodyPr/>
                    <a:lstStyle/>
                    <a:p>
                      <a:pPr marL="0" algn="ctr" defTabSz="1219170" rtl="0" eaLnBrk="1" fontAlgn="b" latinLnBrk="0" hangingPunct="1">
                        <a:lnSpc>
                          <a:spcPct val="100000"/>
                        </a:lnSpc>
                        <a:spcAft>
                          <a:spcPts val="0"/>
                        </a:spcAft>
                      </a:pPr>
                      <a:r>
                        <a:rPr lang="es-PE" sz="1000" kern="1200" dirty="0">
                          <a:solidFill>
                            <a:schemeClr val="tx1"/>
                          </a:solidFill>
                          <a:effectLst/>
                          <a:latin typeface="Corbel" panose="020B0503020204020204" pitchFamily="34" charset="0"/>
                          <a:ea typeface="+mn-ea"/>
                          <a:cs typeface="Times New Roman" panose="02020603050405020304" pitchFamily="18" charset="0"/>
                        </a:rPr>
                        <a:t>50.1%</a:t>
                      </a:r>
                    </a:p>
                  </a:txBody>
                  <a:tcPr marL="9525" marR="9525" marT="9525" marB="0" anchor="ctr"/>
                </a:tc>
                <a:extLst>
                  <a:ext uri="{0D108BD9-81ED-4DB2-BD59-A6C34878D82A}">
                    <a16:rowId xmlns:a16="http://schemas.microsoft.com/office/drawing/2014/main" val="2351441202"/>
                  </a:ext>
                </a:extLst>
              </a:tr>
              <a:tr h="216000">
                <a:tc>
                  <a:txBody>
                    <a:bodyPr/>
                    <a:lstStyle/>
                    <a:p>
                      <a:pPr algn="l" fontAlgn="b">
                        <a:lnSpc>
                          <a:spcPct val="100000"/>
                        </a:lnSpc>
                      </a:pPr>
                      <a:r>
                        <a:rPr lang="es-PE" sz="1000" u="none" strike="noStrike" dirty="0">
                          <a:solidFill>
                            <a:schemeClr val="tx1"/>
                          </a:solidFill>
                          <a:effectLst/>
                          <a:latin typeface="Corbel" panose="020B0503020204020204" pitchFamily="34" charset="0"/>
                        </a:rPr>
                        <a:t> Mujer</a:t>
                      </a:r>
                      <a:endParaRPr lang="es-PE" sz="1000" b="0" i="0" u="none" strike="noStrike" dirty="0">
                        <a:solidFill>
                          <a:schemeClr val="tx1"/>
                        </a:solidFill>
                        <a:effectLst/>
                        <a:latin typeface="Corbel" panose="020B0503020204020204" pitchFamily="34" charset="0"/>
                      </a:endParaRPr>
                    </a:p>
                  </a:txBody>
                  <a:tcPr marL="0" marR="0" marT="0" marB="0" anchor="ctr"/>
                </a:tc>
                <a:tc>
                  <a:txBody>
                    <a:bodyPr/>
                    <a:lstStyle/>
                    <a:p>
                      <a:pPr algn="ctr">
                        <a:lnSpc>
                          <a:spcPct val="100000"/>
                        </a:lnSpc>
                        <a:spcAft>
                          <a:spcPts val="0"/>
                        </a:spcAft>
                      </a:pPr>
                      <a:r>
                        <a:rPr lang="es-PE" sz="1000" dirty="0">
                          <a:solidFill>
                            <a:schemeClr val="tx1"/>
                          </a:solidFill>
                          <a:effectLst/>
                          <a:latin typeface="Corbel" panose="020B0503020204020204" pitchFamily="34" charset="0"/>
                          <a:ea typeface="Times New Roman" panose="02020603050405020304" pitchFamily="18" charset="0"/>
                          <a:cs typeface="Times New Roman" panose="02020603050405020304" pitchFamily="18" charset="0"/>
                        </a:rPr>
                        <a:t>602</a:t>
                      </a:r>
                    </a:p>
                  </a:txBody>
                  <a:tcPr marL="36195" marR="36195" marT="10795" marB="10795" anchor="ctr"/>
                </a:tc>
                <a:tc>
                  <a:txBody>
                    <a:bodyPr/>
                    <a:lstStyle/>
                    <a:p>
                      <a:pPr marL="0" algn="ctr" defTabSz="1219170" rtl="0" eaLnBrk="1" fontAlgn="b" latinLnBrk="0" hangingPunct="1">
                        <a:lnSpc>
                          <a:spcPct val="100000"/>
                        </a:lnSpc>
                        <a:spcAft>
                          <a:spcPts val="0"/>
                        </a:spcAft>
                      </a:pPr>
                      <a:r>
                        <a:rPr lang="es-PE" sz="1000" kern="1200" dirty="0">
                          <a:solidFill>
                            <a:schemeClr val="tx1"/>
                          </a:solidFill>
                          <a:effectLst/>
                          <a:latin typeface="Corbel" panose="020B0503020204020204" pitchFamily="34" charset="0"/>
                          <a:ea typeface="+mn-ea"/>
                          <a:cs typeface="Times New Roman" panose="02020603050405020304" pitchFamily="18" charset="0"/>
                        </a:rPr>
                        <a:t>49.9%</a:t>
                      </a:r>
                    </a:p>
                  </a:txBody>
                  <a:tcPr marL="9525" marR="9525" marT="9525" marB="0" anchor="ctr"/>
                </a:tc>
                <a:extLst>
                  <a:ext uri="{0D108BD9-81ED-4DB2-BD59-A6C34878D82A}">
                    <a16:rowId xmlns:a16="http://schemas.microsoft.com/office/drawing/2014/main" val="2113679198"/>
                  </a:ext>
                </a:extLst>
              </a:tr>
              <a:tr h="216000">
                <a:tc>
                  <a:txBody>
                    <a:bodyPr/>
                    <a:lstStyle/>
                    <a:p>
                      <a:pPr algn="l" fontAlgn="b">
                        <a:lnSpc>
                          <a:spcPct val="100000"/>
                        </a:lnSpc>
                      </a:pPr>
                      <a:r>
                        <a:rPr lang="es-PE" sz="900" u="none" strike="noStrike" dirty="0">
                          <a:solidFill>
                            <a:schemeClr val="tx1"/>
                          </a:solidFill>
                          <a:effectLst/>
                          <a:latin typeface="Corbel" panose="020B0503020204020204" pitchFamily="34" charset="0"/>
                        </a:rPr>
                        <a:t> Total</a:t>
                      </a:r>
                      <a:endParaRPr lang="es-PE" sz="900" b="1" i="0" u="none" strike="noStrike" dirty="0">
                        <a:solidFill>
                          <a:schemeClr val="tx1"/>
                        </a:solidFill>
                        <a:effectLst/>
                        <a:latin typeface="Corbel" panose="020B0503020204020204" pitchFamily="34" charset="0"/>
                      </a:endParaRPr>
                    </a:p>
                  </a:txBody>
                  <a:tcPr marL="0" marR="0" marT="0" marB="0" anchor="ctr">
                    <a:noFill/>
                  </a:tcPr>
                </a:tc>
                <a:tc>
                  <a:txBody>
                    <a:bodyPr/>
                    <a:lstStyle/>
                    <a:p>
                      <a:pPr algn="ctr">
                        <a:lnSpc>
                          <a:spcPct val="100000"/>
                        </a:lnSpc>
                        <a:spcAft>
                          <a:spcPts val="0"/>
                        </a:spcAft>
                      </a:pPr>
                      <a:r>
                        <a:rPr lang="es-ES" sz="900" dirty="0">
                          <a:solidFill>
                            <a:schemeClr val="tx1"/>
                          </a:solidFill>
                          <a:effectLst/>
                          <a:latin typeface="Corbel" panose="020B0503020204020204" pitchFamily="34" charset="0"/>
                          <a:ea typeface="Times New Roman" panose="02020603050405020304" pitchFamily="18" charset="0"/>
                          <a:cs typeface="Times New Roman" panose="02020603050405020304" pitchFamily="18" charset="0"/>
                        </a:rPr>
                        <a:t>1206</a:t>
                      </a:r>
                      <a:endParaRPr lang="es-PE" sz="900" dirty="0">
                        <a:solidFill>
                          <a:schemeClr val="tx1"/>
                        </a:solidFill>
                        <a:effectLst/>
                        <a:latin typeface="Corbel" panose="020B0503020204020204" pitchFamily="34" charset="0"/>
                        <a:ea typeface="Times New Roman" panose="02020603050405020304" pitchFamily="18" charset="0"/>
                        <a:cs typeface="Times New Roman" panose="02020603050405020304" pitchFamily="18" charset="0"/>
                      </a:endParaRPr>
                    </a:p>
                  </a:txBody>
                  <a:tcPr marL="36195" marR="36195" marT="10795" marB="10795" anchor="ctr">
                    <a:noFill/>
                  </a:tcPr>
                </a:tc>
                <a:tc>
                  <a:txBody>
                    <a:bodyPr/>
                    <a:lstStyle/>
                    <a:p>
                      <a:pPr algn="ctr">
                        <a:lnSpc>
                          <a:spcPct val="100000"/>
                        </a:lnSpc>
                        <a:spcAft>
                          <a:spcPts val="0"/>
                        </a:spcAft>
                      </a:pPr>
                      <a:r>
                        <a:rPr lang="es-PE" sz="900" dirty="0">
                          <a:solidFill>
                            <a:schemeClr val="tx1"/>
                          </a:solidFill>
                          <a:effectLst/>
                          <a:latin typeface="Corbel" panose="020B0503020204020204" pitchFamily="34" charset="0"/>
                        </a:rPr>
                        <a:t>100.0%</a:t>
                      </a:r>
                      <a:endParaRPr lang="es-PE" sz="900" dirty="0">
                        <a:solidFill>
                          <a:schemeClr val="tx1"/>
                        </a:solidFill>
                        <a:effectLst/>
                        <a:latin typeface="Corbel" panose="020B0503020204020204" pitchFamily="34" charset="0"/>
                        <a:ea typeface="Times New Roman" panose="02020603050405020304" pitchFamily="18" charset="0"/>
                        <a:cs typeface="Times New Roman" panose="02020603050405020304" pitchFamily="18" charset="0"/>
                      </a:endParaRPr>
                    </a:p>
                  </a:txBody>
                  <a:tcPr marL="36195" marR="36195" marT="10795" marB="10795" anchor="ctr">
                    <a:noFill/>
                  </a:tcPr>
                </a:tc>
                <a:extLst>
                  <a:ext uri="{0D108BD9-81ED-4DB2-BD59-A6C34878D82A}">
                    <a16:rowId xmlns:a16="http://schemas.microsoft.com/office/drawing/2014/main" val="574568879"/>
                  </a:ext>
                </a:extLst>
              </a:tr>
            </a:tbl>
          </a:graphicData>
        </a:graphic>
      </p:graphicFrame>
      <p:graphicFrame>
        <p:nvGraphicFramePr>
          <p:cNvPr id="22" name="Tabla 21"/>
          <p:cNvGraphicFramePr>
            <a:graphicFrameLocks noGrp="1"/>
          </p:cNvGraphicFramePr>
          <p:nvPr/>
        </p:nvGraphicFramePr>
        <p:xfrm>
          <a:off x="2621152" y="4730455"/>
          <a:ext cx="2472033" cy="1168800"/>
        </p:xfrm>
        <a:graphic>
          <a:graphicData uri="http://schemas.openxmlformats.org/drawingml/2006/table">
            <a:tbl>
              <a:tblPr>
                <a:tableStyleId>{BDBED569-4797-4DF1-A0F4-6AAB3CD982D8}</a:tableStyleId>
              </a:tblPr>
              <a:tblGrid>
                <a:gridCol w="866497">
                  <a:extLst>
                    <a:ext uri="{9D8B030D-6E8A-4147-A177-3AD203B41FA5}">
                      <a16:colId xmlns:a16="http://schemas.microsoft.com/office/drawing/2014/main" val="628364305"/>
                    </a:ext>
                  </a:extLst>
                </a:gridCol>
                <a:gridCol w="900000">
                  <a:extLst>
                    <a:ext uri="{9D8B030D-6E8A-4147-A177-3AD203B41FA5}">
                      <a16:colId xmlns:a16="http://schemas.microsoft.com/office/drawing/2014/main" val="2191790996"/>
                    </a:ext>
                  </a:extLst>
                </a:gridCol>
                <a:gridCol w="705536">
                  <a:extLst>
                    <a:ext uri="{9D8B030D-6E8A-4147-A177-3AD203B41FA5}">
                      <a16:colId xmlns:a16="http://schemas.microsoft.com/office/drawing/2014/main" val="237588698"/>
                    </a:ext>
                  </a:extLst>
                </a:gridCol>
              </a:tblGrid>
              <a:tr h="216000">
                <a:tc>
                  <a:txBody>
                    <a:bodyPr/>
                    <a:lstStyle/>
                    <a:p>
                      <a:pPr algn="l" fontAlgn="ctr"/>
                      <a:r>
                        <a:rPr lang="es-PE" sz="1000" u="none" strike="noStrike" dirty="0">
                          <a:solidFill>
                            <a:schemeClr val="tx1"/>
                          </a:solidFill>
                          <a:effectLst/>
                          <a:latin typeface="Corbel" panose="020B0503020204020204" pitchFamily="34" charset="0"/>
                        </a:rPr>
                        <a:t>Rango de edad</a:t>
                      </a:r>
                      <a:endParaRPr lang="es-PE" sz="1000" b="1" i="0" u="none" strike="noStrike" dirty="0">
                        <a:solidFill>
                          <a:schemeClr val="tx1"/>
                        </a:solidFill>
                        <a:effectLst/>
                        <a:latin typeface="Corbel" panose="020B0503020204020204" pitchFamily="34" charset="0"/>
                      </a:endParaRPr>
                    </a:p>
                  </a:txBody>
                  <a:tcPr marL="0" marR="0" marT="0" marB="0" anchor="ctr">
                    <a:noFill/>
                  </a:tcPr>
                </a:tc>
                <a:tc>
                  <a:txBody>
                    <a:bodyPr/>
                    <a:lstStyle/>
                    <a:p>
                      <a:pPr algn="ctr" fontAlgn="ctr">
                        <a:lnSpc>
                          <a:spcPct val="100000"/>
                        </a:lnSpc>
                      </a:pPr>
                      <a:r>
                        <a:rPr lang="es-PE" sz="1000" u="none" strike="noStrike" dirty="0">
                          <a:solidFill>
                            <a:schemeClr val="tx1"/>
                          </a:solidFill>
                          <a:effectLst/>
                          <a:latin typeface="Corbel" panose="020B0503020204020204" pitchFamily="34" charset="0"/>
                        </a:rPr>
                        <a:t>Muestra diciembre</a:t>
                      </a:r>
                      <a:r>
                        <a:rPr lang="es-PE" sz="1000" u="none" strike="noStrike" baseline="0" dirty="0">
                          <a:solidFill>
                            <a:schemeClr val="tx1"/>
                          </a:solidFill>
                          <a:effectLst/>
                          <a:latin typeface="Corbel" panose="020B0503020204020204" pitchFamily="34" charset="0"/>
                        </a:rPr>
                        <a:t> </a:t>
                      </a:r>
                      <a:r>
                        <a:rPr lang="es-PE" sz="1000" u="none" strike="noStrike" dirty="0">
                          <a:solidFill>
                            <a:schemeClr val="tx1"/>
                          </a:solidFill>
                          <a:effectLst/>
                          <a:latin typeface="Corbel" panose="020B0503020204020204" pitchFamily="34" charset="0"/>
                        </a:rPr>
                        <a:t>2021</a:t>
                      </a:r>
                      <a:endParaRPr lang="es-PE" sz="1000" b="1" i="0" u="none" strike="noStrike" dirty="0">
                        <a:solidFill>
                          <a:schemeClr val="tx1"/>
                        </a:solidFill>
                        <a:effectLst/>
                        <a:latin typeface="Corbel" panose="020B0503020204020204" pitchFamily="34" charset="0"/>
                      </a:endParaRPr>
                    </a:p>
                  </a:txBody>
                  <a:tcPr marL="0" marR="0" marT="0" marB="0" anchor="ctr">
                    <a:noFill/>
                  </a:tcPr>
                </a:tc>
                <a:tc>
                  <a:txBody>
                    <a:bodyPr/>
                    <a:lstStyle/>
                    <a:p>
                      <a:pPr algn="ctr" fontAlgn="ctr">
                        <a:lnSpc>
                          <a:spcPct val="100000"/>
                        </a:lnSpc>
                      </a:pPr>
                      <a:r>
                        <a:rPr lang="es-PE" sz="1000" u="none" strike="noStrike" dirty="0">
                          <a:solidFill>
                            <a:schemeClr val="tx1"/>
                          </a:solidFill>
                          <a:effectLst/>
                          <a:latin typeface="Corbel" panose="020B0503020204020204" pitchFamily="34" charset="0"/>
                        </a:rPr>
                        <a:t>%</a:t>
                      </a:r>
                      <a:endParaRPr lang="es-PE" sz="1000" b="1" i="0" u="none" strike="noStrike" dirty="0">
                        <a:solidFill>
                          <a:schemeClr val="tx1"/>
                        </a:solidFill>
                        <a:effectLst/>
                        <a:latin typeface="Corbel" panose="020B0503020204020204" pitchFamily="34" charset="0"/>
                      </a:endParaRPr>
                    </a:p>
                  </a:txBody>
                  <a:tcPr marL="0" marR="0" marT="0" marB="0" anchor="ctr">
                    <a:noFill/>
                  </a:tcPr>
                </a:tc>
                <a:extLst>
                  <a:ext uri="{0D108BD9-81ED-4DB2-BD59-A6C34878D82A}">
                    <a16:rowId xmlns:a16="http://schemas.microsoft.com/office/drawing/2014/main" val="3469773180"/>
                  </a:ext>
                </a:extLst>
              </a:tr>
              <a:tr h="216000">
                <a:tc>
                  <a:txBody>
                    <a:bodyPr/>
                    <a:lstStyle/>
                    <a:p>
                      <a:pPr algn="l" fontAlgn="b"/>
                      <a:r>
                        <a:rPr lang="es-PE" sz="1000" u="none" strike="noStrike" dirty="0">
                          <a:solidFill>
                            <a:schemeClr val="tx1"/>
                          </a:solidFill>
                          <a:effectLst/>
                          <a:latin typeface="Corbel" panose="020B0503020204020204" pitchFamily="34" charset="0"/>
                        </a:rPr>
                        <a:t> 18 a 24 años</a:t>
                      </a:r>
                      <a:endParaRPr lang="es-PE" sz="1000" b="0" i="0" u="none" strike="noStrike" dirty="0">
                        <a:solidFill>
                          <a:schemeClr val="tx1"/>
                        </a:solidFill>
                        <a:effectLst/>
                        <a:latin typeface="Corbel" panose="020B0503020204020204" pitchFamily="34" charset="0"/>
                      </a:endParaRPr>
                    </a:p>
                  </a:txBody>
                  <a:tcPr marL="0" marR="0" marT="0" marB="0" anchor="ctr"/>
                </a:tc>
                <a:tc>
                  <a:txBody>
                    <a:bodyPr/>
                    <a:lstStyle/>
                    <a:p>
                      <a:pPr algn="ctr">
                        <a:lnSpc>
                          <a:spcPts val="1400"/>
                        </a:lnSpc>
                        <a:spcAft>
                          <a:spcPts val="0"/>
                        </a:spcAft>
                      </a:pPr>
                      <a:r>
                        <a:rPr lang="es-PE" sz="1000" dirty="0">
                          <a:solidFill>
                            <a:schemeClr val="tx1"/>
                          </a:solidFill>
                          <a:effectLst/>
                          <a:latin typeface="Corbel" panose="020B0503020204020204" pitchFamily="34" charset="0"/>
                          <a:ea typeface="Times New Roman" panose="02020603050405020304" pitchFamily="18" charset="0"/>
                          <a:cs typeface="Times New Roman" panose="02020603050405020304" pitchFamily="18" charset="0"/>
                        </a:rPr>
                        <a:t>198</a:t>
                      </a:r>
                    </a:p>
                  </a:txBody>
                  <a:tcPr marL="53975" marR="53975" marT="17780" marB="17780" anchor="ctr"/>
                </a:tc>
                <a:tc>
                  <a:txBody>
                    <a:bodyPr/>
                    <a:lstStyle/>
                    <a:p>
                      <a:pPr marL="0" algn="ctr" defTabSz="1219170" rtl="0" eaLnBrk="1" fontAlgn="b" latinLnBrk="0" hangingPunct="1">
                        <a:lnSpc>
                          <a:spcPct val="100000"/>
                        </a:lnSpc>
                        <a:spcAft>
                          <a:spcPts val="0"/>
                        </a:spcAft>
                      </a:pPr>
                      <a:r>
                        <a:rPr lang="es-PE" sz="1000" kern="1200" dirty="0">
                          <a:solidFill>
                            <a:schemeClr val="tx1"/>
                          </a:solidFill>
                          <a:effectLst/>
                          <a:latin typeface="Corbel" panose="020B0503020204020204" pitchFamily="34" charset="0"/>
                          <a:ea typeface="+mn-ea"/>
                          <a:cs typeface="Times New Roman" panose="02020603050405020304" pitchFamily="18" charset="0"/>
                        </a:rPr>
                        <a:t>16.4%</a:t>
                      </a:r>
                    </a:p>
                  </a:txBody>
                  <a:tcPr marL="9525" marR="9525" marT="9525" marB="0" anchor="ctr"/>
                </a:tc>
                <a:extLst>
                  <a:ext uri="{0D108BD9-81ED-4DB2-BD59-A6C34878D82A}">
                    <a16:rowId xmlns:a16="http://schemas.microsoft.com/office/drawing/2014/main" val="542946742"/>
                  </a:ext>
                </a:extLst>
              </a:tr>
              <a:tr h="216000">
                <a:tc>
                  <a:txBody>
                    <a:bodyPr/>
                    <a:lstStyle/>
                    <a:p>
                      <a:pPr algn="l" fontAlgn="b"/>
                      <a:r>
                        <a:rPr lang="es-PE" sz="1000" u="none" strike="noStrike" dirty="0">
                          <a:solidFill>
                            <a:schemeClr val="tx1"/>
                          </a:solidFill>
                          <a:effectLst/>
                          <a:latin typeface="Corbel" panose="020B0503020204020204" pitchFamily="34" charset="0"/>
                        </a:rPr>
                        <a:t> 25 a 39 años</a:t>
                      </a:r>
                      <a:endParaRPr lang="es-PE" sz="1000" b="0" i="0" u="none" strike="noStrike" dirty="0">
                        <a:solidFill>
                          <a:schemeClr val="tx1"/>
                        </a:solidFill>
                        <a:effectLst/>
                        <a:latin typeface="Corbel" panose="020B0503020204020204" pitchFamily="34" charset="0"/>
                      </a:endParaRPr>
                    </a:p>
                  </a:txBody>
                  <a:tcPr marL="0" marR="0" marT="0" marB="0" anchor="ctr"/>
                </a:tc>
                <a:tc>
                  <a:txBody>
                    <a:bodyPr/>
                    <a:lstStyle/>
                    <a:p>
                      <a:pPr algn="ctr">
                        <a:lnSpc>
                          <a:spcPts val="1400"/>
                        </a:lnSpc>
                        <a:spcAft>
                          <a:spcPts val="0"/>
                        </a:spcAft>
                      </a:pPr>
                      <a:r>
                        <a:rPr lang="es-PE" sz="1000" dirty="0">
                          <a:solidFill>
                            <a:schemeClr val="tx1"/>
                          </a:solidFill>
                          <a:effectLst/>
                          <a:latin typeface="Corbel" panose="020B0503020204020204" pitchFamily="34" charset="0"/>
                          <a:ea typeface="Times New Roman" panose="02020603050405020304" pitchFamily="18" charset="0"/>
                          <a:cs typeface="Times New Roman" panose="02020603050405020304" pitchFamily="18" charset="0"/>
                        </a:rPr>
                        <a:t>417</a:t>
                      </a:r>
                    </a:p>
                  </a:txBody>
                  <a:tcPr marL="53975" marR="53975" marT="17780" marB="17780" anchor="ctr"/>
                </a:tc>
                <a:tc>
                  <a:txBody>
                    <a:bodyPr/>
                    <a:lstStyle/>
                    <a:p>
                      <a:pPr marL="0" algn="ctr" defTabSz="1219170" rtl="0" eaLnBrk="1" fontAlgn="b" latinLnBrk="0" hangingPunct="1">
                        <a:lnSpc>
                          <a:spcPct val="100000"/>
                        </a:lnSpc>
                        <a:spcAft>
                          <a:spcPts val="0"/>
                        </a:spcAft>
                      </a:pPr>
                      <a:r>
                        <a:rPr lang="es-PE" sz="1000" kern="1200" dirty="0">
                          <a:solidFill>
                            <a:schemeClr val="tx1"/>
                          </a:solidFill>
                          <a:effectLst/>
                          <a:latin typeface="Corbel" panose="020B0503020204020204" pitchFamily="34" charset="0"/>
                          <a:ea typeface="+mn-ea"/>
                          <a:cs typeface="Times New Roman" panose="02020603050405020304" pitchFamily="18" charset="0"/>
                        </a:rPr>
                        <a:t>34.6%</a:t>
                      </a:r>
                    </a:p>
                  </a:txBody>
                  <a:tcPr marL="9525" marR="9525" marT="9525" marB="0" anchor="ctr"/>
                </a:tc>
                <a:extLst>
                  <a:ext uri="{0D108BD9-81ED-4DB2-BD59-A6C34878D82A}">
                    <a16:rowId xmlns:a16="http://schemas.microsoft.com/office/drawing/2014/main" val="3814728505"/>
                  </a:ext>
                </a:extLst>
              </a:tr>
              <a:tr h="216000">
                <a:tc>
                  <a:txBody>
                    <a:bodyPr/>
                    <a:lstStyle/>
                    <a:p>
                      <a:pPr algn="l" fontAlgn="b"/>
                      <a:r>
                        <a:rPr lang="es-PE" sz="1000" u="none" strike="noStrike" dirty="0">
                          <a:solidFill>
                            <a:schemeClr val="tx1"/>
                          </a:solidFill>
                          <a:effectLst/>
                          <a:latin typeface="Corbel" panose="020B0503020204020204" pitchFamily="34" charset="0"/>
                        </a:rPr>
                        <a:t> 40 a más años</a:t>
                      </a:r>
                      <a:endParaRPr lang="es-PE" sz="1000" b="0" i="0" u="none" strike="noStrike" dirty="0">
                        <a:solidFill>
                          <a:schemeClr val="tx1"/>
                        </a:solidFill>
                        <a:effectLst/>
                        <a:latin typeface="Corbel" panose="020B0503020204020204" pitchFamily="34" charset="0"/>
                      </a:endParaRPr>
                    </a:p>
                  </a:txBody>
                  <a:tcPr marL="0" marR="0" marT="0" marB="0" anchor="ctr">
                    <a:noFill/>
                  </a:tcPr>
                </a:tc>
                <a:tc>
                  <a:txBody>
                    <a:bodyPr/>
                    <a:lstStyle/>
                    <a:p>
                      <a:pPr algn="ctr">
                        <a:lnSpc>
                          <a:spcPts val="1400"/>
                        </a:lnSpc>
                        <a:spcAft>
                          <a:spcPts val="0"/>
                        </a:spcAft>
                      </a:pPr>
                      <a:r>
                        <a:rPr lang="es-PE" sz="1000" dirty="0">
                          <a:solidFill>
                            <a:schemeClr val="tx1"/>
                          </a:solidFill>
                          <a:effectLst/>
                          <a:latin typeface="Corbel" panose="020B0503020204020204" pitchFamily="34" charset="0"/>
                          <a:ea typeface="Times New Roman" panose="02020603050405020304" pitchFamily="18" charset="0"/>
                          <a:cs typeface="Times New Roman" panose="02020603050405020304" pitchFamily="18" charset="0"/>
                        </a:rPr>
                        <a:t>591</a:t>
                      </a:r>
                    </a:p>
                  </a:txBody>
                  <a:tcPr marL="53975" marR="53975" marT="17780" marB="17780" anchor="ctr">
                    <a:noFill/>
                  </a:tcPr>
                </a:tc>
                <a:tc>
                  <a:txBody>
                    <a:bodyPr/>
                    <a:lstStyle/>
                    <a:p>
                      <a:pPr marL="0" algn="ctr" defTabSz="1219170" rtl="0" eaLnBrk="1" fontAlgn="b" latinLnBrk="0" hangingPunct="1">
                        <a:lnSpc>
                          <a:spcPct val="100000"/>
                        </a:lnSpc>
                        <a:spcAft>
                          <a:spcPts val="0"/>
                        </a:spcAft>
                      </a:pPr>
                      <a:r>
                        <a:rPr lang="es-PE" sz="1000" kern="1200" dirty="0">
                          <a:solidFill>
                            <a:schemeClr val="tx1"/>
                          </a:solidFill>
                          <a:effectLst/>
                          <a:latin typeface="Corbel" panose="020B0503020204020204" pitchFamily="34" charset="0"/>
                          <a:ea typeface="+mn-ea"/>
                          <a:cs typeface="Times New Roman" panose="02020603050405020304" pitchFamily="18" charset="0"/>
                        </a:rPr>
                        <a:t>49.0%</a:t>
                      </a:r>
                    </a:p>
                  </a:txBody>
                  <a:tcPr marL="9525" marR="9525" marT="9525" marB="0" anchor="ctr">
                    <a:noFill/>
                  </a:tcPr>
                </a:tc>
                <a:extLst>
                  <a:ext uri="{0D108BD9-81ED-4DB2-BD59-A6C34878D82A}">
                    <a16:rowId xmlns:a16="http://schemas.microsoft.com/office/drawing/2014/main" val="3873657010"/>
                  </a:ext>
                </a:extLst>
              </a:tr>
              <a:tr h="216000">
                <a:tc>
                  <a:txBody>
                    <a:bodyPr/>
                    <a:lstStyle/>
                    <a:p>
                      <a:pPr algn="l" fontAlgn="b"/>
                      <a:r>
                        <a:rPr lang="es-PE" sz="1000" u="none" strike="noStrike" dirty="0">
                          <a:solidFill>
                            <a:schemeClr val="tx1"/>
                          </a:solidFill>
                          <a:effectLst/>
                          <a:latin typeface="Corbel" panose="020B0503020204020204" pitchFamily="34" charset="0"/>
                        </a:rPr>
                        <a:t> Total</a:t>
                      </a:r>
                      <a:endParaRPr lang="es-PE" sz="1000" b="1" i="0" u="none" strike="noStrike" dirty="0">
                        <a:solidFill>
                          <a:schemeClr val="tx1"/>
                        </a:solidFill>
                        <a:effectLst/>
                        <a:latin typeface="Corbel" panose="020B0503020204020204" pitchFamily="34" charset="0"/>
                      </a:endParaRPr>
                    </a:p>
                  </a:txBody>
                  <a:tcPr marL="0" marR="0" marT="0" marB="0" anchor="ctr">
                    <a:noFill/>
                  </a:tcPr>
                </a:tc>
                <a:tc>
                  <a:txBody>
                    <a:bodyPr/>
                    <a:lstStyle/>
                    <a:p>
                      <a:pPr algn="ctr">
                        <a:lnSpc>
                          <a:spcPts val="1400"/>
                        </a:lnSpc>
                        <a:spcAft>
                          <a:spcPts val="0"/>
                        </a:spcAft>
                      </a:pPr>
                      <a:r>
                        <a:rPr lang="es-ES" sz="1000" dirty="0">
                          <a:solidFill>
                            <a:schemeClr val="tx1"/>
                          </a:solidFill>
                          <a:effectLst/>
                          <a:latin typeface="Corbel" panose="020B0503020204020204" pitchFamily="34" charset="0"/>
                          <a:ea typeface="Times New Roman" panose="02020603050405020304" pitchFamily="18" charset="0"/>
                          <a:cs typeface="Times New Roman" panose="02020603050405020304" pitchFamily="18" charset="0"/>
                        </a:rPr>
                        <a:t>1206</a:t>
                      </a:r>
                      <a:endParaRPr lang="es-PE" sz="1000" dirty="0">
                        <a:solidFill>
                          <a:schemeClr val="tx1"/>
                        </a:solidFill>
                        <a:effectLst/>
                        <a:latin typeface="Corbel" panose="020B0503020204020204" pitchFamily="34" charset="0"/>
                        <a:ea typeface="Times New Roman" panose="02020603050405020304" pitchFamily="18" charset="0"/>
                        <a:cs typeface="Times New Roman" panose="02020603050405020304" pitchFamily="18" charset="0"/>
                      </a:endParaRPr>
                    </a:p>
                  </a:txBody>
                  <a:tcPr marL="53975" marR="53975" marT="17780" marB="17780" anchor="ctr">
                    <a:noFill/>
                  </a:tcPr>
                </a:tc>
                <a:tc>
                  <a:txBody>
                    <a:bodyPr/>
                    <a:lstStyle/>
                    <a:p>
                      <a:pPr algn="ctr">
                        <a:lnSpc>
                          <a:spcPts val="1400"/>
                        </a:lnSpc>
                        <a:spcAft>
                          <a:spcPts val="0"/>
                        </a:spcAft>
                      </a:pPr>
                      <a:r>
                        <a:rPr lang="es-PE" sz="1000" dirty="0">
                          <a:solidFill>
                            <a:schemeClr val="tx1"/>
                          </a:solidFill>
                          <a:effectLst/>
                          <a:latin typeface="Corbel" panose="020B0503020204020204" pitchFamily="34" charset="0"/>
                        </a:rPr>
                        <a:t>100.0%</a:t>
                      </a:r>
                      <a:endParaRPr lang="es-PE" sz="1000" dirty="0">
                        <a:solidFill>
                          <a:schemeClr val="tx1"/>
                        </a:solidFill>
                        <a:effectLst/>
                        <a:latin typeface="Corbel" panose="020B0503020204020204" pitchFamily="34" charset="0"/>
                        <a:ea typeface="Times New Roman" panose="02020603050405020304" pitchFamily="18" charset="0"/>
                        <a:cs typeface="Times New Roman" panose="02020603050405020304" pitchFamily="18" charset="0"/>
                      </a:endParaRPr>
                    </a:p>
                  </a:txBody>
                  <a:tcPr marL="53975" marR="53975" marT="17780" marB="17780" anchor="ctr">
                    <a:noFill/>
                  </a:tcPr>
                </a:tc>
                <a:extLst>
                  <a:ext uri="{0D108BD9-81ED-4DB2-BD59-A6C34878D82A}">
                    <a16:rowId xmlns:a16="http://schemas.microsoft.com/office/drawing/2014/main" val="1692422256"/>
                  </a:ext>
                </a:extLst>
              </a:tr>
            </a:tbl>
          </a:graphicData>
        </a:graphic>
      </p:graphicFrame>
      <p:graphicFrame>
        <p:nvGraphicFramePr>
          <p:cNvPr id="23" name="Tabla 22"/>
          <p:cNvGraphicFramePr>
            <a:graphicFrameLocks noGrp="1"/>
          </p:cNvGraphicFramePr>
          <p:nvPr/>
        </p:nvGraphicFramePr>
        <p:xfrm>
          <a:off x="5581855" y="4747267"/>
          <a:ext cx="2665329" cy="1321200"/>
        </p:xfrm>
        <a:graphic>
          <a:graphicData uri="http://schemas.openxmlformats.org/drawingml/2006/table">
            <a:tbl>
              <a:tblPr>
                <a:tableStyleId>{BDBED569-4797-4DF1-A0F4-6AAB3CD982D8}</a:tableStyleId>
              </a:tblPr>
              <a:tblGrid>
                <a:gridCol w="1292095">
                  <a:extLst>
                    <a:ext uri="{9D8B030D-6E8A-4147-A177-3AD203B41FA5}">
                      <a16:colId xmlns:a16="http://schemas.microsoft.com/office/drawing/2014/main" val="3117994965"/>
                    </a:ext>
                  </a:extLst>
                </a:gridCol>
                <a:gridCol w="656972">
                  <a:extLst>
                    <a:ext uri="{9D8B030D-6E8A-4147-A177-3AD203B41FA5}">
                      <a16:colId xmlns:a16="http://schemas.microsoft.com/office/drawing/2014/main" val="20005"/>
                    </a:ext>
                  </a:extLst>
                </a:gridCol>
                <a:gridCol w="716262">
                  <a:extLst>
                    <a:ext uri="{9D8B030D-6E8A-4147-A177-3AD203B41FA5}">
                      <a16:colId xmlns:a16="http://schemas.microsoft.com/office/drawing/2014/main" val="20006"/>
                    </a:ext>
                  </a:extLst>
                </a:gridCol>
              </a:tblGrid>
              <a:tr h="216000">
                <a:tc>
                  <a:txBody>
                    <a:bodyPr/>
                    <a:lstStyle/>
                    <a:p>
                      <a:pPr algn="ctr" fontAlgn="ctr">
                        <a:lnSpc>
                          <a:spcPct val="100000"/>
                        </a:lnSpc>
                      </a:pPr>
                      <a:endParaRPr lang="es-PE" sz="1000" b="0" i="0" u="none" strike="noStrike" dirty="0">
                        <a:solidFill>
                          <a:schemeClr val="tx1"/>
                        </a:solidFill>
                        <a:effectLst/>
                        <a:latin typeface="Corbel" panose="020B0503020204020204" pitchFamily="34" charset="0"/>
                      </a:endParaRPr>
                    </a:p>
                  </a:txBody>
                  <a:tcPr marL="0" marR="0" marT="0" marB="0" anchor="ctr">
                    <a:noFill/>
                  </a:tcPr>
                </a:tc>
                <a:tc>
                  <a:txBody>
                    <a:bodyPr/>
                    <a:lstStyle/>
                    <a:p>
                      <a:pPr algn="ctr" fontAlgn="ctr">
                        <a:lnSpc>
                          <a:spcPct val="100000"/>
                        </a:lnSpc>
                      </a:pPr>
                      <a:r>
                        <a:rPr lang="es-PE" sz="1000" b="0" u="none" strike="noStrike" dirty="0">
                          <a:solidFill>
                            <a:schemeClr val="tx1"/>
                          </a:solidFill>
                          <a:effectLst/>
                          <a:latin typeface="Corbel" panose="020B0503020204020204" pitchFamily="34" charset="0"/>
                        </a:rPr>
                        <a:t>Muestra</a:t>
                      </a:r>
                      <a:r>
                        <a:rPr lang="es-PE" sz="1000" b="0" u="none" strike="noStrike" baseline="0" dirty="0">
                          <a:solidFill>
                            <a:schemeClr val="tx1"/>
                          </a:solidFill>
                          <a:effectLst/>
                          <a:latin typeface="Corbel" panose="020B0503020204020204" pitchFamily="34" charset="0"/>
                        </a:rPr>
                        <a:t> diciembre </a:t>
                      </a:r>
                      <a:r>
                        <a:rPr lang="es-PE" sz="1000" b="0" u="none" strike="noStrike" dirty="0">
                          <a:solidFill>
                            <a:schemeClr val="tx1"/>
                          </a:solidFill>
                          <a:effectLst/>
                          <a:latin typeface="Corbel" panose="020B0503020204020204" pitchFamily="34" charset="0"/>
                        </a:rPr>
                        <a:t>2021</a:t>
                      </a:r>
                      <a:endParaRPr lang="es-PE" sz="1000" b="0" i="0" u="none" strike="noStrike" dirty="0">
                        <a:solidFill>
                          <a:schemeClr val="tx1"/>
                        </a:solidFill>
                        <a:effectLst/>
                        <a:latin typeface="Corbel" panose="020B0503020204020204" pitchFamily="34" charset="0"/>
                      </a:endParaRPr>
                    </a:p>
                  </a:txBody>
                  <a:tcPr marL="0" marR="0" marT="0" marB="0" anchor="ctr">
                    <a:noFill/>
                  </a:tcPr>
                </a:tc>
                <a:tc>
                  <a:txBody>
                    <a:bodyPr/>
                    <a:lstStyle/>
                    <a:p>
                      <a:pPr algn="ctr" fontAlgn="ctr">
                        <a:lnSpc>
                          <a:spcPct val="100000"/>
                        </a:lnSpc>
                      </a:pPr>
                      <a:r>
                        <a:rPr lang="es-PE" sz="1000" b="0" u="none" strike="noStrike" dirty="0">
                          <a:solidFill>
                            <a:schemeClr val="tx1"/>
                          </a:solidFill>
                          <a:effectLst/>
                          <a:latin typeface="Corbel" panose="020B0503020204020204" pitchFamily="34" charset="0"/>
                        </a:rPr>
                        <a:t>%</a:t>
                      </a:r>
                      <a:endParaRPr lang="es-PE" sz="1000" b="0" i="0" u="none" strike="noStrike" dirty="0">
                        <a:solidFill>
                          <a:schemeClr val="tx1"/>
                        </a:solidFill>
                        <a:effectLst/>
                        <a:latin typeface="Corbel" panose="020B0503020204020204" pitchFamily="34" charset="0"/>
                      </a:endParaRPr>
                    </a:p>
                  </a:txBody>
                  <a:tcPr marL="0" marR="0" marT="0" marB="0" anchor="ctr">
                    <a:noFill/>
                  </a:tcPr>
                </a:tc>
                <a:extLst>
                  <a:ext uri="{0D108BD9-81ED-4DB2-BD59-A6C34878D82A}">
                    <a16:rowId xmlns:a16="http://schemas.microsoft.com/office/drawing/2014/main" val="865013711"/>
                  </a:ext>
                </a:extLst>
              </a:tr>
              <a:tr h="216000">
                <a:tc>
                  <a:txBody>
                    <a:bodyPr/>
                    <a:lstStyle/>
                    <a:p>
                      <a:pPr algn="l" fontAlgn="ctr">
                        <a:lnSpc>
                          <a:spcPct val="100000"/>
                        </a:lnSpc>
                      </a:pPr>
                      <a:r>
                        <a:rPr lang="es-MX" sz="1000" b="0" i="0" u="none" strike="noStrike" dirty="0">
                          <a:solidFill>
                            <a:schemeClr val="tx1"/>
                          </a:solidFill>
                          <a:effectLst/>
                          <a:latin typeface="Corbel" panose="020B0503020204020204" pitchFamily="34" charset="0"/>
                        </a:rPr>
                        <a:t>  Lima Metropolitana</a:t>
                      </a:r>
                      <a:endParaRPr lang="es-PE" sz="1000" b="0" i="0" u="none" strike="noStrike" dirty="0">
                        <a:solidFill>
                          <a:schemeClr val="tx1"/>
                        </a:solidFill>
                        <a:effectLst/>
                        <a:latin typeface="Corbel" panose="020B0503020204020204" pitchFamily="34" charset="0"/>
                      </a:endParaRPr>
                    </a:p>
                  </a:txBody>
                  <a:tcPr marL="0" marR="0" marT="0" marB="0" anchor="ctr">
                    <a:noFill/>
                  </a:tcPr>
                </a:tc>
                <a:tc>
                  <a:txBody>
                    <a:bodyPr/>
                    <a:lstStyle/>
                    <a:p>
                      <a:pPr algn="ctr" fontAlgn="ctr">
                        <a:lnSpc>
                          <a:spcPct val="100000"/>
                        </a:lnSpc>
                      </a:pPr>
                      <a:r>
                        <a:rPr lang="es-PE" sz="1000" b="0" i="0" u="none" strike="noStrike" dirty="0">
                          <a:solidFill>
                            <a:schemeClr val="tx1"/>
                          </a:solidFill>
                          <a:effectLst/>
                          <a:latin typeface="Corbel" panose="020B0503020204020204" pitchFamily="34" charset="0"/>
                        </a:rPr>
                        <a:t>414</a:t>
                      </a:r>
                    </a:p>
                  </a:txBody>
                  <a:tcPr marL="0" marR="0" marT="0" marB="0" anchor="ctr">
                    <a:noFill/>
                  </a:tcPr>
                </a:tc>
                <a:tc>
                  <a:txBody>
                    <a:bodyPr/>
                    <a:lstStyle/>
                    <a:p>
                      <a:pPr algn="ctr" fontAlgn="ctr">
                        <a:lnSpc>
                          <a:spcPct val="100000"/>
                        </a:lnSpc>
                      </a:pPr>
                      <a:r>
                        <a:rPr lang="es-MX" sz="1000" b="0" i="0" u="none" strike="noStrike" dirty="0">
                          <a:solidFill>
                            <a:schemeClr val="tx1"/>
                          </a:solidFill>
                          <a:effectLst/>
                          <a:latin typeface="Corbel" panose="020B0503020204020204" pitchFamily="34" charset="0"/>
                        </a:rPr>
                        <a:t>34.3%</a:t>
                      </a:r>
                      <a:endParaRPr lang="es-PE" sz="1000" b="0" i="0" u="none" strike="noStrike" dirty="0">
                        <a:solidFill>
                          <a:schemeClr val="tx1"/>
                        </a:solidFill>
                        <a:effectLst/>
                        <a:latin typeface="Corbel" panose="020B0503020204020204" pitchFamily="34" charset="0"/>
                      </a:endParaRPr>
                    </a:p>
                  </a:txBody>
                  <a:tcPr marL="0" marR="0" marT="0" marB="0" anchor="ctr">
                    <a:noFill/>
                  </a:tcPr>
                </a:tc>
                <a:extLst>
                  <a:ext uri="{0D108BD9-81ED-4DB2-BD59-A6C34878D82A}">
                    <a16:rowId xmlns:a16="http://schemas.microsoft.com/office/drawing/2014/main" val="10001"/>
                  </a:ext>
                </a:extLst>
              </a:tr>
              <a:tr h="216000">
                <a:tc>
                  <a:txBody>
                    <a:bodyPr/>
                    <a:lstStyle/>
                    <a:p>
                      <a:pPr algn="l">
                        <a:lnSpc>
                          <a:spcPct val="100000"/>
                        </a:lnSpc>
                        <a:spcAft>
                          <a:spcPts val="0"/>
                        </a:spcAft>
                      </a:pPr>
                      <a:r>
                        <a:rPr lang="es-PE" sz="1000" b="0" dirty="0">
                          <a:solidFill>
                            <a:schemeClr val="tx1"/>
                          </a:solidFill>
                          <a:effectLst/>
                          <a:latin typeface="Corbel" panose="020B0503020204020204" pitchFamily="34" charset="0"/>
                        </a:rPr>
                        <a:t>Resto Urbano</a:t>
                      </a:r>
                      <a:endParaRPr lang="es-PE" sz="1000" b="0" dirty="0">
                        <a:solidFill>
                          <a:schemeClr val="tx1"/>
                        </a:solidFill>
                        <a:effectLst/>
                        <a:latin typeface="Corbel" panose="020B0503020204020204" pitchFamily="34" charset="0"/>
                        <a:ea typeface="Times New Roman" panose="02020603050405020304" pitchFamily="18" charset="0"/>
                        <a:cs typeface="Times New Roman" panose="02020603050405020304" pitchFamily="18" charset="0"/>
                      </a:endParaRPr>
                    </a:p>
                  </a:txBody>
                  <a:tcPr marL="53975" marR="53975" marT="17780" marB="17780" anchor="ctr"/>
                </a:tc>
                <a:tc>
                  <a:txBody>
                    <a:bodyPr/>
                    <a:lstStyle/>
                    <a:p>
                      <a:pPr marL="0" algn="ctr" defTabSz="1219170" rtl="0" eaLnBrk="1" fontAlgn="b" latinLnBrk="0" hangingPunct="1">
                        <a:lnSpc>
                          <a:spcPct val="100000"/>
                        </a:lnSpc>
                        <a:spcAft>
                          <a:spcPts val="0"/>
                        </a:spcAft>
                      </a:pPr>
                      <a:r>
                        <a:rPr lang="es-PE" sz="1000" b="0" kern="1200" dirty="0">
                          <a:solidFill>
                            <a:schemeClr val="tx1"/>
                          </a:solidFill>
                          <a:effectLst/>
                          <a:latin typeface="Corbel" panose="020B0503020204020204" pitchFamily="34" charset="0"/>
                          <a:cs typeface="Times New Roman" panose="02020603050405020304" pitchFamily="18" charset="0"/>
                        </a:rPr>
                        <a:t>569</a:t>
                      </a:r>
                    </a:p>
                  </a:txBody>
                  <a:tcPr marL="9525" marR="9525" marT="9525" marB="0" anchor="ctr"/>
                </a:tc>
                <a:tc>
                  <a:txBody>
                    <a:bodyPr/>
                    <a:lstStyle/>
                    <a:p>
                      <a:pPr marL="0" algn="ctr" defTabSz="1219170" rtl="0" eaLnBrk="1" fontAlgn="b" latinLnBrk="0" hangingPunct="1">
                        <a:lnSpc>
                          <a:spcPct val="100000"/>
                        </a:lnSpc>
                        <a:spcAft>
                          <a:spcPts val="0"/>
                        </a:spcAft>
                      </a:pPr>
                      <a:r>
                        <a:rPr lang="es-PE" sz="1000" b="0" kern="1200" dirty="0">
                          <a:solidFill>
                            <a:schemeClr val="tx1"/>
                          </a:solidFill>
                          <a:effectLst/>
                          <a:latin typeface="Corbel" panose="020B0503020204020204" pitchFamily="34" charset="0"/>
                          <a:cs typeface="Times New Roman" panose="02020603050405020304" pitchFamily="18" charset="0"/>
                        </a:rPr>
                        <a:t>47.2%</a:t>
                      </a:r>
                    </a:p>
                  </a:txBody>
                  <a:tcPr marL="9525" marR="9525" marT="9525" marB="0" anchor="ctr"/>
                </a:tc>
                <a:extLst>
                  <a:ext uri="{0D108BD9-81ED-4DB2-BD59-A6C34878D82A}">
                    <a16:rowId xmlns:a16="http://schemas.microsoft.com/office/drawing/2014/main" val="10003"/>
                  </a:ext>
                </a:extLst>
              </a:tr>
              <a:tr h="216000">
                <a:tc>
                  <a:txBody>
                    <a:bodyPr/>
                    <a:lstStyle/>
                    <a:p>
                      <a:pPr algn="l">
                        <a:lnSpc>
                          <a:spcPct val="100000"/>
                        </a:lnSpc>
                        <a:spcAft>
                          <a:spcPts val="0"/>
                        </a:spcAft>
                      </a:pPr>
                      <a:r>
                        <a:rPr lang="es-PE" sz="1000" b="0" dirty="0">
                          <a:solidFill>
                            <a:schemeClr val="tx1"/>
                          </a:solidFill>
                          <a:effectLst/>
                          <a:latin typeface="Corbel" panose="020B0503020204020204" pitchFamily="34" charset="0"/>
                        </a:rPr>
                        <a:t>Rural </a:t>
                      </a:r>
                      <a:endParaRPr lang="es-PE" sz="1000" b="0" dirty="0">
                        <a:solidFill>
                          <a:schemeClr val="tx1"/>
                        </a:solidFill>
                        <a:effectLst/>
                        <a:latin typeface="Corbel" panose="020B0503020204020204" pitchFamily="34" charset="0"/>
                        <a:ea typeface="Times New Roman" panose="02020603050405020304" pitchFamily="18" charset="0"/>
                        <a:cs typeface="Times New Roman" panose="02020603050405020304" pitchFamily="18" charset="0"/>
                      </a:endParaRPr>
                    </a:p>
                  </a:txBody>
                  <a:tcPr marL="53975" marR="53975" marT="17780" marB="17780" anchor="ctr"/>
                </a:tc>
                <a:tc>
                  <a:txBody>
                    <a:bodyPr/>
                    <a:lstStyle/>
                    <a:p>
                      <a:pPr marL="0" algn="ctr" defTabSz="1219170" rtl="0" eaLnBrk="1" fontAlgn="b" latinLnBrk="0" hangingPunct="1">
                        <a:lnSpc>
                          <a:spcPct val="100000"/>
                        </a:lnSpc>
                        <a:spcAft>
                          <a:spcPts val="0"/>
                        </a:spcAft>
                      </a:pPr>
                      <a:r>
                        <a:rPr lang="es-PE" sz="1000" b="0" kern="1200" dirty="0">
                          <a:solidFill>
                            <a:schemeClr val="tx1"/>
                          </a:solidFill>
                          <a:effectLst/>
                          <a:latin typeface="Corbel" panose="020B0503020204020204" pitchFamily="34" charset="0"/>
                          <a:cs typeface="Times New Roman" panose="02020603050405020304" pitchFamily="18" charset="0"/>
                        </a:rPr>
                        <a:t>223</a:t>
                      </a:r>
                    </a:p>
                  </a:txBody>
                  <a:tcPr marL="9525" marR="9525" marT="9525" marB="0" anchor="ctr"/>
                </a:tc>
                <a:tc>
                  <a:txBody>
                    <a:bodyPr/>
                    <a:lstStyle/>
                    <a:p>
                      <a:pPr marL="0" algn="ctr" defTabSz="1219170" rtl="0" eaLnBrk="1" fontAlgn="b" latinLnBrk="0" hangingPunct="1">
                        <a:lnSpc>
                          <a:spcPct val="100000"/>
                        </a:lnSpc>
                        <a:spcAft>
                          <a:spcPts val="0"/>
                        </a:spcAft>
                      </a:pPr>
                      <a:r>
                        <a:rPr lang="es-PE" sz="1000" b="0" kern="1200" dirty="0">
                          <a:solidFill>
                            <a:schemeClr val="tx1"/>
                          </a:solidFill>
                          <a:effectLst/>
                          <a:latin typeface="Corbel" panose="020B0503020204020204" pitchFamily="34" charset="0"/>
                          <a:cs typeface="Times New Roman" panose="02020603050405020304" pitchFamily="18" charset="0"/>
                        </a:rPr>
                        <a:t>18.5%</a:t>
                      </a:r>
                    </a:p>
                  </a:txBody>
                  <a:tcPr marL="9525" marR="9525" marT="9525" marB="0" anchor="ctr"/>
                </a:tc>
                <a:extLst>
                  <a:ext uri="{0D108BD9-81ED-4DB2-BD59-A6C34878D82A}">
                    <a16:rowId xmlns:a16="http://schemas.microsoft.com/office/drawing/2014/main" val="10004"/>
                  </a:ext>
                </a:extLst>
              </a:tr>
              <a:tr h="216000">
                <a:tc>
                  <a:txBody>
                    <a:bodyPr/>
                    <a:lstStyle/>
                    <a:p>
                      <a:pPr algn="l">
                        <a:lnSpc>
                          <a:spcPct val="100000"/>
                        </a:lnSpc>
                        <a:spcAft>
                          <a:spcPts val="0"/>
                        </a:spcAft>
                      </a:pPr>
                      <a:r>
                        <a:rPr lang="es-PE" sz="1000" b="0" dirty="0">
                          <a:solidFill>
                            <a:schemeClr val="tx1"/>
                          </a:solidFill>
                          <a:effectLst/>
                          <a:latin typeface="Corbel" panose="020B0503020204020204" pitchFamily="34" charset="0"/>
                        </a:rPr>
                        <a:t>Total</a:t>
                      </a:r>
                      <a:endParaRPr lang="es-PE" sz="1000" b="0" dirty="0">
                        <a:solidFill>
                          <a:schemeClr val="tx1"/>
                        </a:solidFill>
                        <a:effectLst/>
                        <a:latin typeface="Corbel" panose="020B0503020204020204" pitchFamily="34" charset="0"/>
                        <a:ea typeface="Times New Roman" panose="02020603050405020304" pitchFamily="18" charset="0"/>
                        <a:cs typeface="Times New Roman" panose="02020603050405020304" pitchFamily="18" charset="0"/>
                      </a:endParaRPr>
                    </a:p>
                  </a:txBody>
                  <a:tcPr marL="53975" marR="53975" marT="17780" marB="17780" anchor="ctr">
                    <a:noFill/>
                  </a:tcPr>
                </a:tc>
                <a:tc>
                  <a:txBody>
                    <a:bodyPr/>
                    <a:lstStyle/>
                    <a:p>
                      <a:pPr algn="ctr">
                        <a:lnSpc>
                          <a:spcPct val="100000"/>
                        </a:lnSpc>
                        <a:spcAft>
                          <a:spcPts val="0"/>
                        </a:spcAft>
                      </a:pPr>
                      <a:r>
                        <a:rPr lang="es-ES" sz="1000" b="0" dirty="0">
                          <a:solidFill>
                            <a:schemeClr val="tx1"/>
                          </a:solidFill>
                          <a:effectLst/>
                          <a:latin typeface="Corbel" panose="020B0503020204020204" pitchFamily="34" charset="0"/>
                          <a:ea typeface="Times New Roman" panose="02020603050405020304" pitchFamily="18" charset="0"/>
                          <a:cs typeface="Times New Roman" panose="02020603050405020304" pitchFamily="18" charset="0"/>
                        </a:rPr>
                        <a:t>1206</a:t>
                      </a:r>
                      <a:endParaRPr lang="es-PE" sz="1000" b="0" dirty="0">
                        <a:solidFill>
                          <a:schemeClr val="tx1"/>
                        </a:solidFill>
                        <a:effectLst/>
                        <a:latin typeface="Corbel" panose="020B0503020204020204" pitchFamily="34" charset="0"/>
                        <a:ea typeface="Times New Roman" panose="02020603050405020304" pitchFamily="18" charset="0"/>
                        <a:cs typeface="Times New Roman" panose="02020603050405020304" pitchFamily="18" charset="0"/>
                      </a:endParaRPr>
                    </a:p>
                  </a:txBody>
                  <a:tcPr marL="53975" marR="53975" marT="17780" marB="17780" anchor="ctr">
                    <a:noFill/>
                  </a:tcPr>
                </a:tc>
                <a:tc>
                  <a:txBody>
                    <a:bodyPr/>
                    <a:lstStyle/>
                    <a:p>
                      <a:pPr algn="ctr">
                        <a:lnSpc>
                          <a:spcPct val="100000"/>
                        </a:lnSpc>
                        <a:spcAft>
                          <a:spcPts val="0"/>
                        </a:spcAft>
                      </a:pPr>
                      <a:r>
                        <a:rPr lang="es-PE" sz="1000" b="0" dirty="0">
                          <a:solidFill>
                            <a:schemeClr val="tx1"/>
                          </a:solidFill>
                          <a:effectLst/>
                          <a:latin typeface="Corbel" panose="020B0503020204020204" pitchFamily="34" charset="0"/>
                        </a:rPr>
                        <a:t>100.0%</a:t>
                      </a:r>
                      <a:endParaRPr lang="es-PE" sz="1000" b="0" dirty="0">
                        <a:solidFill>
                          <a:schemeClr val="tx1"/>
                        </a:solidFill>
                        <a:effectLst/>
                        <a:latin typeface="Corbel" panose="020B0503020204020204" pitchFamily="34" charset="0"/>
                        <a:ea typeface="Times New Roman" panose="02020603050405020304" pitchFamily="18" charset="0"/>
                        <a:cs typeface="Times New Roman" panose="02020603050405020304" pitchFamily="18" charset="0"/>
                      </a:endParaRPr>
                    </a:p>
                  </a:txBody>
                  <a:tcPr marL="53975" marR="53975" marT="17780" marB="17780" anchor="ctr">
                    <a:noFill/>
                  </a:tcPr>
                </a:tc>
                <a:extLst>
                  <a:ext uri="{0D108BD9-81ED-4DB2-BD59-A6C34878D82A}">
                    <a16:rowId xmlns:a16="http://schemas.microsoft.com/office/drawing/2014/main" val="10007"/>
                  </a:ext>
                </a:extLst>
              </a:tr>
            </a:tbl>
          </a:graphicData>
        </a:graphic>
      </p:graphicFrame>
      <p:graphicFrame>
        <p:nvGraphicFramePr>
          <p:cNvPr id="24" name="Tabla 23"/>
          <p:cNvGraphicFramePr>
            <a:graphicFrameLocks noGrp="1"/>
          </p:cNvGraphicFramePr>
          <p:nvPr/>
        </p:nvGraphicFramePr>
        <p:xfrm>
          <a:off x="8649481" y="4750836"/>
          <a:ext cx="2739610" cy="1168800"/>
        </p:xfrm>
        <a:graphic>
          <a:graphicData uri="http://schemas.openxmlformats.org/drawingml/2006/table">
            <a:tbl>
              <a:tblPr>
                <a:tableStyleId>{BDBED569-4797-4DF1-A0F4-6AAB3CD982D8}</a:tableStyleId>
              </a:tblPr>
              <a:tblGrid>
                <a:gridCol w="1179932">
                  <a:extLst>
                    <a:ext uri="{9D8B030D-6E8A-4147-A177-3AD203B41FA5}">
                      <a16:colId xmlns:a16="http://schemas.microsoft.com/office/drawing/2014/main" val="2028474697"/>
                    </a:ext>
                  </a:extLst>
                </a:gridCol>
                <a:gridCol w="1016068">
                  <a:extLst>
                    <a:ext uri="{9D8B030D-6E8A-4147-A177-3AD203B41FA5}">
                      <a16:colId xmlns:a16="http://schemas.microsoft.com/office/drawing/2014/main" val="20005"/>
                    </a:ext>
                  </a:extLst>
                </a:gridCol>
                <a:gridCol w="543610">
                  <a:extLst>
                    <a:ext uri="{9D8B030D-6E8A-4147-A177-3AD203B41FA5}">
                      <a16:colId xmlns:a16="http://schemas.microsoft.com/office/drawing/2014/main" val="20006"/>
                    </a:ext>
                  </a:extLst>
                </a:gridCol>
              </a:tblGrid>
              <a:tr h="216000">
                <a:tc>
                  <a:txBody>
                    <a:bodyPr/>
                    <a:lstStyle/>
                    <a:p>
                      <a:pPr algn="ctr">
                        <a:lnSpc>
                          <a:spcPts val="1400"/>
                        </a:lnSpc>
                        <a:spcAft>
                          <a:spcPts val="0"/>
                        </a:spcAft>
                      </a:pPr>
                      <a:r>
                        <a:rPr lang="es-PE" sz="1000" b="0" dirty="0">
                          <a:solidFill>
                            <a:schemeClr val="tx1"/>
                          </a:solidFill>
                          <a:effectLst/>
                          <a:latin typeface="Corbel" panose="020B0503020204020204" pitchFamily="34" charset="0"/>
                          <a:ea typeface="Times New Roman" panose="02020603050405020304" pitchFamily="18" charset="0"/>
                          <a:cs typeface="Arial" panose="020B0604020202020204" pitchFamily="34" charset="0"/>
                        </a:rPr>
                        <a:t>Nivel</a:t>
                      </a:r>
                      <a:r>
                        <a:rPr lang="es-PE" sz="1000" b="0" baseline="0" dirty="0">
                          <a:solidFill>
                            <a:schemeClr val="tx1"/>
                          </a:solidFill>
                          <a:effectLst/>
                          <a:latin typeface="Corbel" panose="020B0503020204020204" pitchFamily="34" charset="0"/>
                          <a:ea typeface="Times New Roman" panose="02020603050405020304" pitchFamily="18" charset="0"/>
                          <a:cs typeface="Arial" panose="020B0604020202020204" pitchFamily="34" charset="0"/>
                        </a:rPr>
                        <a:t> socioeconómico</a:t>
                      </a:r>
                      <a:endParaRPr lang="es-PE" sz="1000" b="0" dirty="0">
                        <a:effectLst/>
                        <a:latin typeface="Corbel" panose="020B0503020204020204" pitchFamily="34" charset="0"/>
                        <a:ea typeface="Times New Roman" panose="02020603050405020304" pitchFamily="18" charset="0"/>
                      </a:endParaRPr>
                    </a:p>
                  </a:txBody>
                  <a:tcPr marL="0" marR="0" marT="0" marB="0" anchor="ctr">
                    <a:noFill/>
                  </a:tcPr>
                </a:tc>
                <a:tc>
                  <a:txBody>
                    <a:bodyPr/>
                    <a:lstStyle/>
                    <a:p>
                      <a:pPr algn="ctr" fontAlgn="ctr">
                        <a:lnSpc>
                          <a:spcPct val="100000"/>
                        </a:lnSpc>
                      </a:pPr>
                      <a:r>
                        <a:rPr lang="es-PE" sz="1000" u="none" strike="noStrike" dirty="0">
                          <a:solidFill>
                            <a:schemeClr val="tx1"/>
                          </a:solidFill>
                          <a:effectLst/>
                          <a:latin typeface="Corbel" panose="020B0503020204020204" pitchFamily="34" charset="0"/>
                        </a:rPr>
                        <a:t>Muestra</a:t>
                      </a:r>
                      <a:r>
                        <a:rPr lang="es-PE" sz="1000" u="none" strike="noStrike" baseline="0" dirty="0">
                          <a:solidFill>
                            <a:schemeClr val="tx1"/>
                          </a:solidFill>
                          <a:effectLst/>
                          <a:latin typeface="Corbel" panose="020B0503020204020204" pitchFamily="34" charset="0"/>
                        </a:rPr>
                        <a:t> </a:t>
                      </a:r>
                    </a:p>
                    <a:p>
                      <a:pPr algn="ctr" fontAlgn="ctr">
                        <a:lnSpc>
                          <a:spcPct val="100000"/>
                        </a:lnSpc>
                      </a:pPr>
                      <a:r>
                        <a:rPr lang="es-PE" sz="1000" u="none" strike="noStrike" baseline="0" dirty="0">
                          <a:solidFill>
                            <a:schemeClr val="tx1"/>
                          </a:solidFill>
                          <a:effectLst/>
                          <a:latin typeface="Corbel" panose="020B0503020204020204" pitchFamily="34" charset="0"/>
                        </a:rPr>
                        <a:t>diciembre </a:t>
                      </a:r>
                      <a:r>
                        <a:rPr lang="es-PE" sz="1000" u="none" strike="noStrike" dirty="0">
                          <a:solidFill>
                            <a:schemeClr val="tx1"/>
                          </a:solidFill>
                          <a:effectLst/>
                          <a:latin typeface="Corbel" panose="020B0503020204020204" pitchFamily="34" charset="0"/>
                        </a:rPr>
                        <a:t>2021</a:t>
                      </a:r>
                      <a:endParaRPr lang="es-PE" sz="1000" b="1" i="0" u="none" strike="noStrike" dirty="0">
                        <a:solidFill>
                          <a:schemeClr val="tx1"/>
                        </a:solidFill>
                        <a:effectLst/>
                        <a:latin typeface="Corbel" panose="020B0503020204020204" pitchFamily="34" charset="0"/>
                      </a:endParaRPr>
                    </a:p>
                  </a:txBody>
                  <a:tcPr marL="0" marR="0" marT="0" marB="0" anchor="ctr">
                    <a:noFill/>
                  </a:tcPr>
                </a:tc>
                <a:tc>
                  <a:txBody>
                    <a:bodyPr/>
                    <a:lstStyle/>
                    <a:p>
                      <a:pPr algn="ctr" fontAlgn="ctr">
                        <a:lnSpc>
                          <a:spcPct val="100000"/>
                        </a:lnSpc>
                      </a:pPr>
                      <a:r>
                        <a:rPr lang="es-PE" sz="1000" u="none" strike="noStrike" dirty="0">
                          <a:solidFill>
                            <a:schemeClr val="tx1"/>
                          </a:solidFill>
                          <a:effectLst/>
                          <a:latin typeface="Corbel" panose="020B0503020204020204" pitchFamily="34" charset="0"/>
                        </a:rPr>
                        <a:t>%</a:t>
                      </a:r>
                      <a:endParaRPr lang="es-PE" sz="1000" b="1" i="0" u="none" strike="noStrike" dirty="0">
                        <a:solidFill>
                          <a:schemeClr val="tx1"/>
                        </a:solidFill>
                        <a:effectLst/>
                        <a:latin typeface="Corbel" panose="020B0503020204020204" pitchFamily="34" charset="0"/>
                      </a:endParaRPr>
                    </a:p>
                  </a:txBody>
                  <a:tcPr marL="0" marR="0" marT="0" marB="0" anchor="ctr">
                    <a:noFill/>
                  </a:tcPr>
                </a:tc>
                <a:extLst>
                  <a:ext uri="{0D108BD9-81ED-4DB2-BD59-A6C34878D82A}">
                    <a16:rowId xmlns:a16="http://schemas.microsoft.com/office/drawing/2014/main" val="10001"/>
                  </a:ext>
                </a:extLst>
              </a:tr>
              <a:tr h="216000">
                <a:tc>
                  <a:txBody>
                    <a:bodyPr/>
                    <a:lstStyle/>
                    <a:p>
                      <a:pPr marL="0" indent="0" algn="l" defTabSz="1219170" rtl="0" eaLnBrk="1" latinLnBrk="0" hangingPunct="1">
                        <a:lnSpc>
                          <a:spcPct val="100000"/>
                        </a:lnSpc>
                        <a:spcAft>
                          <a:spcPts val="0"/>
                        </a:spcAft>
                      </a:pPr>
                      <a:r>
                        <a:rPr lang="es-PE" sz="1000" kern="1200" dirty="0">
                          <a:solidFill>
                            <a:schemeClr val="tx1"/>
                          </a:solidFill>
                          <a:effectLst/>
                          <a:latin typeface="Corbel" panose="020B0503020204020204" pitchFamily="34" charset="0"/>
                          <a:ea typeface="+mn-ea"/>
                          <a:cs typeface="+mn-cs"/>
                        </a:rPr>
                        <a:t>  Lima </a:t>
                      </a:r>
                      <a:r>
                        <a:rPr lang="es-PE" sz="1000" kern="1200" dirty="0" err="1">
                          <a:solidFill>
                            <a:schemeClr val="tx1"/>
                          </a:solidFill>
                          <a:effectLst/>
                          <a:latin typeface="Corbel" panose="020B0503020204020204" pitchFamily="34" charset="0"/>
                          <a:ea typeface="+mn-ea"/>
                          <a:cs typeface="+mn-cs"/>
                        </a:rPr>
                        <a:t>Met</a:t>
                      </a:r>
                      <a:r>
                        <a:rPr lang="es-PE" sz="1000" kern="1200" dirty="0">
                          <a:solidFill>
                            <a:schemeClr val="tx1"/>
                          </a:solidFill>
                          <a:effectLst/>
                          <a:latin typeface="Corbel" panose="020B0503020204020204" pitchFamily="34" charset="0"/>
                          <a:ea typeface="+mn-ea"/>
                          <a:cs typeface="+mn-cs"/>
                        </a:rPr>
                        <a:t>. NSE A/B</a:t>
                      </a:r>
                    </a:p>
                  </a:txBody>
                  <a:tcPr marL="9525" marR="9525" marT="9525" marB="0" anchor="ctr"/>
                </a:tc>
                <a:tc>
                  <a:txBody>
                    <a:bodyPr/>
                    <a:lstStyle/>
                    <a:p>
                      <a:pPr marL="0" algn="ctr" defTabSz="1219170" rtl="0" eaLnBrk="1" fontAlgn="b" latinLnBrk="0" hangingPunct="1">
                        <a:lnSpc>
                          <a:spcPct val="100000"/>
                        </a:lnSpc>
                        <a:spcAft>
                          <a:spcPts val="0"/>
                        </a:spcAft>
                      </a:pPr>
                      <a:r>
                        <a:rPr lang="es-PE" sz="1000" kern="1200" dirty="0">
                          <a:solidFill>
                            <a:schemeClr val="tx1"/>
                          </a:solidFill>
                          <a:effectLst/>
                          <a:latin typeface="Corbel" panose="020B0503020204020204" pitchFamily="34" charset="0"/>
                          <a:cs typeface="Times New Roman" panose="02020603050405020304" pitchFamily="18" charset="0"/>
                        </a:rPr>
                        <a:t>158</a:t>
                      </a:r>
                    </a:p>
                  </a:txBody>
                  <a:tcPr marL="9525" marR="9525" marT="9525" marB="0" anchor="ctr"/>
                </a:tc>
                <a:tc>
                  <a:txBody>
                    <a:bodyPr/>
                    <a:lstStyle/>
                    <a:p>
                      <a:pPr marL="0" algn="ctr" defTabSz="1219170" rtl="0" eaLnBrk="1" fontAlgn="b" latinLnBrk="0" hangingPunct="1">
                        <a:lnSpc>
                          <a:spcPct val="100000"/>
                        </a:lnSpc>
                        <a:spcAft>
                          <a:spcPts val="0"/>
                        </a:spcAft>
                      </a:pPr>
                      <a:r>
                        <a:rPr lang="es-PE" sz="1000" kern="1200" dirty="0">
                          <a:solidFill>
                            <a:schemeClr val="tx1"/>
                          </a:solidFill>
                          <a:effectLst/>
                          <a:latin typeface="Corbel" panose="020B0503020204020204" pitchFamily="34" charset="0"/>
                          <a:cs typeface="Times New Roman" panose="02020603050405020304" pitchFamily="18" charset="0"/>
                        </a:rPr>
                        <a:t>38.2%</a:t>
                      </a:r>
                    </a:p>
                  </a:txBody>
                  <a:tcPr marL="9525" marR="9525" marT="9525" marB="0" anchor="ctr"/>
                </a:tc>
                <a:extLst>
                  <a:ext uri="{0D108BD9-81ED-4DB2-BD59-A6C34878D82A}">
                    <a16:rowId xmlns:a16="http://schemas.microsoft.com/office/drawing/2014/main" val="10002"/>
                  </a:ext>
                </a:extLst>
              </a:tr>
              <a:tr h="216000">
                <a:tc>
                  <a:txBody>
                    <a:bodyPr/>
                    <a:lstStyle/>
                    <a:p>
                      <a:pPr algn="l">
                        <a:lnSpc>
                          <a:spcPct val="100000"/>
                        </a:lnSpc>
                        <a:spcAft>
                          <a:spcPts val="0"/>
                        </a:spcAft>
                      </a:pPr>
                      <a:r>
                        <a:rPr lang="es-PE" sz="1000" dirty="0">
                          <a:solidFill>
                            <a:schemeClr val="tx1"/>
                          </a:solidFill>
                          <a:effectLst/>
                          <a:latin typeface="Corbel" panose="020B0503020204020204" pitchFamily="34" charset="0"/>
                        </a:rPr>
                        <a:t>Lima </a:t>
                      </a:r>
                      <a:r>
                        <a:rPr lang="es-PE" sz="1000" dirty="0" err="1">
                          <a:solidFill>
                            <a:schemeClr val="tx1"/>
                          </a:solidFill>
                          <a:effectLst/>
                          <a:latin typeface="Corbel" panose="020B0503020204020204" pitchFamily="34" charset="0"/>
                        </a:rPr>
                        <a:t>Met</a:t>
                      </a:r>
                      <a:r>
                        <a:rPr lang="es-PE" sz="1000" dirty="0">
                          <a:solidFill>
                            <a:schemeClr val="tx1"/>
                          </a:solidFill>
                          <a:effectLst/>
                          <a:latin typeface="Corbel" panose="020B0503020204020204" pitchFamily="34" charset="0"/>
                        </a:rPr>
                        <a:t>. </a:t>
                      </a:r>
                      <a:r>
                        <a:rPr lang="es-PE" sz="1000" dirty="0">
                          <a:solidFill>
                            <a:schemeClr val="tx1"/>
                          </a:solidFill>
                          <a:effectLst/>
                          <a:latin typeface="Corbel" panose="020B0503020204020204" pitchFamily="34" charset="0"/>
                          <a:ea typeface="Times New Roman" panose="02020603050405020304" pitchFamily="18" charset="0"/>
                          <a:cs typeface="Times New Roman" panose="02020603050405020304" pitchFamily="18" charset="0"/>
                        </a:rPr>
                        <a:t>NSE C</a:t>
                      </a:r>
                    </a:p>
                  </a:txBody>
                  <a:tcPr marL="53975" marR="53975" marT="17780" marB="17780"/>
                </a:tc>
                <a:tc>
                  <a:txBody>
                    <a:bodyPr/>
                    <a:lstStyle/>
                    <a:p>
                      <a:pPr marL="0" algn="ctr" defTabSz="1219170" rtl="0" eaLnBrk="1" fontAlgn="b" latinLnBrk="0" hangingPunct="1">
                        <a:lnSpc>
                          <a:spcPct val="100000"/>
                        </a:lnSpc>
                        <a:spcAft>
                          <a:spcPts val="0"/>
                        </a:spcAft>
                      </a:pPr>
                      <a:r>
                        <a:rPr lang="es-PE" sz="1000" kern="1200" dirty="0">
                          <a:solidFill>
                            <a:schemeClr val="tx1"/>
                          </a:solidFill>
                          <a:effectLst/>
                          <a:latin typeface="Corbel" panose="020B0503020204020204" pitchFamily="34" charset="0"/>
                          <a:cs typeface="Times New Roman" panose="02020603050405020304" pitchFamily="18" charset="0"/>
                        </a:rPr>
                        <a:t>163</a:t>
                      </a:r>
                    </a:p>
                  </a:txBody>
                  <a:tcPr marL="9525" marR="9525" marT="9525" marB="0" anchor="ctr"/>
                </a:tc>
                <a:tc>
                  <a:txBody>
                    <a:bodyPr/>
                    <a:lstStyle/>
                    <a:p>
                      <a:pPr marL="0" algn="ctr" defTabSz="1219170" rtl="0" eaLnBrk="1" fontAlgn="b" latinLnBrk="0" hangingPunct="1">
                        <a:lnSpc>
                          <a:spcPct val="100000"/>
                        </a:lnSpc>
                        <a:spcAft>
                          <a:spcPts val="0"/>
                        </a:spcAft>
                      </a:pPr>
                      <a:r>
                        <a:rPr lang="es-PE" sz="1000" kern="1200" dirty="0">
                          <a:solidFill>
                            <a:schemeClr val="tx1"/>
                          </a:solidFill>
                          <a:effectLst/>
                          <a:latin typeface="Corbel" panose="020B0503020204020204" pitchFamily="34" charset="0"/>
                          <a:cs typeface="Times New Roman" panose="02020603050405020304" pitchFamily="18" charset="0"/>
                        </a:rPr>
                        <a:t>39.3%</a:t>
                      </a:r>
                    </a:p>
                  </a:txBody>
                  <a:tcPr marL="9525" marR="9525" marT="9525" marB="0" anchor="ctr"/>
                </a:tc>
                <a:extLst>
                  <a:ext uri="{0D108BD9-81ED-4DB2-BD59-A6C34878D82A}">
                    <a16:rowId xmlns:a16="http://schemas.microsoft.com/office/drawing/2014/main" val="10005"/>
                  </a:ext>
                </a:extLst>
              </a:tr>
              <a:tr h="216000">
                <a:tc>
                  <a:txBody>
                    <a:bodyPr/>
                    <a:lstStyle/>
                    <a:p>
                      <a:pPr algn="l">
                        <a:lnSpc>
                          <a:spcPct val="100000"/>
                        </a:lnSpc>
                        <a:spcAft>
                          <a:spcPts val="0"/>
                        </a:spcAft>
                      </a:pPr>
                      <a:r>
                        <a:rPr lang="es-PE" sz="1000" dirty="0">
                          <a:solidFill>
                            <a:schemeClr val="tx1"/>
                          </a:solidFill>
                          <a:effectLst/>
                          <a:latin typeface="Corbel" panose="020B0503020204020204" pitchFamily="34" charset="0"/>
                        </a:rPr>
                        <a:t>Lima </a:t>
                      </a:r>
                      <a:r>
                        <a:rPr lang="es-PE" sz="1000" dirty="0" err="1">
                          <a:solidFill>
                            <a:schemeClr val="tx1"/>
                          </a:solidFill>
                          <a:effectLst/>
                          <a:latin typeface="Corbel" panose="020B0503020204020204" pitchFamily="34" charset="0"/>
                        </a:rPr>
                        <a:t>Met</a:t>
                      </a:r>
                      <a:r>
                        <a:rPr lang="es-PE" sz="1000" dirty="0">
                          <a:solidFill>
                            <a:schemeClr val="tx1"/>
                          </a:solidFill>
                          <a:effectLst/>
                          <a:latin typeface="Corbel" panose="020B0503020204020204" pitchFamily="34" charset="0"/>
                        </a:rPr>
                        <a:t>. </a:t>
                      </a:r>
                      <a:r>
                        <a:rPr lang="es-PE" sz="1000" dirty="0">
                          <a:solidFill>
                            <a:schemeClr val="tx1"/>
                          </a:solidFill>
                          <a:effectLst/>
                          <a:latin typeface="Corbel" panose="020B0503020204020204" pitchFamily="34" charset="0"/>
                          <a:ea typeface="Times New Roman" panose="02020603050405020304" pitchFamily="18" charset="0"/>
                          <a:cs typeface="Times New Roman" panose="02020603050405020304" pitchFamily="18" charset="0"/>
                        </a:rPr>
                        <a:t>NSE D/E</a:t>
                      </a:r>
                    </a:p>
                  </a:txBody>
                  <a:tcPr marL="53975" marR="53975" marT="17780" marB="17780"/>
                </a:tc>
                <a:tc>
                  <a:txBody>
                    <a:bodyPr/>
                    <a:lstStyle/>
                    <a:p>
                      <a:pPr marL="0" algn="ctr" defTabSz="1219170" rtl="0" eaLnBrk="1" fontAlgn="b" latinLnBrk="0" hangingPunct="1">
                        <a:lnSpc>
                          <a:spcPct val="100000"/>
                        </a:lnSpc>
                        <a:spcAft>
                          <a:spcPts val="0"/>
                        </a:spcAft>
                      </a:pPr>
                      <a:r>
                        <a:rPr lang="es-PE" sz="1000" kern="1200" dirty="0">
                          <a:solidFill>
                            <a:schemeClr val="tx1"/>
                          </a:solidFill>
                          <a:effectLst/>
                          <a:latin typeface="Corbel" panose="020B0503020204020204" pitchFamily="34" charset="0"/>
                          <a:cs typeface="Times New Roman" panose="02020603050405020304" pitchFamily="18" charset="0"/>
                        </a:rPr>
                        <a:t>93</a:t>
                      </a:r>
                    </a:p>
                  </a:txBody>
                  <a:tcPr marL="9525" marR="9525" marT="9525" marB="0" anchor="ctr"/>
                </a:tc>
                <a:tc>
                  <a:txBody>
                    <a:bodyPr/>
                    <a:lstStyle/>
                    <a:p>
                      <a:pPr marL="0" algn="ctr" defTabSz="1219170" rtl="0" eaLnBrk="1" fontAlgn="b" latinLnBrk="0" hangingPunct="1">
                        <a:lnSpc>
                          <a:spcPct val="100000"/>
                        </a:lnSpc>
                        <a:spcAft>
                          <a:spcPts val="0"/>
                        </a:spcAft>
                      </a:pPr>
                      <a:r>
                        <a:rPr lang="es-PE" sz="1000" kern="1200" dirty="0">
                          <a:solidFill>
                            <a:schemeClr val="tx1"/>
                          </a:solidFill>
                          <a:effectLst/>
                          <a:latin typeface="Corbel" panose="020B0503020204020204" pitchFamily="34" charset="0"/>
                          <a:cs typeface="Times New Roman" panose="02020603050405020304" pitchFamily="18" charset="0"/>
                        </a:rPr>
                        <a:t>22.5%</a:t>
                      </a:r>
                    </a:p>
                  </a:txBody>
                  <a:tcPr marL="9525" marR="9525" marT="9525" marB="0" anchor="ctr"/>
                </a:tc>
                <a:extLst>
                  <a:ext uri="{0D108BD9-81ED-4DB2-BD59-A6C34878D82A}">
                    <a16:rowId xmlns:a16="http://schemas.microsoft.com/office/drawing/2014/main" val="10006"/>
                  </a:ext>
                </a:extLst>
              </a:tr>
              <a:tr h="216000">
                <a:tc>
                  <a:txBody>
                    <a:bodyPr/>
                    <a:lstStyle/>
                    <a:p>
                      <a:pPr algn="l">
                        <a:lnSpc>
                          <a:spcPct val="100000"/>
                        </a:lnSpc>
                        <a:spcAft>
                          <a:spcPts val="0"/>
                        </a:spcAft>
                      </a:pPr>
                      <a:r>
                        <a:rPr lang="es-PE" sz="1000" dirty="0">
                          <a:solidFill>
                            <a:schemeClr val="tx1"/>
                          </a:solidFill>
                          <a:effectLst/>
                          <a:latin typeface="Corbel" panose="020B0503020204020204" pitchFamily="34" charset="0"/>
                        </a:rPr>
                        <a:t>Total</a:t>
                      </a:r>
                      <a:endParaRPr lang="es-PE" sz="1000" dirty="0">
                        <a:solidFill>
                          <a:schemeClr val="tx1"/>
                        </a:solidFill>
                        <a:effectLst/>
                        <a:latin typeface="Corbel" panose="020B0503020204020204" pitchFamily="34" charset="0"/>
                        <a:ea typeface="Times New Roman" panose="02020603050405020304" pitchFamily="18" charset="0"/>
                        <a:cs typeface="Times New Roman" panose="02020603050405020304" pitchFamily="18" charset="0"/>
                      </a:endParaRPr>
                    </a:p>
                  </a:txBody>
                  <a:tcPr marL="53975" marR="53975" marT="17780" marB="17780">
                    <a:noFill/>
                  </a:tcPr>
                </a:tc>
                <a:tc>
                  <a:txBody>
                    <a:bodyPr/>
                    <a:lstStyle/>
                    <a:p>
                      <a:pPr algn="ctr">
                        <a:lnSpc>
                          <a:spcPct val="100000"/>
                        </a:lnSpc>
                        <a:spcAft>
                          <a:spcPts val="0"/>
                        </a:spcAft>
                      </a:pPr>
                      <a:r>
                        <a:rPr lang="es-ES" sz="1000" dirty="0">
                          <a:solidFill>
                            <a:schemeClr val="tx1"/>
                          </a:solidFill>
                          <a:effectLst/>
                          <a:latin typeface="Corbel" panose="020B0503020204020204" pitchFamily="34" charset="0"/>
                          <a:ea typeface="Times New Roman" panose="02020603050405020304" pitchFamily="18" charset="0"/>
                          <a:cs typeface="Times New Roman" panose="02020603050405020304" pitchFamily="18" charset="0"/>
                        </a:rPr>
                        <a:t>414</a:t>
                      </a:r>
                      <a:endParaRPr lang="es-PE" sz="1000" dirty="0">
                        <a:solidFill>
                          <a:schemeClr val="tx1"/>
                        </a:solidFill>
                        <a:effectLst/>
                        <a:latin typeface="Corbel" panose="020B0503020204020204" pitchFamily="34" charset="0"/>
                        <a:ea typeface="Times New Roman" panose="02020603050405020304" pitchFamily="18" charset="0"/>
                        <a:cs typeface="Times New Roman" panose="02020603050405020304" pitchFamily="18" charset="0"/>
                      </a:endParaRPr>
                    </a:p>
                  </a:txBody>
                  <a:tcPr marL="53975" marR="53975" marT="17780" marB="17780">
                    <a:noFill/>
                  </a:tcPr>
                </a:tc>
                <a:tc>
                  <a:txBody>
                    <a:bodyPr/>
                    <a:lstStyle/>
                    <a:p>
                      <a:pPr algn="ctr">
                        <a:lnSpc>
                          <a:spcPct val="100000"/>
                        </a:lnSpc>
                        <a:spcAft>
                          <a:spcPts val="0"/>
                        </a:spcAft>
                      </a:pPr>
                      <a:r>
                        <a:rPr lang="es-PE" sz="1000" dirty="0">
                          <a:solidFill>
                            <a:schemeClr val="tx1"/>
                          </a:solidFill>
                          <a:effectLst/>
                          <a:latin typeface="Corbel" panose="020B0503020204020204" pitchFamily="34" charset="0"/>
                        </a:rPr>
                        <a:t>100.0%</a:t>
                      </a:r>
                      <a:endParaRPr lang="es-PE" sz="1000" dirty="0">
                        <a:solidFill>
                          <a:schemeClr val="tx1"/>
                        </a:solidFill>
                        <a:effectLst/>
                        <a:latin typeface="Corbel" panose="020B0503020204020204" pitchFamily="34" charset="0"/>
                        <a:ea typeface="Times New Roman" panose="02020603050405020304" pitchFamily="18" charset="0"/>
                        <a:cs typeface="Times New Roman" panose="02020603050405020304" pitchFamily="18" charset="0"/>
                      </a:endParaRPr>
                    </a:p>
                  </a:txBody>
                  <a:tcPr marL="53975" marR="53975" marT="17780" marB="17780" anchor="ctr">
                    <a:noFill/>
                  </a:tcPr>
                </a:tc>
                <a:extLst>
                  <a:ext uri="{0D108BD9-81ED-4DB2-BD59-A6C34878D82A}">
                    <a16:rowId xmlns:a16="http://schemas.microsoft.com/office/drawing/2014/main" val="10007"/>
                  </a:ext>
                </a:extLst>
              </a:tr>
            </a:tbl>
          </a:graphicData>
        </a:graphic>
      </p:graphicFrame>
      <p:sp>
        <p:nvSpPr>
          <p:cNvPr id="26" name="CuadroTexto 25"/>
          <p:cNvSpPr txBox="1"/>
          <p:nvPr/>
        </p:nvSpPr>
        <p:spPr bwMode="gray">
          <a:xfrm>
            <a:off x="579868" y="4311564"/>
            <a:ext cx="7667317" cy="184666"/>
          </a:xfrm>
          <a:prstGeom prst="rect">
            <a:avLst/>
          </a:prstGeom>
          <a:solidFill>
            <a:schemeClr val="accent4">
              <a:lumMod val="40000"/>
              <a:lumOff val="60000"/>
            </a:schemeClr>
          </a:solidFill>
        </p:spPr>
        <p:txBody>
          <a:bodyPr wrap="square" lIns="0" tIns="0" rIns="0" bIns="0" rtlCol="0">
            <a:spAutoFit/>
          </a:bodyPr>
          <a:lstStyle/>
          <a:p>
            <a:pPr>
              <a:spcBef>
                <a:spcPts val="300"/>
              </a:spcBef>
            </a:pPr>
            <a:r>
              <a:rPr lang="es-MX" sz="1200" dirty="0">
                <a:latin typeface="Corbel" panose="020B0503020204020204" pitchFamily="34" charset="0"/>
              </a:rPr>
              <a:t>Distribución de la muestra según sexo, edad, ámbito y nivel socioeconómico.</a:t>
            </a:r>
            <a:endParaRPr lang="es-PE" sz="1200" dirty="0">
              <a:latin typeface="Arial" pitchFamily="34" charset="0"/>
              <a:cs typeface="Arial" pitchFamily="34" charset="0"/>
            </a:endParaRPr>
          </a:p>
        </p:txBody>
      </p:sp>
      <p:graphicFrame>
        <p:nvGraphicFramePr>
          <p:cNvPr id="5" name="Tabla 4"/>
          <p:cNvGraphicFramePr>
            <a:graphicFrameLocks noGrp="1"/>
          </p:cNvGraphicFramePr>
          <p:nvPr/>
        </p:nvGraphicFramePr>
        <p:xfrm>
          <a:off x="579868" y="6030365"/>
          <a:ext cx="11215044" cy="365760"/>
        </p:xfrm>
        <a:graphic>
          <a:graphicData uri="http://schemas.openxmlformats.org/drawingml/2006/table">
            <a:tbl>
              <a:tblPr firstRow="1" bandRow="1">
                <a:tableStyleId>{5C22544A-7EE6-4342-B048-85BDC9FD1C3A}</a:tableStyleId>
              </a:tblPr>
              <a:tblGrid>
                <a:gridCol w="1961996">
                  <a:extLst>
                    <a:ext uri="{9D8B030D-6E8A-4147-A177-3AD203B41FA5}">
                      <a16:colId xmlns:a16="http://schemas.microsoft.com/office/drawing/2014/main" val="1558866790"/>
                    </a:ext>
                  </a:extLst>
                </a:gridCol>
                <a:gridCol w="3101340">
                  <a:extLst>
                    <a:ext uri="{9D8B030D-6E8A-4147-A177-3AD203B41FA5}">
                      <a16:colId xmlns:a16="http://schemas.microsoft.com/office/drawing/2014/main" val="2516268052"/>
                    </a:ext>
                  </a:extLst>
                </a:gridCol>
                <a:gridCol w="3078480">
                  <a:extLst>
                    <a:ext uri="{9D8B030D-6E8A-4147-A177-3AD203B41FA5}">
                      <a16:colId xmlns:a16="http://schemas.microsoft.com/office/drawing/2014/main" val="3145309633"/>
                    </a:ext>
                  </a:extLst>
                </a:gridCol>
                <a:gridCol w="3073228">
                  <a:extLst>
                    <a:ext uri="{9D8B030D-6E8A-4147-A177-3AD203B41FA5}">
                      <a16:colId xmlns:a16="http://schemas.microsoft.com/office/drawing/2014/main" val="1556868190"/>
                    </a:ext>
                  </a:extLst>
                </a:gridCol>
              </a:tblGrid>
              <a:tr h="336955">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kumimoji="0" lang="es-ES" sz="900" b="0" i="0" u="none" strike="noStrike" kern="1200" cap="none" spc="0" normalizeH="0" baseline="0" noProof="0" dirty="0">
                          <a:ln>
                            <a:noFill/>
                          </a:ln>
                          <a:solidFill>
                            <a:prstClr val="black"/>
                          </a:solidFill>
                          <a:effectLst/>
                          <a:uLnTx/>
                          <a:uFillTx/>
                          <a:latin typeface="Corbel" panose="020B0503020204020204" pitchFamily="34" charset="0"/>
                          <a:ea typeface="+mn-ea"/>
                          <a:cs typeface="+mn-cs"/>
                        </a:rPr>
                        <a:t>Fuente: IEP- Estudios de Opinión. </a:t>
                      </a:r>
                    </a:p>
                    <a:p>
                      <a:pPr marL="0" marR="0" lvl="0" indent="0" algn="l" defTabSz="1219170" rtl="0" eaLnBrk="1" fontAlgn="auto" latinLnBrk="0" hangingPunct="1">
                        <a:lnSpc>
                          <a:spcPct val="100000"/>
                        </a:lnSpc>
                        <a:spcBef>
                          <a:spcPts val="0"/>
                        </a:spcBef>
                        <a:spcAft>
                          <a:spcPts val="0"/>
                        </a:spcAft>
                        <a:buClrTx/>
                        <a:buSzTx/>
                        <a:buFontTx/>
                        <a:buNone/>
                        <a:tabLst/>
                        <a:defRPr/>
                      </a:pPr>
                      <a:r>
                        <a:rPr kumimoji="0" lang="es-ES" sz="900" b="0" i="0" u="none" strike="noStrike" kern="1200" cap="none" spc="0" normalizeH="0" baseline="0" noProof="0" dirty="0">
                          <a:ln>
                            <a:noFill/>
                          </a:ln>
                          <a:solidFill>
                            <a:prstClr val="black"/>
                          </a:solidFill>
                          <a:effectLst/>
                          <a:uLnTx/>
                          <a:uFillTx/>
                          <a:latin typeface="Corbel" panose="020B0503020204020204" pitchFamily="34" charset="0"/>
                          <a:ea typeface="+mn-ea"/>
                          <a:cs typeface="+mn-cs"/>
                        </a:rPr>
                        <a:t>Medición </a:t>
                      </a:r>
                      <a:r>
                        <a:rPr kumimoji="0" lang="es-PE" sz="900" b="0" i="0" u="none" strike="noStrike" kern="1200" cap="none" spc="0" normalizeH="0" baseline="0" noProof="0" dirty="0">
                          <a:ln>
                            <a:noFill/>
                          </a:ln>
                          <a:solidFill>
                            <a:prstClr val="black"/>
                          </a:solidFill>
                          <a:effectLst/>
                          <a:uLnTx/>
                          <a:uFillTx/>
                          <a:latin typeface="Corbel" panose="020B0503020204020204" pitchFamily="34" charset="0"/>
                          <a:ea typeface="+mn-ea"/>
                          <a:cs typeface="+mn-cs"/>
                        </a:rPr>
                        <a:t>diciembre 2021</a:t>
                      </a:r>
                      <a:r>
                        <a:rPr kumimoji="0" lang="es-ES" sz="900" b="0" i="0" u="none" strike="noStrike" kern="1200" cap="none" spc="0" normalizeH="0" baseline="0" noProof="0" dirty="0">
                          <a:ln>
                            <a:noFill/>
                          </a:ln>
                          <a:solidFill>
                            <a:prstClr val="black"/>
                          </a:solidFill>
                          <a:effectLst/>
                          <a:uLnTx/>
                          <a:uFillTx/>
                          <a:latin typeface="Corbel" panose="020B0503020204020204" pitchFamily="34" charset="0"/>
                          <a:ea typeface="+mn-ea"/>
                          <a:cs typeface="+mn-cs"/>
                        </a:rPr>
                        <a:t>.</a:t>
                      </a:r>
                      <a:endParaRPr kumimoji="0" lang="es-PE" sz="900" b="0" i="0" u="none" strike="noStrike" kern="1200" cap="none" spc="0" normalizeH="0" baseline="0" noProof="0" dirty="0">
                        <a:ln>
                          <a:noFill/>
                        </a:ln>
                        <a:solidFill>
                          <a:prstClr val="black"/>
                        </a:solidFill>
                        <a:effectLst/>
                        <a:uLnTx/>
                        <a:uFillTx/>
                        <a:latin typeface="Corbel" panose="020B0503020204020204" pitchFamily="34" charset="0"/>
                        <a:ea typeface="+mn-ea"/>
                        <a:cs typeface="+mn-cs"/>
                      </a:endParaRPr>
                    </a:p>
                  </a:txBody>
                  <a:tcPr>
                    <a:lnL w="12700" cmpd="sng">
                      <a:noFill/>
                    </a:lnL>
                    <a:lnR w="12700" cap="flat" cmpd="sng" algn="ctr">
                      <a:no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kumimoji="0" lang="es-ES" sz="900" b="0" i="0" u="none" strike="noStrike" kern="1200" cap="none" spc="0" normalizeH="0" baseline="0" noProof="0" dirty="0">
                          <a:ln>
                            <a:noFill/>
                          </a:ln>
                          <a:solidFill>
                            <a:prstClr val="black"/>
                          </a:solidFill>
                          <a:effectLst/>
                          <a:uLnTx/>
                          <a:uFillTx/>
                          <a:latin typeface="Corbel" panose="020B0503020204020204" pitchFamily="34" charset="0"/>
                          <a:ea typeface="+mn-ea"/>
                          <a:cs typeface="+mn-cs"/>
                        </a:rPr>
                        <a:t>Fuente: IEP- Estudios de Opinión. </a:t>
                      </a:r>
                    </a:p>
                    <a:p>
                      <a:pPr marL="0" marR="0" lvl="0" indent="0" algn="l" defTabSz="1219170" rtl="0" eaLnBrk="1" fontAlgn="auto" latinLnBrk="0" hangingPunct="1">
                        <a:lnSpc>
                          <a:spcPct val="100000"/>
                        </a:lnSpc>
                        <a:spcBef>
                          <a:spcPts val="0"/>
                        </a:spcBef>
                        <a:spcAft>
                          <a:spcPts val="0"/>
                        </a:spcAft>
                        <a:buClrTx/>
                        <a:buSzTx/>
                        <a:buFontTx/>
                        <a:buNone/>
                        <a:tabLst/>
                        <a:defRPr/>
                      </a:pPr>
                      <a:r>
                        <a:rPr kumimoji="0" lang="es-ES" sz="900" b="0" i="0" u="none" strike="noStrike" kern="1200" cap="none" spc="0" normalizeH="0" baseline="0" noProof="0" dirty="0">
                          <a:ln>
                            <a:noFill/>
                          </a:ln>
                          <a:solidFill>
                            <a:prstClr val="black"/>
                          </a:solidFill>
                          <a:effectLst/>
                          <a:uLnTx/>
                          <a:uFillTx/>
                          <a:latin typeface="Corbel" panose="020B0503020204020204" pitchFamily="34" charset="0"/>
                          <a:ea typeface="+mn-ea"/>
                          <a:cs typeface="+mn-cs"/>
                        </a:rPr>
                        <a:t>Medición dic</a:t>
                      </a:r>
                      <a:r>
                        <a:rPr kumimoji="0" lang="es-PE" sz="900" b="0" i="0" u="none" strike="noStrike" kern="1200" cap="none" spc="0" normalizeH="0" baseline="0" noProof="0" dirty="0" err="1">
                          <a:ln>
                            <a:noFill/>
                          </a:ln>
                          <a:solidFill>
                            <a:prstClr val="black"/>
                          </a:solidFill>
                          <a:effectLst/>
                          <a:uLnTx/>
                          <a:uFillTx/>
                          <a:latin typeface="Corbel" panose="020B0503020204020204" pitchFamily="34" charset="0"/>
                          <a:ea typeface="+mn-ea"/>
                          <a:cs typeface="+mn-cs"/>
                        </a:rPr>
                        <a:t>iembre</a:t>
                      </a:r>
                      <a:r>
                        <a:rPr kumimoji="0" lang="es-PE" sz="900" b="0" i="0" u="none" strike="noStrike" kern="1200" cap="none" spc="0" normalizeH="0" baseline="0" noProof="0" dirty="0">
                          <a:ln>
                            <a:noFill/>
                          </a:ln>
                          <a:solidFill>
                            <a:prstClr val="black"/>
                          </a:solidFill>
                          <a:effectLst/>
                          <a:uLnTx/>
                          <a:uFillTx/>
                          <a:latin typeface="Corbel" panose="020B0503020204020204" pitchFamily="34" charset="0"/>
                          <a:ea typeface="+mn-ea"/>
                          <a:cs typeface="+mn-cs"/>
                        </a:rPr>
                        <a:t> 2021</a:t>
                      </a:r>
                      <a:r>
                        <a:rPr kumimoji="0" lang="es-ES" sz="900" b="0" i="0" u="none" strike="noStrike" kern="1200" cap="none" spc="0" normalizeH="0" baseline="0" noProof="0" dirty="0">
                          <a:ln>
                            <a:noFill/>
                          </a:ln>
                          <a:solidFill>
                            <a:prstClr val="black"/>
                          </a:solidFill>
                          <a:effectLst/>
                          <a:uLnTx/>
                          <a:uFillTx/>
                          <a:latin typeface="Corbel" panose="020B0503020204020204" pitchFamily="34" charset="0"/>
                          <a:ea typeface="+mn-ea"/>
                          <a:cs typeface="+mn-cs"/>
                        </a:rPr>
                        <a:t>.</a:t>
                      </a:r>
                      <a:endParaRPr lang="es-PE" sz="9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kumimoji="0" lang="es-ES" sz="900" b="0" i="0" u="none" strike="noStrike" kern="1200" cap="none" spc="0" normalizeH="0" baseline="0" noProof="0" dirty="0">
                          <a:ln>
                            <a:noFill/>
                          </a:ln>
                          <a:solidFill>
                            <a:prstClr val="black"/>
                          </a:solidFill>
                          <a:effectLst/>
                          <a:uLnTx/>
                          <a:uFillTx/>
                          <a:latin typeface="Corbel" panose="020B0503020204020204" pitchFamily="34" charset="0"/>
                          <a:ea typeface="+mn-ea"/>
                          <a:cs typeface="+mn-cs"/>
                        </a:rPr>
                        <a:t>Fuente: IEP- Estudios de Opinión. </a:t>
                      </a:r>
                    </a:p>
                    <a:p>
                      <a:pPr marL="0" marR="0" lvl="0" indent="0" algn="l" defTabSz="1219170" rtl="0" eaLnBrk="1" fontAlgn="auto" latinLnBrk="0" hangingPunct="1">
                        <a:lnSpc>
                          <a:spcPct val="100000"/>
                        </a:lnSpc>
                        <a:spcBef>
                          <a:spcPts val="0"/>
                        </a:spcBef>
                        <a:spcAft>
                          <a:spcPts val="0"/>
                        </a:spcAft>
                        <a:buClrTx/>
                        <a:buSzTx/>
                        <a:buFontTx/>
                        <a:buNone/>
                        <a:tabLst/>
                        <a:defRPr/>
                      </a:pPr>
                      <a:r>
                        <a:rPr kumimoji="0" lang="es-ES" sz="900" b="0" i="0" u="none" strike="noStrike" kern="1200" cap="none" spc="0" normalizeH="0" baseline="0" noProof="0" dirty="0">
                          <a:ln>
                            <a:noFill/>
                          </a:ln>
                          <a:solidFill>
                            <a:prstClr val="black"/>
                          </a:solidFill>
                          <a:effectLst/>
                          <a:uLnTx/>
                          <a:uFillTx/>
                          <a:latin typeface="Corbel" panose="020B0503020204020204" pitchFamily="34" charset="0"/>
                          <a:ea typeface="+mn-ea"/>
                          <a:cs typeface="+mn-cs"/>
                        </a:rPr>
                        <a:t>Medición </a:t>
                      </a:r>
                      <a:r>
                        <a:rPr kumimoji="0" lang="es-ES" sz="900" b="0" i="0" u="none" strike="noStrike" kern="1200" cap="none" spc="0" normalizeH="0" baseline="0" noProof="0" dirty="0" err="1">
                          <a:ln>
                            <a:noFill/>
                          </a:ln>
                          <a:solidFill>
                            <a:prstClr val="black"/>
                          </a:solidFill>
                          <a:effectLst/>
                          <a:uLnTx/>
                          <a:uFillTx/>
                          <a:latin typeface="Corbel" panose="020B0503020204020204" pitchFamily="34" charset="0"/>
                          <a:ea typeface="+mn-ea"/>
                          <a:cs typeface="+mn-cs"/>
                        </a:rPr>
                        <a:t>diciem</a:t>
                      </a:r>
                      <a:r>
                        <a:rPr kumimoji="0" lang="es-PE" sz="900" b="0" i="0" u="none" strike="noStrike" kern="1200" cap="none" spc="0" normalizeH="0" baseline="0" noProof="0" dirty="0" err="1">
                          <a:ln>
                            <a:noFill/>
                          </a:ln>
                          <a:solidFill>
                            <a:prstClr val="black"/>
                          </a:solidFill>
                          <a:effectLst/>
                          <a:uLnTx/>
                          <a:uFillTx/>
                          <a:latin typeface="Corbel" panose="020B0503020204020204" pitchFamily="34" charset="0"/>
                          <a:ea typeface="+mn-ea"/>
                          <a:cs typeface="+mn-cs"/>
                        </a:rPr>
                        <a:t>bre</a:t>
                      </a:r>
                      <a:r>
                        <a:rPr kumimoji="0" lang="es-PE" sz="900" b="0" i="0" u="none" strike="noStrike" kern="1200" cap="none" spc="0" normalizeH="0" baseline="0" noProof="0" dirty="0">
                          <a:ln>
                            <a:noFill/>
                          </a:ln>
                          <a:solidFill>
                            <a:prstClr val="black"/>
                          </a:solidFill>
                          <a:effectLst/>
                          <a:uLnTx/>
                          <a:uFillTx/>
                          <a:latin typeface="Corbel" panose="020B0503020204020204" pitchFamily="34" charset="0"/>
                          <a:ea typeface="+mn-ea"/>
                          <a:cs typeface="+mn-cs"/>
                        </a:rPr>
                        <a:t> 2021</a:t>
                      </a:r>
                      <a:r>
                        <a:rPr kumimoji="0" lang="es-ES" sz="900" b="0" i="0" u="none" strike="noStrike" kern="1200" cap="none" spc="0" normalizeH="0" baseline="0" noProof="0" dirty="0">
                          <a:ln>
                            <a:noFill/>
                          </a:ln>
                          <a:solidFill>
                            <a:prstClr val="black"/>
                          </a:solidFill>
                          <a:effectLst/>
                          <a:uLnTx/>
                          <a:uFillTx/>
                          <a:latin typeface="Corbel" panose="020B0503020204020204" pitchFamily="34" charset="0"/>
                          <a:ea typeface="+mn-ea"/>
                          <a:cs typeface="+mn-cs"/>
                        </a:rPr>
                        <a:t>.</a:t>
                      </a:r>
                      <a:endParaRPr lang="es-PE" sz="9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kumimoji="0" lang="es-ES" sz="900" b="0" i="0" u="none" strike="noStrike" kern="1200" cap="none" spc="0" normalizeH="0" baseline="0" noProof="0" dirty="0">
                          <a:ln>
                            <a:noFill/>
                          </a:ln>
                          <a:solidFill>
                            <a:prstClr val="black"/>
                          </a:solidFill>
                          <a:effectLst/>
                          <a:uLnTx/>
                          <a:uFillTx/>
                          <a:latin typeface="Corbel" panose="020B0503020204020204" pitchFamily="34" charset="0"/>
                          <a:ea typeface="+mn-ea"/>
                          <a:cs typeface="+mn-cs"/>
                        </a:rPr>
                        <a:t>Fuente: IEP- Estudios de Opinión. </a:t>
                      </a:r>
                    </a:p>
                    <a:p>
                      <a:pPr marL="0" marR="0" lvl="0" indent="0" algn="l" defTabSz="1219170" rtl="0" eaLnBrk="1" fontAlgn="auto" latinLnBrk="0" hangingPunct="1">
                        <a:lnSpc>
                          <a:spcPct val="100000"/>
                        </a:lnSpc>
                        <a:spcBef>
                          <a:spcPts val="0"/>
                        </a:spcBef>
                        <a:spcAft>
                          <a:spcPts val="0"/>
                        </a:spcAft>
                        <a:buClrTx/>
                        <a:buSzTx/>
                        <a:buFontTx/>
                        <a:buNone/>
                        <a:tabLst/>
                        <a:defRPr/>
                      </a:pPr>
                      <a:r>
                        <a:rPr kumimoji="0" lang="es-ES" sz="900" b="0" i="0" u="none" strike="noStrike" kern="1200" cap="none" spc="0" normalizeH="0" baseline="0" noProof="0" dirty="0">
                          <a:ln>
                            <a:noFill/>
                          </a:ln>
                          <a:solidFill>
                            <a:prstClr val="black"/>
                          </a:solidFill>
                          <a:effectLst/>
                          <a:uLnTx/>
                          <a:uFillTx/>
                          <a:latin typeface="Corbel" panose="020B0503020204020204" pitchFamily="34" charset="0"/>
                          <a:ea typeface="+mn-ea"/>
                          <a:cs typeface="+mn-cs"/>
                        </a:rPr>
                        <a:t>Medición dic</a:t>
                      </a:r>
                      <a:r>
                        <a:rPr kumimoji="0" lang="es-PE" sz="900" b="0" i="0" u="none" strike="noStrike" kern="1200" cap="none" spc="0" normalizeH="0" baseline="0" noProof="0" dirty="0" err="1">
                          <a:ln>
                            <a:noFill/>
                          </a:ln>
                          <a:solidFill>
                            <a:prstClr val="black"/>
                          </a:solidFill>
                          <a:effectLst/>
                          <a:uLnTx/>
                          <a:uFillTx/>
                          <a:latin typeface="Corbel" panose="020B0503020204020204" pitchFamily="34" charset="0"/>
                          <a:ea typeface="+mn-ea"/>
                          <a:cs typeface="+mn-cs"/>
                        </a:rPr>
                        <a:t>iembre</a:t>
                      </a:r>
                      <a:r>
                        <a:rPr kumimoji="0" lang="es-PE" sz="900" b="0" i="0" u="none" strike="noStrike" kern="1200" cap="none" spc="0" normalizeH="0" baseline="0" noProof="0" dirty="0">
                          <a:ln>
                            <a:noFill/>
                          </a:ln>
                          <a:solidFill>
                            <a:prstClr val="black"/>
                          </a:solidFill>
                          <a:effectLst/>
                          <a:uLnTx/>
                          <a:uFillTx/>
                          <a:latin typeface="Corbel" panose="020B0503020204020204" pitchFamily="34" charset="0"/>
                          <a:ea typeface="+mn-ea"/>
                          <a:cs typeface="+mn-cs"/>
                        </a:rPr>
                        <a:t> 2021</a:t>
                      </a:r>
                      <a:r>
                        <a:rPr kumimoji="0" lang="es-ES" sz="900" b="0" i="0" u="none" strike="noStrike" kern="1200" cap="none" spc="0" normalizeH="0" baseline="0" noProof="0" dirty="0">
                          <a:ln>
                            <a:noFill/>
                          </a:ln>
                          <a:solidFill>
                            <a:prstClr val="black"/>
                          </a:solidFill>
                          <a:effectLst/>
                          <a:uLnTx/>
                          <a:uFillTx/>
                          <a:latin typeface="Corbel" panose="020B0503020204020204" pitchFamily="34" charset="0"/>
                          <a:ea typeface="+mn-ea"/>
                          <a:cs typeface="+mn-cs"/>
                        </a:rPr>
                        <a:t>.</a:t>
                      </a:r>
                      <a:endParaRPr kumimoji="0" lang="es-PE" sz="900" b="0" i="0" u="none" strike="noStrike" kern="1200" cap="none" spc="0" normalizeH="0" baseline="0" noProof="0" dirty="0">
                        <a:ln>
                          <a:noFill/>
                        </a:ln>
                        <a:solidFill>
                          <a:prstClr val="black"/>
                        </a:solidFill>
                        <a:effectLst/>
                        <a:uLnTx/>
                        <a:uFillTx/>
                        <a:latin typeface="Corbel" panose="020B0503020204020204" pitchFamily="34" charset="0"/>
                        <a:ea typeface="+mn-ea"/>
                        <a:cs typeface="+mn-cs"/>
                      </a:endParaRPr>
                    </a:p>
                  </a:txBody>
                  <a:tcPr>
                    <a:lnL w="12700" cap="flat" cmpd="sng" algn="ctr">
                      <a:no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844895149"/>
                  </a:ext>
                </a:extLst>
              </a:tr>
            </a:tbl>
          </a:graphicData>
        </a:graphic>
      </p:graphicFrame>
      <p:graphicFrame>
        <p:nvGraphicFramePr>
          <p:cNvPr id="11" name="Tabla 10"/>
          <p:cNvGraphicFramePr>
            <a:graphicFrameLocks noGrp="1"/>
          </p:cNvGraphicFramePr>
          <p:nvPr/>
        </p:nvGraphicFramePr>
        <p:xfrm>
          <a:off x="579868" y="3339439"/>
          <a:ext cx="11080328" cy="640080"/>
        </p:xfrm>
        <a:graphic>
          <a:graphicData uri="http://schemas.openxmlformats.org/drawingml/2006/table">
            <a:tbl>
              <a:tblPr firstRow="1" bandRow="1">
                <a:tableStyleId>{5C22544A-7EE6-4342-B048-85BDC9FD1C3A}</a:tableStyleId>
              </a:tblPr>
              <a:tblGrid>
                <a:gridCol w="1649577">
                  <a:extLst>
                    <a:ext uri="{9D8B030D-6E8A-4147-A177-3AD203B41FA5}">
                      <a16:colId xmlns:a16="http://schemas.microsoft.com/office/drawing/2014/main" val="337510183"/>
                    </a:ext>
                  </a:extLst>
                </a:gridCol>
                <a:gridCol w="2997875">
                  <a:extLst>
                    <a:ext uri="{9D8B030D-6E8A-4147-A177-3AD203B41FA5}">
                      <a16:colId xmlns:a16="http://schemas.microsoft.com/office/drawing/2014/main" val="3238359096"/>
                    </a:ext>
                  </a:extLst>
                </a:gridCol>
                <a:gridCol w="3120985">
                  <a:extLst>
                    <a:ext uri="{9D8B030D-6E8A-4147-A177-3AD203B41FA5}">
                      <a16:colId xmlns:a16="http://schemas.microsoft.com/office/drawing/2014/main" val="3109114889"/>
                    </a:ext>
                  </a:extLst>
                </a:gridCol>
                <a:gridCol w="3311891">
                  <a:extLst>
                    <a:ext uri="{9D8B030D-6E8A-4147-A177-3AD203B41FA5}">
                      <a16:colId xmlns:a16="http://schemas.microsoft.com/office/drawing/2014/main" val="3366288414"/>
                    </a:ext>
                  </a:extLst>
                </a:gridCol>
              </a:tblGrid>
              <a:tr h="370840">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kumimoji="0" lang="es-ES" sz="900" b="0" i="0" u="none" strike="noStrike" kern="1200" cap="none" spc="0" normalizeH="0" baseline="0" noProof="0" dirty="0">
                          <a:ln>
                            <a:noFill/>
                          </a:ln>
                          <a:solidFill>
                            <a:schemeClr val="tx1"/>
                          </a:solidFill>
                          <a:effectLst/>
                          <a:uLnTx/>
                          <a:uFillTx/>
                          <a:latin typeface="Corbel" panose="020B0503020204020204" pitchFamily="34" charset="0"/>
                          <a:ea typeface="+mn-ea"/>
                          <a:cs typeface="+mn-cs"/>
                        </a:rPr>
                        <a:t>Fuente: </a:t>
                      </a:r>
                      <a:r>
                        <a:rPr kumimoji="0" lang="es-PE" sz="900" b="0" i="0" u="none" strike="noStrike" kern="1200" cap="none" spc="0" normalizeH="0" baseline="0" noProof="0" dirty="0">
                          <a:ln>
                            <a:noFill/>
                          </a:ln>
                          <a:solidFill>
                            <a:schemeClr val="tx1"/>
                          </a:solidFill>
                          <a:effectLst/>
                          <a:uLnTx/>
                          <a:uFillTx/>
                          <a:latin typeface="Corbel" panose="020B0503020204020204" pitchFamily="34" charset="0"/>
                          <a:ea typeface="+mn-ea"/>
                          <a:cs typeface="+mn-cs"/>
                        </a:rPr>
                        <a:t>RENIEC. Padrón Electoral de las Elecciones Generales 2021. </a:t>
                      </a:r>
                    </a:p>
                  </a:txBody>
                  <a:tcPr>
                    <a:lnR w="12700" cap="flat" cmpd="sng" algn="ctr">
                      <a:noFill/>
                      <a:prstDash val="solid"/>
                      <a:round/>
                      <a:headEnd type="none" w="med" len="med"/>
                      <a:tailEnd type="none" w="med" len="med"/>
                    </a:lnR>
                    <a:noFill/>
                  </a:tcPr>
                </a:tc>
                <a:tc>
                  <a:txBody>
                    <a:bodyPr/>
                    <a:lstStyle/>
                    <a:p>
                      <a:r>
                        <a:rPr kumimoji="0" lang="es-ES" sz="900" b="0" i="0" u="none" strike="noStrike" kern="1200" cap="none" spc="0" normalizeH="0" baseline="0" noProof="0" dirty="0">
                          <a:ln>
                            <a:noFill/>
                          </a:ln>
                          <a:solidFill>
                            <a:schemeClr val="tx1"/>
                          </a:solidFill>
                          <a:effectLst/>
                          <a:uLnTx/>
                          <a:uFillTx/>
                          <a:latin typeface="Corbel" panose="020B0503020204020204" pitchFamily="34" charset="0"/>
                          <a:ea typeface="+mn-ea"/>
                          <a:cs typeface="+mn-cs"/>
                        </a:rPr>
                        <a:t>Fuente: </a:t>
                      </a:r>
                      <a:r>
                        <a:rPr kumimoji="0" lang="es-PE" sz="900" b="0" i="0" u="none" strike="noStrike" kern="1200" cap="none" spc="0" normalizeH="0" baseline="0" noProof="0" dirty="0">
                          <a:ln>
                            <a:noFill/>
                          </a:ln>
                          <a:solidFill>
                            <a:schemeClr val="tx1"/>
                          </a:solidFill>
                          <a:effectLst/>
                          <a:uLnTx/>
                          <a:uFillTx/>
                          <a:latin typeface="Corbel" panose="020B0503020204020204" pitchFamily="34" charset="0"/>
                          <a:ea typeface="+mn-ea"/>
                          <a:cs typeface="+mn-cs"/>
                        </a:rPr>
                        <a:t>RENIEC. Población identificada con DNI 2020.</a:t>
                      </a:r>
                    </a:p>
                    <a:p>
                      <a:pPr marL="0" marR="0" lvl="0" indent="0" algn="l" defTabSz="1219170" rtl="0" eaLnBrk="1" fontAlgn="auto" latinLnBrk="0" hangingPunct="1">
                        <a:lnSpc>
                          <a:spcPct val="100000"/>
                        </a:lnSpc>
                        <a:spcBef>
                          <a:spcPts val="0"/>
                        </a:spcBef>
                        <a:spcAft>
                          <a:spcPts val="0"/>
                        </a:spcAft>
                        <a:buClrTx/>
                        <a:buSzTx/>
                        <a:buFontTx/>
                        <a:buNone/>
                        <a:tabLst/>
                        <a:defRPr/>
                      </a:pPr>
                      <a:r>
                        <a:rPr lang="es-MX" sz="900" b="0" dirty="0">
                          <a:solidFill>
                            <a:schemeClr val="tx1"/>
                          </a:solidFill>
                          <a:latin typeface="Corbel" panose="020B0503020204020204" pitchFamily="34" charset="0"/>
                        </a:rPr>
                        <a:t>(*) El Padrón 2021 no muestra los datos de la población electoral en edades simples, por tal razón usamos la fuente de RENIEC de 2020 para el cálculo de grupos de edad.</a:t>
                      </a:r>
                      <a:endParaRPr kumimoji="0" lang="es-PE" sz="900" b="0" i="0" u="none" strike="noStrike" kern="1200" cap="none" spc="0" normalizeH="0" baseline="0" noProof="0" dirty="0">
                        <a:ln>
                          <a:noFill/>
                        </a:ln>
                        <a:solidFill>
                          <a:schemeClr val="tx1"/>
                        </a:solidFill>
                        <a:effectLst/>
                        <a:uLnTx/>
                        <a:uFillTx/>
                        <a:latin typeface="Corbel" panose="020B0503020204020204" pitchFamily="34" charset="0"/>
                        <a:cs typeface="Arial"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kumimoji="0" lang="es-ES" sz="900" b="0" i="0" u="none" strike="noStrike" kern="1200" cap="none" spc="0" normalizeH="0" baseline="0" noProof="0" dirty="0">
                          <a:ln>
                            <a:noFill/>
                          </a:ln>
                          <a:solidFill>
                            <a:schemeClr val="tx1"/>
                          </a:solidFill>
                          <a:effectLst/>
                          <a:uLnTx/>
                          <a:uFillTx/>
                          <a:latin typeface="Corbel" panose="020B0503020204020204" pitchFamily="34" charset="0"/>
                          <a:ea typeface="+mn-ea"/>
                          <a:cs typeface="+mn-cs"/>
                        </a:rPr>
                        <a:t>Fuente: </a:t>
                      </a:r>
                      <a:r>
                        <a:rPr kumimoji="0" lang="es-PE" sz="900" b="0" i="0" u="none" strike="noStrike" kern="1200" cap="none" spc="0" normalizeH="0" baseline="0" noProof="0" dirty="0">
                          <a:ln>
                            <a:noFill/>
                          </a:ln>
                          <a:solidFill>
                            <a:schemeClr val="tx1"/>
                          </a:solidFill>
                          <a:effectLst/>
                          <a:uLnTx/>
                          <a:uFillTx/>
                          <a:latin typeface="Corbel" panose="020B0503020204020204" pitchFamily="34" charset="0"/>
                          <a:ea typeface="+mn-ea"/>
                          <a:cs typeface="+mn-cs"/>
                        </a:rPr>
                        <a:t>RENIEC. Padrón Electoral de las Elecciones </a:t>
                      </a:r>
                    </a:p>
                    <a:p>
                      <a:pPr marL="0" marR="0" lvl="0" indent="0" algn="l" defTabSz="1219170" rtl="0" eaLnBrk="1" fontAlgn="auto" latinLnBrk="0" hangingPunct="1">
                        <a:lnSpc>
                          <a:spcPct val="100000"/>
                        </a:lnSpc>
                        <a:spcBef>
                          <a:spcPts val="0"/>
                        </a:spcBef>
                        <a:spcAft>
                          <a:spcPts val="0"/>
                        </a:spcAft>
                        <a:buClrTx/>
                        <a:buSzTx/>
                        <a:buFontTx/>
                        <a:buNone/>
                        <a:tabLst/>
                        <a:defRPr/>
                      </a:pPr>
                      <a:r>
                        <a:rPr kumimoji="0" lang="es-PE" sz="900" b="0" i="0" u="none" strike="noStrike" kern="1200" cap="none" spc="0" normalizeH="0" baseline="0" noProof="0" dirty="0">
                          <a:ln>
                            <a:noFill/>
                          </a:ln>
                          <a:solidFill>
                            <a:schemeClr val="tx1"/>
                          </a:solidFill>
                          <a:effectLst/>
                          <a:uLnTx/>
                          <a:uFillTx/>
                          <a:latin typeface="Corbel" panose="020B0503020204020204" pitchFamily="34" charset="0"/>
                          <a:ea typeface="+mn-ea"/>
                          <a:cs typeface="+mn-cs"/>
                        </a:rPr>
                        <a:t>Generales 2021. </a:t>
                      </a:r>
                    </a:p>
                    <a:p>
                      <a:endParaRPr lang="es-PE" sz="900" b="0" dirty="0">
                        <a:solidFill>
                          <a:schemeClr val="tx1"/>
                        </a:solidFill>
                        <a:latin typeface="Corbel" panose="020B0503020204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s-PE" sz="900" b="0" dirty="0">
                          <a:solidFill>
                            <a:schemeClr val="tx1"/>
                          </a:solidFill>
                          <a:latin typeface="Corbel" panose="020B0503020204020204" pitchFamily="34" charset="0"/>
                        </a:rPr>
                        <a:t>Fuente: APEIM 2020</a:t>
                      </a:r>
                      <a:endParaRPr lang="es-PE" sz="900" b="0" dirty="0">
                        <a:solidFill>
                          <a:schemeClr val="tx1"/>
                        </a:solidFill>
                        <a:latin typeface="Corbel" panose="020B0503020204020204" pitchFamily="34" charset="0"/>
                        <a:cs typeface="Arial" pitchFamily="34" charset="0"/>
                      </a:endParaRPr>
                    </a:p>
                    <a:p>
                      <a:endParaRPr lang="es-PE" sz="900" b="0" dirty="0">
                        <a:solidFill>
                          <a:schemeClr val="tx1"/>
                        </a:solidFill>
                        <a:latin typeface="Corbel" panose="020B0503020204020204" pitchFamily="34" charset="0"/>
                      </a:endParaRPr>
                    </a:p>
                  </a:txBody>
                  <a:tcPr>
                    <a:lnL w="12700" cap="flat" cmpd="sng" algn="ctr">
                      <a:no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151555114"/>
                  </a:ext>
                </a:extLst>
              </a:tr>
            </a:tbl>
          </a:graphicData>
        </a:graphic>
      </p:graphicFrame>
    </p:spTree>
    <p:extLst>
      <p:ext uri="{BB962C8B-B14F-4D97-AF65-F5344CB8AC3E}">
        <p14:creationId xmlns:p14="http://schemas.microsoft.com/office/powerpoint/2010/main" val="328513024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1"/>
          <p:cNvSpPr>
            <a:spLocks noChangeArrowheads="1"/>
          </p:cNvSpPr>
          <p:nvPr/>
        </p:nvSpPr>
        <p:spPr bwMode="auto">
          <a:xfrm>
            <a:off x="5949762" y="1234546"/>
            <a:ext cx="10967956"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prstClr val="black"/>
              </a:solidFill>
              <a:effectLst/>
              <a:uLnTx/>
              <a:uFillTx/>
              <a:latin typeface="Arial"/>
              <a:ea typeface="+mn-ea"/>
              <a:cs typeface="+mn-cs"/>
            </a:endParaRPr>
          </a:p>
        </p:txBody>
      </p:sp>
      <p:sp>
        <p:nvSpPr>
          <p:cNvPr id="22" name="Rectángulo 21"/>
          <p:cNvSpPr/>
          <p:nvPr/>
        </p:nvSpPr>
        <p:spPr bwMode="gray">
          <a:xfrm>
            <a:off x="6530109" y="6444666"/>
            <a:ext cx="5366327" cy="401782"/>
          </a:xfrm>
          <a:prstGeom prst="rect">
            <a:avLst/>
          </a:prstGeom>
          <a:solidFill>
            <a:schemeClr val="bg1"/>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300"/>
              </a:spcBef>
              <a:spcAft>
                <a:spcPts val="0"/>
              </a:spcAft>
              <a:buClrTx/>
              <a:buSzTx/>
              <a:buFont typeface="Courier New" pitchFamily="49" charset="0"/>
              <a:buNone/>
              <a:tabLst/>
              <a:defRPr/>
            </a:pPr>
            <a:endParaRPr kumimoji="0" lang="es-PE" sz="1600" b="0" i="0" u="none" strike="noStrike" kern="1200" cap="none" spc="0" normalizeH="0" baseline="0" noProof="0" dirty="0">
              <a:ln>
                <a:noFill/>
              </a:ln>
              <a:solidFill>
                <a:prstClr val="black"/>
              </a:solidFill>
              <a:effectLst/>
              <a:uLnTx/>
              <a:uFillTx/>
              <a:latin typeface="Arial" pitchFamily="34" charset="0"/>
              <a:ea typeface="+mn-ea"/>
              <a:cs typeface="Arial" pitchFamily="34" charset="0"/>
            </a:endParaRPr>
          </a:p>
        </p:txBody>
      </p:sp>
      <p:sp>
        <p:nvSpPr>
          <p:cNvPr id="26" name="Título 25"/>
          <p:cNvSpPr>
            <a:spLocks noGrp="1"/>
          </p:cNvSpPr>
          <p:nvPr>
            <p:ph type="title"/>
          </p:nvPr>
        </p:nvSpPr>
        <p:spPr>
          <a:xfrm>
            <a:off x="411644" y="877970"/>
            <a:ext cx="2937935" cy="216702"/>
          </a:xfrm>
          <a:solidFill>
            <a:srgbClr val="8DB795"/>
          </a:solidFill>
        </p:spPr>
        <p:txBody>
          <a:bodyPr/>
          <a:lstStyle/>
          <a:p>
            <a:r>
              <a:rPr lang="es-MX" sz="1400" b="1" dirty="0">
                <a:solidFill>
                  <a:schemeClr val="bg1"/>
                </a:solidFill>
                <a:latin typeface="Corbel" panose="020B0503020204020204" pitchFamily="34" charset="0"/>
              </a:rPr>
              <a:t>Departamentos, provincias y distritos de la muestra</a:t>
            </a:r>
            <a:r>
              <a:rPr lang="es-MX" sz="1400" dirty="0">
                <a:latin typeface="Corbel" panose="020B0503020204020204" pitchFamily="34" charset="0"/>
              </a:rPr>
              <a:t> </a:t>
            </a:r>
            <a:r>
              <a:rPr lang="es-CL" sz="1400" b="1" dirty="0">
                <a:solidFill>
                  <a:schemeClr val="bg1"/>
                </a:solidFill>
                <a:latin typeface="Corbel" panose="020B0503020204020204" pitchFamily="34" charset="0"/>
              </a:rPr>
              <a:t>(I)</a:t>
            </a:r>
            <a:endParaRPr lang="es-PE" sz="1300" dirty="0"/>
          </a:p>
        </p:txBody>
      </p:sp>
      <p:sp>
        <p:nvSpPr>
          <p:cNvPr id="2" name="Rectángulo 1"/>
          <p:cNvSpPr/>
          <p:nvPr/>
        </p:nvSpPr>
        <p:spPr>
          <a:xfrm>
            <a:off x="308902" y="316256"/>
            <a:ext cx="3921904"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MX" sz="2400" b="0" i="0" u="none" strike="noStrike" kern="1200" cap="none" spc="0" normalizeH="0" baseline="0" noProof="0" dirty="0">
                <a:ln>
                  <a:noFill/>
                </a:ln>
                <a:solidFill>
                  <a:prstClr val="black"/>
                </a:solidFill>
                <a:effectLst/>
                <a:uLnTx/>
                <a:uFillTx/>
                <a:latin typeface="Corbel" panose="020B0503020204020204" pitchFamily="34" charset="0"/>
                <a:ea typeface="+mn-ea"/>
                <a:cs typeface="+mn-cs"/>
              </a:rPr>
              <a:t>Ficha técnica del estudio</a:t>
            </a:r>
            <a:endParaRPr kumimoji="0" lang="es-PE" sz="2400" b="0" i="0" u="none" strike="noStrike" kern="1200" cap="none" spc="0" normalizeH="0" baseline="0" noProof="0" dirty="0">
              <a:ln>
                <a:noFill/>
              </a:ln>
              <a:solidFill>
                <a:prstClr val="black"/>
              </a:solidFill>
              <a:effectLst/>
              <a:uLnTx/>
              <a:uFillTx/>
              <a:latin typeface="Corbel" panose="020B0503020204020204" pitchFamily="34" charset="0"/>
              <a:ea typeface="+mn-ea"/>
              <a:cs typeface="+mn-cs"/>
            </a:endParaRPr>
          </a:p>
        </p:txBody>
      </p:sp>
      <p:sp>
        <p:nvSpPr>
          <p:cNvPr id="9" name="Título 25"/>
          <p:cNvSpPr txBox="1">
            <a:spLocks/>
          </p:cNvSpPr>
          <p:nvPr/>
        </p:nvSpPr>
        <p:spPr bwMode="gray">
          <a:xfrm>
            <a:off x="411644" y="877969"/>
            <a:ext cx="4064663" cy="238450"/>
          </a:xfrm>
          <a:prstGeom prst="rect">
            <a:avLst/>
          </a:prstGeom>
          <a:solidFill>
            <a:srgbClr val="D2DDDA"/>
          </a:solidFill>
        </p:spPr>
        <p:txBody>
          <a:bodyPr vert="horz" lIns="0" tIns="0" rIns="0" bIns="0" rtlCol="0" anchor="ctr" anchorCtr="0">
            <a:noAutofit/>
          </a:bodyPr>
          <a:lstStyle>
            <a:lvl1pPr algn="l" defTabSz="1219170" rtl="0" eaLnBrk="1" latinLnBrk="0" hangingPunct="1">
              <a:spcBef>
                <a:spcPct val="0"/>
              </a:spcBef>
              <a:buNone/>
              <a:defRPr sz="2400" kern="1200">
                <a:solidFill>
                  <a:schemeClr val="tx1"/>
                </a:solidFill>
                <a:latin typeface="Arial" pitchFamily="34" charset="0"/>
                <a:ea typeface="+mj-ea"/>
                <a:cs typeface="+mj-cs"/>
              </a:defRPr>
            </a:lvl1pPr>
          </a:lstStyle>
          <a:p>
            <a:pPr marL="0" marR="0" lvl="0" indent="0" algn="l" defTabSz="1219170" rtl="0" eaLnBrk="1" fontAlgn="auto" latinLnBrk="0" hangingPunct="1">
              <a:lnSpc>
                <a:spcPct val="100000"/>
              </a:lnSpc>
              <a:spcBef>
                <a:spcPct val="0"/>
              </a:spcBef>
              <a:spcAft>
                <a:spcPts val="0"/>
              </a:spcAft>
              <a:buClrTx/>
              <a:buSzTx/>
              <a:buFontTx/>
              <a:buNone/>
              <a:tabLst/>
              <a:defRPr/>
            </a:pPr>
            <a:r>
              <a:rPr kumimoji="0" lang="es-MX" sz="1200" b="1" i="0" u="none" strike="noStrike" kern="1200" cap="none" spc="0" normalizeH="0" baseline="0" noProof="0" dirty="0">
                <a:ln>
                  <a:noFill/>
                </a:ln>
                <a:effectLst/>
                <a:uLnTx/>
                <a:uFillTx/>
                <a:latin typeface="Corbel" panose="020B0503020204020204" pitchFamily="34" charset="0"/>
                <a:ea typeface="+mj-ea"/>
                <a:cs typeface="+mj-cs"/>
              </a:rPr>
              <a:t>Departamentos, provincias y distritos de la muestra</a:t>
            </a:r>
            <a:r>
              <a:rPr kumimoji="0" lang="es-MX" sz="1200" b="0" i="0" u="none" strike="noStrike" kern="1200" cap="none" spc="0" normalizeH="0" baseline="0" noProof="0" dirty="0">
                <a:ln>
                  <a:noFill/>
                </a:ln>
                <a:effectLst/>
                <a:uLnTx/>
                <a:uFillTx/>
                <a:latin typeface="Corbel" panose="020B0503020204020204" pitchFamily="34" charset="0"/>
                <a:ea typeface="+mj-ea"/>
                <a:cs typeface="+mj-cs"/>
              </a:rPr>
              <a:t> </a:t>
            </a:r>
            <a:r>
              <a:rPr kumimoji="0" lang="es-CL" sz="1200" b="1" i="0" u="none" strike="noStrike" kern="1200" cap="none" spc="0" normalizeH="0" baseline="0" noProof="0" dirty="0">
                <a:ln>
                  <a:noFill/>
                </a:ln>
                <a:effectLst/>
                <a:uLnTx/>
                <a:uFillTx/>
                <a:latin typeface="Corbel" panose="020B0503020204020204" pitchFamily="34" charset="0"/>
                <a:ea typeface="+mj-ea"/>
                <a:cs typeface="+mj-cs"/>
              </a:rPr>
              <a:t>(I)</a:t>
            </a:r>
            <a:endParaRPr kumimoji="0" lang="es-PE" sz="1300" b="0" i="0" u="none" strike="noStrike" kern="1200" cap="none" spc="0" normalizeH="0" baseline="0" noProof="0" dirty="0">
              <a:ln>
                <a:noFill/>
              </a:ln>
              <a:effectLst/>
              <a:uLnTx/>
              <a:uFillTx/>
              <a:ea typeface="+mj-ea"/>
              <a:cs typeface="+mj-cs"/>
            </a:endParaRPr>
          </a:p>
        </p:txBody>
      </p:sp>
      <p:graphicFrame>
        <p:nvGraphicFramePr>
          <p:cNvPr id="7" name="Marcador de contenido 6"/>
          <p:cNvGraphicFramePr>
            <a:graphicFrameLocks noGrp="1"/>
          </p:cNvGraphicFramePr>
          <p:nvPr>
            <p:ph idx="1"/>
          </p:nvPr>
        </p:nvGraphicFramePr>
        <p:xfrm>
          <a:off x="411645" y="1233045"/>
          <a:ext cx="3619335" cy="5021951"/>
        </p:xfrm>
        <a:graphic>
          <a:graphicData uri="http://schemas.openxmlformats.org/drawingml/2006/table">
            <a:tbl>
              <a:tblPr/>
              <a:tblGrid>
                <a:gridCol w="538870">
                  <a:extLst>
                    <a:ext uri="{9D8B030D-6E8A-4147-A177-3AD203B41FA5}">
                      <a16:colId xmlns:a16="http://schemas.microsoft.com/office/drawing/2014/main" val="1111852565"/>
                    </a:ext>
                  </a:extLst>
                </a:gridCol>
                <a:gridCol w="767931">
                  <a:extLst>
                    <a:ext uri="{9D8B030D-6E8A-4147-A177-3AD203B41FA5}">
                      <a16:colId xmlns:a16="http://schemas.microsoft.com/office/drawing/2014/main" val="4006309645"/>
                    </a:ext>
                  </a:extLst>
                </a:gridCol>
                <a:gridCol w="2312534">
                  <a:extLst>
                    <a:ext uri="{9D8B030D-6E8A-4147-A177-3AD203B41FA5}">
                      <a16:colId xmlns:a16="http://schemas.microsoft.com/office/drawing/2014/main" val="1077620390"/>
                    </a:ext>
                  </a:extLst>
                </a:gridCol>
              </a:tblGrid>
              <a:tr h="116365">
                <a:tc>
                  <a:txBody>
                    <a:bodyPr/>
                    <a:lstStyle/>
                    <a:p>
                      <a:pPr algn="l" rtl="0" fontAlgn="t"/>
                      <a:r>
                        <a:rPr lang="es-PE" sz="900" b="1" i="0" u="none" strike="noStrike">
                          <a:solidFill>
                            <a:srgbClr val="000000"/>
                          </a:solidFill>
                          <a:effectLst/>
                          <a:latin typeface="Corbel" panose="020B0503020204020204" pitchFamily="34" charset="0"/>
                        </a:rPr>
                        <a:t>Dpto.</a:t>
                      </a:r>
                    </a:p>
                  </a:txBody>
                  <a:tcPr marL="7291" marR="7291" marT="7291"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solidFill>
                      <a:srgbClr val="D2DDDA"/>
                    </a:solidFill>
                  </a:tcPr>
                </a:tc>
                <a:tc>
                  <a:txBody>
                    <a:bodyPr/>
                    <a:lstStyle/>
                    <a:p>
                      <a:pPr algn="l" rtl="0" fontAlgn="t"/>
                      <a:r>
                        <a:rPr lang="es-PE" sz="900" b="1" i="0" u="none" strike="noStrike">
                          <a:solidFill>
                            <a:srgbClr val="000000"/>
                          </a:solidFill>
                          <a:effectLst/>
                          <a:latin typeface="Corbel" panose="020B0503020204020204" pitchFamily="34" charset="0"/>
                        </a:rPr>
                        <a:t>Provincia</a:t>
                      </a:r>
                    </a:p>
                  </a:txBody>
                  <a:tcPr marL="7291" marR="7291" marT="7291"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solidFill>
                      <a:srgbClr val="D2DDDA"/>
                    </a:solidFill>
                  </a:tcPr>
                </a:tc>
                <a:tc>
                  <a:txBody>
                    <a:bodyPr/>
                    <a:lstStyle/>
                    <a:p>
                      <a:pPr algn="l" rtl="0" fontAlgn="t"/>
                      <a:r>
                        <a:rPr lang="es-PE" sz="900" b="1" i="0" u="none" strike="noStrike">
                          <a:solidFill>
                            <a:srgbClr val="000000"/>
                          </a:solidFill>
                          <a:effectLst/>
                          <a:latin typeface="Corbel" panose="020B0503020204020204" pitchFamily="34" charset="0"/>
                        </a:rPr>
                        <a:t>Distrito </a:t>
                      </a:r>
                    </a:p>
                  </a:txBody>
                  <a:tcPr marL="7291" marR="7291" marT="7291"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solidFill>
                      <a:srgbClr val="D2DDDA"/>
                    </a:solidFill>
                  </a:tcPr>
                </a:tc>
                <a:extLst>
                  <a:ext uri="{0D108BD9-81ED-4DB2-BD59-A6C34878D82A}">
                    <a16:rowId xmlns:a16="http://schemas.microsoft.com/office/drawing/2014/main" val="3822122032"/>
                  </a:ext>
                </a:extLst>
              </a:tr>
              <a:tr h="116365">
                <a:tc>
                  <a:txBody>
                    <a:bodyPr/>
                    <a:lstStyle/>
                    <a:p>
                      <a:pPr algn="l" fontAlgn="t"/>
                      <a:r>
                        <a:rPr lang="es-PE" sz="900" b="0" i="0" u="none" strike="noStrike">
                          <a:solidFill>
                            <a:srgbClr val="000000"/>
                          </a:solidFill>
                          <a:effectLst/>
                          <a:latin typeface="Corbel" panose="020B0503020204020204" pitchFamily="34" charset="0"/>
                        </a:rPr>
                        <a:t>Amazonas</a:t>
                      </a:r>
                    </a:p>
                  </a:txBody>
                  <a:tcPr marL="7291" marR="7291" marT="7291"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a:noFill/>
                    </a:lnB>
                  </a:tcPr>
                </a:tc>
                <a:tc>
                  <a:txBody>
                    <a:bodyPr/>
                    <a:lstStyle/>
                    <a:p>
                      <a:pPr algn="l" fontAlgn="t"/>
                      <a:r>
                        <a:rPr lang="es-PE" sz="900" b="0" i="0" u="none" strike="noStrike">
                          <a:solidFill>
                            <a:srgbClr val="000000"/>
                          </a:solidFill>
                          <a:effectLst/>
                          <a:latin typeface="Corbel" panose="020B0503020204020204" pitchFamily="34" charset="0"/>
                        </a:rPr>
                        <a:t>Chachapoyas</a:t>
                      </a:r>
                    </a:p>
                  </a:txBody>
                  <a:tcPr marL="7291" marR="7291" marT="7291"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tc>
                  <a:txBody>
                    <a:bodyPr/>
                    <a:lstStyle/>
                    <a:p>
                      <a:pPr algn="l" rtl="0" fontAlgn="t"/>
                      <a:r>
                        <a:rPr lang="es-PE" sz="900" b="0" i="0" u="none" strike="noStrike">
                          <a:solidFill>
                            <a:srgbClr val="000000"/>
                          </a:solidFill>
                          <a:effectLst/>
                          <a:latin typeface="Corbel" panose="020B0503020204020204" pitchFamily="34" charset="0"/>
                        </a:rPr>
                        <a:t>Chachapoyas, Molinopampa</a:t>
                      </a:r>
                    </a:p>
                  </a:txBody>
                  <a:tcPr marL="7291" marR="7291" marT="7291"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extLst>
                  <a:ext uri="{0D108BD9-81ED-4DB2-BD59-A6C34878D82A}">
                    <a16:rowId xmlns:a16="http://schemas.microsoft.com/office/drawing/2014/main" val="139316390"/>
                  </a:ext>
                </a:extLst>
              </a:tr>
              <a:tr h="116365">
                <a:tc>
                  <a:txBody>
                    <a:bodyPr/>
                    <a:lstStyle/>
                    <a:p>
                      <a:pPr algn="l" fontAlgn="t"/>
                      <a:r>
                        <a:rPr lang="es-PE" sz="900" b="0" i="0" u="none" strike="noStrike">
                          <a:solidFill>
                            <a:srgbClr val="000000"/>
                          </a:solidFill>
                          <a:effectLst/>
                          <a:latin typeface="Corbel" panose="020B0503020204020204" pitchFamily="34" charset="0"/>
                        </a:rPr>
                        <a:t> </a:t>
                      </a:r>
                    </a:p>
                  </a:txBody>
                  <a:tcPr marL="7291" marR="7291" marT="7291"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a:noFill/>
                    </a:lnT>
                    <a:lnB>
                      <a:noFill/>
                    </a:lnB>
                  </a:tcPr>
                </a:tc>
                <a:tc>
                  <a:txBody>
                    <a:bodyPr/>
                    <a:lstStyle/>
                    <a:p>
                      <a:pPr algn="l" fontAlgn="t"/>
                      <a:r>
                        <a:rPr lang="es-PE" sz="900" b="0" i="0" u="none" strike="noStrike">
                          <a:solidFill>
                            <a:srgbClr val="000000"/>
                          </a:solidFill>
                          <a:effectLst/>
                          <a:latin typeface="Corbel" panose="020B0503020204020204" pitchFamily="34" charset="0"/>
                        </a:rPr>
                        <a:t>Bagua</a:t>
                      </a:r>
                    </a:p>
                  </a:txBody>
                  <a:tcPr marL="7291" marR="7291" marT="7291"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tc>
                  <a:txBody>
                    <a:bodyPr/>
                    <a:lstStyle/>
                    <a:p>
                      <a:pPr algn="l" rtl="0" fontAlgn="t"/>
                      <a:r>
                        <a:rPr lang="es-PE" sz="900" b="0" i="0" u="none" strike="noStrike">
                          <a:solidFill>
                            <a:srgbClr val="000000"/>
                          </a:solidFill>
                          <a:effectLst/>
                          <a:latin typeface="Corbel" panose="020B0503020204020204" pitchFamily="34" charset="0"/>
                        </a:rPr>
                        <a:t>Aramango, Bagua, Copallín</a:t>
                      </a:r>
                    </a:p>
                  </a:txBody>
                  <a:tcPr marL="7291" marR="7291" marT="7291"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extLst>
                  <a:ext uri="{0D108BD9-81ED-4DB2-BD59-A6C34878D82A}">
                    <a16:rowId xmlns:a16="http://schemas.microsoft.com/office/drawing/2014/main" val="3797492854"/>
                  </a:ext>
                </a:extLst>
              </a:tr>
              <a:tr h="116365">
                <a:tc>
                  <a:txBody>
                    <a:bodyPr/>
                    <a:lstStyle/>
                    <a:p>
                      <a:pPr algn="l" fontAlgn="t"/>
                      <a:r>
                        <a:rPr lang="es-PE" sz="900" b="0" i="0" u="none" strike="noStrike">
                          <a:solidFill>
                            <a:srgbClr val="000000"/>
                          </a:solidFill>
                          <a:effectLst/>
                          <a:latin typeface="Corbel" panose="020B0503020204020204" pitchFamily="34" charset="0"/>
                        </a:rPr>
                        <a:t> </a:t>
                      </a:r>
                    </a:p>
                  </a:txBody>
                  <a:tcPr marL="7291" marR="7291" marT="7291"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a:noFill/>
                    </a:lnT>
                    <a:lnB>
                      <a:noFill/>
                    </a:lnB>
                  </a:tcPr>
                </a:tc>
                <a:tc>
                  <a:txBody>
                    <a:bodyPr/>
                    <a:lstStyle/>
                    <a:p>
                      <a:pPr algn="l" fontAlgn="t"/>
                      <a:r>
                        <a:rPr lang="es-PE" sz="900" b="0" i="0" u="none" strike="noStrike">
                          <a:solidFill>
                            <a:srgbClr val="000000"/>
                          </a:solidFill>
                          <a:effectLst/>
                          <a:latin typeface="Corbel" panose="020B0503020204020204" pitchFamily="34" charset="0"/>
                        </a:rPr>
                        <a:t>Bongará</a:t>
                      </a:r>
                    </a:p>
                  </a:txBody>
                  <a:tcPr marL="7291" marR="7291" marT="7291"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tc>
                  <a:txBody>
                    <a:bodyPr/>
                    <a:lstStyle/>
                    <a:p>
                      <a:pPr algn="l" rtl="0" fontAlgn="t"/>
                      <a:r>
                        <a:rPr lang="es-PE" sz="900" b="0" i="0" u="none" strike="noStrike">
                          <a:solidFill>
                            <a:srgbClr val="000000"/>
                          </a:solidFill>
                          <a:effectLst/>
                          <a:latin typeface="Corbel" panose="020B0503020204020204" pitchFamily="34" charset="0"/>
                        </a:rPr>
                        <a:t>Florida</a:t>
                      </a:r>
                    </a:p>
                  </a:txBody>
                  <a:tcPr marL="7291" marR="7291" marT="7291"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extLst>
                  <a:ext uri="{0D108BD9-81ED-4DB2-BD59-A6C34878D82A}">
                    <a16:rowId xmlns:a16="http://schemas.microsoft.com/office/drawing/2014/main" val="3452549162"/>
                  </a:ext>
                </a:extLst>
              </a:tr>
              <a:tr h="116365">
                <a:tc>
                  <a:txBody>
                    <a:bodyPr/>
                    <a:lstStyle/>
                    <a:p>
                      <a:pPr algn="l" fontAlgn="t"/>
                      <a:r>
                        <a:rPr lang="es-PE" sz="900" b="0" i="0" u="none" strike="noStrike">
                          <a:solidFill>
                            <a:srgbClr val="000000"/>
                          </a:solidFill>
                          <a:effectLst/>
                          <a:latin typeface="Corbel" panose="020B0503020204020204" pitchFamily="34" charset="0"/>
                        </a:rPr>
                        <a:t> </a:t>
                      </a:r>
                    </a:p>
                  </a:txBody>
                  <a:tcPr marL="7291" marR="7291" marT="7291"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a:noFill/>
                    </a:lnT>
                    <a:lnB>
                      <a:noFill/>
                    </a:lnB>
                  </a:tcPr>
                </a:tc>
                <a:tc>
                  <a:txBody>
                    <a:bodyPr/>
                    <a:lstStyle/>
                    <a:p>
                      <a:pPr algn="l" fontAlgn="t"/>
                      <a:r>
                        <a:rPr lang="es-PE" sz="900" b="0" i="0" u="none" strike="noStrike">
                          <a:solidFill>
                            <a:srgbClr val="000000"/>
                          </a:solidFill>
                          <a:effectLst/>
                          <a:latin typeface="Corbel" panose="020B0503020204020204" pitchFamily="34" charset="0"/>
                        </a:rPr>
                        <a:t>Condorcanqui</a:t>
                      </a:r>
                    </a:p>
                  </a:txBody>
                  <a:tcPr marL="7291" marR="7291" marT="7291"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tc>
                  <a:txBody>
                    <a:bodyPr/>
                    <a:lstStyle/>
                    <a:p>
                      <a:pPr algn="l" rtl="0" fontAlgn="t"/>
                      <a:r>
                        <a:rPr lang="es-PE" sz="900" b="0" i="0" u="none" strike="noStrike">
                          <a:solidFill>
                            <a:srgbClr val="000000"/>
                          </a:solidFill>
                          <a:effectLst/>
                          <a:latin typeface="Corbel" panose="020B0503020204020204" pitchFamily="34" charset="0"/>
                        </a:rPr>
                        <a:t>El Cenepa, Nieva</a:t>
                      </a:r>
                    </a:p>
                  </a:txBody>
                  <a:tcPr marL="7291" marR="7291" marT="7291"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extLst>
                  <a:ext uri="{0D108BD9-81ED-4DB2-BD59-A6C34878D82A}">
                    <a16:rowId xmlns:a16="http://schemas.microsoft.com/office/drawing/2014/main" val="4061388874"/>
                  </a:ext>
                </a:extLst>
              </a:tr>
              <a:tr h="116365">
                <a:tc>
                  <a:txBody>
                    <a:bodyPr/>
                    <a:lstStyle/>
                    <a:p>
                      <a:pPr algn="l" fontAlgn="t"/>
                      <a:r>
                        <a:rPr lang="es-PE" sz="900" b="0" i="0" u="none" strike="noStrike">
                          <a:solidFill>
                            <a:srgbClr val="000000"/>
                          </a:solidFill>
                          <a:effectLst/>
                          <a:latin typeface="Corbel" panose="020B0503020204020204" pitchFamily="34" charset="0"/>
                        </a:rPr>
                        <a:t> </a:t>
                      </a:r>
                    </a:p>
                  </a:txBody>
                  <a:tcPr marL="7291" marR="7291" marT="7291"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a:noFill/>
                    </a:lnT>
                    <a:lnB>
                      <a:noFill/>
                    </a:lnB>
                  </a:tcPr>
                </a:tc>
                <a:tc>
                  <a:txBody>
                    <a:bodyPr/>
                    <a:lstStyle/>
                    <a:p>
                      <a:pPr algn="l" fontAlgn="t"/>
                      <a:r>
                        <a:rPr lang="es-PE" sz="900" b="0" i="0" u="none" strike="noStrike">
                          <a:solidFill>
                            <a:srgbClr val="000000"/>
                          </a:solidFill>
                          <a:effectLst/>
                          <a:latin typeface="Corbel" panose="020B0503020204020204" pitchFamily="34" charset="0"/>
                        </a:rPr>
                        <a:t>Luya</a:t>
                      </a:r>
                    </a:p>
                  </a:txBody>
                  <a:tcPr marL="7291" marR="7291" marT="7291"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tc>
                  <a:txBody>
                    <a:bodyPr/>
                    <a:lstStyle/>
                    <a:p>
                      <a:pPr algn="l" rtl="0" fontAlgn="t"/>
                      <a:r>
                        <a:rPr lang="es-PE" sz="900" b="0" i="0" u="none" strike="noStrike">
                          <a:solidFill>
                            <a:srgbClr val="000000"/>
                          </a:solidFill>
                          <a:effectLst/>
                          <a:latin typeface="Corbel" panose="020B0503020204020204" pitchFamily="34" charset="0"/>
                        </a:rPr>
                        <a:t>Lámud, Luya</a:t>
                      </a:r>
                    </a:p>
                  </a:txBody>
                  <a:tcPr marL="7291" marR="7291" marT="7291"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extLst>
                  <a:ext uri="{0D108BD9-81ED-4DB2-BD59-A6C34878D82A}">
                    <a16:rowId xmlns:a16="http://schemas.microsoft.com/office/drawing/2014/main" val="1593780820"/>
                  </a:ext>
                </a:extLst>
              </a:tr>
              <a:tr h="224715">
                <a:tc>
                  <a:txBody>
                    <a:bodyPr/>
                    <a:lstStyle/>
                    <a:p>
                      <a:pPr algn="l" fontAlgn="t"/>
                      <a:r>
                        <a:rPr lang="es-PE" sz="900" b="0" i="0" u="none" strike="noStrike">
                          <a:solidFill>
                            <a:srgbClr val="000000"/>
                          </a:solidFill>
                          <a:effectLst/>
                          <a:latin typeface="Corbel" panose="020B0503020204020204" pitchFamily="34" charset="0"/>
                        </a:rPr>
                        <a:t> </a:t>
                      </a:r>
                    </a:p>
                  </a:txBody>
                  <a:tcPr marL="7291" marR="7291" marT="7291"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a:noFill/>
                    </a:lnT>
                    <a:lnB>
                      <a:noFill/>
                    </a:lnB>
                  </a:tcPr>
                </a:tc>
                <a:tc>
                  <a:txBody>
                    <a:bodyPr/>
                    <a:lstStyle/>
                    <a:p>
                      <a:pPr algn="l" fontAlgn="t"/>
                      <a:r>
                        <a:rPr lang="es-PE" sz="900" b="0" i="0" u="none" strike="noStrike">
                          <a:solidFill>
                            <a:srgbClr val="000000"/>
                          </a:solidFill>
                          <a:effectLst/>
                          <a:latin typeface="Corbel" panose="020B0503020204020204" pitchFamily="34" charset="0"/>
                        </a:rPr>
                        <a:t>Rodríguez de Mendoza</a:t>
                      </a:r>
                    </a:p>
                  </a:txBody>
                  <a:tcPr marL="7291" marR="7291" marT="7291"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tc>
                  <a:txBody>
                    <a:bodyPr/>
                    <a:lstStyle/>
                    <a:p>
                      <a:pPr algn="l" rtl="0" fontAlgn="t"/>
                      <a:r>
                        <a:rPr lang="es-PE" sz="900" b="0" i="0" u="none" strike="noStrike">
                          <a:solidFill>
                            <a:srgbClr val="000000"/>
                          </a:solidFill>
                          <a:effectLst/>
                          <a:latin typeface="Corbel" panose="020B0503020204020204" pitchFamily="34" charset="0"/>
                        </a:rPr>
                        <a:t>Longar, Omia</a:t>
                      </a:r>
                    </a:p>
                  </a:txBody>
                  <a:tcPr marL="7291" marR="7291" marT="7291"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extLst>
                  <a:ext uri="{0D108BD9-81ED-4DB2-BD59-A6C34878D82A}">
                    <a16:rowId xmlns:a16="http://schemas.microsoft.com/office/drawing/2014/main" val="2500243216"/>
                  </a:ext>
                </a:extLst>
              </a:tr>
              <a:tr h="116365">
                <a:tc>
                  <a:txBody>
                    <a:bodyPr/>
                    <a:lstStyle/>
                    <a:p>
                      <a:pPr algn="l" fontAlgn="t"/>
                      <a:r>
                        <a:rPr lang="es-PE" sz="900" b="0" i="0" u="none" strike="noStrike">
                          <a:solidFill>
                            <a:srgbClr val="000000"/>
                          </a:solidFill>
                          <a:effectLst/>
                          <a:latin typeface="Corbel" panose="020B0503020204020204" pitchFamily="34" charset="0"/>
                        </a:rPr>
                        <a:t> </a:t>
                      </a:r>
                    </a:p>
                  </a:txBody>
                  <a:tcPr marL="7291" marR="7291" marT="7291"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a:noFill/>
                    </a:lnT>
                    <a:lnB w="6350" cap="flat" cmpd="sng" algn="ctr">
                      <a:solidFill>
                        <a:srgbClr val="D2DDDA"/>
                      </a:solidFill>
                      <a:prstDash val="solid"/>
                      <a:round/>
                      <a:headEnd type="none" w="med" len="med"/>
                      <a:tailEnd type="none" w="med" len="med"/>
                    </a:lnB>
                  </a:tcPr>
                </a:tc>
                <a:tc>
                  <a:txBody>
                    <a:bodyPr/>
                    <a:lstStyle/>
                    <a:p>
                      <a:pPr algn="l" fontAlgn="t"/>
                      <a:r>
                        <a:rPr lang="es-PE" sz="900" b="0" i="0" u="none" strike="noStrike">
                          <a:solidFill>
                            <a:srgbClr val="000000"/>
                          </a:solidFill>
                          <a:effectLst/>
                          <a:latin typeface="Corbel" panose="020B0503020204020204" pitchFamily="34" charset="0"/>
                        </a:rPr>
                        <a:t>Utcubamba</a:t>
                      </a:r>
                    </a:p>
                  </a:txBody>
                  <a:tcPr marL="7291" marR="7291" marT="7291"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tc>
                  <a:txBody>
                    <a:bodyPr/>
                    <a:lstStyle/>
                    <a:p>
                      <a:pPr algn="l" rtl="0" fontAlgn="t"/>
                      <a:r>
                        <a:rPr lang="es-PE" sz="900" b="0" i="0" u="none" strike="noStrike">
                          <a:solidFill>
                            <a:srgbClr val="000000"/>
                          </a:solidFill>
                          <a:effectLst/>
                          <a:latin typeface="Corbel" panose="020B0503020204020204" pitchFamily="34" charset="0"/>
                        </a:rPr>
                        <a:t>Bagua Grande, Cajaruro</a:t>
                      </a:r>
                    </a:p>
                  </a:txBody>
                  <a:tcPr marL="7291" marR="7291" marT="7291"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extLst>
                  <a:ext uri="{0D108BD9-81ED-4DB2-BD59-A6C34878D82A}">
                    <a16:rowId xmlns:a16="http://schemas.microsoft.com/office/drawing/2014/main" val="1410650228"/>
                  </a:ext>
                </a:extLst>
              </a:tr>
              <a:tr h="116365">
                <a:tc>
                  <a:txBody>
                    <a:bodyPr/>
                    <a:lstStyle/>
                    <a:p>
                      <a:pPr algn="l" fontAlgn="t"/>
                      <a:r>
                        <a:rPr lang="es-PE" sz="900" b="0" i="0" u="none" strike="noStrike">
                          <a:solidFill>
                            <a:srgbClr val="000000"/>
                          </a:solidFill>
                          <a:effectLst/>
                          <a:latin typeface="Corbel" panose="020B0503020204020204" pitchFamily="34" charset="0"/>
                        </a:rPr>
                        <a:t>Áncash</a:t>
                      </a:r>
                    </a:p>
                  </a:txBody>
                  <a:tcPr marL="7291" marR="7291" marT="7291"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a:noFill/>
                    </a:lnB>
                  </a:tcPr>
                </a:tc>
                <a:tc>
                  <a:txBody>
                    <a:bodyPr/>
                    <a:lstStyle/>
                    <a:p>
                      <a:pPr algn="l" fontAlgn="t"/>
                      <a:r>
                        <a:rPr lang="es-PE" sz="900" b="0" i="0" u="none" strike="noStrike">
                          <a:solidFill>
                            <a:srgbClr val="000000"/>
                          </a:solidFill>
                          <a:effectLst/>
                          <a:latin typeface="Corbel" panose="020B0503020204020204" pitchFamily="34" charset="0"/>
                        </a:rPr>
                        <a:t>Huaraz</a:t>
                      </a:r>
                    </a:p>
                  </a:txBody>
                  <a:tcPr marL="7291" marR="7291" marT="7291"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tc>
                  <a:txBody>
                    <a:bodyPr/>
                    <a:lstStyle/>
                    <a:p>
                      <a:pPr algn="l" rtl="0" fontAlgn="t"/>
                      <a:r>
                        <a:rPr lang="es-PE" sz="900" b="0" i="0" u="none" strike="noStrike">
                          <a:solidFill>
                            <a:srgbClr val="000000"/>
                          </a:solidFill>
                          <a:effectLst/>
                          <a:latin typeface="Corbel" panose="020B0503020204020204" pitchFamily="34" charset="0"/>
                        </a:rPr>
                        <a:t>Cochabamba, Huaraz, Independencia</a:t>
                      </a:r>
                    </a:p>
                  </a:txBody>
                  <a:tcPr marL="7291" marR="7291" marT="7291"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extLst>
                  <a:ext uri="{0D108BD9-81ED-4DB2-BD59-A6C34878D82A}">
                    <a16:rowId xmlns:a16="http://schemas.microsoft.com/office/drawing/2014/main" val="1861173918"/>
                  </a:ext>
                </a:extLst>
              </a:tr>
              <a:tr h="116365">
                <a:tc>
                  <a:txBody>
                    <a:bodyPr/>
                    <a:lstStyle/>
                    <a:p>
                      <a:pPr algn="l" fontAlgn="t"/>
                      <a:r>
                        <a:rPr lang="es-PE" sz="900" b="0" i="0" u="none" strike="noStrike">
                          <a:solidFill>
                            <a:srgbClr val="000000"/>
                          </a:solidFill>
                          <a:effectLst/>
                          <a:latin typeface="Corbel" panose="020B0503020204020204" pitchFamily="34" charset="0"/>
                        </a:rPr>
                        <a:t> </a:t>
                      </a:r>
                    </a:p>
                  </a:txBody>
                  <a:tcPr marL="7291" marR="7291" marT="7291"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a:noFill/>
                    </a:lnT>
                    <a:lnB>
                      <a:noFill/>
                    </a:lnB>
                  </a:tcPr>
                </a:tc>
                <a:tc>
                  <a:txBody>
                    <a:bodyPr/>
                    <a:lstStyle/>
                    <a:p>
                      <a:pPr algn="l" fontAlgn="t"/>
                      <a:r>
                        <a:rPr lang="es-PE" sz="900" b="0" i="0" u="none" strike="noStrike">
                          <a:solidFill>
                            <a:srgbClr val="000000"/>
                          </a:solidFill>
                          <a:effectLst/>
                          <a:latin typeface="Corbel" panose="020B0503020204020204" pitchFamily="34" charset="0"/>
                        </a:rPr>
                        <a:t>Bolognesi</a:t>
                      </a:r>
                    </a:p>
                  </a:txBody>
                  <a:tcPr marL="7291" marR="7291" marT="7291"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tc>
                  <a:txBody>
                    <a:bodyPr/>
                    <a:lstStyle/>
                    <a:p>
                      <a:pPr algn="l" rtl="0" fontAlgn="t"/>
                      <a:r>
                        <a:rPr lang="es-PE" sz="900" b="0" i="0" u="none" strike="noStrike">
                          <a:solidFill>
                            <a:srgbClr val="000000"/>
                          </a:solidFill>
                          <a:effectLst/>
                          <a:latin typeface="Corbel" panose="020B0503020204020204" pitchFamily="34" charset="0"/>
                        </a:rPr>
                        <a:t>Canis, Colquioc</a:t>
                      </a:r>
                    </a:p>
                  </a:txBody>
                  <a:tcPr marL="7291" marR="7291" marT="7291"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extLst>
                  <a:ext uri="{0D108BD9-81ED-4DB2-BD59-A6C34878D82A}">
                    <a16:rowId xmlns:a16="http://schemas.microsoft.com/office/drawing/2014/main" val="1032907984"/>
                  </a:ext>
                </a:extLst>
              </a:tr>
              <a:tr h="116365">
                <a:tc>
                  <a:txBody>
                    <a:bodyPr/>
                    <a:lstStyle/>
                    <a:p>
                      <a:pPr algn="l" fontAlgn="t"/>
                      <a:r>
                        <a:rPr lang="es-PE" sz="900" b="0" i="0" u="none" strike="noStrike">
                          <a:solidFill>
                            <a:srgbClr val="000000"/>
                          </a:solidFill>
                          <a:effectLst/>
                          <a:latin typeface="Corbel" panose="020B0503020204020204" pitchFamily="34" charset="0"/>
                        </a:rPr>
                        <a:t> </a:t>
                      </a:r>
                    </a:p>
                  </a:txBody>
                  <a:tcPr marL="7291" marR="7291" marT="7291"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a:noFill/>
                    </a:lnT>
                    <a:lnB>
                      <a:noFill/>
                    </a:lnB>
                  </a:tcPr>
                </a:tc>
                <a:tc>
                  <a:txBody>
                    <a:bodyPr/>
                    <a:lstStyle/>
                    <a:p>
                      <a:pPr algn="l" fontAlgn="t"/>
                      <a:r>
                        <a:rPr lang="es-PE" sz="900" b="0" i="0" u="none" strike="noStrike">
                          <a:solidFill>
                            <a:srgbClr val="000000"/>
                          </a:solidFill>
                          <a:effectLst/>
                          <a:latin typeface="Corbel" panose="020B0503020204020204" pitchFamily="34" charset="0"/>
                        </a:rPr>
                        <a:t>Carhuaz</a:t>
                      </a:r>
                    </a:p>
                  </a:txBody>
                  <a:tcPr marL="7291" marR="7291" marT="7291"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tc>
                  <a:txBody>
                    <a:bodyPr/>
                    <a:lstStyle/>
                    <a:p>
                      <a:pPr algn="l" rtl="0" fontAlgn="t"/>
                      <a:r>
                        <a:rPr lang="es-PE" sz="900" b="0" i="0" u="none" strike="noStrike">
                          <a:solidFill>
                            <a:srgbClr val="000000"/>
                          </a:solidFill>
                          <a:effectLst/>
                          <a:latin typeface="Corbel" panose="020B0503020204020204" pitchFamily="34" charset="0"/>
                        </a:rPr>
                        <a:t>Anta, Carhuaz</a:t>
                      </a:r>
                    </a:p>
                  </a:txBody>
                  <a:tcPr marL="7291" marR="7291" marT="7291"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extLst>
                  <a:ext uri="{0D108BD9-81ED-4DB2-BD59-A6C34878D82A}">
                    <a16:rowId xmlns:a16="http://schemas.microsoft.com/office/drawing/2014/main" val="3499433870"/>
                  </a:ext>
                </a:extLst>
              </a:tr>
              <a:tr h="116365">
                <a:tc>
                  <a:txBody>
                    <a:bodyPr/>
                    <a:lstStyle/>
                    <a:p>
                      <a:pPr algn="l" fontAlgn="t"/>
                      <a:r>
                        <a:rPr lang="es-PE" sz="900" b="0" i="0" u="none" strike="noStrike">
                          <a:solidFill>
                            <a:srgbClr val="000000"/>
                          </a:solidFill>
                          <a:effectLst/>
                          <a:latin typeface="Corbel" panose="020B0503020204020204" pitchFamily="34" charset="0"/>
                        </a:rPr>
                        <a:t> </a:t>
                      </a:r>
                    </a:p>
                  </a:txBody>
                  <a:tcPr marL="7291" marR="7291" marT="7291"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a:noFill/>
                    </a:lnT>
                    <a:lnB>
                      <a:noFill/>
                    </a:lnB>
                  </a:tcPr>
                </a:tc>
                <a:tc>
                  <a:txBody>
                    <a:bodyPr/>
                    <a:lstStyle/>
                    <a:p>
                      <a:pPr algn="l" fontAlgn="t"/>
                      <a:r>
                        <a:rPr lang="es-PE" sz="900" b="0" i="0" u="none" strike="noStrike">
                          <a:solidFill>
                            <a:srgbClr val="000000"/>
                          </a:solidFill>
                          <a:effectLst/>
                          <a:latin typeface="Corbel" panose="020B0503020204020204" pitchFamily="34" charset="0"/>
                        </a:rPr>
                        <a:t>Casma</a:t>
                      </a:r>
                    </a:p>
                  </a:txBody>
                  <a:tcPr marL="7291" marR="7291" marT="7291"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tc>
                  <a:txBody>
                    <a:bodyPr/>
                    <a:lstStyle/>
                    <a:p>
                      <a:pPr algn="l" rtl="0" fontAlgn="t"/>
                      <a:r>
                        <a:rPr lang="es-PE" sz="900" b="0" i="0" u="none" strike="noStrike">
                          <a:solidFill>
                            <a:srgbClr val="000000"/>
                          </a:solidFill>
                          <a:effectLst/>
                          <a:latin typeface="Corbel" panose="020B0503020204020204" pitchFamily="34" charset="0"/>
                        </a:rPr>
                        <a:t>Casma, Comandante Noél, Yaután</a:t>
                      </a:r>
                    </a:p>
                  </a:txBody>
                  <a:tcPr marL="7291" marR="7291" marT="7291"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extLst>
                  <a:ext uri="{0D108BD9-81ED-4DB2-BD59-A6C34878D82A}">
                    <a16:rowId xmlns:a16="http://schemas.microsoft.com/office/drawing/2014/main" val="2789490772"/>
                  </a:ext>
                </a:extLst>
              </a:tr>
              <a:tr h="116365">
                <a:tc>
                  <a:txBody>
                    <a:bodyPr/>
                    <a:lstStyle/>
                    <a:p>
                      <a:pPr algn="l" fontAlgn="t"/>
                      <a:r>
                        <a:rPr lang="es-PE" sz="900" b="0" i="0" u="none" strike="noStrike">
                          <a:solidFill>
                            <a:srgbClr val="000000"/>
                          </a:solidFill>
                          <a:effectLst/>
                          <a:latin typeface="Corbel" panose="020B0503020204020204" pitchFamily="34" charset="0"/>
                        </a:rPr>
                        <a:t> </a:t>
                      </a:r>
                    </a:p>
                  </a:txBody>
                  <a:tcPr marL="7291" marR="7291" marT="7291"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a:noFill/>
                    </a:lnT>
                    <a:lnB>
                      <a:noFill/>
                    </a:lnB>
                  </a:tcPr>
                </a:tc>
                <a:tc>
                  <a:txBody>
                    <a:bodyPr/>
                    <a:lstStyle/>
                    <a:p>
                      <a:pPr algn="l" fontAlgn="t"/>
                      <a:r>
                        <a:rPr lang="es-PE" sz="900" b="0" i="0" u="none" strike="noStrike">
                          <a:solidFill>
                            <a:srgbClr val="000000"/>
                          </a:solidFill>
                          <a:effectLst/>
                          <a:latin typeface="Corbel" panose="020B0503020204020204" pitchFamily="34" charset="0"/>
                        </a:rPr>
                        <a:t>Huari</a:t>
                      </a:r>
                    </a:p>
                  </a:txBody>
                  <a:tcPr marL="7291" marR="7291" marT="7291"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tc>
                  <a:txBody>
                    <a:bodyPr/>
                    <a:lstStyle/>
                    <a:p>
                      <a:pPr algn="l" rtl="0" fontAlgn="t"/>
                      <a:r>
                        <a:rPr lang="es-PE" sz="900" b="0" i="0" u="none" strike="noStrike">
                          <a:solidFill>
                            <a:srgbClr val="000000"/>
                          </a:solidFill>
                          <a:effectLst/>
                          <a:latin typeface="Corbel" panose="020B0503020204020204" pitchFamily="34" charset="0"/>
                        </a:rPr>
                        <a:t>Cajay, San Marcos</a:t>
                      </a:r>
                    </a:p>
                  </a:txBody>
                  <a:tcPr marL="7291" marR="7291" marT="7291"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extLst>
                  <a:ext uri="{0D108BD9-81ED-4DB2-BD59-A6C34878D82A}">
                    <a16:rowId xmlns:a16="http://schemas.microsoft.com/office/drawing/2014/main" val="2032206690"/>
                  </a:ext>
                </a:extLst>
              </a:tr>
              <a:tr h="116365">
                <a:tc>
                  <a:txBody>
                    <a:bodyPr/>
                    <a:lstStyle/>
                    <a:p>
                      <a:pPr algn="l" fontAlgn="t"/>
                      <a:r>
                        <a:rPr lang="es-PE" sz="900" b="0" i="0" u="none" strike="noStrike">
                          <a:solidFill>
                            <a:srgbClr val="000000"/>
                          </a:solidFill>
                          <a:effectLst/>
                          <a:latin typeface="Corbel" panose="020B0503020204020204" pitchFamily="34" charset="0"/>
                        </a:rPr>
                        <a:t> </a:t>
                      </a:r>
                    </a:p>
                  </a:txBody>
                  <a:tcPr marL="7291" marR="7291" marT="7291"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a:noFill/>
                    </a:lnT>
                    <a:lnB>
                      <a:noFill/>
                    </a:lnB>
                  </a:tcPr>
                </a:tc>
                <a:tc>
                  <a:txBody>
                    <a:bodyPr/>
                    <a:lstStyle/>
                    <a:p>
                      <a:pPr algn="l" fontAlgn="t"/>
                      <a:r>
                        <a:rPr lang="es-PE" sz="900" b="0" i="0" u="none" strike="noStrike">
                          <a:solidFill>
                            <a:srgbClr val="000000"/>
                          </a:solidFill>
                          <a:effectLst/>
                          <a:latin typeface="Corbel" panose="020B0503020204020204" pitchFamily="34" charset="0"/>
                        </a:rPr>
                        <a:t>Huaylas</a:t>
                      </a:r>
                    </a:p>
                  </a:txBody>
                  <a:tcPr marL="7291" marR="7291" marT="7291"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tc>
                  <a:txBody>
                    <a:bodyPr/>
                    <a:lstStyle/>
                    <a:p>
                      <a:pPr algn="l" rtl="0" fontAlgn="t"/>
                      <a:r>
                        <a:rPr lang="es-PE" sz="900" b="0" i="0" u="none" strike="noStrike">
                          <a:solidFill>
                            <a:srgbClr val="000000"/>
                          </a:solidFill>
                          <a:effectLst/>
                          <a:latin typeface="Corbel" panose="020B0503020204020204" pitchFamily="34" charset="0"/>
                        </a:rPr>
                        <a:t>Caraz, Huata, Huaylas</a:t>
                      </a:r>
                    </a:p>
                  </a:txBody>
                  <a:tcPr marL="7291" marR="7291" marT="7291"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extLst>
                  <a:ext uri="{0D108BD9-81ED-4DB2-BD59-A6C34878D82A}">
                    <a16:rowId xmlns:a16="http://schemas.microsoft.com/office/drawing/2014/main" val="2935934506"/>
                  </a:ext>
                </a:extLst>
              </a:tr>
              <a:tr h="116365">
                <a:tc>
                  <a:txBody>
                    <a:bodyPr/>
                    <a:lstStyle/>
                    <a:p>
                      <a:pPr algn="l" fontAlgn="t"/>
                      <a:r>
                        <a:rPr lang="es-PE" sz="900" b="0" i="0" u="none" strike="noStrike">
                          <a:solidFill>
                            <a:srgbClr val="000000"/>
                          </a:solidFill>
                          <a:effectLst/>
                          <a:latin typeface="Corbel" panose="020B0503020204020204" pitchFamily="34" charset="0"/>
                        </a:rPr>
                        <a:t> </a:t>
                      </a:r>
                    </a:p>
                  </a:txBody>
                  <a:tcPr marL="7291" marR="7291" marT="7291"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a:noFill/>
                    </a:lnT>
                    <a:lnB>
                      <a:noFill/>
                    </a:lnB>
                  </a:tcPr>
                </a:tc>
                <a:tc>
                  <a:txBody>
                    <a:bodyPr/>
                    <a:lstStyle/>
                    <a:p>
                      <a:pPr algn="l" fontAlgn="t"/>
                      <a:r>
                        <a:rPr lang="es-PE" sz="900" b="0" i="0" u="none" strike="noStrike">
                          <a:solidFill>
                            <a:srgbClr val="000000"/>
                          </a:solidFill>
                          <a:effectLst/>
                          <a:latin typeface="Corbel" panose="020B0503020204020204" pitchFamily="34" charset="0"/>
                        </a:rPr>
                        <a:t>Pallasca</a:t>
                      </a:r>
                    </a:p>
                  </a:txBody>
                  <a:tcPr marL="7291" marR="7291" marT="7291"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tc>
                  <a:txBody>
                    <a:bodyPr/>
                    <a:lstStyle/>
                    <a:p>
                      <a:pPr algn="l" rtl="0" fontAlgn="t"/>
                      <a:r>
                        <a:rPr lang="es-PE" sz="900" b="0" i="0" u="none" strike="noStrike">
                          <a:solidFill>
                            <a:srgbClr val="000000"/>
                          </a:solidFill>
                          <a:effectLst/>
                          <a:latin typeface="Corbel" panose="020B0503020204020204" pitchFamily="34" charset="0"/>
                        </a:rPr>
                        <a:t>Tauca</a:t>
                      </a:r>
                    </a:p>
                  </a:txBody>
                  <a:tcPr marL="7291" marR="7291" marT="7291"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extLst>
                  <a:ext uri="{0D108BD9-81ED-4DB2-BD59-A6C34878D82A}">
                    <a16:rowId xmlns:a16="http://schemas.microsoft.com/office/drawing/2014/main" val="2806734103"/>
                  </a:ext>
                </a:extLst>
              </a:tr>
              <a:tr h="116365">
                <a:tc>
                  <a:txBody>
                    <a:bodyPr/>
                    <a:lstStyle/>
                    <a:p>
                      <a:pPr algn="l" fontAlgn="t"/>
                      <a:r>
                        <a:rPr lang="es-PE" sz="900" b="0" i="0" u="none" strike="noStrike">
                          <a:solidFill>
                            <a:srgbClr val="000000"/>
                          </a:solidFill>
                          <a:effectLst/>
                          <a:latin typeface="Corbel" panose="020B0503020204020204" pitchFamily="34" charset="0"/>
                        </a:rPr>
                        <a:t> </a:t>
                      </a:r>
                    </a:p>
                  </a:txBody>
                  <a:tcPr marL="7291" marR="7291" marT="7291"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a:noFill/>
                    </a:lnT>
                    <a:lnB>
                      <a:noFill/>
                    </a:lnB>
                  </a:tcPr>
                </a:tc>
                <a:tc>
                  <a:txBody>
                    <a:bodyPr/>
                    <a:lstStyle/>
                    <a:p>
                      <a:pPr algn="l" fontAlgn="t"/>
                      <a:r>
                        <a:rPr lang="es-PE" sz="900" b="0" i="0" u="none" strike="noStrike">
                          <a:solidFill>
                            <a:srgbClr val="000000"/>
                          </a:solidFill>
                          <a:effectLst/>
                          <a:latin typeface="Corbel" panose="020B0503020204020204" pitchFamily="34" charset="0"/>
                        </a:rPr>
                        <a:t>Pomabamba</a:t>
                      </a:r>
                    </a:p>
                  </a:txBody>
                  <a:tcPr marL="7291" marR="7291" marT="7291"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tc>
                  <a:txBody>
                    <a:bodyPr/>
                    <a:lstStyle/>
                    <a:p>
                      <a:pPr algn="l" rtl="0" fontAlgn="t"/>
                      <a:r>
                        <a:rPr lang="es-PE" sz="900" b="0" i="0" u="none" strike="noStrike">
                          <a:solidFill>
                            <a:srgbClr val="000000"/>
                          </a:solidFill>
                          <a:effectLst/>
                          <a:latin typeface="Corbel" panose="020B0503020204020204" pitchFamily="34" charset="0"/>
                        </a:rPr>
                        <a:t>Pomabamba</a:t>
                      </a:r>
                    </a:p>
                  </a:txBody>
                  <a:tcPr marL="7291" marR="7291" marT="7291"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extLst>
                  <a:ext uri="{0D108BD9-81ED-4DB2-BD59-A6C34878D82A}">
                    <a16:rowId xmlns:a16="http://schemas.microsoft.com/office/drawing/2014/main" val="2782585004"/>
                  </a:ext>
                </a:extLst>
              </a:tr>
              <a:tr h="116365">
                <a:tc>
                  <a:txBody>
                    <a:bodyPr/>
                    <a:lstStyle/>
                    <a:p>
                      <a:pPr algn="l" fontAlgn="t"/>
                      <a:r>
                        <a:rPr lang="es-PE" sz="900" b="0" i="0" u="none" strike="noStrike">
                          <a:solidFill>
                            <a:srgbClr val="000000"/>
                          </a:solidFill>
                          <a:effectLst/>
                          <a:latin typeface="Corbel" panose="020B0503020204020204" pitchFamily="34" charset="0"/>
                        </a:rPr>
                        <a:t> </a:t>
                      </a:r>
                    </a:p>
                  </a:txBody>
                  <a:tcPr marL="7291" marR="7291" marT="7291"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a:noFill/>
                    </a:lnT>
                    <a:lnB>
                      <a:noFill/>
                    </a:lnB>
                  </a:tcPr>
                </a:tc>
                <a:tc>
                  <a:txBody>
                    <a:bodyPr/>
                    <a:lstStyle/>
                    <a:p>
                      <a:pPr algn="l" fontAlgn="t"/>
                      <a:r>
                        <a:rPr lang="es-PE" sz="900" b="0" i="0" u="none" strike="noStrike">
                          <a:solidFill>
                            <a:srgbClr val="000000"/>
                          </a:solidFill>
                          <a:effectLst/>
                          <a:latin typeface="Corbel" panose="020B0503020204020204" pitchFamily="34" charset="0"/>
                        </a:rPr>
                        <a:t>Recuay</a:t>
                      </a:r>
                    </a:p>
                  </a:txBody>
                  <a:tcPr marL="7291" marR="7291" marT="7291"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tc>
                  <a:txBody>
                    <a:bodyPr/>
                    <a:lstStyle/>
                    <a:p>
                      <a:pPr algn="l" rtl="0" fontAlgn="t"/>
                      <a:r>
                        <a:rPr lang="es-PE" sz="900" b="0" i="0" u="none" strike="noStrike">
                          <a:solidFill>
                            <a:srgbClr val="000000"/>
                          </a:solidFill>
                          <a:effectLst/>
                          <a:latin typeface="Corbel" panose="020B0503020204020204" pitchFamily="34" charset="0"/>
                        </a:rPr>
                        <a:t>Recuay</a:t>
                      </a:r>
                    </a:p>
                  </a:txBody>
                  <a:tcPr marL="7291" marR="7291" marT="7291"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extLst>
                  <a:ext uri="{0D108BD9-81ED-4DB2-BD59-A6C34878D82A}">
                    <a16:rowId xmlns:a16="http://schemas.microsoft.com/office/drawing/2014/main" val="1273486645"/>
                  </a:ext>
                </a:extLst>
              </a:tr>
              <a:tr h="224715">
                <a:tc>
                  <a:txBody>
                    <a:bodyPr/>
                    <a:lstStyle/>
                    <a:p>
                      <a:pPr algn="l" fontAlgn="t"/>
                      <a:r>
                        <a:rPr lang="es-PE" sz="900" b="0" i="0" u="none" strike="noStrike">
                          <a:solidFill>
                            <a:srgbClr val="000000"/>
                          </a:solidFill>
                          <a:effectLst/>
                          <a:latin typeface="Corbel" panose="020B0503020204020204" pitchFamily="34" charset="0"/>
                        </a:rPr>
                        <a:t> </a:t>
                      </a:r>
                    </a:p>
                  </a:txBody>
                  <a:tcPr marL="7291" marR="7291" marT="7291"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a:noFill/>
                    </a:lnT>
                    <a:lnB>
                      <a:noFill/>
                    </a:lnB>
                  </a:tcPr>
                </a:tc>
                <a:tc>
                  <a:txBody>
                    <a:bodyPr/>
                    <a:lstStyle/>
                    <a:p>
                      <a:pPr algn="l" fontAlgn="t"/>
                      <a:r>
                        <a:rPr lang="es-PE" sz="900" b="0" i="0" u="none" strike="noStrike">
                          <a:solidFill>
                            <a:srgbClr val="000000"/>
                          </a:solidFill>
                          <a:effectLst/>
                          <a:latin typeface="Corbel" panose="020B0503020204020204" pitchFamily="34" charset="0"/>
                        </a:rPr>
                        <a:t>Santa</a:t>
                      </a:r>
                    </a:p>
                  </a:txBody>
                  <a:tcPr marL="7291" marR="7291" marT="7291"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tc>
                  <a:txBody>
                    <a:bodyPr/>
                    <a:lstStyle/>
                    <a:p>
                      <a:pPr algn="l" rtl="0" fontAlgn="t"/>
                      <a:r>
                        <a:rPr lang="es-PE" sz="900" b="0" i="0" u="none" strike="noStrike">
                          <a:solidFill>
                            <a:srgbClr val="000000"/>
                          </a:solidFill>
                          <a:effectLst/>
                          <a:latin typeface="Corbel" panose="020B0503020204020204" pitchFamily="34" charset="0"/>
                        </a:rPr>
                        <a:t>Chimbote, Macate, Nepeña, Nuevo Chimbote, Santa</a:t>
                      </a:r>
                    </a:p>
                  </a:txBody>
                  <a:tcPr marL="7291" marR="7291" marT="7291"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extLst>
                  <a:ext uri="{0D108BD9-81ED-4DB2-BD59-A6C34878D82A}">
                    <a16:rowId xmlns:a16="http://schemas.microsoft.com/office/drawing/2014/main" val="521061513"/>
                  </a:ext>
                </a:extLst>
              </a:tr>
              <a:tr h="116365">
                <a:tc>
                  <a:txBody>
                    <a:bodyPr/>
                    <a:lstStyle/>
                    <a:p>
                      <a:pPr algn="l" fontAlgn="t"/>
                      <a:r>
                        <a:rPr lang="es-PE" sz="900" b="0" i="0" u="none" strike="noStrike">
                          <a:solidFill>
                            <a:srgbClr val="000000"/>
                          </a:solidFill>
                          <a:effectLst/>
                          <a:latin typeface="Corbel" panose="020B0503020204020204" pitchFamily="34" charset="0"/>
                        </a:rPr>
                        <a:t> </a:t>
                      </a:r>
                    </a:p>
                  </a:txBody>
                  <a:tcPr marL="7291" marR="7291" marT="7291"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a:noFill/>
                    </a:lnT>
                    <a:lnB>
                      <a:noFill/>
                    </a:lnB>
                  </a:tcPr>
                </a:tc>
                <a:tc>
                  <a:txBody>
                    <a:bodyPr/>
                    <a:lstStyle/>
                    <a:p>
                      <a:pPr algn="l" fontAlgn="t"/>
                      <a:r>
                        <a:rPr lang="es-PE" sz="900" b="0" i="0" u="none" strike="noStrike">
                          <a:solidFill>
                            <a:srgbClr val="000000"/>
                          </a:solidFill>
                          <a:effectLst/>
                          <a:latin typeface="Corbel" panose="020B0503020204020204" pitchFamily="34" charset="0"/>
                        </a:rPr>
                        <a:t>Sihuas</a:t>
                      </a:r>
                    </a:p>
                  </a:txBody>
                  <a:tcPr marL="7291" marR="7291" marT="7291"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tc>
                  <a:txBody>
                    <a:bodyPr/>
                    <a:lstStyle/>
                    <a:p>
                      <a:pPr algn="l" rtl="0" fontAlgn="t"/>
                      <a:r>
                        <a:rPr lang="es-PE" sz="900" b="0" i="0" u="none" strike="noStrike">
                          <a:solidFill>
                            <a:srgbClr val="000000"/>
                          </a:solidFill>
                          <a:effectLst/>
                          <a:latin typeface="Corbel" panose="020B0503020204020204" pitchFamily="34" charset="0"/>
                        </a:rPr>
                        <a:t>Cashapampa, Sicsibamba, Sihuas</a:t>
                      </a:r>
                    </a:p>
                  </a:txBody>
                  <a:tcPr marL="7291" marR="7291" marT="7291"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extLst>
                  <a:ext uri="{0D108BD9-81ED-4DB2-BD59-A6C34878D82A}">
                    <a16:rowId xmlns:a16="http://schemas.microsoft.com/office/drawing/2014/main" val="245525457"/>
                  </a:ext>
                </a:extLst>
              </a:tr>
              <a:tr h="116365">
                <a:tc>
                  <a:txBody>
                    <a:bodyPr/>
                    <a:lstStyle/>
                    <a:p>
                      <a:pPr algn="l" fontAlgn="t"/>
                      <a:r>
                        <a:rPr lang="es-PE" sz="900" b="0" i="0" u="none" strike="noStrike">
                          <a:solidFill>
                            <a:srgbClr val="000000"/>
                          </a:solidFill>
                          <a:effectLst/>
                          <a:latin typeface="Corbel" panose="020B0503020204020204" pitchFamily="34" charset="0"/>
                        </a:rPr>
                        <a:t> </a:t>
                      </a:r>
                    </a:p>
                  </a:txBody>
                  <a:tcPr marL="7291" marR="7291" marT="7291"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a:noFill/>
                    </a:lnT>
                    <a:lnB w="6350" cap="flat" cmpd="sng" algn="ctr">
                      <a:solidFill>
                        <a:srgbClr val="D2DDDA"/>
                      </a:solidFill>
                      <a:prstDash val="solid"/>
                      <a:round/>
                      <a:headEnd type="none" w="med" len="med"/>
                      <a:tailEnd type="none" w="med" len="med"/>
                    </a:lnB>
                  </a:tcPr>
                </a:tc>
                <a:tc>
                  <a:txBody>
                    <a:bodyPr/>
                    <a:lstStyle/>
                    <a:p>
                      <a:pPr algn="l" fontAlgn="t"/>
                      <a:r>
                        <a:rPr lang="es-PE" sz="900" b="0" i="0" u="none" strike="noStrike">
                          <a:solidFill>
                            <a:srgbClr val="000000"/>
                          </a:solidFill>
                          <a:effectLst/>
                          <a:latin typeface="Corbel" panose="020B0503020204020204" pitchFamily="34" charset="0"/>
                        </a:rPr>
                        <a:t>Yungay</a:t>
                      </a:r>
                    </a:p>
                  </a:txBody>
                  <a:tcPr marL="7291" marR="7291" marT="7291"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tc>
                  <a:txBody>
                    <a:bodyPr/>
                    <a:lstStyle/>
                    <a:p>
                      <a:pPr algn="l" rtl="0" fontAlgn="t"/>
                      <a:r>
                        <a:rPr lang="es-PE" sz="900" b="0" i="0" u="none" strike="noStrike">
                          <a:solidFill>
                            <a:srgbClr val="000000"/>
                          </a:solidFill>
                          <a:effectLst/>
                          <a:latin typeface="Corbel" panose="020B0503020204020204" pitchFamily="34" charset="0"/>
                        </a:rPr>
                        <a:t>Mancos, Yanama, Yungay</a:t>
                      </a:r>
                    </a:p>
                  </a:txBody>
                  <a:tcPr marL="7291" marR="7291" marT="7291"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extLst>
                  <a:ext uri="{0D108BD9-81ED-4DB2-BD59-A6C34878D82A}">
                    <a16:rowId xmlns:a16="http://schemas.microsoft.com/office/drawing/2014/main" val="1658301351"/>
                  </a:ext>
                </a:extLst>
              </a:tr>
              <a:tr h="116365">
                <a:tc>
                  <a:txBody>
                    <a:bodyPr/>
                    <a:lstStyle/>
                    <a:p>
                      <a:pPr algn="l" fontAlgn="t"/>
                      <a:r>
                        <a:rPr lang="es-PE" sz="900" b="0" i="0" u="none" strike="noStrike">
                          <a:solidFill>
                            <a:srgbClr val="000000"/>
                          </a:solidFill>
                          <a:effectLst/>
                          <a:latin typeface="Corbel" panose="020B0503020204020204" pitchFamily="34" charset="0"/>
                        </a:rPr>
                        <a:t>Apurímac</a:t>
                      </a:r>
                    </a:p>
                  </a:txBody>
                  <a:tcPr marL="7291" marR="7291" marT="7291"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a:noFill/>
                    </a:lnB>
                  </a:tcPr>
                </a:tc>
                <a:tc>
                  <a:txBody>
                    <a:bodyPr/>
                    <a:lstStyle/>
                    <a:p>
                      <a:pPr algn="l" fontAlgn="t"/>
                      <a:r>
                        <a:rPr lang="es-PE" sz="900" b="0" i="0" u="none" strike="noStrike">
                          <a:solidFill>
                            <a:srgbClr val="000000"/>
                          </a:solidFill>
                          <a:effectLst/>
                          <a:latin typeface="Corbel" panose="020B0503020204020204" pitchFamily="34" charset="0"/>
                        </a:rPr>
                        <a:t>Abancay</a:t>
                      </a:r>
                    </a:p>
                  </a:txBody>
                  <a:tcPr marL="7291" marR="7291" marT="7291"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tc>
                  <a:txBody>
                    <a:bodyPr/>
                    <a:lstStyle/>
                    <a:p>
                      <a:pPr algn="l" rtl="0" fontAlgn="t"/>
                      <a:r>
                        <a:rPr lang="es-PE" sz="900" b="0" i="0" u="none" strike="noStrike">
                          <a:solidFill>
                            <a:srgbClr val="000000"/>
                          </a:solidFill>
                          <a:effectLst/>
                          <a:latin typeface="Corbel" panose="020B0503020204020204" pitchFamily="34" charset="0"/>
                        </a:rPr>
                        <a:t>Abancay, Circa, Curahuasi, Lambrama</a:t>
                      </a:r>
                    </a:p>
                  </a:txBody>
                  <a:tcPr marL="7291" marR="7291" marT="7291"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extLst>
                  <a:ext uri="{0D108BD9-81ED-4DB2-BD59-A6C34878D82A}">
                    <a16:rowId xmlns:a16="http://schemas.microsoft.com/office/drawing/2014/main" val="177496019"/>
                  </a:ext>
                </a:extLst>
              </a:tr>
              <a:tr h="116365">
                <a:tc>
                  <a:txBody>
                    <a:bodyPr/>
                    <a:lstStyle/>
                    <a:p>
                      <a:pPr algn="l" fontAlgn="t"/>
                      <a:r>
                        <a:rPr lang="es-PE" sz="900" b="0" i="0" u="none" strike="noStrike">
                          <a:solidFill>
                            <a:srgbClr val="000000"/>
                          </a:solidFill>
                          <a:effectLst/>
                          <a:latin typeface="Corbel" panose="020B0503020204020204" pitchFamily="34" charset="0"/>
                        </a:rPr>
                        <a:t> </a:t>
                      </a:r>
                    </a:p>
                  </a:txBody>
                  <a:tcPr marL="7291" marR="7291" marT="7291"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a:noFill/>
                    </a:lnT>
                    <a:lnB>
                      <a:noFill/>
                    </a:lnB>
                  </a:tcPr>
                </a:tc>
                <a:tc>
                  <a:txBody>
                    <a:bodyPr/>
                    <a:lstStyle/>
                    <a:p>
                      <a:pPr algn="l" fontAlgn="t"/>
                      <a:r>
                        <a:rPr lang="es-PE" sz="900" b="0" i="0" u="none" strike="noStrike">
                          <a:solidFill>
                            <a:srgbClr val="000000"/>
                          </a:solidFill>
                          <a:effectLst/>
                          <a:latin typeface="Corbel" panose="020B0503020204020204" pitchFamily="34" charset="0"/>
                        </a:rPr>
                        <a:t>Andahuaylas</a:t>
                      </a:r>
                    </a:p>
                  </a:txBody>
                  <a:tcPr marL="7291" marR="7291" marT="7291"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tc>
                  <a:txBody>
                    <a:bodyPr/>
                    <a:lstStyle/>
                    <a:p>
                      <a:pPr algn="l" rtl="0" fontAlgn="t"/>
                      <a:r>
                        <a:rPr lang="es-PE" sz="900" b="0" i="0" u="none" strike="noStrike">
                          <a:solidFill>
                            <a:srgbClr val="000000"/>
                          </a:solidFill>
                          <a:effectLst/>
                          <a:latin typeface="Corbel" panose="020B0503020204020204" pitchFamily="34" charset="0"/>
                        </a:rPr>
                        <a:t>San Jerónimo</a:t>
                      </a:r>
                    </a:p>
                  </a:txBody>
                  <a:tcPr marL="7291" marR="7291" marT="7291"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extLst>
                  <a:ext uri="{0D108BD9-81ED-4DB2-BD59-A6C34878D82A}">
                    <a16:rowId xmlns:a16="http://schemas.microsoft.com/office/drawing/2014/main" val="1700249709"/>
                  </a:ext>
                </a:extLst>
              </a:tr>
              <a:tr h="116365">
                <a:tc>
                  <a:txBody>
                    <a:bodyPr/>
                    <a:lstStyle/>
                    <a:p>
                      <a:pPr algn="l" fontAlgn="t"/>
                      <a:r>
                        <a:rPr lang="es-PE" sz="900" b="0" i="0" u="none" strike="noStrike">
                          <a:solidFill>
                            <a:srgbClr val="000000"/>
                          </a:solidFill>
                          <a:effectLst/>
                          <a:latin typeface="Corbel" panose="020B0503020204020204" pitchFamily="34" charset="0"/>
                        </a:rPr>
                        <a:t> </a:t>
                      </a:r>
                    </a:p>
                  </a:txBody>
                  <a:tcPr marL="7291" marR="7291" marT="7291"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a:noFill/>
                    </a:lnT>
                    <a:lnB>
                      <a:noFill/>
                    </a:lnB>
                  </a:tcPr>
                </a:tc>
                <a:tc>
                  <a:txBody>
                    <a:bodyPr/>
                    <a:lstStyle/>
                    <a:p>
                      <a:pPr algn="l" fontAlgn="t"/>
                      <a:r>
                        <a:rPr lang="es-PE" sz="900" b="0" i="0" u="none" strike="noStrike">
                          <a:solidFill>
                            <a:srgbClr val="000000"/>
                          </a:solidFill>
                          <a:effectLst/>
                          <a:latin typeface="Corbel" panose="020B0503020204020204" pitchFamily="34" charset="0"/>
                        </a:rPr>
                        <a:t>Antabamba</a:t>
                      </a:r>
                    </a:p>
                  </a:txBody>
                  <a:tcPr marL="7291" marR="7291" marT="7291"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tc>
                  <a:txBody>
                    <a:bodyPr/>
                    <a:lstStyle/>
                    <a:p>
                      <a:pPr algn="l" rtl="0" fontAlgn="t"/>
                      <a:r>
                        <a:rPr lang="es-PE" sz="900" b="0" i="0" u="none" strike="noStrike">
                          <a:solidFill>
                            <a:srgbClr val="000000"/>
                          </a:solidFill>
                          <a:effectLst/>
                          <a:latin typeface="Corbel" panose="020B0503020204020204" pitchFamily="34" charset="0"/>
                        </a:rPr>
                        <a:t>Huaquirca</a:t>
                      </a:r>
                    </a:p>
                  </a:txBody>
                  <a:tcPr marL="7291" marR="7291" marT="7291"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extLst>
                  <a:ext uri="{0D108BD9-81ED-4DB2-BD59-A6C34878D82A}">
                    <a16:rowId xmlns:a16="http://schemas.microsoft.com/office/drawing/2014/main" val="1529757488"/>
                  </a:ext>
                </a:extLst>
              </a:tr>
              <a:tr h="116365">
                <a:tc>
                  <a:txBody>
                    <a:bodyPr/>
                    <a:lstStyle/>
                    <a:p>
                      <a:pPr algn="l" fontAlgn="t"/>
                      <a:r>
                        <a:rPr lang="es-PE" sz="900" b="0" i="0" u="none" strike="noStrike">
                          <a:solidFill>
                            <a:srgbClr val="000000"/>
                          </a:solidFill>
                          <a:effectLst/>
                          <a:latin typeface="Corbel" panose="020B0503020204020204" pitchFamily="34" charset="0"/>
                        </a:rPr>
                        <a:t> </a:t>
                      </a:r>
                    </a:p>
                  </a:txBody>
                  <a:tcPr marL="7291" marR="7291" marT="7291"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a:noFill/>
                    </a:lnT>
                    <a:lnB>
                      <a:noFill/>
                    </a:lnB>
                  </a:tcPr>
                </a:tc>
                <a:tc>
                  <a:txBody>
                    <a:bodyPr/>
                    <a:lstStyle/>
                    <a:p>
                      <a:pPr algn="l" fontAlgn="t"/>
                      <a:r>
                        <a:rPr lang="es-PE" sz="900" b="0" i="0" u="none" strike="noStrike">
                          <a:solidFill>
                            <a:srgbClr val="000000"/>
                          </a:solidFill>
                          <a:effectLst/>
                          <a:latin typeface="Corbel" panose="020B0503020204020204" pitchFamily="34" charset="0"/>
                        </a:rPr>
                        <a:t>Aymaraes</a:t>
                      </a:r>
                    </a:p>
                  </a:txBody>
                  <a:tcPr marL="7291" marR="7291" marT="7291"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tc>
                  <a:txBody>
                    <a:bodyPr/>
                    <a:lstStyle/>
                    <a:p>
                      <a:pPr algn="l" rtl="0" fontAlgn="t"/>
                      <a:r>
                        <a:rPr lang="es-PE" sz="900" b="0" i="0" u="none" strike="noStrike">
                          <a:solidFill>
                            <a:srgbClr val="000000"/>
                          </a:solidFill>
                          <a:effectLst/>
                          <a:latin typeface="Corbel" panose="020B0503020204020204" pitchFamily="34" charset="0"/>
                        </a:rPr>
                        <a:t>Ihuayllo</a:t>
                      </a:r>
                    </a:p>
                  </a:txBody>
                  <a:tcPr marL="7291" marR="7291" marT="7291"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extLst>
                  <a:ext uri="{0D108BD9-81ED-4DB2-BD59-A6C34878D82A}">
                    <a16:rowId xmlns:a16="http://schemas.microsoft.com/office/drawing/2014/main" val="313947350"/>
                  </a:ext>
                </a:extLst>
              </a:tr>
              <a:tr h="116365">
                <a:tc>
                  <a:txBody>
                    <a:bodyPr/>
                    <a:lstStyle/>
                    <a:p>
                      <a:pPr algn="l" fontAlgn="t"/>
                      <a:r>
                        <a:rPr lang="es-PE" sz="900" b="0" i="0" u="none" strike="noStrike">
                          <a:solidFill>
                            <a:srgbClr val="000000"/>
                          </a:solidFill>
                          <a:effectLst/>
                          <a:latin typeface="Corbel" panose="020B0503020204020204" pitchFamily="34" charset="0"/>
                        </a:rPr>
                        <a:t> </a:t>
                      </a:r>
                    </a:p>
                  </a:txBody>
                  <a:tcPr marL="7291" marR="7291" marT="7291"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a:noFill/>
                    </a:lnT>
                    <a:lnB w="6350" cap="flat" cmpd="sng" algn="ctr">
                      <a:solidFill>
                        <a:srgbClr val="D2DDDA"/>
                      </a:solidFill>
                      <a:prstDash val="solid"/>
                      <a:round/>
                      <a:headEnd type="none" w="med" len="med"/>
                      <a:tailEnd type="none" w="med" len="med"/>
                    </a:lnB>
                  </a:tcPr>
                </a:tc>
                <a:tc>
                  <a:txBody>
                    <a:bodyPr/>
                    <a:lstStyle/>
                    <a:p>
                      <a:pPr algn="l" fontAlgn="t"/>
                      <a:r>
                        <a:rPr lang="es-PE" sz="900" b="0" i="0" u="none" strike="noStrike">
                          <a:solidFill>
                            <a:srgbClr val="000000"/>
                          </a:solidFill>
                          <a:effectLst/>
                          <a:latin typeface="Corbel" panose="020B0503020204020204" pitchFamily="34" charset="0"/>
                        </a:rPr>
                        <a:t>Cotabambas</a:t>
                      </a:r>
                    </a:p>
                  </a:txBody>
                  <a:tcPr marL="7291" marR="7291" marT="7291"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tc>
                  <a:txBody>
                    <a:bodyPr/>
                    <a:lstStyle/>
                    <a:p>
                      <a:pPr algn="l" rtl="0" fontAlgn="t"/>
                      <a:r>
                        <a:rPr lang="es-PE" sz="900" b="0" i="0" u="none" strike="noStrike">
                          <a:solidFill>
                            <a:srgbClr val="000000"/>
                          </a:solidFill>
                          <a:effectLst/>
                          <a:latin typeface="Corbel" panose="020B0503020204020204" pitchFamily="34" charset="0"/>
                        </a:rPr>
                        <a:t>Cotabambas, Haquira</a:t>
                      </a:r>
                    </a:p>
                  </a:txBody>
                  <a:tcPr marL="7291" marR="7291" marT="7291"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extLst>
                  <a:ext uri="{0D108BD9-81ED-4DB2-BD59-A6C34878D82A}">
                    <a16:rowId xmlns:a16="http://schemas.microsoft.com/office/drawing/2014/main" val="2079902899"/>
                  </a:ext>
                </a:extLst>
              </a:tr>
              <a:tr h="558552">
                <a:tc>
                  <a:txBody>
                    <a:bodyPr/>
                    <a:lstStyle/>
                    <a:p>
                      <a:pPr algn="l" fontAlgn="t"/>
                      <a:r>
                        <a:rPr lang="es-PE" sz="900" b="0" i="0" u="none" strike="noStrike">
                          <a:solidFill>
                            <a:srgbClr val="000000"/>
                          </a:solidFill>
                          <a:effectLst/>
                          <a:latin typeface="Corbel" panose="020B0503020204020204" pitchFamily="34" charset="0"/>
                        </a:rPr>
                        <a:t>Arequipa</a:t>
                      </a:r>
                    </a:p>
                  </a:txBody>
                  <a:tcPr marL="7291" marR="7291" marT="7291"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a:noFill/>
                    </a:lnB>
                  </a:tcPr>
                </a:tc>
                <a:tc>
                  <a:txBody>
                    <a:bodyPr/>
                    <a:lstStyle/>
                    <a:p>
                      <a:pPr algn="l" fontAlgn="t"/>
                      <a:r>
                        <a:rPr lang="es-PE" sz="900" b="0" i="0" u="none" strike="noStrike">
                          <a:solidFill>
                            <a:srgbClr val="000000"/>
                          </a:solidFill>
                          <a:effectLst/>
                          <a:latin typeface="Corbel" panose="020B0503020204020204" pitchFamily="34" charset="0"/>
                        </a:rPr>
                        <a:t>Arequipa</a:t>
                      </a:r>
                    </a:p>
                  </a:txBody>
                  <a:tcPr marL="7291" marR="7291" marT="7291"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tc>
                  <a:txBody>
                    <a:bodyPr/>
                    <a:lstStyle/>
                    <a:p>
                      <a:pPr algn="l" rtl="0" fontAlgn="t"/>
                      <a:r>
                        <a:rPr lang="es-PE" sz="900" b="0" i="0" u="none" strike="noStrike" dirty="0">
                          <a:solidFill>
                            <a:srgbClr val="000000"/>
                          </a:solidFill>
                          <a:effectLst/>
                          <a:latin typeface="Corbel" panose="020B0503020204020204" pitchFamily="34" charset="0"/>
                        </a:rPr>
                        <a:t>Alto Selva Alegre, Arequipa, </a:t>
                      </a:r>
                      <a:r>
                        <a:rPr lang="es-PE" sz="900" b="0" i="0" u="none" strike="noStrike" dirty="0" err="1">
                          <a:solidFill>
                            <a:srgbClr val="000000"/>
                          </a:solidFill>
                          <a:effectLst/>
                          <a:latin typeface="Corbel" panose="020B0503020204020204" pitchFamily="34" charset="0"/>
                        </a:rPr>
                        <a:t>Cayma</a:t>
                      </a:r>
                      <a:r>
                        <a:rPr lang="es-PE" sz="900" b="0" i="0" u="none" strike="noStrike" dirty="0">
                          <a:solidFill>
                            <a:srgbClr val="000000"/>
                          </a:solidFill>
                          <a:effectLst/>
                          <a:latin typeface="Corbel" panose="020B0503020204020204" pitchFamily="34" charset="0"/>
                        </a:rPr>
                        <a:t>, Cerro Colorado, Jacobo Hunter, José Luis Bustamante y Rivero, La Joya, Mariano Melgar, Miraflores, </a:t>
                      </a:r>
                      <a:r>
                        <a:rPr lang="es-PE" sz="900" b="0" i="0" u="none" strike="noStrike" dirty="0" err="1">
                          <a:solidFill>
                            <a:srgbClr val="000000"/>
                          </a:solidFill>
                          <a:effectLst/>
                          <a:latin typeface="Corbel" panose="020B0503020204020204" pitchFamily="34" charset="0"/>
                        </a:rPr>
                        <a:t>Paucarpata</a:t>
                      </a:r>
                      <a:r>
                        <a:rPr lang="es-PE" sz="900" b="0" i="0" u="none" strike="noStrike" dirty="0">
                          <a:solidFill>
                            <a:srgbClr val="000000"/>
                          </a:solidFill>
                          <a:effectLst/>
                          <a:latin typeface="Corbel" panose="020B0503020204020204" pitchFamily="34" charset="0"/>
                        </a:rPr>
                        <a:t>, </a:t>
                      </a:r>
                      <a:r>
                        <a:rPr lang="es-PE" sz="900" b="0" i="0" u="none" strike="noStrike" dirty="0" err="1">
                          <a:solidFill>
                            <a:srgbClr val="000000"/>
                          </a:solidFill>
                          <a:effectLst/>
                          <a:latin typeface="Corbel" panose="020B0503020204020204" pitchFamily="34" charset="0"/>
                        </a:rPr>
                        <a:t>Socabaya</a:t>
                      </a:r>
                      <a:r>
                        <a:rPr lang="es-PE" sz="900" b="0" i="0" u="none" strike="noStrike" dirty="0">
                          <a:solidFill>
                            <a:srgbClr val="000000"/>
                          </a:solidFill>
                          <a:effectLst/>
                          <a:latin typeface="Corbel" panose="020B0503020204020204" pitchFamily="34" charset="0"/>
                        </a:rPr>
                        <a:t>, </a:t>
                      </a:r>
                      <a:r>
                        <a:rPr lang="es-PE" sz="900" b="0" i="0" u="none" strike="noStrike" dirty="0" err="1">
                          <a:solidFill>
                            <a:srgbClr val="000000"/>
                          </a:solidFill>
                          <a:effectLst/>
                          <a:latin typeface="Corbel" panose="020B0503020204020204" pitchFamily="34" charset="0"/>
                        </a:rPr>
                        <a:t>Uchumayo</a:t>
                      </a:r>
                      <a:r>
                        <a:rPr lang="es-PE" sz="900" b="0" i="0" u="none" strike="noStrike" dirty="0">
                          <a:solidFill>
                            <a:srgbClr val="000000"/>
                          </a:solidFill>
                          <a:effectLst/>
                          <a:latin typeface="Corbel" panose="020B0503020204020204" pitchFamily="34" charset="0"/>
                        </a:rPr>
                        <a:t>, </a:t>
                      </a:r>
                      <a:r>
                        <a:rPr lang="es-PE" sz="900" b="0" i="0" u="none" strike="noStrike" dirty="0" err="1">
                          <a:solidFill>
                            <a:srgbClr val="000000"/>
                          </a:solidFill>
                          <a:effectLst/>
                          <a:latin typeface="Corbel" panose="020B0503020204020204" pitchFamily="34" charset="0"/>
                        </a:rPr>
                        <a:t>Yanahuara</a:t>
                      </a:r>
                      <a:endParaRPr lang="es-PE" sz="900" b="0" i="0" u="none" strike="noStrike" dirty="0">
                        <a:solidFill>
                          <a:srgbClr val="000000"/>
                        </a:solidFill>
                        <a:effectLst/>
                        <a:latin typeface="Corbel" panose="020B0503020204020204" pitchFamily="34" charset="0"/>
                      </a:endParaRPr>
                    </a:p>
                  </a:txBody>
                  <a:tcPr marL="7291" marR="7291" marT="7291"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extLst>
                  <a:ext uri="{0D108BD9-81ED-4DB2-BD59-A6C34878D82A}">
                    <a16:rowId xmlns:a16="http://schemas.microsoft.com/office/drawing/2014/main" val="2927841720"/>
                  </a:ext>
                </a:extLst>
              </a:tr>
              <a:tr h="116365">
                <a:tc>
                  <a:txBody>
                    <a:bodyPr/>
                    <a:lstStyle/>
                    <a:p>
                      <a:pPr algn="l" fontAlgn="t"/>
                      <a:r>
                        <a:rPr lang="es-PE" sz="900" b="0" i="0" u="none" strike="noStrike">
                          <a:solidFill>
                            <a:srgbClr val="000000"/>
                          </a:solidFill>
                          <a:effectLst/>
                          <a:latin typeface="Corbel" panose="020B0503020204020204" pitchFamily="34" charset="0"/>
                        </a:rPr>
                        <a:t> </a:t>
                      </a:r>
                    </a:p>
                  </a:txBody>
                  <a:tcPr marL="7291" marR="7291" marT="7291"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a:noFill/>
                    </a:lnT>
                    <a:lnB>
                      <a:noFill/>
                    </a:lnB>
                  </a:tcPr>
                </a:tc>
                <a:tc>
                  <a:txBody>
                    <a:bodyPr/>
                    <a:lstStyle/>
                    <a:p>
                      <a:pPr algn="l" fontAlgn="t"/>
                      <a:r>
                        <a:rPr lang="es-PE" sz="900" b="0" i="0" u="none" strike="noStrike">
                          <a:solidFill>
                            <a:srgbClr val="000000"/>
                          </a:solidFill>
                          <a:effectLst/>
                          <a:latin typeface="Corbel" panose="020B0503020204020204" pitchFamily="34" charset="0"/>
                        </a:rPr>
                        <a:t>Camaná</a:t>
                      </a:r>
                    </a:p>
                  </a:txBody>
                  <a:tcPr marL="7291" marR="7291" marT="7291"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tc>
                  <a:txBody>
                    <a:bodyPr/>
                    <a:lstStyle/>
                    <a:p>
                      <a:pPr algn="l" rtl="0" fontAlgn="t"/>
                      <a:r>
                        <a:rPr lang="es-PE" sz="900" b="0" i="0" u="none" strike="noStrike">
                          <a:solidFill>
                            <a:srgbClr val="000000"/>
                          </a:solidFill>
                          <a:effectLst/>
                          <a:latin typeface="Corbel" panose="020B0503020204020204" pitchFamily="34" charset="0"/>
                        </a:rPr>
                        <a:t>José María Quimper</a:t>
                      </a:r>
                    </a:p>
                  </a:txBody>
                  <a:tcPr marL="7291" marR="7291" marT="7291"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extLst>
                  <a:ext uri="{0D108BD9-81ED-4DB2-BD59-A6C34878D82A}">
                    <a16:rowId xmlns:a16="http://schemas.microsoft.com/office/drawing/2014/main" val="2957248345"/>
                  </a:ext>
                </a:extLst>
              </a:tr>
              <a:tr h="116365">
                <a:tc>
                  <a:txBody>
                    <a:bodyPr/>
                    <a:lstStyle/>
                    <a:p>
                      <a:pPr algn="l" fontAlgn="t"/>
                      <a:r>
                        <a:rPr lang="es-PE" sz="900" b="0" i="0" u="none" strike="noStrike">
                          <a:solidFill>
                            <a:srgbClr val="000000"/>
                          </a:solidFill>
                          <a:effectLst/>
                          <a:latin typeface="Corbel" panose="020B0503020204020204" pitchFamily="34" charset="0"/>
                        </a:rPr>
                        <a:t> </a:t>
                      </a:r>
                    </a:p>
                  </a:txBody>
                  <a:tcPr marL="7291" marR="7291" marT="7291"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a:noFill/>
                    </a:lnT>
                    <a:lnB>
                      <a:noFill/>
                    </a:lnB>
                  </a:tcPr>
                </a:tc>
                <a:tc>
                  <a:txBody>
                    <a:bodyPr/>
                    <a:lstStyle/>
                    <a:p>
                      <a:pPr algn="l" fontAlgn="t"/>
                      <a:r>
                        <a:rPr lang="es-PE" sz="900" b="0" i="0" u="none" strike="noStrike">
                          <a:solidFill>
                            <a:srgbClr val="000000"/>
                          </a:solidFill>
                          <a:effectLst/>
                          <a:latin typeface="Corbel" panose="020B0503020204020204" pitchFamily="34" charset="0"/>
                        </a:rPr>
                        <a:t>Castilla</a:t>
                      </a:r>
                    </a:p>
                  </a:txBody>
                  <a:tcPr marL="7291" marR="7291" marT="7291"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tc>
                  <a:txBody>
                    <a:bodyPr/>
                    <a:lstStyle/>
                    <a:p>
                      <a:pPr algn="l" rtl="0" fontAlgn="t"/>
                      <a:r>
                        <a:rPr lang="es-PE" sz="900" b="0" i="0" u="none" strike="noStrike">
                          <a:solidFill>
                            <a:srgbClr val="000000"/>
                          </a:solidFill>
                          <a:effectLst/>
                          <a:latin typeface="Corbel" panose="020B0503020204020204" pitchFamily="34" charset="0"/>
                        </a:rPr>
                        <a:t>Choco</a:t>
                      </a:r>
                    </a:p>
                  </a:txBody>
                  <a:tcPr marL="7291" marR="7291" marT="7291"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extLst>
                  <a:ext uri="{0D108BD9-81ED-4DB2-BD59-A6C34878D82A}">
                    <a16:rowId xmlns:a16="http://schemas.microsoft.com/office/drawing/2014/main" val="2527353960"/>
                  </a:ext>
                </a:extLst>
              </a:tr>
              <a:tr h="116365">
                <a:tc>
                  <a:txBody>
                    <a:bodyPr/>
                    <a:lstStyle/>
                    <a:p>
                      <a:pPr algn="l" fontAlgn="t"/>
                      <a:r>
                        <a:rPr lang="es-PE" sz="900" b="0" i="0" u="none" strike="noStrike">
                          <a:solidFill>
                            <a:srgbClr val="000000"/>
                          </a:solidFill>
                          <a:effectLst/>
                          <a:latin typeface="Corbel" panose="020B0503020204020204" pitchFamily="34" charset="0"/>
                        </a:rPr>
                        <a:t> </a:t>
                      </a:r>
                    </a:p>
                  </a:txBody>
                  <a:tcPr marL="7291" marR="7291" marT="7291"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a:noFill/>
                    </a:lnT>
                    <a:lnB>
                      <a:noFill/>
                    </a:lnB>
                  </a:tcPr>
                </a:tc>
                <a:tc>
                  <a:txBody>
                    <a:bodyPr/>
                    <a:lstStyle/>
                    <a:p>
                      <a:pPr algn="l" fontAlgn="t"/>
                      <a:r>
                        <a:rPr lang="es-PE" sz="900" b="0" i="0" u="none" strike="noStrike">
                          <a:solidFill>
                            <a:srgbClr val="000000"/>
                          </a:solidFill>
                          <a:effectLst/>
                          <a:latin typeface="Corbel" panose="020B0503020204020204" pitchFamily="34" charset="0"/>
                        </a:rPr>
                        <a:t>Caylloma</a:t>
                      </a:r>
                    </a:p>
                  </a:txBody>
                  <a:tcPr marL="7291" marR="7291" marT="7291"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tc>
                  <a:txBody>
                    <a:bodyPr/>
                    <a:lstStyle/>
                    <a:p>
                      <a:pPr algn="l" rtl="0" fontAlgn="t"/>
                      <a:r>
                        <a:rPr lang="es-PE" sz="900" b="0" i="0" u="none" strike="noStrike">
                          <a:solidFill>
                            <a:srgbClr val="000000"/>
                          </a:solidFill>
                          <a:effectLst/>
                          <a:latin typeface="Corbel" panose="020B0503020204020204" pitchFamily="34" charset="0"/>
                        </a:rPr>
                        <a:t>Majes</a:t>
                      </a:r>
                    </a:p>
                  </a:txBody>
                  <a:tcPr marL="7291" marR="7291" marT="7291"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extLst>
                  <a:ext uri="{0D108BD9-81ED-4DB2-BD59-A6C34878D82A}">
                    <a16:rowId xmlns:a16="http://schemas.microsoft.com/office/drawing/2014/main" val="1808738343"/>
                  </a:ext>
                </a:extLst>
              </a:tr>
              <a:tr h="116365">
                <a:tc>
                  <a:txBody>
                    <a:bodyPr/>
                    <a:lstStyle/>
                    <a:p>
                      <a:pPr algn="l" fontAlgn="t"/>
                      <a:r>
                        <a:rPr lang="es-PE" sz="900" b="0" i="0" u="none" strike="noStrike">
                          <a:solidFill>
                            <a:srgbClr val="000000"/>
                          </a:solidFill>
                          <a:effectLst/>
                          <a:latin typeface="Corbel" panose="020B0503020204020204" pitchFamily="34" charset="0"/>
                        </a:rPr>
                        <a:t> </a:t>
                      </a:r>
                    </a:p>
                  </a:txBody>
                  <a:tcPr marL="7291" marR="7291" marT="7291"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a:noFill/>
                    </a:lnT>
                    <a:lnB w="6350" cap="flat" cmpd="sng" algn="ctr">
                      <a:solidFill>
                        <a:srgbClr val="D2DDDA"/>
                      </a:solidFill>
                      <a:prstDash val="solid"/>
                      <a:round/>
                      <a:headEnd type="none" w="med" len="med"/>
                      <a:tailEnd type="none" w="med" len="med"/>
                    </a:lnB>
                  </a:tcPr>
                </a:tc>
                <a:tc>
                  <a:txBody>
                    <a:bodyPr/>
                    <a:lstStyle/>
                    <a:p>
                      <a:pPr algn="l" fontAlgn="t"/>
                      <a:r>
                        <a:rPr lang="es-PE" sz="900" b="0" i="0" u="none" strike="noStrike">
                          <a:solidFill>
                            <a:srgbClr val="000000"/>
                          </a:solidFill>
                          <a:effectLst/>
                          <a:latin typeface="Corbel" panose="020B0503020204020204" pitchFamily="34" charset="0"/>
                        </a:rPr>
                        <a:t>Islay</a:t>
                      </a:r>
                    </a:p>
                  </a:txBody>
                  <a:tcPr marL="7291" marR="7291" marT="7291"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tc>
                  <a:txBody>
                    <a:bodyPr/>
                    <a:lstStyle/>
                    <a:p>
                      <a:pPr algn="l" rtl="0" fontAlgn="t"/>
                      <a:r>
                        <a:rPr lang="es-PE" sz="900" b="0" i="0" u="none" strike="noStrike" dirty="0" err="1">
                          <a:solidFill>
                            <a:srgbClr val="000000"/>
                          </a:solidFill>
                          <a:effectLst/>
                          <a:latin typeface="Corbel" panose="020B0503020204020204" pitchFamily="34" charset="0"/>
                        </a:rPr>
                        <a:t>Cocachacra</a:t>
                      </a:r>
                      <a:r>
                        <a:rPr lang="es-PE" sz="900" b="0" i="0" u="none" strike="noStrike" dirty="0">
                          <a:solidFill>
                            <a:srgbClr val="000000"/>
                          </a:solidFill>
                          <a:effectLst/>
                          <a:latin typeface="Corbel" panose="020B0503020204020204" pitchFamily="34" charset="0"/>
                        </a:rPr>
                        <a:t>, Punta de Bombón</a:t>
                      </a:r>
                    </a:p>
                  </a:txBody>
                  <a:tcPr marL="7291" marR="7291" marT="7291"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extLst>
                  <a:ext uri="{0D108BD9-81ED-4DB2-BD59-A6C34878D82A}">
                    <a16:rowId xmlns:a16="http://schemas.microsoft.com/office/drawing/2014/main" val="3021938156"/>
                  </a:ext>
                </a:extLst>
              </a:tr>
            </a:tbl>
          </a:graphicData>
        </a:graphic>
      </p:graphicFrame>
      <p:graphicFrame>
        <p:nvGraphicFramePr>
          <p:cNvPr id="8" name="Tabla 7"/>
          <p:cNvGraphicFramePr>
            <a:graphicFrameLocks noGrp="1"/>
          </p:cNvGraphicFramePr>
          <p:nvPr/>
        </p:nvGraphicFramePr>
        <p:xfrm>
          <a:off x="4332495" y="1237180"/>
          <a:ext cx="3622785" cy="5183478"/>
        </p:xfrm>
        <a:graphic>
          <a:graphicData uri="http://schemas.openxmlformats.org/drawingml/2006/table">
            <a:tbl>
              <a:tblPr/>
              <a:tblGrid>
                <a:gridCol w="508077">
                  <a:extLst>
                    <a:ext uri="{9D8B030D-6E8A-4147-A177-3AD203B41FA5}">
                      <a16:colId xmlns:a16="http://schemas.microsoft.com/office/drawing/2014/main" val="3969928248"/>
                    </a:ext>
                  </a:extLst>
                </a:gridCol>
                <a:gridCol w="771879">
                  <a:extLst>
                    <a:ext uri="{9D8B030D-6E8A-4147-A177-3AD203B41FA5}">
                      <a16:colId xmlns:a16="http://schemas.microsoft.com/office/drawing/2014/main" val="1354719850"/>
                    </a:ext>
                  </a:extLst>
                </a:gridCol>
                <a:gridCol w="2342829">
                  <a:extLst>
                    <a:ext uri="{9D8B030D-6E8A-4147-A177-3AD203B41FA5}">
                      <a16:colId xmlns:a16="http://schemas.microsoft.com/office/drawing/2014/main" val="3060223286"/>
                    </a:ext>
                  </a:extLst>
                </a:gridCol>
              </a:tblGrid>
              <a:tr h="97214">
                <a:tc>
                  <a:txBody>
                    <a:bodyPr/>
                    <a:lstStyle/>
                    <a:p>
                      <a:pPr algn="l" rtl="0" fontAlgn="t"/>
                      <a:r>
                        <a:rPr lang="es-PE" sz="900" b="1" i="0" u="none" strike="noStrike">
                          <a:solidFill>
                            <a:srgbClr val="000000"/>
                          </a:solidFill>
                          <a:effectLst/>
                          <a:latin typeface="Corbel" panose="020B0503020204020204" pitchFamily="34" charset="0"/>
                        </a:rPr>
                        <a:t>Dpto.</a:t>
                      </a:r>
                    </a:p>
                  </a:txBody>
                  <a:tcPr marL="7227" marR="7227" marT="7227"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solidFill>
                      <a:srgbClr val="D2DDDA"/>
                    </a:solidFill>
                  </a:tcPr>
                </a:tc>
                <a:tc>
                  <a:txBody>
                    <a:bodyPr/>
                    <a:lstStyle/>
                    <a:p>
                      <a:pPr algn="l" rtl="0" fontAlgn="t"/>
                      <a:r>
                        <a:rPr lang="es-PE" sz="900" b="1" i="0" u="none" strike="noStrike">
                          <a:solidFill>
                            <a:srgbClr val="000000"/>
                          </a:solidFill>
                          <a:effectLst/>
                          <a:latin typeface="Corbel" panose="020B0503020204020204" pitchFamily="34" charset="0"/>
                        </a:rPr>
                        <a:t>Provincia</a:t>
                      </a:r>
                    </a:p>
                  </a:txBody>
                  <a:tcPr marL="7227" marR="7227" marT="7227"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solidFill>
                      <a:srgbClr val="D2DDDA"/>
                    </a:solidFill>
                  </a:tcPr>
                </a:tc>
                <a:tc>
                  <a:txBody>
                    <a:bodyPr/>
                    <a:lstStyle/>
                    <a:p>
                      <a:pPr algn="l" rtl="0" fontAlgn="t"/>
                      <a:r>
                        <a:rPr lang="es-PE" sz="900" b="1" i="0" u="none" strike="noStrike">
                          <a:solidFill>
                            <a:srgbClr val="000000"/>
                          </a:solidFill>
                          <a:effectLst/>
                          <a:latin typeface="Corbel" panose="020B0503020204020204" pitchFamily="34" charset="0"/>
                        </a:rPr>
                        <a:t>Distrito </a:t>
                      </a:r>
                    </a:p>
                  </a:txBody>
                  <a:tcPr marL="7227" marR="7227" marT="7227"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solidFill>
                      <a:srgbClr val="D2DDDA"/>
                    </a:solidFill>
                  </a:tcPr>
                </a:tc>
                <a:extLst>
                  <a:ext uri="{0D108BD9-81ED-4DB2-BD59-A6C34878D82A}">
                    <a16:rowId xmlns:a16="http://schemas.microsoft.com/office/drawing/2014/main" val="3968786185"/>
                  </a:ext>
                </a:extLst>
              </a:tr>
              <a:tr h="97214">
                <a:tc>
                  <a:txBody>
                    <a:bodyPr/>
                    <a:lstStyle/>
                    <a:p>
                      <a:pPr algn="l" fontAlgn="t"/>
                      <a:r>
                        <a:rPr lang="es-PE" sz="900" b="0" i="0" u="none" strike="noStrike">
                          <a:solidFill>
                            <a:srgbClr val="000000"/>
                          </a:solidFill>
                          <a:effectLst/>
                          <a:latin typeface="Corbel" panose="020B0503020204020204" pitchFamily="34" charset="0"/>
                        </a:rPr>
                        <a:t>Ayacucho</a:t>
                      </a:r>
                    </a:p>
                  </a:txBody>
                  <a:tcPr marL="7227" marR="7227" marT="7227"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a:noFill/>
                    </a:lnB>
                  </a:tcPr>
                </a:tc>
                <a:tc>
                  <a:txBody>
                    <a:bodyPr/>
                    <a:lstStyle/>
                    <a:p>
                      <a:pPr algn="l" fontAlgn="t"/>
                      <a:r>
                        <a:rPr lang="es-PE" sz="900" b="0" i="0" u="none" strike="noStrike">
                          <a:solidFill>
                            <a:srgbClr val="000000"/>
                          </a:solidFill>
                          <a:effectLst/>
                          <a:latin typeface="Corbel" panose="020B0503020204020204" pitchFamily="34" charset="0"/>
                        </a:rPr>
                        <a:t>Huamanga</a:t>
                      </a:r>
                    </a:p>
                  </a:txBody>
                  <a:tcPr marL="7227" marR="7227" marT="7227"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tc>
                  <a:txBody>
                    <a:bodyPr/>
                    <a:lstStyle/>
                    <a:p>
                      <a:pPr algn="l" rtl="0" fontAlgn="t"/>
                      <a:r>
                        <a:rPr lang="es-MX" sz="900" b="0" i="0" u="none" strike="noStrike">
                          <a:solidFill>
                            <a:srgbClr val="000000"/>
                          </a:solidFill>
                          <a:effectLst/>
                          <a:latin typeface="Corbel" panose="020B0503020204020204" pitchFamily="34" charset="0"/>
                        </a:rPr>
                        <a:t>Ayacucho, Ocros, San Juan Bautista</a:t>
                      </a:r>
                    </a:p>
                  </a:txBody>
                  <a:tcPr marL="7227" marR="7227" marT="7227"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extLst>
                  <a:ext uri="{0D108BD9-81ED-4DB2-BD59-A6C34878D82A}">
                    <a16:rowId xmlns:a16="http://schemas.microsoft.com/office/drawing/2014/main" val="3684313386"/>
                  </a:ext>
                </a:extLst>
              </a:tr>
              <a:tr h="97214">
                <a:tc>
                  <a:txBody>
                    <a:bodyPr/>
                    <a:lstStyle/>
                    <a:p>
                      <a:pPr algn="l" fontAlgn="t"/>
                      <a:r>
                        <a:rPr lang="es-PE" sz="900" b="0" i="0" u="none" strike="noStrike">
                          <a:solidFill>
                            <a:srgbClr val="000000"/>
                          </a:solidFill>
                          <a:effectLst/>
                          <a:latin typeface="Corbel" panose="020B0503020204020204" pitchFamily="34" charset="0"/>
                        </a:rPr>
                        <a:t> </a:t>
                      </a:r>
                    </a:p>
                  </a:txBody>
                  <a:tcPr marL="7227" marR="7227" marT="7227"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a:noFill/>
                    </a:lnT>
                    <a:lnB>
                      <a:noFill/>
                    </a:lnB>
                  </a:tcPr>
                </a:tc>
                <a:tc>
                  <a:txBody>
                    <a:bodyPr/>
                    <a:lstStyle/>
                    <a:p>
                      <a:pPr algn="l" fontAlgn="t"/>
                      <a:r>
                        <a:rPr lang="es-PE" sz="900" b="0" i="0" u="none" strike="noStrike">
                          <a:solidFill>
                            <a:srgbClr val="000000"/>
                          </a:solidFill>
                          <a:effectLst/>
                          <a:latin typeface="Corbel" panose="020B0503020204020204" pitchFamily="34" charset="0"/>
                        </a:rPr>
                        <a:t>Cangallo</a:t>
                      </a:r>
                    </a:p>
                  </a:txBody>
                  <a:tcPr marL="7227" marR="7227" marT="7227"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tc>
                  <a:txBody>
                    <a:bodyPr/>
                    <a:lstStyle/>
                    <a:p>
                      <a:pPr algn="l" rtl="0" fontAlgn="t"/>
                      <a:r>
                        <a:rPr lang="es-PE" sz="900" b="0" i="0" u="none" strike="noStrike">
                          <a:solidFill>
                            <a:srgbClr val="000000"/>
                          </a:solidFill>
                          <a:effectLst/>
                          <a:latin typeface="Corbel" panose="020B0503020204020204" pitchFamily="34" charset="0"/>
                        </a:rPr>
                        <a:t>Cangallo, Chuschi</a:t>
                      </a:r>
                    </a:p>
                  </a:txBody>
                  <a:tcPr marL="7227" marR="7227" marT="7227"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extLst>
                  <a:ext uri="{0D108BD9-81ED-4DB2-BD59-A6C34878D82A}">
                    <a16:rowId xmlns:a16="http://schemas.microsoft.com/office/drawing/2014/main" val="3226445108"/>
                  </a:ext>
                </a:extLst>
              </a:tr>
              <a:tr h="97214">
                <a:tc>
                  <a:txBody>
                    <a:bodyPr/>
                    <a:lstStyle/>
                    <a:p>
                      <a:pPr algn="l" fontAlgn="t"/>
                      <a:r>
                        <a:rPr lang="es-PE" sz="900" b="0" i="0" u="none" strike="noStrike">
                          <a:solidFill>
                            <a:srgbClr val="000000"/>
                          </a:solidFill>
                          <a:effectLst/>
                          <a:latin typeface="Corbel" panose="020B0503020204020204" pitchFamily="34" charset="0"/>
                        </a:rPr>
                        <a:t> </a:t>
                      </a:r>
                    </a:p>
                  </a:txBody>
                  <a:tcPr marL="7227" marR="7227" marT="7227"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a:noFill/>
                    </a:lnT>
                    <a:lnB>
                      <a:noFill/>
                    </a:lnB>
                  </a:tcPr>
                </a:tc>
                <a:tc>
                  <a:txBody>
                    <a:bodyPr/>
                    <a:lstStyle/>
                    <a:p>
                      <a:pPr algn="l" fontAlgn="t"/>
                      <a:r>
                        <a:rPr lang="es-PE" sz="900" b="0" i="0" u="none" strike="noStrike">
                          <a:solidFill>
                            <a:srgbClr val="000000"/>
                          </a:solidFill>
                          <a:effectLst/>
                          <a:latin typeface="Corbel" panose="020B0503020204020204" pitchFamily="34" charset="0"/>
                        </a:rPr>
                        <a:t>Huanta</a:t>
                      </a:r>
                    </a:p>
                  </a:txBody>
                  <a:tcPr marL="7227" marR="7227" marT="7227"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tc>
                  <a:txBody>
                    <a:bodyPr/>
                    <a:lstStyle/>
                    <a:p>
                      <a:pPr algn="l" rtl="0" fontAlgn="t"/>
                      <a:r>
                        <a:rPr lang="es-PE" sz="900" b="0" i="0" u="none" strike="noStrike">
                          <a:solidFill>
                            <a:srgbClr val="000000"/>
                          </a:solidFill>
                          <a:effectLst/>
                          <a:latin typeface="Corbel" panose="020B0503020204020204" pitchFamily="34" charset="0"/>
                        </a:rPr>
                        <a:t>Luricocha, Sivia</a:t>
                      </a:r>
                    </a:p>
                  </a:txBody>
                  <a:tcPr marL="7227" marR="7227" marT="7227"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extLst>
                  <a:ext uri="{0D108BD9-81ED-4DB2-BD59-A6C34878D82A}">
                    <a16:rowId xmlns:a16="http://schemas.microsoft.com/office/drawing/2014/main" val="2976984984"/>
                  </a:ext>
                </a:extLst>
              </a:tr>
              <a:tr h="97214">
                <a:tc>
                  <a:txBody>
                    <a:bodyPr/>
                    <a:lstStyle/>
                    <a:p>
                      <a:pPr algn="l" fontAlgn="t"/>
                      <a:r>
                        <a:rPr lang="es-PE" sz="900" b="0" i="0" u="none" strike="noStrike">
                          <a:solidFill>
                            <a:srgbClr val="000000"/>
                          </a:solidFill>
                          <a:effectLst/>
                          <a:latin typeface="Corbel" panose="020B0503020204020204" pitchFamily="34" charset="0"/>
                        </a:rPr>
                        <a:t> </a:t>
                      </a:r>
                    </a:p>
                  </a:txBody>
                  <a:tcPr marL="7227" marR="7227" marT="7227"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a:noFill/>
                    </a:lnT>
                    <a:lnB>
                      <a:noFill/>
                    </a:lnB>
                  </a:tcPr>
                </a:tc>
                <a:tc>
                  <a:txBody>
                    <a:bodyPr/>
                    <a:lstStyle/>
                    <a:p>
                      <a:pPr algn="l" fontAlgn="t"/>
                      <a:r>
                        <a:rPr lang="es-PE" sz="900" b="0" i="0" u="none" strike="noStrike">
                          <a:solidFill>
                            <a:srgbClr val="000000"/>
                          </a:solidFill>
                          <a:effectLst/>
                          <a:latin typeface="Corbel" panose="020B0503020204020204" pitchFamily="34" charset="0"/>
                        </a:rPr>
                        <a:t>La Mar</a:t>
                      </a:r>
                    </a:p>
                  </a:txBody>
                  <a:tcPr marL="7227" marR="7227" marT="7227"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tc>
                  <a:txBody>
                    <a:bodyPr/>
                    <a:lstStyle/>
                    <a:p>
                      <a:pPr algn="l" rtl="0" fontAlgn="t"/>
                      <a:r>
                        <a:rPr lang="es-PE" sz="900" b="0" i="0" u="none" strike="noStrike">
                          <a:solidFill>
                            <a:srgbClr val="000000"/>
                          </a:solidFill>
                          <a:effectLst/>
                          <a:latin typeface="Corbel" panose="020B0503020204020204" pitchFamily="34" charset="0"/>
                        </a:rPr>
                        <a:t>Chungui</a:t>
                      </a:r>
                    </a:p>
                  </a:txBody>
                  <a:tcPr marL="7227" marR="7227" marT="7227"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extLst>
                  <a:ext uri="{0D108BD9-81ED-4DB2-BD59-A6C34878D82A}">
                    <a16:rowId xmlns:a16="http://schemas.microsoft.com/office/drawing/2014/main" val="3651689067"/>
                  </a:ext>
                </a:extLst>
              </a:tr>
              <a:tr h="97214">
                <a:tc>
                  <a:txBody>
                    <a:bodyPr/>
                    <a:lstStyle/>
                    <a:p>
                      <a:pPr algn="l" fontAlgn="t"/>
                      <a:r>
                        <a:rPr lang="es-PE" sz="900" b="0" i="0" u="none" strike="noStrike">
                          <a:solidFill>
                            <a:srgbClr val="000000"/>
                          </a:solidFill>
                          <a:effectLst/>
                          <a:latin typeface="Corbel" panose="020B0503020204020204" pitchFamily="34" charset="0"/>
                        </a:rPr>
                        <a:t> </a:t>
                      </a:r>
                    </a:p>
                  </a:txBody>
                  <a:tcPr marL="7227" marR="7227" marT="7227"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a:noFill/>
                    </a:lnT>
                    <a:lnB>
                      <a:noFill/>
                    </a:lnB>
                  </a:tcPr>
                </a:tc>
                <a:tc>
                  <a:txBody>
                    <a:bodyPr/>
                    <a:lstStyle/>
                    <a:p>
                      <a:pPr algn="l" fontAlgn="t"/>
                      <a:r>
                        <a:rPr lang="es-PE" sz="900" b="0" i="0" u="none" strike="noStrike">
                          <a:solidFill>
                            <a:srgbClr val="000000"/>
                          </a:solidFill>
                          <a:effectLst/>
                          <a:latin typeface="Corbel" panose="020B0503020204020204" pitchFamily="34" charset="0"/>
                        </a:rPr>
                        <a:t>Lucanas</a:t>
                      </a:r>
                    </a:p>
                  </a:txBody>
                  <a:tcPr marL="7227" marR="7227" marT="7227"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tc>
                  <a:txBody>
                    <a:bodyPr/>
                    <a:lstStyle/>
                    <a:p>
                      <a:pPr algn="l" rtl="0" fontAlgn="t"/>
                      <a:r>
                        <a:rPr lang="es-PE" sz="900" b="0" i="0" u="none" strike="noStrike">
                          <a:solidFill>
                            <a:srgbClr val="000000"/>
                          </a:solidFill>
                          <a:effectLst/>
                          <a:latin typeface="Corbel" panose="020B0503020204020204" pitchFamily="34" charset="0"/>
                        </a:rPr>
                        <a:t>Puquio</a:t>
                      </a:r>
                    </a:p>
                  </a:txBody>
                  <a:tcPr marL="7227" marR="7227" marT="7227"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extLst>
                  <a:ext uri="{0D108BD9-81ED-4DB2-BD59-A6C34878D82A}">
                    <a16:rowId xmlns:a16="http://schemas.microsoft.com/office/drawing/2014/main" val="2860605525"/>
                  </a:ext>
                </a:extLst>
              </a:tr>
              <a:tr h="97214">
                <a:tc>
                  <a:txBody>
                    <a:bodyPr/>
                    <a:lstStyle/>
                    <a:p>
                      <a:pPr algn="l" fontAlgn="t"/>
                      <a:r>
                        <a:rPr lang="es-PE" sz="900" b="0" i="0" u="none" strike="noStrike">
                          <a:solidFill>
                            <a:srgbClr val="000000"/>
                          </a:solidFill>
                          <a:effectLst/>
                          <a:latin typeface="Corbel" panose="020B0503020204020204" pitchFamily="34" charset="0"/>
                        </a:rPr>
                        <a:t> </a:t>
                      </a:r>
                    </a:p>
                  </a:txBody>
                  <a:tcPr marL="7227" marR="7227" marT="7227"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a:noFill/>
                    </a:lnT>
                    <a:lnB>
                      <a:noFill/>
                    </a:lnB>
                  </a:tcPr>
                </a:tc>
                <a:tc>
                  <a:txBody>
                    <a:bodyPr/>
                    <a:lstStyle/>
                    <a:p>
                      <a:pPr algn="l" fontAlgn="t"/>
                      <a:r>
                        <a:rPr lang="es-PE" sz="900" b="0" i="0" u="none" strike="noStrike">
                          <a:solidFill>
                            <a:srgbClr val="000000"/>
                          </a:solidFill>
                          <a:effectLst/>
                          <a:latin typeface="Corbel" panose="020B0503020204020204" pitchFamily="34" charset="0"/>
                        </a:rPr>
                        <a:t>Parinacochas</a:t>
                      </a:r>
                    </a:p>
                  </a:txBody>
                  <a:tcPr marL="7227" marR="7227" marT="7227"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tc>
                  <a:txBody>
                    <a:bodyPr/>
                    <a:lstStyle/>
                    <a:p>
                      <a:pPr algn="l" rtl="0" fontAlgn="t"/>
                      <a:r>
                        <a:rPr lang="es-PE" sz="900" b="0" i="0" u="none" strike="noStrike">
                          <a:solidFill>
                            <a:srgbClr val="000000"/>
                          </a:solidFill>
                          <a:effectLst/>
                          <a:latin typeface="Corbel" panose="020B0503020204020204" pitchFamily="34" charset="0"/>
                        </a:rPr>
                        <a:t>Coracora, Pacapausa</a:t>
                      </a:r>
                    </a:p>
                  </a:txBody>
                  <a:tcPr marL="7227" marR="7227" marT="7227"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extLst>
                  <a:ext uri="{0D108BD9-81ED-4DB2-BD59-A6C34878D82A}">
                    <a16:rowId xmlns:a16="http://schemas.microsoft.com/office/drawing/2014/main" val="3945554570"/>
                  </a:ext>
                </a:extLst>
              </a:tr>
              <a:tr h="97214">
                <a:tc>
                  <a:txBody>
                    <a:bodyPr/>
                    <a:lstStyle/>
                    <a:p>
                      <a:pPr algn="l" fontAlgn="t"/>
                      <a:r>
                        <a:rPr lang="es-PE" sz="900" b="0" i="0" u="none" strike="noStrike">
                          <a:solidFill>
                            <a:srgbClr val="000000"/>
                          </a:solidFill>
                          <a:effectLst/>
                          <a:latin typeface="Corbel" panose="020B0503020204020204" pitchFamily="34" charset="0"/>
                        </a:rPr>
                        <a:t> </a:t>
                      </a:r>
                    </a:p>
                  </a:txBody>
                  <a:tcPr marL="7227" marR="7227" marT="7227"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a:noFill/>
                    </a:lnT>
                    <a:lnB>
                      <a:noFill/>
                    </a:lnB>
                  </a:tcPr>
                </a:tc>
                <a:tc>
                  <a:txBody>
                    <a:bodyPr/>
                    <a:lstStyle/>
                    <a:p>
                      <a:pPr algn="l" fontAlgn="t"/>
                      <a:r>
                        <a:rPr lang="es-PE" sz="900" b="0" i="0" u="none" strike="noStrike">
                          <a:solidFill>
                            <a:srgbClr val="000000"/>
                          </a:solidFill>
                          <a:effectLst/>
                          <a:latin typeface="Corbel" panose="020B0503020204020204" pitchFamily="34" charset="0"/>
                        </a:rPr>
                        <a:t>Sucre</a:t>
                      </a:r>
                    </a:p>
                  </a:txBody>
                  <a:tcPr marL="7227" marR="7227" marT="7227"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tc>
                  <a:txBody>
                    <a:bodyPr/>
                    <a:lstStyle/>
                    <a:p>
                      <a:pPr algn="l" rtl="0" fontAlgn="t"/>
                      <a:r>
                        <a:rPr lang="es-PE" sz="900" b="0" i="0" u="none" strike="noStrike">
                          <a:solidFill>
                            <a:srgbClr val="000000"/>
                          </a:solidFill>
                          <a:effectLst/>
                          <a:latin typeface="Corbel" panose="020B0503020204020204" pitchFamily="34" charset="0"/>
                        </a:rPr>
                        <a:t>Chalcos</a:t>
                      </a:r>
                    </a:p>
                  </a:txBody>
                  <a:tcPr marL="7227" marR="7227" marT="7227"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extLst>
                  <a:ext uri="{0D108BD9-81ED-4DB2-BD59-A6C34878D82A}">
                    <a16:rowId xmlns:a16="http://schemas.microsoft.com/office/drawing/2014/main" val="3005055260"/>
                  </a:ext>
                </a:extLst>
              </a:tr>
              <a:tr h="97214">
                <a:tc>
                  <a:txBody>
                    <a:bodyPr/>
                    <a:lstStyle/>
                    <a:p>
                      <a:pPr algn="l" fontAlgn="t"/>
                      <a:r>
                        <a:rPr lang="es-PE" sz="900" b="0" i="0" u="none" strike="noStrike">
                          <a:solidFill>
                            <a:srgbClr val="000000"/>
                          </a:solidFill>
                          <a:effectLst/>
                          <a:latin typeface="Corbel" panose="020B0503020204020204" pitchFamily="34" charset="0"/>
                        </a:rPr>
                        <a:t> </a:t>
                      </a:r>
                    </a:p>
                  </a:txBody>
                  <a:tcPr marL="7227" marR="7227" marT="7227"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a:noFill/>
                    </a:lnT>
                    <a:lnB>
                      <a:noFill/>
                    </a:lnB>
                  </a:tcPr>
                </a:tc>
                <a:tc>
                  <a:txBody>
                    <a:bodyPr/>
                    <a:lstStyle/>
                    <a:p>
                      <a:pPr algn="l" fontAlgn="t"/>
                      <a:r>
                        <a:rPr lang="es-PE" sz="900" b="0" i="0" u="none" strike="noStrike">
                          <a:solidFill>
                            <a:srgbClr val="000000"/>
                          </a:solidFill>
                          <a:effectLst/>
                          <a:latin typeface="Corbel" panose="020B0503020204020204" pitchFamily="34" charset="0"/>
                        </a:rPr>
                        <a:t>Víctor Fajardo</a:t>
                      </a:r>
                    </a:p>
                  </a:txBody>
                  <a:tcPr marL="7227" marR="7227" marT="7227"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tc>
                  <a:txBody>
                    <a:bodyPr/>
                    <a:lstStyle/>
                    <a:p>
                      <a:pPr algn="l" rtl="0" fontAlgn="t"/>
                      <a:r>
                        <a:rPr lang="es-PE" sz="900" b="0" i="0" u="none" strike="noStrike">
                          <a:solidFill>
                            <a:srgbClr val="000000"/>
                          </a:solidFill>
                          <a:effectLst/>
                          <a:latin typeface="Corbel" panose="020B0503020204020204" pitchFamily="34" charset="0"/>
                        </a:rPr>
                        <a:t>Huancaraylla</a:t>
                      </a:r>
                    </a:p>
                  </a:txBody>
                  <a:tcPr marL="7227" marR="7227" marT="7227"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extLst>
                  <a:ext uri="{0D108BD9-81ED-4DB2-BD59-A6C34878D82A}">
                    <a16:rowId xmlns:a16="http://schemas.microsoft.com/office/drawing/2014/main" val="142421748"/>
                  </a:ext>
                </a:extLst>
              </a:tr>
              <a:tr h="97214">
                <a:tc>
                  <a:txBody>
                    <a:bodyPr/>
                    <a:lstStyle/>
                    <a:p>
                      <a:pPr algn="l" fontAlgn="t"/>
                      <a:r>
                        <a:rPr lang="es-PE" sz="900" b="0" i="0" u="none" strike="noStrike">
                          <a:solidFill>
                            <a:srgbClr val="000000"/>
                          </a:solidFill>
                          <a:effectLst/>
                          <a:latin typeface="Corbel" panose="020B0503020204020204" pitchFamily="34" charset="0"/>
                        </a:rPr>
                        <a:t> </a:t>
                      </a:r>
                    </a:p>
                  </a:txBody>
                  <a:tcPr marL="7227" marR="7227" marT="7227"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a:noFill/>
                    </a:lnT>
                    <a:lnB w="6350" cap="flat" cmpd="sng" algn="ctr">
                      <a:solidFill>
                        <a:srgbClr val="D2DDDA"/>
                      </a:solidFill>
                      <a:prstDash val="solid"/>
                      <a:round/>
                      <a:headEnd type="none" w="med" len="med"/>
                      <a:tailEnd type="none" w="med" len="med"/>
                    </a:lnB>
                  </a:tcPr>
                </a:tc>
                <a:tc>
                  <a:txBody>
                    <a:bodyPr/>
                    <a:lstStyle/>
                    <a:p>
                      <a:pPr algn="l" fontAlgn="t"/>
                      <a:r>
                        <a:rPr lang="es-PE" sz="900" b="0" i="0" u="none" strike="noStrike">
                          <a:solidFill>
                            <a:srgbClr val="000000"/>
                          </a:solidFill>
                          <a:effectLst/>
                          <a:latin typeface="Corbel" panose="020B0503020204020204" pitchFamily="34" charset="0"/>
                        </a:rPr>
                        <a:t>Vilcas Huamán</a:t>
                      </a:r>
                    </a:p>
                  </a:txBody>
                  <a:tcPr marL="7227" marR="7227" marT="7227"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tc>
                  <a:txBody>
                    <a:bodyPr/>
                    <a:lstStyle/>
                    <a:p>
                      <a:pPr algn="l" rtl="0" fontAlgn="t"/>
                      <a:r>
                        <a:rPr lang="es-PE" sz="900" b="0" i="0" u="none" strike="noStrike">
                          <a:solidFill>
                            <a:srgbClr val="000000"/>
                          </a:solidFill>
                          <a:effectLst/>
                          <a:latin typeface="Corbel" panose="020B0503020204020204" pitchFamily="34" charset="0"/>
                        </a:rPr>
                        <a:t>Vilcas Huamán</a:t>
                      </a:r>
                    </a:p>
                  </a:txBody>
                  <a:tcPr marL="7227" marR="7227" marT="7227"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extLst>
                  <a:ext uri="{0D108BD9-81ED-4DB2-BD59-A6C34878D82A}">
                    <a16:rowId xmlns:a16="http://schemas.microsoft.com/office/drawing/2014/main" val="2589677334"/>
                  </a:ext>
                </a:extLst>
              </a:tr>
              <a:tr h="189356">
                <a:tc>
                  <a:txBody>
                    <a:bodyPr/>
                    <a:lstStyle/>
                    <a:p>
                      <a:pPr algn="l" fontAlgn="t"/>
                      <a:r>
                        <a:rPr lang="es-PE" sz="900" b="0" i="0" u="none" strike="noStrike">
                          <a:solidFill>
                            <a:srgbClr val="000000"/>
                          </a:solidFill>
                          <a:effectLst/>
                          <a:latin typeface="Corbel" panose="020B0503020204020204" pitchFamily="34" charset="0"/>
                        </a:rPr>
                        <a:t>Cajamarca</a:t>
                      </a:r>
                    </a:p>
                  </a:txBody>
                  <a:tcPr marL="7227" marR="7227" marT="7227"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a:noFill/>
                    </a:lnB>
                  </a:tcPr>
                </a:tc>
                <a:tc>
                  <a:txBody>
                    <a:bodyPr/>
                    <a:lstStyle/>
                    <a:p>
                      <a:pPr algn="l" fontAlgn="t"/>
                      <a:r>
                        <a:rPr lang="es-PE" sz="900" b="0" i="0" u="none" strike="noStrike">
                          <a:solidFill>
                            <a:srgbClr val="000000"/>
                          </a:solidFill>
                          <a:effectLst/>
                          <a:latin typeface="Corbel" panose="020B0503020204020204" pitchFamily="34" charset="0"/>
                        </a:rPr>
                        <a:t>Cajamarca</a:t>
                      </a:r>
                    </a:p>
                  </a:txBody>
                  <a:tcPr marL="7227" marR="7227" marT="7227"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tc>
                  <a:txBody>
                    <a:bodyPr/>
                    <a:lstStyle/>
                    <a:p>
                      <a:pPr algn="l" rtl="0" fontAlgn="t"/>
                      <a:r>
                        <a:rPr lang="es-MX" sz="900" b="0" i="0" u="none" strike="noStrike">
                          <a:solidFill>
                            <a:srgbClr val="000000"/>
                          </a:solidFill>
                          <a:effectLst/>
                          <a:latin typeface="Corbel" panose="020B0503020204020204" pitchFamily="34" charset="0"/>
                        </a:rPr>
                        <a:t>Asunción, Cajamarca, Encañada, Jesús, Los Baños del Inca, Magdalena</a:t>
                      </a:r>
                    </a:p>
                  </a:txBody>
                  <a:tcPr marL="7227" marR="7227" marT="7227"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extLst>
                  <a:ext uri="{0D108BD9-81ED-4DB2-BD59-A6C34878D82A}">
                    <a16:rowId xmlns:a16="http://schemas.microsoft.com/office/drawing/2014/main" val="3903620533"/>
                  </a:ext>
                </a:extLst>
              </a:tr>
              <a:tr h="97214">
                <a:tc>
                  <a:txBody>
                    <a:bodyPr/>
                    <a:lstStyle/>
                    <a:p>
                      <a:pPr algn="l" fontAlgn="t"/>
                      <a:r>
                        <a:rPr lang="es-PE" sz="900" b="0" i="0" u="none" strike="noStrike">
                          <a:solidFill>
                            <a:srgbClr val="000000"/>
                          </a:solidFill>
                          <a:effectLst/>
                          <a:latin typeface="Corbel" panose="020B0503020204020204" pitchFamily="34" charset="0"/>
                        </a:rPr>
                        <a:t> </a:t>
                      </a:r>
                    </a:p>
                  </a:txBody>
                  <a:tcPr marL="7227" marR="7227" marT="7227"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a:noFill/>
                    </a:lnT>
                    <a:lnB>
                      <a:noFill/>
                    </a:lnB>
                  </a:tcPr>
                </a:tc>
                <a:tc>
                  <a:txBody>
                    <a:bodyPr/>
                    <a:lstStyle/>
                    <a:p>
                      <a:pPr algn="l" fontAlgn="t"/>
                      <a:r>
                        <a:rPr lang="es-PE" sz="900" b="0" i="0" u="none" strike="noStrike">
                          <a:solidFill>
                            <a:srgbClr val="000000"/>
                          </a:solidFill>
                          <a:effectLst/>
                          <a:latin typeface="Corbel" panose="020B0503020204020204" pitchFamily="34" charset="0"/>
                        </a:rPr>
                        <a:t>Cajabamba</a:t>
                      </a:r>
                    </a:p>
                  </a:txBody>
                  <a:tcPr marL="7227" marR="7227" marT="7227"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tc>
                  <a:txBody>
                    <a:bodyPr/>
                    <a:lstStyle/>
                    <a:p>
                      <a:pPr algn="l" rtl="0" fontAlgn="t"/>
                      <a:r>
                        <a:rPr lang="es-PE" sz="900" b="0" i="0" u="none" strike="noStrike">
                          <a:solidFill>
                            <a:srgbClr val="000000"/>
                          </a:solidFill>
                          <a:effectLst/>
                          <a:latin typeface="Corbel" panose="020B0503020204020204" pitchFamily="34" charset="0"/>
                        </a:rPr>
                        <a:t>Cajabamba</a:t>
                      </a:r>
                    </a:p>
                  </a:txBody>
                  <a:tcPr marL="7227" marR="7227" marT="7227"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extLst>
                  <a:ext uri="{0D108BD9-81ED-4DB2-BD59-A6C34878D82A}">
                    <a16:rowId xmlns:a16="http://schemas.microsoft.com/office/drawing/2014/main" val="2695440694"/>
                  </a:ext>
                </a:extLst>
              </a:tr>
              <a:tr h="97214">
                <a:tc>
                  <a:txBody>
                    <a:bodyPr/>
                    <a:lstStyle/>
                    <a:p>
                      <a:pPr algn="l" fontAlgn="t"/>
                      <a:r>
                        <a:rPr lang="es-PE" sz="900" b="0" i="0" u="none" strike="noStrike">
                          <a:solidFill>
                            <a:srgbClr val="000000"/>
                          </a:solidFill>
                          <a:effectLst/>
                          <a:latin typeface="Corbel" panose="020B0503020204020204" pitchFamily="34" charset="0"/>
                        </a:rPr>
                        <a:t> </a:t>
                      </a:r>
                    </a:p>
                  </a:txBody>
                  <a:tcPr marL="7227" marR="7227" marT="7227"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a:noFill/>
                    </a:lnT>
                    <a:lnB>
                      <a:noFill/>
                    </a:lnB>
                  </a:tcPr>
                </a:tc>
                <a:tc>
                  <a:txBody>
                    <a:bodyPr/>
                    <a:lstStyle/>
                    <a:p>
                      <a:pPr algn="l" fontAlgn="t"/>
                      <a:r>
                        <a:rPr lang="es-PE" sz="900" b="0" i="0" u="none" strike="noStrike">
                          <a:solidFill>
                            <a:srgbClr val="000000"/>
                          </a:solidFill>
                          <a:effectLst/>
                          <a:latin typeface="Corbel" panose="020B0503020204020204" pitchFamily="34" charset="0"/>
                        </a:rPr>
                        <a:t>Celendín</a:t>
                      </a:r>
                    </a:p>
                  </a:txBody>
                  <a:tcPr marL="7227" marR="7227" marT="7227"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tc>
                  <a:txBody>
                    <a:bodyPr/>
                    <a:lstStyle/>
                    <a:p>
                      <a:pPr algn="l" rtl="0" fontAlgn="t"/>
                      <a:r>
                        <a:rPr lang="es-PE" sz="900" b="0" i="0" u="none" strike="noStrike">
                          <a:solidFill>
                            <a:srgbClr val="000000"/>
                          </a:solidFill>
                          <a:effectLst/>
                          <a:latin typeface="Corbel" panose="020B0503020204020204" pitchFamily="34" charset="0"/>
                        </a:rPr>
                        <a:t>Celendín</a:t>
                      </a:r>
                    </a:p>
                  </a:txBody>
                  <a:tcPr marL="7227" marR="7227" marT="7227"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extLst>
                  <a:ext uri="{0D108BD9-81ED-4DB2-BD59-A6C34878D82A}">
                    <a16:rowId xmlns:a16="http://schemas.microsoft.com/office/drawing/2014/main" val="2993843224"/>
                  </a:ext>
                </a:extLst>
              </a:tr>
              <a:tr h="97214">
                <a:tc>
                  <a:txBody>
                    <a:bodyPr/>
                    <a:lstStyle/>
                    <a:p>
                      <a:pPr algn="l" fontAlgn="t"/>
                      <a:r>
                        <a:rPr lang="es-PE" sz="900" b="0" i="0" u="none" strike="noStrike">
                          <a:solidFill>
                            <a:srgbClr val="000000"/>
                          </a:solidFill>
                          <a:effectLst/>
                          <a:latin typeface="Corbel" panose="020B0503020204020204" pitchFamily="34" charset="0"/>
                        </a:rPr>
                        <a:t> </a:t>
                      </a:r>
                    </a:p>
                  </a:txBody>
                  <a:tcPr marL="7227" marR="7227" marT="7227"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a:noFill/>
                    </a:lnT>
                    <a:lnB>
                      <a:noFill/>
                    </a:lnB>
                  </a:tcPr>
                </a:tc>
                <a:tc>
                  <a:txBody>
                    <a:bodyPr/>
                    <a:lstStyle/>
                    <a:p>
                      <a:pPr algn="l" fontAlgn="t"/>
                      <a:r>
                        <a:rPr lang="es-PE" sz="900" b="0" i="0" u="none" strike="noStrike">
                          <a:solidFill>
                            <a:srgbClr val="000000"/>
                          </a:solidFill>
                          <a:effectLst/>
                          <a:latin typeface="Corbel" panose="020B0503020204020204" pitchFamily="34" charset="0"/>
                        </a:rPr>
                        <a:t>Chota</a:t>
                      </a:r>
                    </a:p>
                  </a:txBody>
                  <a:tcPr marL="7227" marR="7227" marT="7227"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tc>
                  <a:txBody>
                    <a:bodyPr/>
                    <a:lstStyle/>
                    <a:p>
                      <a:pPr algn="l" rtl="0" fontAlgn="t"/>
                      <a:r>
                        <a:rPr lang="es-PE" sz="900" b="0" i="0" u="none" strike="noStrike">
                          <a:solidFill>
                            <a:srgbClr val="000000"/>
                          </a:solidFill>
                          <a:effectLst/>
                          <a:latin typeface="Corbel" panose="020B0503020204020204" pitchFamily="34" charset="0"/>
                        </a:rPr>
                        <a:t>Chota, Cochabamba</a:t>
                      </a:r>
                    </a:p>
                  </a:txBody>
                  <a:tcPr marL="7227" marR="7227" marT="7227"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extLst>
                  <a:ext uri="{0D108BD9-81ED-4DB2-BD59-A6C34878D82A}">
                    <a16:rowId xmlns:a16="http://schemas.microsoft.com/office/drawing/2014/main" val="296089806"/>
                  </a:ext>
                </a:extLst>
              </a:tr>
              <a:tr h="97214">
                <a:tc>
                  <a:txBody>
                    <a:bodyPr/>
                    <a:lstStyle/>
                    <a:p>
                      <a:pPr algn="l" fontAlgn="t"/>
                      <a:r>
                        <a:rPr lang="es-PE" sz="900" b="0" i="0" u="none" strike="noStrike">
                          <a:solidFill>
                            <a:srgbClr val="000000"/>
                          </a:solidFill>
                          <a:effectLst/>
                          <a:latin typeface="Corbel" panose="020B0503020204020204" pitchFamily="34" charset="0"/>
                        </a:rPr>
                        <a:t> </a:t>
                      </a:r>
                    </a:p>
                  </a:txBody>
                  <a:tcPr marL="7227" marR="7227" marT="7227"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a:noFill/>
                    </a:lnT>
                    <a:lnB>
                      <a:noFill/>
                    </a:lnB>
                  </a:tcPr>
                </a:tc>
                <a:tc>
                  <a:txBody>
                    <a:bodyPr/>
                    <a:lstStyle/>
                    <a:p>
                      <a:pPr algn="l" fontAlgn="t"/>
                      <a:r>
                        <a:rPr lang="es-PE" sz="900" b="0" i="0" u="none" strike="noStrike">
                          <a:solidFill>
                            <a:srgbClr val="000000"/>
                          </a:solidFill>
                          <a:effectLst/>
                          <a:latin typeface="Corbel" panose="020B0503020204020204" pitchFamily="34" charset="0"/>
                        </a:rPr>
                        <a:t>Cutervo</a:t>
                      </a:r>
                    </a:p>
                  </a:txBody>
                  <a:tcPr marL="7227" marR="7227" marT="7227"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tc>
                  <a:txBody>
                    <a:bodyPr/>
                    <a:lstStyle/>
                    <a:p>
                      <a:pPr algn="l" rtl="0" fontAlgn="t"/>
                      <a:r>
                        <a:rPr lang="es-PE" sz="900" b="0" i="0" u="none" strike="noStrike">
                          <a:solidFill>
                            <a:srgbClr val="000000"/>
                          </a:solidFill>
                          <a:effectLst/>
                          <a:latin typeface="Corbel" panose="020B0503020204020204" pitchFamily="34" charset="0"/>
                        </a:rPr>
                        <a:t>Cutervo, Querocotillo</a:t>
                      </a:r>
                    </a:p>
                  </a:txBody>
                  <a:tcPr marL="7227" marR="7227" marT="7227"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extLst>
                  <a:ext uri="{0D108BD9-81ED-4DB2-BD59-A6C34878D82A}">
                    <a16:rowId xmlns:a16="http://schemas.microsoft.com/office/drawing/2014/main" val="3572844702"/>
                  </a:ext>
                </a:extLst>
              </a:tr>
              <a:tr h="97214">
                <a:tc>
                  <a:txBody>
                    <a:bodyPr/>
                    <a:lstStyle/>
                    <a:p>
                      <a:pPr algn="l" fontAlgn="t"/>
                      <a:r>
                        <a:rPr lang="es-PE" sz="900" b="0" i="0" u="none" strike="noStrike">
                          <a:solidFill>
                            <a:srgbClr val="000000"/>
                          </a:solidFill>
                          <a:effectLst/>
                          <a:latin typeface="Corbel" panose="020B0503020204020204" pitchFamily="34" charset="0"/>
                        </a:rPr>
                        <a:t> </a:t>
                      </a:r>
                    </a:p>
                  </a:txBody>
                  <a:tcPr marL="7227" marR="7227" marT="7227"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a:noFill/>
                    </a:lnT>
                    <a:lnB>
                      <a:noFill/>
                    </a:lnB>
                  </a:tcPr>
                </a:tc>
                <a:tc>
                  <a:txBody>
                    <a:bodyPr/>
                    <a:lstStyle/>
                    <a:p>
                      <a:pPr algn="l" fontAlgn="t"/>
                      <a:r>
                        <a:rPr lang="es-PE" sz="900" b="0" i="0" u="none" strike="noStrike">
                          <a:solidFill>
                            <a:srgbClr val="000000"/>
                          </a:solidFill>
                          <a:effectLst/>
                          <a:latin typeface="Corbel" panose="020B0503020204020204" pitchFamily="34" charset="0"/>
                        </a:rPr>
                        <a:t>Hualgayoc</a:t>
                      </a:r>
                    </a:p>
                  </a:txBody>
                  <a:tcPr marL="7227" marR="7227" marT="7227"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tc>
                  <a:txBody>
                    <a:bodyPr/>
                    <a:lstStyle/>
                    <a:p>
                      <a:pPr algn="l" rtl="0" fontAlgn="t"/>
                      <a:r>
                        <a:rPr lang="es-PE" sz="900" b="0" i="0" u="none" strike="noStrike">
                          <a:solidFill>
                            <a:srgbClr val="000000"/>
                          </a:solidFill>
                          <a:effectLst/>
                          <a:latin typeface="Corbel" panose="020B0503020204020204" pitchFamily="34" charset="0"/>
                        </a:rPr>
                        <a:t>Bambamarca</a:t>
                      </a:r>
                    </a:p>
                  </a:txBody>
                  <a:tcPr marL="7227" marR="7227" marT="7227"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extLst>
                  <a:ext uri="{0D108BD9-81ED-4DB2-BD59-A6C34878D82A}">
                    <a16:rowId xmlns:a16="http://schemas.microsoft.com/office/drawing/2014/main" val="1068001347"/>
                  </a:ext>
                </a:extLst>
              </a:tr>
              <a:tr h="97214">
                <a:tc>
                  <a:txBody>
                    <a:bodyPr/>
                    <a:lstStyle/>
                    <a:p>
                      <a:pPr algn="l" fontAlgn="t"/>
                      <a:r>
                        <a:rPr lang="es-PE" sz="900" b="0" i="0" u="none" strike="noStrike">
                          <a:solidFill>
                            <a:srgbClr val="000000"/>
                          </a:solidFill>
                          <a:effectLst/>
                          <a:latin typeface="Corbel" panose="020B0503020204020204" pitchFamily="34" charset="0"/>
                        </a:rPr>
                        <a:t> </a:t>
                      </a:r>
                    </a:p>
                  </a:txBody>
                  <a:tcPr marL="7227" marR="7227" marT="7227"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a:noFill/>
                    </a:lnT>
                    <a:lnB>
                      <a:noFill/>
                    </a:lnB>
                  </a:tcPr>
                </a:tc>
                <a:tc>
                  <a:txBody>
                    <a:bodyPr/>
                    <a:lstStyle/>
                    <a:p>
                      <a:pPr algn="l" fontAlgn="t"/>
                      <a:r>
                        <a:rPr lang="es-PE" sz="900" b="0" i="0" u="none" strike="noStrike">
                          <a:solidFill>
                            <a:srgbClr val="000000"/>
                          </a:solidFill>
                          <a:effectLst/>
                          <a:latin typeface="Corbel" panose="020B0503020204020204" pitchFamily="34" charset="0"/>
                        </a:rPr>
                        <a:t>Jaén</a:t>
                      </a:r>
                    </a:p>
                  </a:txBody>
                  <a:tcPr marL="7227" marR="7227" marT="7227"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tc>
                  <a:txBody>
                    <a:bodyPr/>
                    <a:lstStyle/>
                    <a:p>
                      <a:pPr algn="l" rtl="0" fontAlgn="t"/>
                      <a:r>
                        <a:rPr lang="es-PE" sz="900" b="0" i="0" u="none" strike="noStrike">
                          <a:solidFill>
                            <a:srgbClr val="000000"/>
                          </a:solidFill>
                          <a:effectLst/>
                          <a:latin typeface="Corbel" panose="020B0503020204020204" pitchFamily="34" charset="0"/>
                        </a:rPr>
                        <a:t>Jaén, Pomahuaca</a:t>
                      </a:r>
                    </a:p>
                  </a:txBody>
                  <a:tcPr marL="7227" marR="7227" marT="7227"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extLst>
                  <a:ext uri="{0D108BD9-81ED-4DB2-BD59-A6C34878D82A}">
                    <a16:rowId xmlns:a16="http://schemas.microsoft.com/office/drawing/2014/main" val="1456762655"/>
                  </a:ext>
                </a:extLst>
              </a:tr>
              <a:tr h="97214">
                <a:tc>
                  <a:txBody>
                    <a:bodyPr/>
                    <a:lstStyle/>
                    <a:p>
                      <a:pPr algn="l" fontAlgn="t"/>
                      <a:r>
                        <a:rPr lang="es-PE" sz="900" b="0" i="0" u="none" strike="noStrike">
                          <a:solidFill>
                            <a:srgbClr val="000000"/>
                          </a:solidFill>
                          <a:effectLst/>
                          <a:latin typeface="Corbel" panose="020B0503020204020204" pitchFamily="34" charset="0"/>
                        </a:rPr>
                        <a:t> </a:t>
                      </a:r>
                    </a:p>
                  </a:txBody>
                  <a:tcPr marL="7227" marR="7227" marT="7227"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a:noFill/>
                    </a:lnT>
                    <a:lnB>
                      <a:noFill/>
                    </a:lnB>
                  </a:tcPr>
                </a:tc>
                <a:tc>
                  <a:txBody>
                    <a:bodyPr/>
                    <a:lstStyle/>
                    <a:p>
                      <a:pPr algn="l" fontAlgn="t"/>
                      <a:r>
                        <a:rPr lang="es-PE" sz="900" b="0" i="0" u="none" strike="noStrike">
                          <a:solidFill>
                            <a:srgbClr val="000000"/>
                          </a:solidFill>
                          <a:effectLst/>
                          <a:latin typeface="Corbel" panose="020B0503020204020204" pitchFamily="34" charset="0"/>
                        </a:rPr>
                        <a:t>San Ignacio</a:t>
                      </a:r>
                    </a:p>
                  </a:txBody>
                  <a:tcPr marL="7227" marR="7227" marT="7227"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tc>
                  <a:txBody>
                    <a:bodyPr/>
                    <a:lstStyle/>
                    <a:p>
                      <a:pPr algn="l" rtl="0" fontAlgn="t"/>
                      <a:r>
                        <a:rPr lang="es-PE" sz="900" b="0" i="0" u="none" strike="noStrike">
                          <a:solidFill>
                            <a:srgbClr val="000000"/>
                          </a:solidFill>
                          <a:effectLst/>
                          <a:latin typeface="Corbel" panose="020B0503020204020204" pitchFamily="34" charset="0"/>
                        </a:rPr>
                        <a:t>San José de Lourdes</a:t>
                      </a:r>
                    </a:p>
                  </a:txBody>
                  <a:tcPr marL="7227" marR="7227" marT="7227"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extLst>
                  <a:ext uri="{0D108BD9-81ED-4DB2-BD59-A6C34878D82A}">
                    <a16:rowId xmlns:a16="http://schemas.microsoft.com/office/drawing/2014/main" val="1714400328"/>
                  </a:ext>
                </a:extLst>
              </a:tr>
              <a:tr h="97214">
                <a:tc>
                  <a:txBody>
                    <a:bodyPr/>
                    <a:lstStyle/>
                    <a:p>
                      <a:pPr algn="l" fontAlgn="t"/>
                      <a:r>
                        <a:rPr lang="es-PE" sz="900" b="0" i="0" u="none" strike="noStrike">
                          <a:solidFill>
                            <a:srgbClr val="000000"/>
                          </a:solidFill>
                          <a:effectLst/>
                          <a:latin typeface="Corbel" panose="020B0503020204020204" pitchFamily="34" charset="0"/>
                        </a:rPr>
                        <a:t> </a:t>
                      </a:r>
                    </a:p>
                  </a:txBody>
                  <a:tcPr marL="7227" marR="7227" marT="7227"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a:noFill/>
                    </a:lnT>
                    <a:lnB>
                      <a:noFill/>
                    </a:lnB>
                  </a:tcPr>
                </a:tc>
                <a:tc>
                  <a:txBody>
                    <a:bodyPr/>
                    <a:lstStyle/>
                    <a:p>
                      <a:pPr algn="l" fontAlgn="t"/>
                      <a:r>
                        <a:rPr lang="es-PE" sz="900" b="0" i="0" u="none" strike="noStrike">
                          <a:solidFill>
                            <a:srgbClr val="000000"/>
                          </a:solidFill>
                          <a:effectLst/>
                          <a:latin typeface="Corbel" panose="020B0503020204020204" pitchFamily="34" charset="0"/>
                        </a:rPr>
                        <a:t>San Marcos</a:t>
                      </a:r>
                    </a:p>
                  </a:txBody>
                  <a:tcPr marL="7227" marR="7227" marT="7227"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tc>
                  <a:txBody>
                    <a:bodyPr/>
                    <a:lstStyle/>
                    <a:p>
                      <a:pPr algn="l" rtl="0" fontAlgn="t"/>
                      <a:r>
                        <a:rPr lang="es-PE" sz="900" b="0" i="0" u="none" strike="noStrike">
                          <a:solidFill>
                            <a:srgbClr val="000000"/>
                          </a:solidFill>
                          <a:effectLst/>
                          <a:latin typeface="Corbel" panose="020B0503020204020204" pitchFamily="34" charset="0"/>
                        </a:rPr>
                        <a:t>Pedro Gálvez</a:t>
                      </a:r>
                    </a:p>
                  </a:txBody>
                  <a:tcPr marL="7227" marR="7227" marT="7227"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extLst>
                  <a:ext uri="{0D108BD9-81ED-4DB2-BD59-A6C34878D82A}">
                    <a16:rowId xmlns:a16="http://schemas.microsoft.com/office/drawing/2014/main" val="3428384560"/>
                  </a:ext>
                </a:extLst>
              </a:tr>
              <a:tr h="97214">
                <a:tc>
                  <a:txBody>
                    <a:bodyPr/>
                    <a:lstStyle/>
                    <a:p>
                      <a:pPr algn="l" fontAlgn="t"/>
                      <a:r>
                        <a:rPr lang="es-PE" sz="900" b="0" i="0" u="none" strike="noStrike">
                          <a:solidFill>
                            <a:srgbClr val="000000"/>
                          </a:solidFill>
                          <a:effectLst/>
                          <a:latin typeface="Corbel" panose="020B0503020204020204" pitchFamily="34" charset="0"/>
                        </a:rPr>
                        <a:t> </a:t>
                      </a:r>
                    </a:p>
                  </a:txBody>
                  <a:tcPr marL="7227" marR="7227" marT="7227"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a:noFill/>
                    </a:lnT>
                    <a:lnB>
                      <a:noFill/>
                    </a:lnB>
                  </a:tcPr>
                </a:tc>
                <a:tc>
                  <a:txBody>
                    <a:bodyPr/>
                    <a:lstStyle/>
                    <a:p>
                      <a:pPr algn="l" fontAlgn="t"/>
                      <a:r>
                        <a:rPr lang="es-PE" sz="900" b="0" i="0" u="none" strike="noStrike">
                          <a:solidFill>
                            <a:srgbClr val="000000"/>
                          </a:solidFill>
                          <a:effectLst/>
                          <a:latin typeface="Corbel" panose="020B0503020204020204" pitchFamily="34" charset="0"/>
                        </a:rPr>
                        <a:t>San Miguel</a:t>
                      </a:r>
                    </a:p>
                  </a:txBody>
                  <a:tcPr marL="7227" marR="7227" marT="7227"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tc>
                  <a:txBody>
                    <a:bodyPr/>
                    <a:lstStyle/>
                    <a:p>
                      <a:pPr algn="l" rtl="0" fontAlgn="t"/>
                      <a:r>
                        <a:rPr lang="es-PE" sz="900" b="0" i="0" u="none" strike="noStrike">
                          <a:solidFill>
                            <a:srgbClr val="000000"/>
                          </a:solidFill>
                          <a:effectLst/>
                          <a:latin typeface="Corbel" panose="020B0503020204020204" pitchFamily="34" charset="0"/>
                        </a:rPr>
                        <a:t>Calquis, Llapa, Niepos</a:t>
                      </a:r>
                    </a:p>
                  </a:txBody>
                  <a:tcPr marL="7227" marR="7227" marT="7227"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extLst>
                  <a:ext uri="{0D108BD9-81ED-4DB2-BD59-A6C34878D82A}">
                    <a16:rowId xmlns:a16="http://schemas.microsoft.com/office/drawing/2014/main" val="2113784150"/>
                  </a:ext>
                </a:extLst>
              </a:tr>
              <a:tr h="97214">
                <a:tc>
                  <a:txBody>
                    <a:bodyPr/>
                    <a:lstStyle/>
                    <a:p>
                      <a:pPr algn="l" fontAlgn="t"/>
                      <a:r>
                        <a:rPr lang="es-PE" sz="900" b="0" i="0" u="none" strike="noStrike">
                          <a:solidFill>
                            <a:srgbClr val="000000"/>
                          </a:solidFill>
                          <a:effectLst/>
                          <a:latin typeface="Corbel" panose="020B0503020204020204" pitchFamily="34" charset="0"/>
                        </a:rPr>
                        <a:t> </a:t>
                      </a:r>
                    </a:p>
                  </a:txBody>
                  <a:tcPr marL="7227" marR="7227" marT="7227"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a:noFill/>
                    </a:lnT>
                    <a:lnB>
                      <a:noFill/>
                    </a:lnB>
                  </a:tcPr>
                </a:tc>
                <a:tc>
                  <a:txBody>
                    <a:bodyPr/>
                    <a:lstStyle/>
                    <a:p>
                      <a:pPr algn="l" fontAlgn="t"/>
                      <a:r>
                        <a:rPr lang="es-PE" sz="900" b="0" i="0" u="none" strike="noStrike">
                          <a:solidFill>
                            <a:srgbClr val="000000"/>
                          </a:solidFill>
                          <a:effectLst/>
                          <a:latin typeface="Corbel" panose="020B0503020204020204" pitchFamily="34" charset="0"/>
                        </a:rPr>
                        <a:t>San Pablo</a:t>
                      </a:r>
                    </a:p>
                  </a:txBody>
                  <a:tcPr marL="7227" marR="7227" marT="7227"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tc>
                  <a:txBody>
                    <a:bodyPr/>
                    <a:lstStyle/>
                    <a:p>
                      <a:pPr algn="l" rtl="0" fontAlgn="t"/>
                      <a:r>
                        <a:rPr lang="es-PE" sz="900" b="0" i="0" u="none" strike="noStrike">
                          <a:solidFill>
                            <a:srgbClr val="000000"/>
                          </a:solidFill>
                          <a:effectLst/>
                          <a:latin typeface="Corbel" panose="020B0503020204020204" pitchFamily="34" charset="0"/>
                        </a:rPr>
                        <a:t>San Pablo</a:t>
                      </a:r>
                    </a:p>
                  </a:txBody>
                  <a:tcPr marL="7227" marR="7227" marT="7227"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extLst>
                  <a:ext uri="{0D108BD9-81ED-4DB2-BD59-A6C34878D82A}">
                    <a16:rowId xmlns:a16="http://schemas.microsoft.com/office/drawing/2014/main" val="1071646290"/>
                  </a:ext>
                </a:extLst>
              </a:tr>
              <a:tr h="97214">
                <a:tc>
                  <a:txBody>
                    <a:bodyPr/>
                    <a:lstStyle/>
                    <a:p>
                      <a:pPr algn="l" fontAlgn="t"/>
                      <a:r>
                        <a:rPr lang="es-PE" sz="900" b="0" i="0" u="none" strike="noStrike">
                          <a:solidFill>
                            <a:srgbClr val="000000"/>
                          </a:solidFill>
                          <a:effectLst/>
                          <a:latin typeface="Corbel" panose="020B0503020204020204" pitchFamily="34" charset="0"/>
                        </a:rPr>
                        <a:t> </a:t>
                      </a:r>
                    </a:p>
                  </a:txBody>
                  <a:tcPr marL="7227" marR="7227" marT="7227"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a:noFill/>
                    </a:lnT>
                    <a:lnB w="6350" cap="flat" cmpd="sng" algn="ctr">
                      <a:solidFill>
                        <a:srgbClr val="D2DDDA"/>
                      </a:solidFill>
                      <a:prstDash val="solid"/>
                      <a:round/>
                      <a:headEnd type="none" w="med" len="med"/>
                      <a:tailEnd type="none" w="med" len="med"/>
                    </a:lnB>
                  </a:tcPr>
                </a:tc>
                <a:tc>
                  <a:txBody>
                    <a:bodyPr/>
                    <a:lstStyle/>
                    <a:p>
                      <a:pPr algn="l" fontAlgn="t"/>
                      <a:r>
                        <a:rPr lang="es-PE" sz="900" b="0" i="0" u="none" strike="noStrike">
                          <a:solidFill>
                            <a:srgbClr val="000000"/>
                          </a:solidFill>
                          <a:effectLst/>
                          <a:latin typeface="Corbel" panose="020B0503020204020204" pitchFamily="34" charset="0"/>
                        </a:rPr>
                        <a:t>Santa Cruz</a:t>
                      </a:r>
                    </a:p>
                  </a:txBody>
                  <a:tcPr marL="7227" marR="7227" marT="7227"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tc>
                  <a:txBody>
                    <a:bodyPr/>
                    <a:lstStyle/>
                    <a:p>
                      <a:pPr algn="l" rtl="0" fontAlgn="t"/>
                      <a:r>
                        <a:rPr lang="es-PE" sz="900" b="0" i="0" u="none" strike="noStrike">
                          <a:solidFill>
                            <a:srgbClr val="000000"/>
                          </a:solidFill>
                          <a:effectLst/>
                          <a:latin typeface="Corbel" panose="020B0503020204020204" pitchFamily="34" charset="0"/>
                        </a:rPr>
                        <a:t>Chancaybaños, Pulán, Saucepampa</a:t>
                      </a:r>
                    </a:p>
                  </a:txBody>
                  <a:tcPr marL="7227" marR="7227" marT="7227"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extLst>
                  <a:ext uri="{0D108BD9-81ED-4DB2-BD59-A6C34878D82A}">
                    <a16:rowId xmlns:a16="http://schemas.microsoft.com/office/drawing/2014/main" val="3365944490"/>
                  </a:ext>
                </a:extLst>
              </a:tr>
              <a:tr h="189356">
                <a:tc>
                  <a:txBody>
                    <a:bodyPr/>
                    <a:lstStyle/>
                    <a:p>
                      <a:pPr algn="l" fontAlgn="t"/>
                      <a:r>
                        <a:rPr lang="es-PE" sz="900" b="0" i="0" u="none" strike="noStrike">
                          <a:solidFill>
                            <a:srgbClr val="000000"/>
                          </a:solidFill>
                          <a:effectLst/>
                          <a:latin typeface="Corbel" panose="020B0503020204020204" pitchFamily="34" charset="0"/>
                        </a:rPr>
                        <a:t>Cusco</a:t>
                      </a:r>
                    </a:p>
                  </a:txBody>
                  <a:tcPr marL="7227" marR="7227" marT="7227"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a:noFill/>
                    </a:lnB>
                  </a:tcPr>
                </a:tc>
                <a:tc>
                  <a:txBody>
                    <a:bodyPr/>
                    <a:lstStyle/>
                    <a:p>
                      <a:pPr algn="l" fontAlgn="t"/>
                      <a:r>
                        <a:rPr lang="es-PE" sz="900" b="0" i="0" u="none" strike="noStrike">
                          <a:solidFill>
                            <a:srgbClr val="000000"/>
                          </a:solidFill>
                          <a:effectLst/>
                          <a:latin typeface="Corbel" panose="020B0503020204020204" pitchFamily="34" charset="0"/>
                        </a:rPr>
                        <a:t>Cusco</a:t>
                      </a:r>
                    </a:p>
                  </a:txBody>
                  <a:tcPr marL="7227" marR="7227" marT="7227"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tc>
                  <a:txBody>
                    <a:bodyPr/>
                    <a:lstStyle/>
                    <a:p>
                      <a:pPr algn="l" rtl="0" fontAlgn="t"/>
                      <a:r>
                        <a:rPr lang="es-PE" sz="900" b="0" i="0" u="none" strike="noStrike">
                          <a:solidFill>
                            <a:srgbClr val="000000"/>
                          </a:solidFill>
                          <a:effectLst/>
                          <a:latin typeface="Corbel" panose="020B0503020204020204" pitchFamily="34" charset="0"/>
                        </a:rPr>
                        <a:t>Cusco, San Jerónimo, San Sebastián, Santiago, Wanchaq</a:t>
                      </a:r>
                    </a:p>
                  </a:txBody>
                  <a:tcPr marL="7227" marR="7227" marT="7227"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extLst>
                  <a:ext uri="{0D108BD9-81ED-4DB2-BD59-A6C34878D82A}">
                    <a16:rowId xmlns:a16="http://schemas.microsoft.com/office/drawing/2014/main" val="3913826404"/>
                  </a:ext>
                </a:extLst>
              </a:tr>
              <a:tr h="97214">
                <a:tc>
                  <a:txBody>
                    <a:bodyPr/>
                    <a:lstStyle/>
                    <a:p>
                      <a:pPr algn="l" fontAlgn="t"/>
                      <a:r>
                        <a:rPr lang="es-PE" sz="900" b="0" i="0" u="none" strike="noStrike">
                          <a:solidFill>
                            <a:srgbClr val="000000"/>
                          </a:solidFill>
                          <a:effectLst/>
                          <a:latin typeface="Corbel" panose="020B0503020204020204" pitchFamily="34" charset="0"/>
                        </a:rPr>
                        <a:t> </a:t>
                      </a:r>
                    </a:p>
                  </a:txBody>
                  <a:tcPr marL="7227" marR="7227" marT="7227"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a:noFill/>
                    </a:lnT>
                    <a:lnB>
                      <a:noFill/>
                    </a:lnB>
                  </a:tcPr>
                </a:tc>
                <a:tc>
                  <a:txBody>
                    <a:bodyPr/>
                    <a:lstStyle/>
                    <a:p>
                      <a:pPr algn="l" fontAlgn="t"/>
                      <a:r>
                        <a:rPr lang="es-PE" sz="900" b="0" i="0" u="none" strike="noStrike">
                          <a:solidFill>
                            <a:srgbClr val="000000"/>
                          </a:solidFill>
                          <a:effectLst/>
                          <a:latin typeface="Corbel" panose="020B0503020204020204" pitchFamily="34" charset="0"/>
                        </a:rPr>
                        <a:t>Acomayo</a:t>
                      </a:r>
                    </a:p>
                  </a:txBody>
                  <a:tcPr marL="7227" marR="7227" marT="7227"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tc>
                  <a:txBody>
                    <a:bodyPr/>
                    <a:lstStyle/>
                    <a:p>
                      <a:pPr algn="l" rtl="0" fontAlgn="t"/>
                      <a:r>
                        <a:rPr lang="es-PE" sz="900" b="0" i="0" u="none" strike="noStrike">
                          <a:solidFill>
                            <a:srgbClr val="000000"/>
                          </a:solidFill>
                          <a:effectLst/>
                          <a:latin typeface="Corbel" panose="020B0503020204020204" pitchFamily="34" charset="0"/>
                        </a:rPr>
                        <a:t>Acomayo, Pomacanchi</a:t>
                      </a:r>
                    </a:p>
                  </a:txBody>
                  <a:tcPr marL="7227" marR="7227" marT="7227"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extLst>
                  <a:ext uri="{0D108BD9-81ED-4DB2-BD59-A6C34878D82A}">
                    <a16:rowId xmlns:a16="http://schemas.microsoft.com/office/drawing/2014/main" val="3108100843"/>
                  </a:ext>
                </a:extLst>
              </a:tr>
              <a:tr h="97214">
                <a:tc>
                  <a:txBody>
                    <a:bodyPr/>
                    <a:lstStyle/>
                    <a:p>
                      <a:pPr algn="l" fontAlgn="t"/>
                      <a:r>
                        <a:rPr lang="es-PE" sz="900" b="0" i="0" u="none" strike="noStrike">
                          <a:solidFill>
                            <a:srgbClr val="000000"/>
                          </a:solidFill>
                          <a:effectLst/>
                          <a:latin typeface="Corbel" panose="020B0503020204020204" pitchFamily="34" charset="0"/>
                        </a:rPr>
                        <a:t> </a:t>
                      </a:r>
                    </a:p>
                  </a:txBody>
                  <a:tcPr marL="7227" marR="7227" marT="7227"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a:noFill/>
                    </a:lnT>
                    <a:lnB>
                      <a:noFill/>
                    </a:lnB>
                  </a:tcPr>
                </a:tc>
                <a:tc>
                  <a:txBody>
                    <a:bodyPr/>
                    <a:lstStyle/>
                    <a:p>
                      <a:pPr algn="l" fontAlgn="t"/>
                      <a:r>
                        <a:rPr lang="es-PE" sz="900" b="0" i="0" u="none" strike="noStrike">
                          <a:solidFill>
                            <a:srgbClr val="000000"/>
                          </a:solidFill>
                          <a:effectLst/>
                          <a:latin typeface="Corbel" panose="020B0503020204020204" pitchFamily="34" charset="0"/>
                        </a:rPr>
                        <a:t>Anta</a:t>
                      </a:r>
                    </a:p>
                  </a:txBody>
                  <a:tcPr marL="7227" marR="7227" marT="7227"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tc>
                  <a:txBody>
                    <a:bodyPr/>
                    <a:lstStyle/>
                    <a:p>
                      <a:pPr algn="l" rtl="0" fontAlgn="t"/>
                      <a:r>
                        <a:rPr lang="es-PE" sz="900" b="0" i="0" u="none" strike="noStrike">
                          <a:solidFill>
                            <a:srgbClr val="000000"/>
                          </a:solidFill>
                          <a:effectLst/>
                          <a:latin typeface="Corbel" panose="020B0503020204020204" pitchFamily="34" charset="0"/>
                        </a:rPr>
                        <a:t>Anta</a:t>
                      </a:r>
                    </a:p>
                  </a:txBody>
                  <a:tcPr marL="7227" marR="7227" marT="7227"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extLst>
                  <a:ext uri="{0D108BD9-81ED-4DB2-BD59-A6C34878D82A}">
                    <a16:rowId xmlns:a16="http://schemas.microsoft.com/office/drawing/2014/main" val="3836354616"/>
                  </a:ext>
                </a:extLst>
              </a:tr>
              <a:tr h="97214">
                <a:tc>
                  <a:txBody>
                    <a:bodyPr/>
                    <a:lstStyle/>
                    <a:p>
                      <a:pPr algn="l" fontAlgn="t"/>
                      <a:r>
                        <a:rPr lang="es-PE" sz="900" b="0" i="0" u="none" strike="noStrike">
                          <a:solidFill>
                            <a:srgbClr val="000000"/>
                          </a:solidFill>
                          <a:effectLst/>
                          <a:latin typeface="Corbel" panose="020B0503020204020204" pitchFamily="34" charset="0"/>
                        </a:rPr>
                        <a:t> </a:t>
                      </a:r>
                    </a:p>
                  </a:txBody>
                  <a:tcPr marL="7227" marR="7227" marT="7227"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a:noFill/>
                    </a:lnT>
                    <a:lnB>
                      <a:noFill/>
                    </a:lnB>
                  </a:tcPr>
                </a:tc>
                <a:tc>
                  <a:txBody>
                    <a:bodyPr/>
                    <a:lstStyle/>
                    <a:p>
                      <a:pPr algn="l" fontAlgn="t"/>
                      <a:r>
                        <a:rPr lang="es-PE" sz="900" b="0" i="0" u="none" strike="noStrike">
                          <a:solidFill>
                            <a:srgbClr val="000000"/>
                          </a:solidFill>
                          <a:effectLst/>
                          <a:latin typeface="Corbel" panose="020B0503020204020204" pitchFamily="34" charset="0"/>
                        </a:rPr>
                        <a:t>Calca</a:t>
                      </a:r>
                    </a:p>
                  </a:txBody>
                  <a:tcPr marL="7227" marR="7227" marT="7227"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tc>
                  <a:txBody>
                    <a:bodyPr/>
                    <a:lstStyle/>
                    <a:p>
                      <a:pPr algn="l" rtl="0" fontAlgn="t"/>
                      <a:r>
                        <a:rPr lang="es-PE" sz="900" b="0" i="0" u="none" strike="noStrike">
                          <a:solidFill>
                            <a:srgbClr val="000000"/>
                          </a:solidFill>
                          <a:effectLst/>
                          <a:latin typeface="Corbel" panose="020B0503020204020204" pitchFamily="34" charset="0"/>
                        </a:rPr>
                        <a:t>Yanatile</a:t>
                      </a:r>
                    </a:p>
                  </a:txBody>
                  <a:tcPr marL="7227" marR="7227" marT="7227"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extLst>
                  <a:ext uri="{0D108BD9-81ED-4DB2-BD59-A6C34878D82A}">
                    <a16:rowId xmlns:a16="http://schemas.microsoft.com/office/drawing/2014/main" val="586167601"/>
                  </a:ext>
                </a:extLst>
              </a:tr>
              <a:tr h="97214">
                <a:tc>
                  <a:txBody>
                    <a:bodyPr/>
                    <a:lstStyle/>
                    <a:p>
                      <a:pPr algn="l" fontAlgn="t"/>
                      <a:r>
                        <a:rPr lang="es-PE" sz="900" b="0" i="0" u="none" strike="noStrike">
                          <a:solidFill>
                            <a:srgbClr val="000000"/>
                          </a:solidFill>
                          <a:effectLst/>
                          <a:latin typeface="Corbel" panose="020B0503020204020204" pitchFamily="34" charset="0"/>
                        </a:rPr>
                        <a:t> </a:t>
                      </a:r>
                    </a:p>
                  </a:txBody>
                  <a:tcPr marL="7227" marR="7227" marT="7227"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a:noFill/>
                    </a:lnT>
                    <a:lnB>
                      <a:noFill/>
                    </a:lnB>
                  </a:tcPr>
                </a:tc>
                <a:tc>
                  <a:txBody>
                    <a:bodyPr/>
                    <a:lstStyle/>
                    <a:p>
                      <a:pPr algn="l" fontAlgn="t"/>
                      <a:r>
                        <a:rPr lang="es-PE" sz="900" b="0" i="0" u="none" strike="noStrike">
                          <a:solidFill>
                            <a:srgbClr val="000000"/>
                          </a:solidFill>
                          <a:effectLst/>
                          <a:latin typeface="Corbel" panose="020B0503020204020204" pitchFamily="34" charset="0"/>
                        </a:rPr>
                        <a:t>Canas</a:t>
                      </a:r>
                    </a:p>
                  </a:txBody>
                  <a:tcPr marL="7227" marR="7227" marT="7227"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tc>
                  <a:txBody>
                    <a:bodyPr/>
                    <a:lstStyle/>
                    <a:p>
                      <a:pPr algn="l" rtl="0" fontAlgn="t"/>
                      <a:r>
                        <a:rPr lang="es-PE" sz="900" b="0" i="0" u="none" strike="noStrike">
                          <a:solidFill>
                            <a:srgbClr val="000000"/>
                          </a:solidFill>
                          <a:effectLst/>
                          <a:latin typeface="Corbel" panose="020B0503020204020204" pitchFamily="34" charset="0"/>
                        </a:rPr>
                        <a:t>Yanaoca</a:t>
                      </a:r>
                    </a:p>
                  </a:txBody>
                  <a:tcPr marL="7227" marR="7227" marT="7227"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extLst>
                  <a:ext uri="{0D108BD9-81ED-4DB2-BD59-A6C34878D82A}">
                    <a16:rowId xmlns:a16="http://schemas.microsoft.com/office/drawing/2014/main" val="3390865548"/>
                  </a:ext>
                </a:extLst>
              </a:tr>
              <a:tr h="97214">
                <a:tc>
                  <a:txBody>
                    <a:bodyPr/>
                    <a:lstStyle/>
                    <a:p>
                      <a:pPr algn="l" fontAlgn="t"/>
                      <a:r>
                        <a:rPr lang="es-PE" sz="900" b="0" i="0" u="none" strike="noStrike">
                          <a:solidFill>
                            <a:srgbClr val="000000"/>
                          </a:solidFill>
                          <a:effectLst/>
                          <a:latin typeface="Corbel" panose="020B0503020204020204" pitchFamily="34" charset="0"/>
                        </a:rPr>
                        <a:t> </a:t>
                      </a:r>
                    </a:p>
                  </a:txBody>
                  <a:tcPr marL="7227" marR="7227" marT="7227"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a:noFill/>
                    </a:lnT>
                    <a:lnB>
                      <a:noFill/>
                    </a:lnB>
                  </a:tcPr>
                </a:tc>
                <a:tc>
                  <a:txBody>
                    <a:bodyPr/>
                    <a:lstStyle/>
                    <a:p>
                      <a:pPr algn="l" fontAlgn="t"/>
                      <a:r>
                        <a:rPr lang="es-PE" sz="900" b="0" i="0" u="none" strike="noStrike">
                          <a:solidFill>
                            <a:srgbClr val="000000"/>
                          </a:solidFill>
                          <a:effectLst/>
                          <a:latin typeface="Corbel" panose="020B0503020204020204" pitchFamily="34" charset="0"/>
                        </a:rPr>
                        <a:t>Canchis</a:t>
                      </a:r>
                    </a:p>
                  </a:txBody>
                  <a:tcPr marL="7227" marR="7227" marT="7227"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tc>
                  <a:txBody>
                    <a:bodyPr/>
                    <a:lstStyle/>
                    <a:p>
                      <a:pPr algn="l" rtl="0" fontAlgn="t"/>
                      <a:r>
                        <a:rPr lang="es-PE" sz="900" b="0" i="0" u="none" strike="noStrike">
                          <a:solidFill>
                            <a:srgbClr val="000000"/>
                          </a:solidFill>
                          <a:effectLst/>
                          <a:latin typeface="Corbel" panose="020B0503020204020204" pitchFamily="34" charset="0"/>
                        </a:rPr>
                        <a:t>Checacupe, Sicuani</a:t>
                      </a:r>
                    </a:p>
                  </a:txBody>
                  <a:tcPr marL="7227" marR="7227" marT="7227"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extLst>
                  <a:ext uri="{0D108BD9-81ED-4DB2-BD59-A6C34878D82A}">
                    <a16:rowId xmlns:a16="http://schemas.microsoft.com/office/drawing/2014/main" val="2077941089"/>
                  </a:ext>
                </a:extLst>
              </a:tr>
              <a:tr h="97214">
                <a:tc>
                  <a:txBody>
                    <a:bodyPr/>
                    <a:lstStyle/>
                    <a:p>
                      <a:pPr algn="l" fontAlgn="t"/>
                      <a:r>
                        <a:rPr lang="es-PE" sz="900" b="0" i="0" u="none" strike="noStrike">
                          <a:solidFill>
                            <a:srgbClr val="000000"/>
                          </a:solidFill>
                          <a:effectLst/>
                          <a:latin typeface="Corbel" panose="020B0503020204020204" pitchFamily="34" charset="0"/>
                        </a:rPr>
                        <a:t> </a:t>
                      </a:r>
                    </a:p>
                  </a:txBody>
                  <a:tcPr marL="7227" marR="7227" marT="7227"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a:noFill/>
                    </a:lnT>
                    <a:lnB>
                      <a:noFill/>
                    </a:lnB>
                  </a:tcPr>
                </a:tc>
                <a:tc>
                  <a:txBody>
                    <a:bodyPr/>
                    <a:lstStyle/>
                    <a:p>
                      <a:pPr algn="l" fontAlgn="t"/>
                      <a:r>
                        <a:rPr lang="es-PE" sz="900" b="0" i="0" u="none" strike="noStrike">
                          <a:solidFill>
                            <a:srgbClr val="000000"/>
                          </a:solidFill>
                          <a:effectLst/>
                          <a:latin typeface="Corbel" panose="020B0503020204020204" pitchFamily="34" charset="0"/>
                        </a:rPr>
                        <a:t>Chumbivilcas</a:t>
                      </a:r>
                    </a:p>
                  </a:txBody>
                  <a:tcPr marL="7227" marR="7227" marT="7227"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tc>
                  <a:txBody>
                    <a:bodyPr/>
                    <a:lstStyle/>
                    <a:p>
                      <a:pPr algn="l" rtl="0" fontAlgn="t"/>
                      <a:r>
                        <a:rPr lang="es-PE" sz="900" b="0" i="0" u="none" strike="noStrike">
                          <a:solidFill>
                            <a:srgbClr val="000000"/>
                          </a:solidFill>
                          <a:effectLst/>
                          <a:latin typeface="Corbel" panose="020B0503020204020204" pitchFamily="34" charset="0"/>
                        </a:rPr>
                        <a:t>Capacmarca, Llusco, Santo Tomás</a:t>
                      </a:r>
                    </a:p>
                  </a:txBody>
                  <a:tcPr marL="7227" marR="7227" marT="7227"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extLst>
                  <a:ext uri="{0D108BD9-81ED-4DB2-BD59-A6C34878D82A}">
                    <a16:rowId xmlns:a16="http://schemas.microsoft.com/office/drawing/2014/main" val="434694592"/>
                  </a:ext>
                </a:extLst>
              </a:tr>
              <a:tr h="97214">
                <a:tc>
                  <a:txBody>
                    <a:bodyPr/>
                    <a:lstStyle/>
                    <a:p>
                      <a:pPr algn="l" fontAlgn="t"/>
                      <a:r>
                        <a:rPr lang="es-PE" sz="900" b="0" i="0" u="none" strike="noStrike">
                          <a:solidFill>
                            <a:srgbClr val="000000"/>
                          </a:solidFill>
                          <a:effectLst/>
                          <a:latin typeface="Corbel" panose="020B0503020204020204" pitchFamily="34" charset="0"/>
                        </a:rPr>
                        <a:t> </a:t>
                      </a:r>
                    </a:p>
                  </a:txBody>
                  <a:tcPr marL="7227" marR="7227" marT="7227"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a:noFill/>
                    </a:lnT>
                    <a:lnB>
                      <a:noFill/>
                    </a:lnB>
                  </a:tcPr>
                </a:tc>
                <a:tc>
                  <a:txBody>
                    <a:bodyPr/>
                    <a:lstStyle/>
                    <a:p>
                      <a:pPr algn="l" fontAlgn="t"/>
                      <a:r>
                        <a:rPr lang="es-PE" sz="900" b="0" i="0" u="none" strike="noStrike">
                          <a:solidFill>
                            <a:srgbClr val="000000"/>
                          </a:solidFill>
                          <a:effectLst/>
                          <a:latin typeface="Corbel" panose="020B0503020204020204" pitchFamily="34" charset="0"/>
                        </a:rPr>
                        <a:t>Espinar</a:t>
                      </a:r>
                    </a:p>
                  </a:txBody>
                  <a:tcPr marL="7227" marR="7227" marT="7227"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tc>
                  <a:txBody>
                    <a:bodyPr/>
                    <a:lstStyle/>
                    <a:p>
                      <a:pPr algn="l" rtl="0" fontAlgn="t"/>
                      <a:r>
                        <a:rPr lang="es-PE" sz="900" b="0" i="0" u="none" strike="noStrike">
                          <a:solidFill>
                            <a:srgbClr val="000000"/>
                          </a:solidFill>
                          <a:effectLst/>
                          <a:latin typeface="Corbel" panose="020B0503020204020204" pitchFamily="34" charset="0"/>
                        </a:rPr>
                        <a:t>Coporaque</a:t>
                      </a:r>
                    </a:p>
                  </a:txBody>
                  <a:tcPr marL="7227" marR="7227" marT="7227"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extLst>
                  <a:ext uri="{0D108BD9-81ED-4DB2-BD59-A6C34878D82A}">
                    <a16:rowId xmlns:a16="http://schemas.microsoft.com/office/drawing/2014/main" val="735572231"/>
                  </a:ext>
                </a:extLst>
              </a:tr>
              <a:tr h="97214">
                <a:tc>
                  <a:txBody>
                    <a:bodyPr/>
                    <a:lstStyle/>
                    <a:p>
                      <a:pPr algn="l" fontAlgn="t"/>
                      <a:r>
                        <a:rPr lang="es-PE" sz="900" b="0" i="0" u="none" strike="noStrike">
                          <a:solidFill>
                            <a:srgbClr val="000000"/>
                          </a:solidFill>
                          <a:effectLst/>
                          <a:latin typeface="Corbel" panose="020B0503020204020204" pitchFamily="34" charset="0"/>
                        </a:rPr>
                        <a:t> </a:t>
                      </a:r>
                    </a:p>
                  </a:txBody>
                  <a:tcPr marL="7227" marR="7227" marT="7227"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a:noFill/>
                    </a:lnT>
                    <a:lnB>
                      <a:noFill/>
                    </a:lnB>
                  </a:tcPr>
                </a:tc>
                <a:tc>
                  <a:txBody>
                    <a:bodyPr/>
                    <a:lstStyle/>
                    <a:p>
                      <a:pPr algn="l" fontAlgn="t"/>
                      <a:r>
                        <a:rPr lang="es-PE" sz="900" b="0" i="0" u="none" strike="noStrike">
                          <a:solidFill>
                            <a:srgbClr val="000000"/>
                          </a:solidFill>
                          <a:effectLst/>
                          <a:latin typeface="Corbel" panose="020B0503020204020204" pitchFamily="34" charset="0"/>
                        </a:rPr>
                        <a:t>La Convención</a:t>
                      </a:r>
                    </a:p>
                  </a:txBody>
                  <a:tcPr marL="7227" marR="7227" marT="7227"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tc>
                  <a:txBody>
                    <a:bodyPr/>
                    <a:lstStyle/>
                    <a:p>
                      <a:pPr algn="l" rtl="0" fontAlgn="t"/>
                      <a:r>
                        <a:rPr lang="es-PE" sz="900" b="0" i="0" u="none" strike="noStrike">
                          <a:solidFill>
                            <a:srgbClr val="000000"/>
                          </a:solidFill>
                          <a:effectLst/>
                          <a:latin typeface="Corbel" panose="020B0503020204020204" pitchFamily="34" charset="0"/>
                        </a:rPr>
                        <a:t>Maranura, Santa Ana</a:t>
                      </a:r>
                    </a:p>
                  </a:txBody>
                  <a:tcPr marL="7227" marR="7227" marT="7227"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extLst>
                  <a:ext uri="{0D108BD9-81ED-4DB2-BD59-A6C34878D82A}">
                    <a16:rowId xmlns:a16="http://schemas.microsoft.com/office/drawing/2014/main" val="426257039"/>
                  </a:ext>
                </a:extLst>
              </a:tr>
              <a:tr h="97214">
                <a:tc>
                  <a:txBody>
                    <a:bodyPr/>
                    <a:lstStyle/>
                    <a:p>
                      <a:pPr algn="l" fontAlgn="t"/>
                      <a:r>
                        <a:rPr lang="es-PE" sz="900" b="0" i="0" u="none" strike="noStrike">
                          <a:solidFill>
                            <a:srgbClr val="000000"/>
                          </a:solidFill>
                          <a:effectLst/>
                          <a:latin typeface="Corbel" panose="020B0503020204020204" pitchFamily="34" charset="0"/>
                        </a:rPr>
                        <a:t> </a:t>
                      </a:r>
                    </a:p>
                  </a:txBody>
                  <a:tcPr marL="7227" marR="7227" marT="7227"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a:noFill/>
                    </a:lnT>
                    <a:lnB>
                      <a:noFill/>
                    </a:lnB>
                  </a:tcPr>
                </a:tc>
                <a:tc>
                  <a:txBody>
                    <a:bodyPr/>
                    <a:lstStyle/>
                    <a:p>
                      <a:pPr algn="l" fontAlgn="t"/>
                      <a:r>
                        <a:rPr lang="es-PE" sz="900" b="0" i="0" u="none" strike="noStrike">
                          <a:solidFill>
                            <a:srgbClr val="000000"/>
                          </a:solidFill>
                          <a:effectLst/>
                          <a:latin typeface="Corbel" panose="020B0503020204020204" pitchFamily="34" charset="0"/>
                        </a:rPr>
                        <a:t>Paucartambo</a:t>
                      </a:r>
                    </a:p>
                  </a:txBody>
                  <a:tcPr marL="7227" marR="7227" marT="7227"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tc>
                  <a:txBody>
                    <a:bodyPr/>
                    <a:lstStyle/>
                    <a:p>
                      <a:pPr algn="l" rtl="0" fontAlgn="t"/>
                      <a:r>
                        <a:rPr lang="es-PE" sz="900" b="0" i="0" u="none" strike="noStrike">
                          <a:solidFill>
                            <a:srgbClr val="000000"/>
                          </a:solidFill>
                          <a:effectLst/>
                          <a:latin typeface="Corbel" panose="020B0503020204020204" pitchFamily="34" charset="0"/>
                        </a:rPr>
                        <a:t>Colquepata, Paucartambo</a:t>
                      </a:r>
                    </a:p>
                  </a:txBody>
                  <a:tcPr marL="7227" marR="7227" marT="7227"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extLst>
                  <a:ext uri="{0D108BD9-81ED-4DB2-BD59-A6C34878D82A}">
                    <a16:rowId xmlns:a16="http://schemas.microsoft.com/office/drawing/2014/main" val="3785362294"/>
                  </a:ext>
                </a:extLst>
              </a:tr>
              <a:tr h="97214">
                <a:tc>
                  <a:txBody>
                    <a:bodyPr/>
                    <a:lstStyle/>
                    <a:p>
                      <a:pPr algn="l" fontAlgn="t"/>
                      <a:r>
                        <a:rPr lang="es-PE" sz="900" b="0" i="0" u="none" strike="noStrike">
                          <a:solidFill>
                            <a:srgbClr val="000000"/>
                          </a:solidFill>
                          <a:effectLst/>
                          <a:latin typeface="Corbel" panose="020B0503020204020204" pitchFamily="34" charset="0"/>
                        </a:rPr>
                        <a:t> </a:t>
                      </a:r>
                    </a:p>
                  </a:txBody>
                  <a:tcPr marL="7227" marR="7227" marT="7227"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a:noFill/>
                    </a:lnT>
                    <a:lnB>
                      <a:noFill/>
                    </a:lnB>
                  </a:tcPr>
                </a:tc>
                <a:tc>
                  <a:txBody>
                    <a:bodyPr/>
                    <a:lstStyle/>
                    <a:p>
                      <a:pPr algn="l" fontAlgn="t"/>
                      <a:r>
                        <a:rPr lang="es-PE" sz="900" b="0" i="0" u="none" strike="noStrike">
                          <a:solidFill>
                            <a:srgbClr val="000000"/>
                          </a:solidFill>
                          <a:effectLst/>
                          <a:latin typeface="Corbel" panose="020B0503020204020204" pitchFamily="34" charset="0"/>
                        </a:rPr>
                        <a:t>Quispicanchi</a:t>
                      </a:r>
                    </a:p>
                  </a:txBody>
                  <a:tcPr marL="7227" marR="7227" marT="7227"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tc>
                  <a:txBody>
                    <a:bodyPr/>
                    <a:lstStyle/>
                    <a:p>
                      <a:pPr algn="l" rtl="0" fontAlgn="t"/>
                      <a:r>
                        <a:rPr lang="es-PE" sz="900" b="0" i="0" u="none" strike="noStrike">
                          <a:solidFill>
                            <a:srgbClr val="000000"/>
                          </a:solidFill>
                          <a:effectLst/>
                          <a:latin typeface="Corbel" panose="020B0503020204020204" pitchFamily="34" charset="0"/>
                        </a:rPr>
                        <a:t>Ccatca, Oropesa</a:t>
                      </a:r>
                    </a:p>
                  </a:txBody>
                  <a:tcPr marL="7227" marR="7227" marT="7227"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extLst>
                  <a:ext uri="{0D108BD9-81ED-4DB2-BD59-A6C34878D82A}">
                    <a16:rowId xmlns:a16="http://schemas.microsoft.com/office/drawing/2014/main" val="268651333"/>
                  </a:ext>
                </a:extLst>
              </a:tr>
              <a:tr h="97214">
                <a:tc>
                  <a:txBody>
                    <a:bodyPr/>
                    <a:lstStyle/>
                    <a:p>
                      <a:pPr algn="l" fontAlgn="t"/>
                      <a:r>
                        <a:rPr lang="es-PE" sz="900" b="0" i="0" u="none" strike="noStrike">
                          <a:solidFill>
                            <a:srgbClr val="000000"/>
                          </a:solidFill>
                          <a:effectLst/>
                          <a:latin typeface="Corbel" panose="020B0503020204020204" pitchFamily="34" charset="0"/>
                        </a:rPr>
                        <a:t> </a:t>
                      </a:r>
                    </a:p>
                  </a:txBody>
                  <a:tcPr marL="7227" marR="7227" marT="7227"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a:noFill/>
                    </a:lnT>
                    <a:lnB w="6350" cap="flat" cmpd="sng" algn="ctr">
                      <a:solidFill>
                        <a:srgbClr val="D2DDDA"/>
                      </a:solidFill>
                      <a:prstDash val="solid"/>
                      <a:round/>
                      <a:headEnd type="none" w="med" len="med"/>
                      <a:tailEnd type="none" w="med" len="med"/>
                    </a:lnB>
                  </a:tcPr>
                </a:tc>
                <a:tc>
                  <a:txBody>
                    <a:bodyPr/>
                    <a:lstStyle/>
                    <a:p>
                      <a:pPr algn="l" fontAlgn="t"/>
                      <a:r>
                        <a:rPr lang="es-PE" sz="900" b="0" i="0" u="none" strike="noStrike">
                          <a:solidFill>
                            <a:srgbClr val="000000"/>
                          </a:solidFill>
                          <a:effectLst/>
                          <a:latin typeface="Corbel" panose="020B0503020204020204" pitchFamily="34" charset="0"/>
                        </a:rPr>
                        <a:t>Urubamba</a:t>
                      </a:r>
                    </a:p>
                  </a:txBody>
                  <a:tcPr marL="7227" marR="7227" marT="7227"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tc>
                  <a:txBody>
                    <a:bodyPr/>
                    <a:lstStyle/>
                    <a:p>
                      <a:pPr algn="l" rtl="0" fontAlgn="t"/>
                      <a:r>
                        <a:rPr lang="es-PE" sz="900" b="0" i="0" u="none" strike="noStrike" dirty="0">
                          <a:solidFill>
                            <a:srgbClr val="000000"/>
                          </a:solidFill>
                          <a:effectLst/>
                          <a:latin typeface="Corbel" panose="020B0503020204020204" pitchFamily="34" charset="0"/>
                        </a:rPr>
                        <a:t>Chinchero</a:t>
                      </a:r>
                    </a:p>
                  </a:txBody>
                  <a:tcPr marL="7227" marR="7227" marT="7227"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extLst>
                  <a:ext uri="{0D108BD9-81ED-4DB2-BD59-A6C34878D82A}">
                    <a16:rowId xmlns:a16="http://schemas.microsoft.com/office/drawing/2014/main" val="754453729"/>
                  </a:ext>
                </a:extLst>
              </a:tr>
            </a:tbl>
          </a:graphicData>
        </a:graphic>
      </p:graphicFrame>
      <p:graphicFrame>
        <p:nvGraphicFramePr>
          <p:cNvPr id="10" name="Tabla 9"/>
          <p:cNvGraphicFramePr>
            <a:graphicFrameLocks noGrp="1"/>
          </p:cNvGraphicFramePr>
          <p:nvPr/>
        </p:nvGraphicFramePr>
        <p:xfrm>
          <a:off x="8256795" y="1233045"/>
          <a:ext cx="3551360" cy="4705462"/>
        </p:xfrm>
        <a:graphic>
          <a:graphicData uri="http://schemas.openxmlformats.org/drawingml/2006/table">
            <a:tbl>
              <a:tblPr/>
              <a:tblGrid>
                <a:gridCol w="722723">
                  <a:extLst>
                    <a:ext uri="{9D8B030D-6E8A-4147-A177-3AD203B41FA5}">
                      <a16:colId xmlns:a16="http://schemas.microsoft.com/office/drawing/2014/main" val="2597313520"/>
                    </a:ext>
                  </a:extLst>
                </a:gridCol>
                <a:gridCol w="746760">
                  <a:extLst>
                    <a:ext uri="{9D8B030D-6E8A-4147-A177-3AD203B41FA5}">
                      <a16:colId xmlns:a16="http://schemas.microsoft.com/office/drawing/2014/main" val="91432975"/>
                    </a:ext>
                  </a:extLst>
                </a:gridCol>
                <a:gridCol w="2081877">
                  <a:extLst>
                    <a:ext uri="{9D8B030D-6E8A-4147-A177-3AD203B41FA5}">
                      <a16:colId xmlns:a16="http://schemas.microsoft.com/office/drawing/2014/main" val="619593094"/>
                    </a:ext>
                  </a:extLst>
                </a:gridCol>
              </a:tblGrid>
              <a:tr h="99329">
                <a:tc>
                  <a:txBody>
                    <a:bodyPr/>
                    <a:lstStyle/>
                    <a:p>
                      <a:pPr algn="l" rtl="0" fontAlgn="t"/>
                      <a:r>
                        <a:rPr lang="es-PE" sz="900" b="1" i="0" u="none" strike="noStrike">
                          <a:solidFill>
                            <a:srgbClr val="000000"/>
                          </a:solidFill>
                          <a:effectLst/>
                          <a:latin typeface="Corbel" panose="020B0503020204020204" pitchFamily="34" charset="0"/>
                        </a:rPr>
                        <a:t>Dpto.</a:t>
                      </a:r>
                    </a:p>
                  </a:txBody>
                  <a:tcPr marL="7901" marR="7901" marT="7901"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solidFill>
                      <a:srgbClr val="D2DDDA"/>
                    </a:solidFill>
                  </a:tcPr>
                </a:tc>
                <a:tc>
                  <a:txBody>
                    <a:bodyPr/>
                    <a:lstStyle/>
                    <a:p>
                      <a:pPr algn="l" rtl="0" fontAlgn="t"/>
                      <a:r>
                        <a:rPr lang="es-PE" sz="900" b="1" i="0" u="none" strike="noStrike">
                          <a:solidFill>
                            <a:srgbClr val="000000"/>
                          </a:solidFill>
                          <a:effectLst/>
                          <a:latin typeface="Corbel" panose="020B0503020204020204" pitchFamily="34" charset="0"/>
                        </a:rPr>
                        <a:t>Provincia</a:t>
                      </a:r>
                    </a:p>
                  </a:txBody>
                  <a:tcPr marL="7901" marR="7901" marT="7901"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solidFill>
                      <a:srgbClr val="D2DDDA"/>
                    </a:solidFill>
                  </a:tcPr>
                </a:tc>
                <a:tc>
                  <a:txBody>
                    <a:bodyPr/>
                    <a:lstStyle/>
                    <a:p>
                      <a:pPr algn="l" rtl="0" fontAlgn="t"/>
                      <a:r>
                        <a:rPr lang="es-PE" sz="900" b="1" i="0" u="none" strike="noStrike">
                          <a:solidFill>
                            <a:srgbClr val="000000"/>
                          </a:solidFill>
                          <a:effectLst/>
                          <a:latin typeface="Corbel" panose="020B0503020204020204" pitchFamily="34" charset="0"/>
                        </a:rPr>
                        <a:t>Distrito </a:t>
                      </a:r>
                    </a:p>
                  </a:txBody>
                  <a:tcPr marL="7901" marR="7901" marT="7901"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solidFill>
                      <a:srgbClr val="D2DDDA"/>
                    </a:solidFill>
                  </a:tcPr>
                </a:tc>
                <a:extLst>
                  <a:ext uri="{0D108BD9-81ED-4DB2-BD59-A6C34878D82A}">
                    <a16:rowId xmlns:a16="http://schemas.microsoft.com/office/drawing/2014/main" val="4144068084"/>
                  </a:ext>
                </a:extLst>
              </a:tr>
              <a:tr h="158927">
                <a:tc>
                  <a:txBody>
                    <a:bodyPr/>
                    <a:lstStyle/>
                    <a:p>
                      <a:pPr algn="l" fontAlgn="t"/>
                      <a:r>
                        <a:rPr lang="es-PE" sz="900" b="0" i="0" u="none" strike="noStrike">
                          <a:solidFill>
                            <a:srgbClr val="000000"/>
                          </a:solidFill>
                          <a:effectLst/>
                          <a:latin typeface="Corbel" panose="020B0503020204020204" pitchFamily="34" charset="0"/>
                        </a:rPr>
                        <a:t>Huancavelica</a:t>
                      </a:r>
                    </a:p>
                  </a:txBody>
                  <a:tcPr marL="7901" marR="7901" marT="7901"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a:noFill/>
                    </a:lnB>
                  </a:tcPr>
                </a:tc>
                <a:tc>
                  <a:txBody>
                    <a:bodyPr/>
                    <a:lstStyle/>
                    <a:p>
                      <a:pPr algn="l" fontAlgn="t"/>
                      <a:r>
                        <a:rPr lang="es-PE" sz="900" b="0" i="0" u="none" strike="noStrike">
                          <a:solidFill>
                            <a:srgbClr val="000000"/>
                          </a:solidFill>
                          <a:effectLst/>
                          <a:latin typeface="Corbel" panose="020B0503020204020204" pitchFamily="34" charset="0"/>
                        </a:rPr>
                        <a:t>Huancavelica</a:t>
                      </a:r>
                    </a:p>
                  </a:txBody>
                  <a:tcPr marL="7901" marR="7901" marT="7901"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tc>
                  <a:txBody>
                    <a:bodyPr/>
                    <a:lstStyle/>
                    <a:p>
                      <a:pPr algn="l" rtl="0" fontAlgn="t"/>
                      <a:r>
                        <a:rPr lang="es-PE" sz="900" b="0" i="0" u="none" strike="noStrike">
                          <a:solidFill>
                            <a:srgbClr val="000000"/>
                          </a:solidFill>
                          <a:effectLst/>
                          <a:latin typeface="Corbel" panose="020B0503020204020204" pitchFamily="34" charset="0"/>
                        </a:rPr>
                        <a:t>Acoria, Ascensión, Huancavelica, Palca</a:t>
                      </a:r>
                    </a:p>
                  </a:txBody>
                  <a:tcPr marL="7901" marR="7901" marT="7901"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extLst>
                  <a:ext uri="{0D108BD9-81ED-4DB2-BD59-A6C34878D82A}">
                    <a16:rowId xmlns:a16="http://schemas.microsoft.com/office/drawing/2014/main" val="2892897510"/>
                  </a:ext>
                </a:extLst>
              </a:tr>
              <a:tr h="99329">
                <a:tc>
                  <a:txBody>
                    <a:bodyPr/>
                    <a:lstStyle/>
                    <a:p>
                      <a:pPr algn="l" fontAlgn="t"/>
                      <a:r>
                        <a:rPr lang="es-PE" sz="900" b="0" i="0" u="none" strike="noStrike">
                          <a:solidFill>
                            <a:srgbClr val="000000"/>
                          </a:solidFill>
                          <a:effectLst/>
                          <a:latin typeface="Corbel" panose="020B0503020204020204" pitchFamily="34" charset="0"/>
                        </a:rPr>
                        <a:t> </a:t>
                      </a:r>
                    </a:p>
                  </a:txBody>
                  <a:tcPr marL="7901" marR="7901" marT="7901"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a:noFill/>
                    </a:lnT>
                    <a:lnB>
                      <a:noFill/>
                    </a:lnB>
                  </a:tcPr>
                </a:tc>
                <a:tc>
                  <a:txBody>
                    <a:bodyPr/>
                    <a:lstStyle/>
                    <a:p>
                      <a:pPr algn="l" fontAlgn="t"/>
                      <a:r>
                        <a:rPr lang="es-PE" sz="900" b="0" i="0" u="none" strike="noStrike">
                          <a:solidFill>
                            <a:srgbClr val="000000"/>
                          </a:solidFill>
                          <a:effectLst/>
                          <a:latin typeface="Corbel" panose="020B0503020204020204" pitchFamily="34" charset="0"/>
                        </a:rPr>
                        <a:t>Acobamba</a:t>
                      </a:r>
                    </a:p>
                  </a:txBody>
                  <a:tcPr marL="7901" marR="7901" marT="7901"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tc>
                  <a:txBody>
                    <a:bodyPr/>
                    <a:lstStyle/>
                    <a:p>
                      <a:pPr algn="l" rtl="0" fontAlgn="t"/>
                      <a:r>
                        <a:rPr lang="es-PE" sz="900" b="0" i="0" u="none" strike="noStrike">
                          <a:solidFill>
                            <a:srgbClr val="000000"/>
                          </a:solidFill>
                          <a:effectLst/>
                          <a:latin typeface="Corbel" panose="020B0503020204020204" pitchFamily="34" charset="0"/>
                        </a:rPr>
                        <a:t>Acobamba</a:t>
                      </a:r>
                    </a:p>
                  </a:txBody>
                  <a:tcPr marL="7901" marR="7901" marT="7901"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extLst>
                  <a:ext uri="{0D108BD9-81ED-4DB2-BD59-A6C34878D82A}">
                    <a16:rowId xmlns:a16="http://schemas.microsoft.com/office/drawing/2014/main" val="2231775869"/>
                  </a:ext>
                </a:extLst>
              </a:tr>
              <a:tr h="99329">
                <a:tc>
                  <a:txBody>
                    <a:bodyPr/>
                    <a:lstStyle/>
                    <a:p>
                      <a:pPr algn="l" fontAlgn="t"/>
                      <a:r>
                        <a:rPr lang="es-PE" sz="900" b="0" i="0" u="none" strike="noStrike">
                          <a:solidFill>
                            <a:srgbClr val="000000"/>
                          </a:solidFill>
                          <a:effectLst/>
                          <a:latin typeface="Corbel" panose="020B0503020204020204" pitchFamily="34" charset="0"/>
                        </a:rPr>
                        <a:t> </a:t>
                      </a:r>
                    </a:p>
                  </a:txBody>
                  <a:tcPr marL="7901" marR="7901" marT="7901"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a:noFill/>
                    </a:lnT>
                    <a:lnB>
                      <a:noFill/>
                    </a:lnB>
                  </a:tcPr>
                </a:tc>
                <a:tc>
                  <a:txBody>
                    <a:bodyPr/>
                    <a:lstStyle/>
                    <a:p>
                      <a:pPr algn="l" fontAlgn="t"/>
                      <a:r>
                        <a:rPr lang="es-PE" sz="900" b="0" i="0" u="none" strike="noStrike">
                          <a:solidFill>
                            <a:srgbClr val="000000"/>
                          </a:solidFill>
                          <a:effectLst/>
                          <a:latin typeface="Corbel" panose="020B0503020204020204" pitchFamily="34" charset="0"/>
                        </a:rPr>
                        <a:t>Angaraes</a:t>
                      </a:r>
                    </a:p>
                  </a:txBody>
                  <a:tcPr marL="7901" marR="7901" marT="7901"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tc>
                  <a:txBody>
                    <a:bodyPr/>
                    <a:lstStyle/>
                    <a:p>
                      <a:pPr algn="l" rtl="0" fontAlgn="t"/>
                      <a:r>
                        <a:rPr lang="es-PE" sz="900" b="0" i="0" u="none" strike="noStrike">
                          <a:solidFill>
                            <a:srgbClr val="000000"/>
                          </a:solidFill>
                          <a:effectLst/>
                          <a:latin typeface="Corbel" panose="020B0503020204020204" pitchFamily="34" charset="0"/>
                        </a:rPr>
                        <a:t>Santo Tomás de Pata</a:t>
                      </a:r>
                    </a:p>
                  </a:txBody>
                  <a:tcPr marL="7901" marR="7901" marT="7901"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extLst>
                  <a:ext uri="{0D108BD9-81ED-4DB2-BD59-A6C34878D82A}">
                    <a16:rowId xmlns:a16="http://schemas.microsoft.com/office/drawing/2014/main" val="1982801978"/>
                  </a:ext>
                </a:extLst>
              </a:tr>
              <a:tr h="99329">
                <a:tc>
                  <a:txBody>
                    <a:bodyPr/>
                    <a:lstStyle/>
                    <a:p>
                      <a:pPr algn="l" fontAlgn="t"/>
                      <a:r>
                        <a:rPr lang="es-PE" sz="900" b="0" i="0" u="none" strike="noStrike">
                          <a:solidFill>
                            <a:srgbClr val="000000"/>
                          </a:solidFill>
                          <a:effectLst/>
                          <a:latin typeface="Corbel" panose="020B0503020204020204" pitchFamily="34" charset="0"/>
                        </a:rPr>
                        <a:t> </a:t>
                      </a:r>
                    </a:p>
                  </a:txBody>
                  <a:tcPr marL="7901" marR="7901" marT="7901"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a:noFill/>
                    </a:lnT>
                    <a:lnB>
                      <a:noFill/>
                    </a:lnB>
                  </a:tcPr>
                </a:tc>
                <a:tc>
                  <a:txBody>
                    <a:bodyPr/>
                    <a:lstStyle/>
                    <a:p>
                      <a:pPr algn="l" fontAlgn="t"/>
                      <a:r>
                        <a:rPr lang="es-PE" sz="900" b="0" i="0" u="none" strike="noStrike">
                          <a:solidFill>
                            <a:srgbClr val="000000"/>
                          </a:solidFill>
                          <a:effectLst/>
                          <a:latin typeface="Corbel" panose="020B0503020204020204" pitchFamily="34" charset="0"/>
                        </a:rPr>
                        <a:t>Castrovirreyna</a:t>
                      </a:r>
                    </a:p>
                  </a:txBody>
                  <a:tcPr marL="7901" marR="7901" marT="7901"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tc>
                  <a:txBody>
                    <a:bodyPr/>
                    <a:lstStyle/>
                    <a:p>
                      <a:pPr algn="l" rtl="0" fontAlgn="t"/>
                      <a:r>
                        <a:rPr lang="es-PE" sz="900" b="0" i="0" u="none" strike="noStrike">
                          <a:solidFill>
                            <a:srgbClr val="000000"/>
                          </a:solidFill>
                          <a:effectLst/>
                          <a:latin typeface="Corbel" panose="020B0503020204020204" pitchFamily="34" charset="0"/>
                        </a:rPr>
                        <a:t>Castrovirreyna</a:t>
                      </a:r>
                    </a:p>
                  </a:txBody>
                  <a:tcPr marL="7901" marR="7901" marT="7901"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extLst>
                  <a:ext uri="{0D108BD9-81ED-4DB2-BD59-A6C34878D82A}">
                    <a16:rowId xmlns:a16="http://schemas.microsoft.com/office/drawing/2014/main" val="3384263705"/>
                  </a:ext>
                </a:extLst>
              </a:tr>
              <a:tr h="99329">
                <a:tc>
                  <a:txBody>
                    <a:bodyPr/>
                    <a:lstStyle/>
                    <a:p>
                      <a:pPr algn="l" fontAlgn="t"/>
                      <a:r>
                        <a:rPr lang="es-PE" sz="900" b="0" i="0" u="none" strike="noStrike">
                          <a:solidFill>
                            <a:srgbClr val="000000"/>
                          </a:solidFill>
                          <a:effectLst/>
                          <a:latin typeface="Corbel" panose="020B0503020204020204" pitchFamily="34" charset="0"/>
                        </a:rPr>
                        <a:t> </a:t>
                      </a:r>
                    </a:p>
                  </a:txBody>
                  <a:tcPr marL="7901" marR="7901" marT="7901"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a:noFill/>
                    </a:lnT>
                    <a:lnB>
                      <a:noFill/>
                    </a:lnB>
                  </a:tcPr>
                </a:tc>
                <a:tc>
                  <a:txBody>
                    <a:bodyPr/>
                    <a:lstStyle/>
                    <a:p>
                      <a:pPr algn="l" fontAlgn="t"/>
                      <a:r>
                        <a:rPr lang="es-PE" sz="900" b="0" i="0" u="none" strike="noStrike">
                          <a:solidFill>
                            <a:srgbClr val="000000"/>
                          </a:solidFill>
                          <a:effectLst/>
                          <a:latin typeface="Corbel" panose="020B0503020204020204" pitchFamily="34" charset="0"/>
                        </a:rPr>
                        <a:t>Churcampa</a:t>
                      </a:r>
                    </a:p>
                  </a:txBody>
                  <a:tcPr marL="7901" marR="7901" marT="7901"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tc>
                  <a:txBody>
                    <a:bodyPr/>
                    <a:lstStyle/>
                    <a:p>
                      <a:pPr algn="l" rtl="0" fontAlgn="t"/>
                      <a:r>
                        <a:rPr lang="es-PE" sz="900" b="0" i="0" u="none" strike="noStrike">
                          <a:solidFill>
                            <a:srgbClr val="000000"/>
                          </a:solidFill>
                          <a:effectLst/>
                          <a:latin typeface="Corbel" panose="020B0503020204020204" pitchFamily="34" charset="0"/>
                        </a:rPr>
                        <a:t>Anco, Cosme</a:t>
                      </a:r>
                    </a:p>
                  </a:txBody>
                  <a:tcPr marL="7901" marR="7901" marT="7901"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extLst>
                  <a:ext uri="{0D108BD9-81ED-4DB2-BD59-A6C34878D82A}">
                    <a16:rowId xmlns:a16="http://schemas.microsoft.com/office/drawing/2014/main" val="107428419"/>
                  </a:ext>
                </a:extLst>
              </a:tr>
              <a:tr h="99329">
                <a:tc>
                  <a:txBody>
                    <a:bodyPr/>
                    <a:lstStyle/>
                    <a:p>
                      <a:pPr algn="l" fontAlgn="t"/>
                      <a:r>
                        <a:rPr lang="es-PE" sz="900" b="0" i="0" u="none" strike="noStrike">
                          <a:solidFill>
                            <a:srgbClr val="000000"/>
                          </a:solidFill>
                          <a:effectLst/>
                          <a:latin typeface="Corbel" panose="020B0503020204020204" pitchFamily="34" charset="0"/>
                        </a:rPr>
                        <a:t> </a:t>
                      </a:r>
                    </a:p>
                  </a:txBody>
                  <a:tcPr marL="7901" marR="7901" marT="7901"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a:noFill/>
                    </a:lnT>
                    <a:lnB w="6350" cap="flat" cmpd="sng" algn="ctr">
                      <a:solidFill>
                        <a:srgbClr val="D2DDDA"/>
                      </a:solidFill>
                      <a:prstDash val="solid"/>
                      <a:round/>
                      <a:headEnd type="none" w="med" len="med"/>
                      <a:tailEnd type="none" w="med" len="med"/>
                    </a:lnB>
                  </a:tcPr>
                </a:tc>
                <a:tc>
                  <a:txBody>
                    <a:bodyPr/>
                    <a:lstStyle/>
                    <a:p>
                      <a:pPr algn="l" fontAlgn="t"/>
                      <a:r>
                        <a:rPr lang="es-PE" sz="900" b="0" i="0" u="none" strike="noStrike">
                          <a:solidFill>
                            <a:srgbClr val="000000"/>
                          </a:solidFill>
                          <a:effectLst/>
                          <a:latin typeface="Corbel" panose="020B0503020204020204" pitchFamily="34" charset="0"/>
                        </a:rPr>
                        <a:t>Tayacaja</a:t>
                      </a:r>
                    </a:p>
                  </a:txBody>
                  <a:tcPr marL="7901" marR="7901" marT="7901"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tc>
                  <a:txBody>
                    <a:bodyPr/>
                    <a:lstStyle/>
                    <a:p>
                      <a:pPr algn="l" rtl="0" fontAlgn="t"/>
                      <a:r>
                        <a:rPr lang="es-PE" sz="900" b="0" i="0" u="none" strike="noStrike">
                          <a:solidFill>
                            <a:srgbClr val="000000"/>
                          </a:solidFill>
                          <a:effectLst/>
                          <a:latin typeface="Corbel" panose="020B0503020204020204" pitchFamily="34" charset="0"/>
                        </a:rPr>
                        <a:t>Colcabamba, Pichos</a:t>
                      </a:r>
                    </a:p>
                  </a:txBody>
                  <a:tcPr marL="7901" marR="7901" marT="7901"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extLst>
                  <a:ext uri="{0D108BD9-81ED-4DB2-BD59-A6C34878D82A}">
                    <a16:rowId xmlns:a16="http://schemas.microsoft.com/office/drawing/2014/main" val="3827192229"/>
                  </a:ext>
                </a:extLst>
              </a:tr>
              <a:tr h="177411">
                <a:tc>
                  <a:txBody>
                    <a:bodyPr/>
                    <a:lstStyle/>
                    <a:p>
                      <a:pPr algn="l" fontAlgn="t"/>
                      <a:r>
                        <a:rPr lang="es-PE" sz="900" b="0" i="0" u="none" strike="noStrike">
                          <a:solidFill>
                            <a:srgbClr val="000000"/>
                          </a:solidFill>
                          <a:effectLst/>
                          <a:latin typeface="Corbel" panose="020B0503020204020204" pitchFamily="34" charset="0"/>
                        </a:rPr>
                        <a:t>Huánuco</a:t>
                      </a:r>
                    </a:p>
                  </a:txBody>
                  <a:tcPr marL="7901" marR="7901" marT="7901"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a:noFill/>
                    </a:lnB>
                  </a:tcPr>
                </a:tc>
                <a:tc>
                  <a:txBody>
                    <a:bodyPr/>
                    <a:lstStyle/>
                    <a:p>
                      <a:pPr algn="l" fontAlgn="t"/>
                      <a:r>
                        <a:rPr lang="es-PE" sz="900" b="0" i="0" u="none" strike="noStrike">
                          <a:solidFill>
                            <a:srgbClr val="000000"/>
                          </a:solidFill>
                          <a:effectLst/>
                          <a:latin typeface="Corbel" panose="020B0503020204020204" pitchFamily="34" charset="0"/>
                        </a:rPr>
                        <a:t>Huánuco</a:t>
                      </a:r>
                    </a:p>
                  </a:txBody>
                  <a:tcPr marL="7901" marR="7901" marT="7901"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tc>
                  <a:txBody>
                    <a:bodyPr/>
                    <a:lstStyle/>
                    <a:p>
                      <a:pPr algn="l" rtl="0" fontAlgn="t"/>
                      <a:r>
                        <a:rPr lang="es-MX" sz="900" b="0" i="0" u="none" strike="noStrike">
                          <a:solidFill>
                            <a:srgbClr val="000000"/>
                          </a:solidFill>
                          <a:effectLst/>
                          <a:latin typeface="Corbel" panose="020B0503020204020204" pitchFamily="34" charset="0"/>
                        </a:rPr>
                        <a:t>Amarilis, Huánuco, Margos, Santa María del Valle</a:t>
                      </a:r>
                    </a:p>
                  </a:txBody>
                  <a:tcPr marL="7901" marR="7901" marT="7901"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extLst>
                  <a:ext uri="{0D108BD9-81ED-4DB2-BD59-A6C34878D82A}">
                    <a16:rowId xmlns:a16="http://schemas.microsoft.com/office/drawing/2014/main" val="2204806188"/>
                  </a:ext>
                </a:extLst>
              </a:tr>
              <a:tr h="99329">
                <a:tc>
                  <a:txBody>
                    <a:bodyPr/>
                    <a:lstStyle/>
                    <a:p>
                      <a:pPr algn="l" fontAlgn="t"/>
                      <a:r>
                        <a:rPr lang="es-PE" sz="900" b="0" i="0" u="none" strike="noStrike">
                          <a:solidFill>
                            <a:srgbClr val="000000"/>
                          </a:solidFill>
                          <a:effectLst/>
                          <a:latin typeface="Corbel" panose="020B0503020204020204" pitchFamily="34" charset="0"/>
                        </a:rPr>
                        <a:t> </a:t>
                      </a:r>
                    </a:p>
                  </a:txBody>
                  <a:tcPr marL="7901" marR="7901" marT="7901"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a:noFill/>
                    </a:lnT>
                    <a:lnB>
                      <a:noFill/>
                    </a:lnB>
                  </a:tcPr>
                </a:tc>
                <a:tc>
                  <a:txBody>
                    <a:bodyPr/>
                    <a:lstStyle/>
                    <a:p>
                      <a:pPr algn="l" fontAlgn="t"/>
                      <a:r>
                        <a:rPr lang="es-PE" sz="900" b="0" i="0" u="none" strike="noStrike">
                          <a:solidFill>
                            <a:srgbClr val="000000"/>
                          </a:solidFill>
                          <a:effectLst/>
                          <a:latin typeface="Corbel" panose="020B0503020204020204" pitchFamily="34" charset="0"/>
                        </a:rPr>
                        <a:t>Dos de Mayo</a:t>
                      </a:r>
                    </a:p>
                  </a:txBody>
                  <a:tcPr marL="7901" marR="7901" marT="7901"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tc>
                  <a:txBody>
                    <a:bodyPr/>
                    <a:lstStyle/>
                    <a:p>
                      <a:pPr algn="l" rtl="0" fontAlgn="t"/>
                      <a:r>
                        <a:rPr lang="es-PE" sz="900" b="0" i="0" u="none" strike="noStrike">
                          <a:solidFill>
                            <a:srgbClr val="000000"/>
                          </a:solidFill>
                          <a:effectLst/>
                          <a:latin typeface="Corbel" panose="020B0503020204020204" pitchFamily="34" charset="0"/>
                        </a:rPr>
                        <a:t>Marías</a:t>
                      </a:r>
                    </a:p>
                  </a:txBody>
                  <a:tcPr marL="7901" marR="7901" marT="7901"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extLst>
                  <a:ext uri="{0D108BD9-81ED-4DB2-BD59-A6C34878D82A}">
                    <a16:rowId xmlns:a16="http://schemas.microsoft.com/office/drawing/2014/main" val="3367961757"/>
                  </a:ext>
                </a:extLst>
              </a:tr>
              <a:tr h="99329">
                <a:tc>
                  <a:txBody>
                    <a:bodyPr/>
                    <a:lstStyle/>
                    <a:p>
                      <a:pPr algn="l" fontAlgn="t"/>
                      <a:r>
                        <a:rPr lang="es-PE" sz="900" b="0" i="0" u="none" strike="noStrike">
                          <a:solidFill>
                            <a:srgbClr val="000000"/>
                          </a:solidFill>
                          <a:effectLst/>
                          <a:latin typeface="Corbel" panose="020B0503020204020204" pitchFamily="34" charset="0"/>
                        </a:rPr>
                        <a:t> </a:t>
                      </a:r>
                    </a:p>
                  </a:txBody>
                  <a:tcPr marL="7901" marR="7901" marT="7901"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a:noFill/>
                    </a:lnT>
                    <a:lnB>
                      <a:noFill/>
                    </a:lnB>
                  </a:tcPr>
                </a:tc>
                <a:tc>
                  <a:txBody>
                    <a:bodyPr/>
                    <a:lstStyle/>
                    <a:p>
                      <a:pPr algn="l" fontAlgn="t"/>
                      <a:r>
                        <a:rPr lang="es-PE" sz="900" b="0" i="0" u="none" strike="noStrike">
                          <a:solidFill>
                            <a:srgbClr val="000000"/>
                          </a:solidFill>
                          <a:effectLst/>
                          <a:latin typeface="Corbel" panose="020B0503020204020204" pitchFamily="34" charset="0"/>
                        </a:rPr>
                        <a:t>Huamalíes</a:t>
                      </a:r>
                    </a:p>
                  </a:txBody>
                  <a:tcPr marL="7901" marR="7901" marT="7901"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tc>
                  <a:txBody>
                    <a:bodyPr/>
                    <a:lstStyle/>
                    <a:p>
                      <a:pPr algn="l" rtl="0" fontAlgn="t"/>
                      <a:r>
                        <a:rPr lang="es-PE" sz="900" b="0" i="0" u="none" strike="noStrike">
                          <a:solidFill>
                            <a:srgbClr val="000000"/>
                          </a:solidFill>
                          <a:effectLst/>
                          <a:latin typeface="Corbel" panose="020B0503020204020204" pitchFamily="34" charset="0"/>
                        </a:rPr>
                        <a:t>Jacas Grande, Llata</a:t>
                      </a:r>
                    </a:p>
                  </a:txBody>
                  <a:tcPr marL="7901" marR="7901" marT="7901"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extLst>
                  <a:ext uri="{0D108BD9-81ED-4DB2-BD59-A6C34878D82A}">
                    <a16:rowId xmlns:a16="http://schemas.microsoft.com/office/drawing/2014/main" val="1033365466"/>
                  </a:ext>
                </a:extLst>
              </a:tr>
              <a:tr h="177411">
                <a:tc>
                  <a:txBody>
                    <a:bodyPr/>
                    <a:lstStyle/>
                    <a:p>
                      <a:pPr algn="l" fontAlgn="t"/>
                      <a:r>
                        <a:rPr lang="es-PE" sz="900" b="0" i="0" u="none" strike="noStrike">
                          <a:solidFill>
                            <a:srgbClr val="000000"/>
                          </a:solidFill>
                          <a:effectLst/>
                          <a:latin typeface="Corbel" panose="020B0503020204020204" pitchFamily="34" charset="0"/>
                        </a:rPr>
                        <a:t> </a:t>
                      </a:r>
                    </a:p>
                  </a:txBody>
                  <a:tcPr marL="7901" marR="7901" marT="7901"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a:noFill/>
                    </a:lnT>
                    <a:lnB>
                      <a:noFill/>
                    </a:lnB>
                  </a:tcPr>
                </a:tc>
                <a:tc>
                  <a:txBody>
                    <a:bodyPr/>
                    <a:lstStyle/>
                    <a:p>
                      <a:pPr algn="l" fontAlgn="t"/>
                      <a:r>
                        <a:rPr lang="es-PE" sz="900" b="0" i="0" u="none" strike="noStrike">
                          <a:solidFill>
                            <a:srgbClr val="000000"/>
                          </a:solidFill>
                          <a:effectLst/>
                          <a:latin typeface="Corbel" panose="020B0503020204020204" pitchFamily="34" charset="0"/>
                        </a:rPr>
                        <a:t>Leoncio Prado</a:t>
                      </a:r>
                    </a:p>
                  </a:txBody>
                  <a:tcPr marL="7901" marR="7901" marT="7901"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tc>
                  <a:txBody>
                    <a:bodyPr/>
                    <a:lstStyle/>
                    <a:p>
                      <a:pPr algn="l" rtl="0" fontAlgn="t"/>
                      <a:r>
                        <a:rPr lang="es-MX" sz="900" b="0" i="0" u="none" strike="noStrike" dirty="0">
                          <a:solidFill>
                            <a:srgbClr val="000000"/>
                          </a:solidFill>
                          <a:effectLst/>
                          <a:latin typeface="Corbel" panose="020B0503020204020204" pitchFamily="34" charset="0"/>
                        </a:rPr>
                        <a:t>Daniel </a:t>
                      </a:r>
                      <a:r>
                        <a:rPr lang="es-MX" sz="900" b="0" i="0" u="none" strike="noStrike" dirty="0" err="1">
                          <a:solidFill>
                            <a:srgbClr val="000000"/>
                          </a:solidFill>
                          <a:effectLst/>
                          <a:latin typeface="Corbel" panose="020B0503020204020204" pitchFamily="34" charset="0"/>
                        </a:rPr>
                        <a:t>Alomias</a:t>
                      </a:r>
                      <a:r>
                        <a:rPr lang="es-MX" sz="900" b="0" i="0" u="none" strike="noStrike" dirty="0">
                          <a:solidFill>
                            <a:srgbClr val="000000"/>
                          </a:solidFill>
                          <a:effectLst/>
                          <a:latin typeface="Corbel" panose="020B0503020204020204" pitchFamily="34" charset="0"/>
                        </a:rPr>
                        <a:t> Robles, José Crespo y Castillo, Pueblo Nuevo, </a:t>
                      </a:r>
                      <a:r>
                        <a:rPr lang="es-MX" sz="900" b="0" i="0" u="none" strike="noStrike" dirty="0" err="1">
                          <a:solidFill>
                            <a:srgbClr val="000000"/>
                          </a:solidFill>
                          <a:effectLst/>
                          <a:latin typeface="Corbel" panose="020B0503020204020204" pitchFamily="34" charset="0"/>
                        </a:rPr>
                        <a:t>Rupa-Rupa</a:t>
                      </a:r>
                      <a:endParaRPr lang="es-MX" sz="900" b="0" i="0" u="none" strike="noStrike" dirty="0">
                        <a:solidFill>
                          <a:srgbClr val="000000"/>
                        </a:solidFill>
                        <a:effectLst/>
                        <a:latin typeface="Corbel" panose="020B0503020204020204" pitchFamily="34" charset="0"/>
                      </a:endParaRPr>
                    </a:p>
                  </a:txBody>
                  <a:tcPr marL="7901" marR="7901" marT="7901"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extLst>
                  <a:ext uri="{0D108BD9-81ED-4DB2-BD59-A6C34878D82A}">
                    <a16:rowId xmlns:a16="http://schemas.microsoft.com/office/drawing/2014/main" val="1394140558"/>
                  </a:ext>
                </a:extLst>
              </a:tr>
              <a:tr h="99329">
                <a:tc>
                  <a:txBody>
                    <a:bodyPr/>
                    <a:lstStyle/>
                    <a:p>
                      <a:pPr algn="l" fontAlgn="t"/>
                      <a:r>
                        <a:rPr lang="es-PE" sz="900" b="0" i="0" u="none" strike="noStrike">
                          <a:solidFill>
                            <a:srgbClr val="000000"/>
                          </a:solidFill>
                          <a:effectLst/>
                          <a:latin typeface="Corbel" panose="020B0503020204020204" pitchFamily="34" charset="0"/>
                        </a:rPr>
                        <a:t> </a:t>
                      </a:r>
                    </a:p>
                  </a:txBody>
                  <a:tcPr marL="7901" marR="7901" marT="7901"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a:noFill/>
                    </a:lnT>
                    <a:lnB>
                      <a:noFill/>
                    </a:lnB>
                  </a:tcPr>
                </a:tc>
                <a:tc>
                  <a:txBody>
                    <a:bodyPr/>
                    <a:lstStyle/>
                    <a:p>
                      <a:pPr algn="l" fontAlgn="t"/>
                      <a:r>
                        <a:rPr lang="es-PE" sz="900" b="0" i="0" u="none" strike="noStrike">
                          <a:solidFill>
                            <a:srgbClr val="000000"/>
                          </a:solidFill>
                          <a:effectLst/>
                          <a:latin typeface="Corbel" panose="020B0503020204020204" pitchFamily="34" charset="0"/>
                        </a:rPr>
                        <a:t>Marañón</a:t>
                      </a:r>
                    </a:p>
                  </a:txBody>
                  <a:tcPr marL="7901" marR="7901" marT="7901"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tc>
                  <a:txBody>
                    <a:bodyPr/>
                    <a:lstStyle/>
                    <a:p>
                      <a:pPr algn="l" rtl="0" fontAlgn="t"/>
                      <a:r>
                        <a:rPr lang="es-PE" sz="900" b="0" i="0" u="none" strike="noStrike">
                          <a:solidFill>
                            <a:srgbClr val="000000"/>
                          </a:solidFill>
                          <a:effectLst/>
                          <a:latin typeface="Corbel" panose="020B0503020204020204" pitchFamily="34" charset="0"/>
                        </a:rPr>
                        <a:t>San Buenaventura</a:t>
                      </a:r>
                    </a:p>
                  </a:txBody>
                  <a:tcPr marL="7901" marR="7901" marT="7901"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extLst>
                  <a:ext uri="{0D108BD9-81ED-4DB2-BD59-A6C34878D82A}">
                    <a16:rowId xmlns:a16="http://schemas.microsoft.com/office/drawing/2014/main" val="3206663079"/>
                  </a:ext>
                </a:extLst>
              </a:tr>
              <a:tr h="99329">
                <a:tc>
                  <a:txBody>
                    <a:bodyPr/>
                    <a:lstStyle/>
                    <a:p>
                      <a:pPr algn="l" fontAlgn="t"/>
                      <a:r>
                        <a:rPr lang="es-PE" sz="900" b="0" i="0" u="none" strike="noStrike">
                          <a:solidFill>
                            <a:srgbClr val="000000"/>
                          </a:solidFill>
                          <a:effectLst/>
                          <a:latin typeface="Corbel" panose="020B0503020204020204" pitchFamily="34" charset="0"/>
                        </a:rPr>
                        <a:t> </a:t>
                      </a:r>
                    </a:p>
                  </a:txBody>
                  <a:tcPr marL="7901" marR="7901" marT="7901"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a:noFill/>
                    </a:lnT>
                    <a:lnB w="6350" cap="flat" cmpd="sng" algn="ctr">
                      <a:solidFill>
                        <a:srgbClr val="D2DDDA"/>
                      </a:solidFill>
                      <a:prstDash val="solid"/>
                      <a:round/>
                      <a:headEnd type="none" w="med" len="med"/>
                      <a:tailEnd type="none" w="med" len="med"/>
                    </a:lnB>
                  </a:tcPr>
                </a:tc>
                <a:tc>
                  <a:txBody>
                    <a:bodyPr/>
                    <a:lstStyle/>
                    <a:p>
                      <a:pPr algn="l" fontAlgn="t"/>
                      <a:r>
                        <a:rPr lang="es-PE" sz="900" b="0" i="0" u="none" strike="noStrike">
                          <a:solidFill>
                            <a:srgbClr val="000000"/>
                          </a:solidFill>
                          <a:effectLst/>
                          <a:latin typeface="Corbel" panose="020B0503020204020204" pitchFamily="34" charset="0"/>
                        </a:rPr>
                        <a:t>Pachitea</a:t>
                      </a:r>
                    </a:p>
                  </a:txBody>
                  <a:tcPr marL="7901" marR="7901" marT="7901"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tc>
                  <a:txBody>
                    <a:bodyPr/>
                    <a:lstStyle/>
                    <a:p>
                      <a:pPr algn="l" rtl="0" fontAlgn="t"/>
                      <a:r>
                        <a:rPr lang="es-PE" sz="900" b="0" i="0" u="none" strike="noStrike">
                          <a:solidFill>
                            <a:srgbClr val="000000"/>
                          </a:solidFill>
                          <a:effectLst/>
                          <a:latin typeface="Corbel" panose="020B0503020204020204" pitchFamily="34" charset="0"/>
                        </a:rPr>
                        <a:t>Umari</a:t>
                      </a:r>
                    </a:p>
                  </a:txBody>
                  <a:tcPr marL="7901" marR="7901" marT="7901"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extLst>
                  <a:ext uri="{0D108BD9-81ED-4DB2-BD59-A6C34878D82A}">
                    <a16:rowId xmlns:a16="http://schemas.microsoft.com/office/drawing/2014/main" val="2397334235"/>
                  </a:ext>
                </a:extLst>
              </a:tr>
              <a:tr h="177411">
                <a:tc>
                  <a:txBody>
                    <a:bodyPr/>
                    <a:lstStyle/>
                    <a:p>
                      <a:pPr algn="l" fontAlgn="t"/>
                      <a:r>
                        <a:rPr lang="es-PE" sz="900" b="0" i="0" u="none" strike="noStrike">
                          <a:solidFill>
                            <a:srgbClr val="000000"/>
                          </a:solidFill>
                          <a:effectLst/>
                          <a:latin typeface="Corbel" panose="020B0503020204020204" pitchFamily="34" charset="0"/>
                        </a:rPr>
                        <a:t>Ica</a:t>
                      </a:r>
                    </a:p>
                  </a:txBody>
                  <a:tcPr marL="7901" marR="7901" marT="7901"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a:noFill/>
                    </a:lnB>
                  </a:tcPr>
                </a:tc>
                <a:tc>
                  <a:txBody>
                    <a:bodyPr/>
                    <a:lstStyle/>
                    <a:p>
                      <a:pPr algn="l" fontAlgn="t"/>
                      <a:r>
                        <a:rPr lang="es-PE" sz="900" b="0" i="0" u="none" strike="noStrike">
                          <a:solidFill>
                            <a:srgbClr val="000000"/>
                          </a:solidFill>
                          <a:effectLst/>
                          <a:latin typeface="Corbel" panose="020B0503020204020204" pitchFamily="34" charset="0"/>
                        </a:rPr>
                        <a:t>Ica</a:t>
                      </a:r>
                    </a:p>
                  </a:txBody>
                  <a:tcPr marL="7901" marR="7901" marT="7901"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tc>
                  <a:txBody>
                    <a:bodyPr/>
                    <a:lstStyle/>
                    <a:p>
                      <a:pPr algn="l" rtl="0" fontAlgn="t"/>
                      <a:r>
                        <a:rPr lang="es-MX" sz="900" b="0" i="0" u="none" strike="noStrike">
                          <a:solidFill>
                            <a:srgbClr val="000000"/>
                          </a:solidFill>
                          <a:effectLst/>
                          <a:latin typeface="Corbel" panose="020B0503020204020204" pitchFamily="34" charset="0"/>
                        </a:rPr>
                        <a:t>Ica, La Tinguiña, Pachacútec, Parcona, Salas, San Juan Bautista, Santiago</a:t>
                      </a:r>
                    </a:p>
                  </a:txBody>
                  <a:tcPr marL="7901" marR="7901" marT="7901"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extLst>
                  <a:ext uri="{0D108BD9-81ED-4DB2-BD59-A6C34878D82A}">
                    <a16:rowId xmlns:a16="http://schemas.microsoft.com/office/drawing/2014/main" val="3420107419"/>
                  </a:ext>
                </a:extLst>
              </a:tr>
              <a:tr h="177411">
                <a:tc>
                  <a:txBody>
                    <a:bodyPr/>
                    <a:lstStyle/>
                    <a:p>
                      <a:pPr algn="l" fontAlgn="t"/>
                      <a:r>
                        <a:rPr lang="es-PE" sz="900" b="0" i="0" u="none" strike="noStrike">
                          <a:solidFill>
                            <a:srgbClr val="000000"/>
                          </a:solidFill>
                          <a:effectLst/>
                          <a:latin typeface="Corbel" panose="020B0503020204020204" pitchFamily="34" charset="0"/>
                        </a:rPr>
                        <a:t> </a:t>
                      </a:r>
                    </a:p>
                  </a:txBody>
                  <a:tcPr marL="7901" marR="7901" marT="7901"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a:noFill/>
                    </a:lnT>
                    <a:lnB>
                      <a:noFill/>
                    </a:lnB>
                  </a:tcPr>
                </a:tc>
                <a:tc>
                  <a:txBody>
                    <a:bodyPr/>
                    <a:lstStyle/>
                    <a:p>
                      <a:pPr algn="l" fontAlgn="t"/>
                      <a:r>
                        <a:rPr lang="es-PE" sz="900" b="0" i="0" u="none" strike="noStrike">
                          <a:solidFill>
                            <a:srgbClr val="000000"/>
                          </a:solidFill>
                          <a:effectLst/>
                          <a:latin typeface="Corbel" panose="020B0503020204020204" pitchFamily="34" charset="0"/>
                        </a:rPr>
                        <a:t>Chincha</a:t>
                      </a:r>
                    </a:p>
                  </a:txBody>
                  <a:tcPr marL="7901" marR="7901" marT="7901"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tc>
                  <a:txBody>
                    <a:bodyPr/>
                    <a:lstStyle/>
                    <a:p>
                      <a:pPr algn="l" rtl="0" fontAlgn="t"/>
                      <a:r>
                        <a:rPr lang="es-MX" sz="900" b="0" i="0" u="none" strike="noStrike">
                          <a:solidFill>
                            <a:srgbClr val="000000"/>
                          </a:solidFill>
                          <a:effectLst/>
                          <a:latin typeface="Corbel" panose="020B0503020204020204" pitchFamily="34" charset="0"/>
                        </a:rPr>
                        <a:t>Chincha Alta, Grocio Prado, Pueblo Nuevo</a:t>
                      </a:r>
                    </a:p>
                  </a:txBody>
                  <a:tcPr marL="7901" marR="7901" marT="7901"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extLst>
                  <a:ext uri="{0D108BD9-81ED-4DB2-BD59-A6C34878D82A}">
                    <a16:rowId xmlns:a16="http://schemas.microsoft.com/office/drawing/2014/main" val="1831297830"/>
                  </a:ext>
                </a:extLst>
              </a:tr>
              <a:tr h="99329">
                <a:tc>
                  <a:txBody>
                    <a:bodyPr/>
                    <a:lstStyle/>
                    <a:p>
                      <a:pPr algn="l" fontAlgn="t"/>
                      <a:r>
                        <a:rPr lang="es-PE" sz="900" b="0" i="0" u="none" strike="noStrike">
                          <a:solidFill>
                            <a:srgbClr val="000000"/>
                          </a:solidFill>
                          <a:effectLst/>
                          <a:latin typeface="Corbel" panose="020B0503020204020204" pitchFamily="34" charset="0"/>
                        </a:rPr>
                        <a:t> </a:t>
                      </a:r>
                    </a:p>
                  </a:txBody>
                  <a:tcPr marL="7901" marR="7901" marT="7901"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a:noFill/>
                    </a:lnT>
                    <a:lnB>
                      <a:noFill/>
                    </a:lnB>
                  </a:tcPr>
                </a:tc>
                <a:tc>
                  <a:txBody>
                    <a:bodyPr/>
                    <a:lstStyle/>
                    <a:p>
                      <a:pPr algn="l" fontAlgn="t"/>
                      <a:r>
                        <a:rPr lang="es-PE" sz="900" b="0" i="0" u="none" strike="noStrike">
                          <a:solidFill>
                            <a:srgbClr val="000000"/>
                          </a:solidFill>
                          <a:effectLst/>
                          <a:latin typeface="Corbel" panose="020B0503020204020204" pitchFamily="34" charset="0"/>
                        </a:rPr>
                        <a:t>Nazca</a:t>
                      </a:r>
                    </a:p>
                  </a:txBody>
                  <a:tcPr marL="7901" marR="7901" marT="7901"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tc>
                  <a:txBody>
                    <a:bodyPr/>
                    <a:lstStyle/>
                    <a:p>
                      <a:pPr algn="l" rtl="0" fontAlgn="t"/>
                      <a:r>
                        <a:rPr lang="es-PE" sz="900" b="0" i="0" u="none" strike="noStrike">
                          <a:solidFill>
                            <a:srgbClr val="000000"/>
                          </a:solidFill>
                          <a:effectLst/>
                          <a:latin typeface="Corbel" panose="020B0503020204020204" pitchFamily="34" charset="0"/>
                        </a:rPr>
                        <a:t>El Ingenio, Marcona, Nazca</a:t>
                      </a:r>
                    </a:p>
                  </a:txBody>
                  <a:tcPr marL="7901" marR="7901" marT="7901"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extLst>
                  <a:ext uri="{0D108BD9-81ED-4DB2-BD59-A6C34878D82A}">
                    <a16:rowId xmlns:a16="http://schemas.microsoft.com/office/drawing/2014/main" val="4133268679"/>
                  </a:ext>
                </a:extLst>
              </a:tr>
              <a:tr h="177411">
                <a:tc>
                  <a:txBody>
                    <a:bodyPr/>
                    <a:lstStyle/>
                    <a:p>
                      <a:pPr algn="l" fontAlgn="t"/>
                      <a:r>
                        <a:rPr lang="es-PE" sz="900" b="0" i="0" u="none" strike="noStrike">
                          <a:solidFill>
                            <a:srgbClr val="000000"/>
                          </a:solidFill>
                          <a:effectLst/>
                          <a:latin typeface="Corbel" panose="020B0503020204020204" pitchFamily="34" charset="0"/>
                        </a:rPr>
                        <a:t> </a:t>
                      </a:r>
                    </a:p>
                  </a:txBody>
                  <a:tcPr marL="7901" marR="7901" marT="7901"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a:noFill/>
                    </a:lnT>
                    <a:lnB w="6350" cap="flat" cmpd="sng" algn="ctr">
                      <a:solidFill>
                        <a:srgbClr val="D2DDDA"/>
                      </a:solidFill>
                      <a:prstDash val="solid"/>
                      <a:round/>
                      <a:headEnd type="none" w="med" len="med"/>
                      <a:tailEnd type="none" w="med" len="med"/>
                    </a:lnB>
                  </a:tcPr>
                </a:tc>
                <a:tc>
                  <a:txBody>
                    <a:bodyPr/>
                    <a:lstStyle/>
                    <a:p>
                      <a:pPr algn="l" fontAlgn="t"/>
                      <a:r>
                        <a:rPr lang="es-PE" sz="900" b="0" i="0" u="none" strike="noStrike">
                          <a:solidFill>
                            <a:srgbClr val="000000"/>
                          </a:solidFill>
                          <a:effectLst/>
                          <a:latin typeface="Corbel" panose="020B0503020204020204" pitchFamily="34" charset="0"/>
                        </a:rPr>
                        <a:t>Pisco</a:t>
                      </a:r>
                    </a:p>
                  </a:txBody>
                  <a:tcPr marL="7901" marR="7901" marT="7901"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tc>
                  <a:txBody>
                    <a:bodyPr/>
                    <a:lstStyle/>
                    <a:p>
                      <a:pPr algn="l" rtl="0" fontAlgn="t"/>
                      <a:r>
                        <a:rPr lang="es-PE" sz="900" b="0" i="0" u="none" strike="noStrike">
                          <a:solidFill>
                            <a:srgbClr val="000000"/>
                          </a:solidFill>
                          <a:effectLst/>
                          <a:latin typeface="Corbel" panose="020B0503020204020204" pitchFamily="34" charset="0"/>
                        </a:rPr>
                        <a:t>Independencia, Paracas, Pisco, San Andrés</a:t>
                      </a:r>
                    </a:p>
                  </a:txBody>
                  <a:tcPr marL="7901" marR="7901" marT="7901"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extLst>
                  <a:ext uri="{0D108BD9-81ED-4DB2-BD59-A6C34878D82A}">
                    <a16:rowId xmlns:a16="http://schemas.microsoft.com/office/drawing/2014/main" val="884930221"/>
                  </a:ext>
                </a:extLst>
              </a:tr>
              <a:tr h="263633">
                <a:tc>
                  <a:txBody>
                    <a:bodyPr/>
                    <a:lstStyle/>
                    <a:p>
                      <a:pPr algn="l" fontAlgn="t"/>
                      <a:r>
                        <a:rPr lang="es-PE" sz="900" b="0" i="0" u="none" strike="noStrike">
                          <a:solidFill>
                            <a:srgbClr val="000000"/>
                          </a:solidFill>
                          <a:effectLst/>
                          <a:latin typeface="Corbel" panose="020B0503020204020204" pitchFamily="34" charset="0"/>
                        </a:rPr>
                        <a:t>Junín</a:t>
                      </a:r>
                    </a:p>
                  </a:txBody>
                  <a:tcPr marL="7901" marR="7901" marT="7901"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a:noFill/>
                    </a:lnB>
                  </a:tcPr>
                </a:tc>
                <a:tc>
                  <a:txBody>
                    <a:bodyPr/>
                    <a:lstStyle/>
                    <a:p>
                      <a:pPr algn="l" fontAlgn="t"/>
                      <a:r>
                        <a:rPr lang="es-PE" sz="900" b="0" i="0" u="none" strike="noStrike">
                          <a:solidFill>
                            <a:srgbClr val="000000"/>
                          </a:solidFill>
                          <a:effectLst/>
                          <a:latin typeface="Corbel" panose="020B0503020204020204" pitchFamily="34" charset="0"/>
                        </a:rPr>
                        <a:t>Huancayo</a:t>
                      </a:r>
                    </a:p>
                  </a:txBody>
                  <a:tcPr marL="7901" marR="7901" marT="7901"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tc>
                  <a:txBody>
                    <a:bodyPr/>
                    <a:lstStyle/>
                    <a:p>
                      <a:pPr algn="l" rtl="0" fontAlgn="t"/>
                      <a:r>
                        <a:rPr lang="es-PE" sz="900" b="0" i="0" u="none" strike="noStrike">
                          <a:solidFill>
                            <a:srgbClr val="000000"/>
                          </a:solidFill>
                          <a:effectLst/>
                          <a:latin typeface="Corbel" panose="020B0503020204020204" pitchFamily="34" charset="0"/>
                        </a:rPr>
                        <a:t>Chilca, Chongos Alto, Cullhuas, El Tambo, Hualhuas, Huancayo, Quilcas, San Jerónimo de Tunán</a:t>
                      </a:r>
                    </a:p>
                  </a:txBody>
                  <a:tcPr marL="7901" marR="7901" marT="7901"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extLst>
                  <a:ext uri="{0D108BD9-81ED-4DB2-BD59-A6C34878D82A}">
                    <a16:rowId xmlns:a16="http://schemas.microsoft.com/office/drawing/2014/main" val="3736728317"/>
                  </a:ext>
                </a:extLst>
              </a:tr>
              <a:tr h="99329">
                <a:tc>
                  <a:txBody>
                    <a:bodyPr/>
                    <a:lstStyle/>
                    <a:p>
                      <a:pPr algn="l" fontAlgn="t"/>
                      <a:r>
                        <a:rPr lang="es-PE" sz="900" b="0" i="0" u="none" strike="noStrike">
                          <a:solidFill>
                            <a:srgbClr val="000000"/>
                          </a:solidFill>
                          <a:effectLst/>
                          <a:latin typeface="Corbel" panose="020B0503020204020204" pitchFamily="34" charset="0"/>
                        </a:rPr>
                        <a:t> </a:t>
                      </a:r>
                    </a:p>
                  </a:txBody>
                  <a:tcPr marL="7901" marR="7901" marT="7901"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a:noFill/>
                    </a:lnT>
                    <a:lnB>
                      <a:noFill/>
                    </a:lnB>
                  </a:tcPr>
                </a:tc>
                <a:tc>
                  <a:txBody>
                    <a:bodyPr/>
                    <a:lstStyle/>
                    <a:p>
                      <a:pPr algn="l" fontAlgn="t"/>
                      <a:r>
                        <a:rPr lang="es-PE" sz="900" b="0" i="0" u="none" strike="noStrike">
                          <a:solidFill>
                            <a:srgbClr val="000000"/>
                          </a:solidFill>
                          <a:effectLst/>
                          <a:latin typeface="Corbel" panose="020B0503020204020204" pitchFamily="34" charset="0"/>
                        </a:rPr>
                        <a:t>Concepción</a:t>
                      </a:r>
                    </a:p>
                  </a:txBody>
                  <a:tcPr marL="7901" marR="7901" marT="7901"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tc>
                  <a:txBody>
                    <a:bodyPr/>
                    <a:lstStyle/>
                    <a:p>
                      <a:pPr algn="l" rtl="0" fontAlgn="t"/>
                      <a:r>
                        <a:rPr lang="es-MX" sz="900" b="0" i="0" u="none" strike="noStrike">
                          <a:solidFill>
                            <a:srgbClr val="000000"/>
                          </a:solidFill>
                          <a:effectLst/>
                          <a:latin typeface="Corbel" panose="020B0503020204020204" pitchFamily="34" charset="0"/>
                        </a:rPr>
                        <a:t>Concepción, San José de Quero</a:t>
                      </a:r>
                    </a:p>
                  </a:txBody>
                  <a:tcPr marL="7901" marR="7901" marT="7901"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extLst>
                  <a:ext uri="{0D108BD9-81ED-4DB2-BD59-A6C34878D82A}">
                    <a16:rowId xmlns:a16="http://schemas.microsoft.com/office/drawing/2014/main" val="1725271752"/>
                  </a:ext>
                </a:extLst>
              </a:tr>
              <a:tr h="177411">
                <a:tc>
                  <a:txBody>
                    <a:bodyPr/>
                    <a:lstStyle/>
                    <a:p>
                      <a:pPr algn="l" fontAlgn="t"/>
                      <a:r>
                        <a:rPr lang="es-PE" sz="900" b="0" i="0" u="none" strike="noStrike">
                          <a:solidFill>
                            <a:srgbClr val="000000"/>
                          </a:solidFill>
                          <a:effectLst/>
                          <a:latin typeface="Corbel" panose="020B0503020204020204" pitchFamily="34" charset="0"/>
                        </a:rPr>
                        <a:t> </a:t>
                      </a:r>
                    </a:p>
                  </a:txBody>
                  <a:tcPr marL="7901" marR="7901" marT="7901"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a:noFill/>
                    </a:lnT>
                    <a:lnB>
                      <a:noFill/>
                    </a:lnB>
                  </a:tcPr>
                </a:tc>
                <a:tc>
                  <a:txBody>
                    <a:bodyPr/>
                    <a:lstStyle/>
                    <a:p>
                      <a:pPr algn="l" fontAlgn="t"/>
                      <a:r>
                        <a:rPr lang="es-PE" sz="900" b="0" i="0" u="none" strike="noStrike" dirty="0" err="1">
                          <a:solidFill>
                            <a:srgbClr val="000000"/>
                          </a:solidFill>
                          <a:effectLst/>
                          <a:latin typeface="Corbel" panose="020B0503020204020204" pitchFamily="34" charset="0"/>
                        </a:rPr>
                        <a:t>Chanchamayo</a:t>
                      </a:r>
                      <a:endParaRPr lang="es-PE" sz="900" b="0" i="0" u="none" strike="noStrike" dirty="0">
                        <a:solidFill>
                          <a:srgbClr val="000000"/>
                        </a:solidFill>
                        <a:effectLst/>
                        <a:latin typeface="Corbel" panose="020B0503020204020204" pitchFamily="34" charset="0"/>
                      </a:endParaRPr>
                    </a:p>
                  </a:txBody>
                  <a:tcPr marL="7901" marR="7901" marT="7901"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tc>
                  <a:txBody>
                    <a:bodyPr/>
                    <a:lstStyle/>
                    <a:p>
                      <a:pPr algn="l" rtl="0" fontAlgn="t"/>
                      <a:r>
                        <a:rPr lang="es-PE" sz="900" b="0" i="0" u="none" strike="noStrike">
                          <a:solidFill>
                            <a:srgbClr val="000000"/>
                          </a:solidFill>
                          <a:effectLst/>
                          <a:latin typeface="Corbel" panose="020B0503020204020204" pitchFamily="34" charset="0"/>
                        </a:rPr>
                        <a:t>Chanchamayo, Perené, Pichanaqui, San Ramón</a:t>
                      </a:r>
                    </a:p>
                  </a:txBody>
                  <a:tcPr marL="7901" marR="7901" marT="7901"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extLst>
                  <a:ext uri="{0D108BD9-81ED-4DB2-BD59-A6C34878D82A}">
                    <a16:rowId xmlns:a16="http://schemas.microsoft.com/office/drawing/2014/main" val="3212182482"/>
                  </a:ext>
                </a:extLst>
              </a:tr>
              <a:tr h="99329">
                <a:tc>
                  <a:txBody>
                    <a:bodyPr/>
                    <a:lstStyle/>
                    <a:p>
                      <a:pPr algn="l" fontAlgn="t"/>
                      <a:r>
                        <a:rPr lang="es-PE" sz="900" b="0" i="0" u="none" strike="noStrike">
                          <a:solidFill>
                            <a:srgbClr val="000000"/>
                          </a:solidFill>
                          <a:effectLst/>
                          <a:latin typeface="Corbel" panose="020B0503020204020204" pitchFamily="34" charset="0"/>
                        </a:rPr>
                        <a:t> </a:t>
                      </a:r>
                    </a:p>
                  </a:txBody>
                  <a:tcPr marL="7901" marR="7901" marT="7901"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a:noFill/>
                    </a:lnT>
                    <a:lnB>
                      <a:noFill/>
                    </a:lnB>
                  </a:tcPr>
                </a:tc>
                <a:tc>
                  <a:txBody>
                    <a:bodyPr/>
                    <a:lstStyle/>
                    <a:p>
                      <a:pPr algn="l" fontAlgn="t"/>
                      <a:r>
                        <a:rPr lang="es-PE" sz="900" b="0" i="0" u="none" strike="noStrike">
                          <a:solidFill>
                            <a:srgbClr val="000000"/>
                          </a:solidFill>
                          <a:effectLst/>
                          <a:latin typeface="Corbel" panose="020B0503020204020204" pitchFamily="34" charset="0"/>
                        </a:rPr>
                        <a:t>Jauja</a:t>
                      </a:r>
                    </a:p>
                  </a:txBody>
                  <a:tcPr marL="7901" marR="7901" marT="7901"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tc>
                  <a:txBody>
                    <a:bodyPr/>
                    <a:lstStyle/>
                    <a:p>
                      <a:pPr algn="l" rtl="0" fontAlgn="t"/>
                      <a:r>
                        <a:rPr lang="es-PE" sz="900" b="0" i="0" u="none" strike="noStrike">
                          <a:solidFill>
                            <a:srgbClr val="000000"/>
                          </a:solidFill>
                          <a:effectLst/>
                          <a:latin typeface="Corbel" panose="020B0503020204020204" pitchFamily="34" charset="0"/>
                        </a:rPr>
                        <a:t>Jauja</a:t>
                      </a:r>
                    </a:p>
                  </a:txBody>
                  <a:tcPr marL="7901" marR="7901" marT="7901"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extLst>
                  <a:ext uri="{0D108BD9-81ED-4DB2-BD59-A6C34878D82A}">
                    <a16:rowId xmlns:a16="http://schemas.microsoft.com/office/drawing/2014/main" val="1504713827"/>
                  </a:ext>
                </a:extLst>
              </a:tr>
              <a:tr h="99329">
                <a:tc>
                  <a:txBody>
                    <a:bodyPr/>
                    <a:lstStyle/>
                    <a:p>
                      <a:pPr algn="l" fontAlgn="t"/>
                      <a:r>
                        <a:rPr lang="es-PE" sz="900" b="0" i="0" u="none" strike="noStrike">
                          <a:solidFill>
                            <a:srgbClr val="000000"/>
                          </a:solidFill>
                          <a:effectLst/>
                          <a:latin typeface="Corbel" panose="020B0503020204020204" pitchFamily="34" charset="0"/>
                        </a:rPr>
                        <a:t> </a:t>
                      </a:r>
                    </a:p>
                  </a:txBody>
                  <a:tcPr marL="7901" marR="7901" marT="7901"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a:noFill/>
                    </a:lnT>
                    <a:lnB>
                      <a:noFill/>
                    </a:lnB>
                  </a:tcPr>
                </a:tc>
                <a:tc>
                  <a:txBody>
                    <a:bodyPr/>
                    <a:lstStyle/>
                    <a:p>
                      <a:pPr algn="l" fontAlgn="t"/>
                      <a:r>
                        <a:rPr lang="es-PE" sz="900" b="0" i="0" u="none" strike="noStrike">
                          <a:solidFill>
                            <a:srgbClr val="000000"/>
                          </a:solidFill>
                          <a:effectLst/>
                          <a:latin typeface="Corbel" panose="020B0503020204020204" pitchFamily="34" charset="0"/>
                        </a:rPr>
                        <a:t>Junín</a:t>
                      </a:r>
                    </a:p>
                  </a:txBody>
                  <a:tcPr marL="7901" marR="7901" marT="7901"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tc>
                  <a:txBody>
                    <a:bodyPr/>
                    <a:lstStyle/>
                    <a:p>
                      <a:pPr algn="l" rtl="0" fontAlgn="t"/>
                      <a:r>
                        <a:rPr lang="es-PE" sz="900" b="0" i="0" u="none" strike="noStrike">
                          <a:solidFill>
                            <a:srgbClr val="000000"/>
                          </a:solidFill>
                          <a:effectLst/>
                          <a:latin typeface="Corbel" panose="020B0503020204020204" pitchFamily="34" charset="0"/>
                        </a:rPr>
                        <a:t>Junín</a:t>
                      </a:r>
                    </a:p>
                  </a:txBody>
                  <a:tcPr marL="7901" marR="7901" marT="7901"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extLst>
                  <a:ext uri="{0D108BD9-81ED-4DB2-BD59-A6C34878D82A}">
                    <a16:rowId xmlns:a16="http://schemas.microsoft.com/office/drawing/2014/main" val="331926799"/>
                  </a:ext>
                </a:extLst>
              </a:tr>
              <a:tr h="99329">
                <a:tc>
                  <a:txBody>
                    <a:bodyPr/>
                    <a:lstStyle/>
                    <a:p>
                      <a:pPr algn="l" fontAlgn="t"/>
                      <a:r>
                        <a:rPr lang="es-PE" sz="900" b="0" i="0" u="none" strike="noStrike">
                          <a:solidFill>
                            <a:srgbClr val="000000"/>
                          </a:solidFill>
                          <a:effectLst/>
                          <a:latin typeface="Corbel" panose="020B0503020204020204" pitchFamily="34" charset="0"/>
                        </a:rPr>
                        <a:t> </a:t>
                      </a:r>
                    </a:p>
                  </a:txBody>
                  <a:tcPr marL="7901" marR="7901" marT="7901"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a:noFill/>
                    </a:lnT>
                    <a:lnB>
                      <a:noFill/>
                    </a:lnB>
                  </a:tcPr>
                </a:tc>
                <a:tc>
                  <a:txBody>
                    <a:bodyPr/>
                    <a:lstStyle/>
                    <a:p>
                      <a:pPr algn="l" fontAlgn="t"/>
                      <a:r>
                        <a:rPr lang="es-PE" sz="900" b="0" i="0" u="none" strike="noStrike">
                          <a:solidFill>
                            <a:srgbClr val="000000"/>
                          </a:solidFill>
                          <a:effectLst/>
                          <a:latin typeface="Corbel" panose="020B0503020204020204" pitchFamily="34" charset="0"/>
                        </a:rPr>
                        <a:t>Satipo</a:t>
                      </a:r>
                    </a:p>
                  </a:txBody>
                  <a:tcPr marL="7901" marR="7901" marT="7901"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tc>
                  <a:txBody>
                    <a:bodyPr/>
                    <a:lstStyle/>
                    <a:p>
                      <a:pPr algn="l" rtl="0" fontAlgn="t"/>
                      <a:r>
                        <a:rPr lang="es-PE" sz="900" b="0" i="0" u="none" strike="noStrike">
                          <a:solidFill>
                            <a:srgbClr val="000000"/>
                          </a:solidFill>
                          <a:effectLst/>
                          <a:latin typeface="Corbel" panose="020B0503020204020204" pitchFamily="34" charset="0"/>
                        </a:rPr>
                        <a:t>Coviriali, Río Negro, Satipo</a:t>
                      </a:r>
                    </a:p>
                  </a:txBody>
                  <a:tcPr marL="7901" marR="7901" marT="7901"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extLst>
                  <a:ext uri="{0D108BD9-81ED-4DB2-BD59-A6C34878D82A}">
                    <a16:rowId xmlns:a16="http://schemas.microsoft.com/office/drawing/2014/main" val="1264138058"/>
                  </a:ext>
                </a:extLst>
              </a:tr>
              <a:tr h="177411">
                <a:tc>
                  <a:txBody>
                    <a:bodyPr/>
                    <a:lstStyle/>
                    <a:p>
                      <a:pPr algn="l" fontAlgn="t"/>
                      <a:r>
                        <a:rPr lang="es-PE" sz="900" b="0" i="0" u="none" strike="noStrike">
                          <a:solidFill>
                            <a:srgbClr val="000000"/>
                          </a:solidFill>
                          <a:effectLst/>
                          <a:latin typeface="Corbel" panose="020B0503020204020204" pitchFamily="34" charset="0"/>
                        </a:rPr>
                        <a:t> </a:t>
                      </a:r>
                    </a:p>
                  </a:txBody>
                  <a:tcPr marL="7901" marR="7901" marT="7901"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a:noFill/>
                    </a:lnT>
                    <a:lnB>
                      <a:noFill/>
                    </a:lnB>
                  </a:tcPr>
                </a:tc>
                <a:tc>
                  <a:txBody>
                    <a:bodyPr/>
                    <a:lstStyle/>
                    <a:p>
                      <a:pPr algn="l" fontAlgn="t"/>
                      <a:r>
                        <a:rPr lang="es-PE" sz="900" b="0" i="0" u="none" strike="noStrike">
                          <a:solidFill>
                            <a:srgbClr val="000000"/>
                          </a:solidFill>
                          <a:effectLst/>
                          <a:latin typeface="Corbel" panose="020B0503020204020204" pitchFamily="34" charset="0"/>
                        </a:rPr>
                        <a:t>Tarma</a:t>
                      </a:r>
                    </a:p>
                  </a:txBody>
                  <a:tcPr marL="7901" marR="7901" marT="7901"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tc>
                  <a:txBody>
                    <a:bodyPr/>
                    <a:lstStyle/>
                    <a:p>
                      <a:pPr algn="l" rtl="0" fontAlgn="t"/>
                      <a:r>
                        <a:rPr lang="es-PE" sz="900" b="0" i="0" u="none" strike="noStrike">
                          <a:solidFill>
                            <a:srgbClr val="000000"/>
                          </a:solidFill>
                          <a:effectLst/>
                          <a:latin typeface="Corbel" panose="020B0503020204020204" pitchFamily="34" charset="0"/>
                        </a:rPr>
                        <a:t>Acobamba, Huasahuasi, Palcamayo, Tarma</a:t>
                      </a:r>
                    </a:p>
                  </a:txBody>
                  <a:tcPr marL="7901" marR="7901" marT="7901"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extLst>
                  <a:ext uri="{0D108BD9-81ED-4DB2-BD59-A6C34878D82A}">
                    <a16:rowId xmlns:a16="http://schemas.microsoft.com/office/drawing/2014/main" val="4077750667"/>
                  </a:ext>
                </a:extLst>
              </a:tr>
              <a:tr h="99329">
                <a:tc>
                  <a:txBody>
                    <a:bodyPr/>
                    <a:lstStyle/>
                    <a:p>
                      <a:pPr algn="l" fontAlgn="t"/>
                      <a:r>
                        <a:rPr lang="es-PE" sz="900" b="0" i="0" u="none" strike="noStrike">
                          <a:solidFill>
                            <a:srgbClr val="000000"/>
                          </a:solidFill>
                          <a:effectLst/>
                          <a:latin typeface="Corbel" panose="020B0503020204020204" pitchFamily="34" charset="0"/>
                        </a:rPr>
                        <a:t> </a:t>
                      </a:r>
                    </a:p>
                  </a:txBody>
                  <a:tcPr marL="7901" marR="7901" marT="7901"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a:noFill/>
                    </a:lnT>
                    <a:lnB>
                      <a:noFill/>
                    </a:lnB>
                  </a:tcPr>
                </a:tc>
                <a:tc>
                  <a:txBody>
                    <a:bodyPr/>
                    <a:lstStyle/>
                    <a:p>
                      <a:pPr algn="l" fontAlgn="t"/>
                      <a:r>
                        <a:rPr lang="es-PE" sz="900" b="0" i="0" u="none" strike="noStrike">
                          <a:solidFill>
                            <a:srgbClr val="000000"/>
                          </a:solidFill>
                          <a:effectLst/>
                          <a:latin typeface="Corbel" panose="020B0503020204020204" pitchFamily="34" charset="0"/>
                        </a:rPr>
                        <a:t>Yauli</a:t>
                      </a:r>
                    </a:p>
                  </a:txBody>
                  <a:tcPr marL="7901" marR="7901" marT="7901"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tc>
                  <a:txBody>
                    <a:bodyPr/>
                    <a:lstStyle/>
                    <a:p>
                      <a:pPr algn="l" rtl="0" fontAlgn="t"/>
                      <a:r>
                        <a:rPr lang="es-PE" sz="900" b="0" i="0" u="none" strike="noStrike">
                          <a:solidFill>
                            <a:srgbClr val="000000"/>
                          </a:solidFill>
                          <a:effectLst/>
                          <a:latin typeface="Corbel" panose="020B0503020204020204" pitchFamily="34" charset="0"/>
                        </a:rPr>
                        <a:t>La Oroya</a:t>
                      </a:r>
                    </a:p>
                  </a:txBody>
                  <a:tcPr marL="7901" marR="7901" marT="7901"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extLst>
                  <a:ext uri="{0D108BD9-81ED-4DB2-BD59-A6C34878D82A}">
                    <a16:rowId xmlns:a16="http://schemas.microsoft.com/office/drawing/2014/main" val="329114838"/>
                  </a:ext>
                </a:extLst>
              </a:tr>
              <a:tr h="99329">
                <a:tc>
                  <a:txBody>
                    <a:bodyPr/>
                    <a:lstStyle/>
                    <a:p>
                      <a:pPr algn="l" fontAlgn="t"/>
                      <a:r>
                        <a:rPr lang="es-PE" sz="900" b="0" i="0" u="none" strike="noStrike">
                          <a:solidFill>
                            <a:srgbClr val="000000"/>
                          </a:solidFill>
                          <a:effectLst/>
                          <a:latin typeface="Corbel" panose="020B0503020204020204" pitchFamily="34" charset="0"/>
                        </a:rPr>
                        <a:t> </a:t>
                      </a:r>
                    </a:p>
                  </a:txBody>
                  <a:tcPr marL="7901" marR="7901" marT="7901"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a:noFill/>
                    </a:lnT>
                    <a:lnB w="6350" cap="flat" cmpd="sng" algn="ctr">
                      <a:solidFill>
                        <a:srgbClr val="D2DDDA"/>
                      </a:solidFill>
                      <a:prstDash val="solid"/>
                      <a:round/>
                      <a:headEnd type="none" w="med" len="med"/>
                      <a:tailEnd type="none" w="med" len="med"/>
                    </a:lnB>
                  </a:tcPr>
                </a:tc>
                <a:tc>
                  <a:txBody>
                    <a:bodyPr/>
                    <a:lstStyle/>
                    <a:p>
                      <a:pPr algn="l" fontAlgn="t"/>
                      <a:r>
                        <a:rPr lang="es-PE" sz="900" b="0" i="0" u="none" strike="noStrike">
                          <a:solidFill>
                            <a:srgbClr val="000000"/>
                          </a:solidFill>
                          <a:effectLst/>
                          <a:latin typeface="Corbel" panose="020B0503020204020204" pitchFamily="34" charset="0"/>
                        </a:rPr>
                        <a:t>Chupaca</a:t>
                      </a:r>
                    </a:p>
                  </a:txBody>
                  <a:tcPr marL="7901" marR="7901" marT="7901"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tc>
                  <a:txBody>
                    <a:bodyPr/>
                    <a:lstStyle/>
                    <a:p>
                      <a:pPr algn="l" rtl="0" fontAlgn="t"/>
                      <a:r>
                        <a:rPr lang="es-PE" sz="900" b="0" i="0" u="none" strike="noStrike" dirty="0">
                          <a:solidFill>
                            <a:srgbClr val="000000"/>
                          </a:solidFill>
                          <a:effectLst/>
                          <a:latin typeface="Corbel" panose="020B0503020204020204" pitchFamily="34" charset="0"/>
                        </a:rPr>
                        <a:t>San Juan de </a:t>
                      </a:r>
                      <a:r>
                        <a:rPr lang="es-PE" sz="900" b="0" i="0" u="none" strike="noStrike" dirty="0" err="1">
                          <a:solidFill>
                            <a:srgbClr val="000000"/>
                          </a:solidFill>
                          <a:effectLst/>
                          <a:latin typeface="Corbel" panose="020B0503020204020204" pitchFamily="34" charset="0"/>
                        </a:rPr>
                        <a:t>Jarpa</a:t>
                      </a:r>
                      <a:endParaRPr lang="es-PE" sz="900" b="0" i="0" u="none" strike="noStrike" dirty="0">
                        <a:solidFill>
                          <a:srgbClr val="000000"/>
                        </a:solidFill>
                        <a:effectLst/>
                        <a:latin typeface="Corbel" panose="020B0503020204020204" pitchFamily="34" charset="0"/>
                      </a:endParaRPr>
                    </a:p>
                  </a:txBody>
                  <a:tcPr marL="7901" marR="7901" marT="7901"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extLst>
                  <a:ext uri="{0D108BD9-81ED-4DB2-BD59-A6C34878D82A}">
                    <a16:rowId xmlns:a16="http://schemas.microsoft.com/office/drawing/2014/main" val="878577299"/>
                  </a:ext>
                </a:extLst>
              </a:tr>
            </a:tbl>
          </a:graphicData>
        </a:graphic>
      </p:graphicFrame>
    </p:spTree>
    <p:extLst>
      <p:ext uri="{BB962C8B-B14F-4D97-AF65-F5344CB8AC3E}">
        <p14:creationId xmlns:p14="http://schemas.microsoft.com/office/powerpoint/2010/main" val="147008031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ítulo 11"/>
          <p:cNvSpPr>
            <a:spLocks noGrp="1"/>
          </p:cNvSpPr>
          <p:nvPr>
            <p:ph type="title"/>
          </p:nvPr>
        </p:nvSpPr>
        <p:spPr>
          <a:xfrm>
            <a:off x="631338" y="917325"/>
            <a:ext cx="2132619" cy="159738"/>
          </a:xfrm>
          <a:solidFill>
            <a:srgbClr val="8DB795"/>
          </a:solidFill>
        </p:spPr>
        <p:txBody>
          <a:bodyPr/>
          <a:lstStyle/>
          <a:p>
            <a:r>
              <a:rPr lang="es-CL" sz="1300" b="1" dirty="0">
                <a:solidFill>
                  <a:schemeClr val="bg1"/>
                </a:solidFill>
                <a:latin typeface="Corbel" panose="020B0503020204020204" pitchFamily="34" charset="0"/>
              </a:rPr>
              <a:t>Puntos de muestreo (II)</a:t>
            </a:r>
            <a:endParaRPr lang="es-PE" sz="1300" dirty="0"/>
          </a:p>
        </p:txBody>
      </p:sp>
      <p:sp>
        <p:nvSpPr>
          <p:cNvPr id="9" name="Rectángulo 8"/>
          <p:cNvSpPr/>
          <p:nvPr/>
        </p:nvSpPr>
        <p:spPr bwMode="gray">
          <a:xfrm>
            <a:off x="6530109" y="6477000"/>
            <a:ext cx="5366327" cy="369448"/>
          </a:xfrm>
          <a:prstGeom prst="rect">
            <a:avLst/>
          </a:prstGeom>
          <a:solidFill>
            <a:schemeClr val="bg1"/>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300"/>
              </a:spcBef>
              <a:spcAft>
                <a:spcPts val="0"/>
              </a:spcAft>
              <a:buClrTx/>
              <a:buSzTx/>
              <a:buFont typeface="Courier New" pitchFamily="49" charset="0"/>
              <a:buNone/>
              <a:tabLst/>
              <a:defRPr/>
            </a:pPr>
            <a:endParaRPr kumimoji="0" lang="es-PE" sz="1600" b="0" i="0" u="none" strike="noStrike" kern="1200" cap="none" spc="0" normalizeH="0" baseline="0" noProof="0" dirty="0">
              <a:ln>
                <a:noFill/>
              </a:ln>
              <a:solidFill>
                <a:prstClr val="black"/>
              </a:solidFill>
              <a:effectLst/>
              <a:uLnTx/>
              <a:uFillTx/>
              <a:latin typeface="Arial" pitchFamily="34" charset="0"/>
              <a:ea typeface="+mn-ea"/>
              <a:cs typeface="Arial" pitchFamily="34" charset="0"/>
            </a:endParaRPr>
          </a:p>
        </p:txBody>
      </p:sp>
      <p:sp>
        <p:nvSpPr>
          <p:cNvPr id="2" name="Rectángulo 1"/>
          <p:cNvSpPr/>
          <p:nvPr/>
        </p:nvSpPr>
        <p:spPr>
          <a:xfrm>
            <a:off x="417081" y="405227"/>
            <a:ext cx="3296095" cy="46166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MX" sz="2400" b="0" i="0" u="none" strike="noStrike" kern="1200" cap="none" spc="0" normalizeH="0" baseline="0" noProof="0" dirty="0">
                <a:ln>
                  <a:noFill/>
                </a:ln>
                <a:solidFill>
                  <a:prstClr val="black"/>
                </a:solidFill>
                <a:effectLst/>
                <a:uLnTx/>
                <a:uFillTx/>
                <a:latin typeface="Corbel" panose="020B0503020204020204" pitchFamily="34" charset="0"/>
                <a:ea typeface="+mn-ea"/>
                <a:cs typeface="+mn-cs"/>
              </a:rPr>
              <a:t>Ficha técnica del estudio</a:t>
            </a:r>
            <a:endParaRPr kumimoji="0" lang="es-PE" sz="2400" b="0" i="0" u="none" strike="noStrike" kern="1200" cap="none" spc="0" normalizeH="0" baseline="0" noProof="0" dirty="0">
              <a:ln>
                <a:noFill/>
              </a:ln>
              <a:solidFill>
                <a:prstClr val="black"/>
              </a:solidFill>
              <a:effectLst/>
              <a:uLnTx/>
              <a:uFillTx/>
              <a:latin typeface="Corbel" panose="020B0503020204020204" pitchFamily="34" charset="0"/>
              <a:ea typeface="+mn-ea"/>
              <a:cs typeface="+mn-cs"/>
            </a:endParaRPr>
          </a:p>
        </p:txBody>
      </p:sp>
      <p:sp>
        <p:nvSpPr>
          <p:cNvPr id="8" name="Título 25"/>
          <p:cNvSpPr txBox="1">
            <a:spLocks/>
          </p:cNvSpPr>
          <p:nvPr/>
        </p:nvSpPr>
        <p:spPr bwMode="gray">
          <a:xfrm>
            <a:off x="411644" y="877969"/>
            <a:ext cx="4064663" cy="238450"/>
          </a:xfrm>
          <a:prstGeom prst="rect">
            <a:avLst/>
          </a:prstGeom>
          <a:solidFill>
            <a:schemeClr val="accent4">
              <a:lumMod val="40000"/>
              <a:lumOff val="60000"/>
            </a:schemeClr>
          </a:solidFill>
        </p:spPr>
        <p:txBody>
          <a:bodyPr vert="horz" lIns="0" tIns="0" rIns="0" bIns="0" rtlCol="0" anchor="ctr" anchorCtr="0">
            <a:noAutofit/>
          </a:bodyPr>
          <a:lstStyle>
            <a:lvl1pPr algn="l" defTabSz="1219170" rtl="0" eaLnBrk="1" latinLnBrk="0" hangingPunct="1">
              <a:spcBef>
                <a:spcPct val="0"/>
              </a:spcBef>
              <a:buNone/>
              <a:defRPr sz="2400" kern="1200">
                <a:solidFill>
                  <a:schemeClr val="tx1"/>
                </a:solidFill>
                <a:latin typeface="Arial" pitchFamily="34" charset="0"/>
                <a:ea typeface="+mj-ea"/>
                <a:cs typeface="+mj-cs"/>
              </a:defRPr>
            </a:lvl1pPr>
          </a:lstStyle>
          <a:p>
            <a:pPr marL="0" marR="0" lvl="0" indent="0" algn="l" defTabSz="1219170" rtl="0" eaLnBrk="1" fontAlgn="auto" latinLnBrk="0" hangingPunct="1">
              <a:lnSpc>
                <a:spcPct val="100000"/>
              </a:lnSpc>
              <a:spcBef>
                <a:spcPct val="0"/>
              </a:spcBef>
              <a:spcAft>
                <a:spcPts val="0"/>
              </a:spcAft>
              <a:buClrTx/>
              <a:buSzTx/>
              <a:buFontTx/>
              <a:buNone/>
              <a:tabLst/>
              <a:defRPr/>
            </a:pPr>
            <a:r>
              <a:rPr kumimoji="0" lang="es-MX" sz="1200" b="1" i="0" u="none" strike="noStrike" kern="1200" cap="none" spc="0" normalizeH="0" baseline="0" noProof="0" dirty="0">
                <a:ln>
                  <a:noFill/>
                </a:ln>
                <a:effectLst/>
                <a:uLnTx/>
                <a:uFillTx/>
                <a:latin typeface="Corbel" panose="020B0503020204020204" pitchFamily="34" charset="0"/>
                <a:ea typeface="+mj-ea"/>
                <a:cs typeface="+mj-cs"/>
              </a:rPr>
              <a:t>Departamentos, provincias y distritos de la muestra</a:t>
            </a:r>
            <a:r>
              <a:rPr kumimoji="0" lang="es-MX" sz="1200" b="0" i="0" u="none" strike="noStrike" kern="1200" cap="none" spc="0" normalizeH="0" baseline="0" noProof="0" dirty="0">
                <a:ln>
                  <a:noFill/>
                </a:ln>
                <a:effectLst/>
                <a:uLnTx/>
                <a:uFillTx/>
                <a:latin typeface="Corbel" panose="020B0503020204020204" pitchFamily="34" charset="0"/>
                <a:ea typeface="+mj-ea"/>
                <a:cs typeface="+mj-cs"/>
              </a:rPr>
              <a:t> </a:t>
            </a:r>
            <a:r>
              <a:rPr kumimoji="0" lang="es-CL" sz="1200" b="1" i="0" u="none" strike="noStrike" kern="1200" cap="none" spc="0" normalizeH="0" baseline="0" noProof="0" dirty="0">
                <a:ln>
                  <a:noFill/>
                </a:ln>
                <a:effectLst/>
                <a:uLnTx/>
                <a:uFillTx/>
                <a:latin typeface="Corbel" panose="020B0503020204020204" pitchFamily="34" charset="0"/>
                <a:ea typeface="+mj-ea"/>
                <a:cs typeface="+mj-cs"/>
              </a:rPr>
              <a:t>(II)</a:t>
            </a:r>
            <a:endParaRPr kumimoji="0" lang="es-PE" sz="1300" b="0" i="0" u="none" strike="noStrike" kern="1200" cap="none" spc="0" normalizeH="0" baseline="0" noProof="0" dirty="0">
              <a:ln>
                <a:noFill/>
              </a:ln>
              <a:effectLst/>
              <a:uLnTx/>
              <a:uFillTx/>
              <a:ea typeface="+mj-ea"/>
              <a:cs typeface="+mj-cs"/>
            </a:endParaRPr>
          </a:p>
        </p:txBody>
      </p:sp>
      <p:graphicFrame>
        <p:nvGraphicFramePr>
          <p:cNvPr id="7" name="Marcador de contenido 6"/>
          <p:cNvGraphicFramePr>
            <a:graphicFrameLocks noGrp="1"/>
          </p:cNvGraphicFramePr>
          <p:nvPr>
            <p:ph idx="1"/>
          </p:nvPr>
        </p:nvGraphicFramePr>
        <p:xfrm>
          <a:off x="411645" y="1239489"/>
          <a:ext cx="4413574" cy="5344192"/>
        </p:xfrm>
        <a:graphic>
          <a:graphicData uri="http://schemas.openxmlformats.org/drawingml/2006/table">
            <a:tbl>
              <a:tblPr/>
              <a:tblGrid>
                <a:gridCol w="678396">
                  <a:extLst>
                    <a:ext uri="{9D8B030D-6E8A-4147-A177-3AD203B41FA5}">
                      <a16:colId xmlns:a16="http://schemas.microsoft.com/office/drawing/2014/main" val="4154512684"/>
                    </a:ext>
                  </a:extLst>
                </a:gridCol>
                <a:gridCol w="790460">
                  <a:extLst>
                    <a:ext uri="{9D8B030D-6E8A-4147-A177-3AD203B41FA5}">
                      <a16:colId xmlns:a16="http://schemas.microsoft.com/office/drawing/2014/main" val="2325465915"/>
                    </a:ext>
                  </a:extLst>
                </a:gridCol>
                <a:gridCol w="2944718">
                  <a:extLst>
                    <a:ext uri="{9D8B030D-6E8A-4147-A177-3AD203B41FA5}">
                      <a16:colId xmlns:a16="http://schemas.microsoft.com/office/drawing/2014/main" val="2289913503"/>
                    </a:ext>
                  </a:extLst>
                </a:gridCol>
              </a:tblGrid>
              <a:tr h="105663">
                <a:tc>
                  <a:txBody>
                    <a:bodyPr/>
                    <a:lstStyle/>
                    <a:p>
                      <a:pPr algn="l" rtl="0" fontAlgn="t"/>
                      <a:r>
                        <a:rPr lang="es-PE" sz="900" b="1" i="0" u="none" strike="noStrike">
                          <a:solidFill>
                            <a:srgbClr val="000000"/>
                          </a:solidFill>
                          <a:effectLst/>
                          <a:latin typeface="Corbel" panose="020B0503020204020204" pitchFamily="34" charset="0"/>
                        </a:rPr>
                        <a:t>Dpto.</a:t>
                      </a:r>
                    </a:p>
                  </a:txBody>
                  <a:tcPr marL="5744" marR="5744" marT="5744"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solidFill>
                      <a:srgbClr val="D2DDDA"/>
                    </a:solidFill>
                  </a:tcPr>
                </a:tc>
                <a:tc>
                  <a:txBody>
                    <a:bodyPr/>
                    <a:lstStyle/>
                    <a:p>
                      <a:pPr algn="l" rtl="0" fontAlgn="t"/>
                      <a:r>
                        <a:rPr lang="es-PE" sz="900" b="1" i="0" u="none" strike="noStrike">
                          <a:solidFill>
                            <a:srgbClr val="000000"/>
                          </a:solidFill>
                          <a:effectLst/>
                          <a:latin typeface="Corbel" panose="020B0503020204020204" pitchFamily="34" charset="0"/>
                        </a:rPr>
                        <a:t>Provincia</a:t>
                      </a:r>
                    </a:p>
                  </a:txBody>
                  <a:tcPr marL="5744" marR="5744" marT="5744"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solidFill>
                      <a:srgbClr val="D2DDDA"/>
                    </a:solidFill>
                  </a:tcPr>
                </a:tc>
                <a:tc>
                  <a:txBody>
                    <a:bodyPr/>
                    <a:lstStyle/>
                    <a:p>
                      <a:pPr algn="l" rtl="0" fontAlgn="t"/>
                      <a:r>
                        <a:rPr lang="es-PE" sz="900" b="1" i="0" u="none" strike="noStrike">
                          <a:solidFill>
                            <a:srgbClr val="000000"/>
                          </a:solidFill>
                          <a:effectLst/>
                          <a:latin typeface="Corbel" panose="020B0503020204020204" pitchFamily="34" charset="0"/>
                        </a:rPr>
                        <a:t>Distrito </a:t>
                      </a:r>
                    </a:p>
                  </a:txBody>
                  <a:tcPr marL="5744" marR="5744" marT="5744"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solidFill>
                      <a:srgbClr val="D2DDDA"/>
                    </a:solidFill>
                  </a:tcPr>
                </a:tc>
                <a:extLst>
                  <a:ext uri="{0D108BD9-81ED-4DB2-BD59-A6C34878D82A}">
                    <a16:rowId xmlns:a16="http://schemas.microsoft.com/office/drawing/2014/main" val="3680247768"/>
                  </a:ext>
                </a:extLst>
              </a:tr>
              <a:tr h="308495">
                <a:tc>
                  <a:txBody>
                    <a:bodyPr/>
                    <a:lstStyle/>
                    <a:p>
                      <a:pPr algn="l" fontAlgn="t"/>
                      <a:r>
                        <a:rPr lang="es-PE" sz="900" b="0" i="0" u="none" strike="noStrike">
                          <a:solidFill>
                            <a:srgbClr val="000000"/>
                          </a:solidFill>
                          <a:effectLst/>
                          <a:latin typeface="Corbel" panose="020B0503020204020204" pitchFamily="34" charset="0"/>
                        </a:rPr>
                        <a:t>La Libertad</a:t>
                      </a:r>
                    </a:p>
                  </a:txBody>
                  <a:tcPr marL="5744" marR="5744" marT="5744"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a:noFill/>
                    </a:lnB>
                  </a:tcPr>
                </a:tc>
                <a:tc>
                  <a:txBody>
                    <a:bodyPr/>
                    <a:lstStyle/>
                    <a:p>
                      <a:pPr algn="l" fontAlgn="t"/>
                      <a:r>
                        <a:rPr lang="es-PE" sz="900" b="0" i="0" u="none" strike="noStrike">
                          <a:solidFill>
                            <a:srgbClr val="000000"/>
                          </a:solidFill>
                          <a:effectLst/>
                          <a:latin typeface="Corbel" panose="020B0503020204020204" pitchFamily="34" charset="0"/>
                        </a:rPr>
                        <a:t>Trujillo</a:t>
                      </a:r>
                    </a:p>
                  </a:txBody>
                  <a:tcPr marL="5744" marR="5744" marT="5744"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tc>
                  <a:txBody>
                    <a:bodyPr/>
                    <a:lstStyle/>
                    <a:p>
                      <a:pPr algn="l" rtl="0" fontAlgn="t"/>
                      <a:r>
                        <a:rPr lang="es-MX" sz="900" b="0" i="0" u="none" strike="noStrike">
                          <a:solidFill>
                            <a:srgbClr val="000000"/>
                          </a:solidFill>
                          <a:effectLst/>
                          <a:latin typeface="Corbel" panose="020B0503020204020204" pitchFamily="34" charset="0"/>
                        </a:rPr>
                        <a:t>El Porvenir, Florencia de Mora, Huanchaco, La Esperanza, Laredo, Moche, Poroto, Salaverry, Trujillo, Victor Larco Herrera</a:t>
                      </a:r>
                    </a:p>
                  </a:txBody>
                  <a:tcPr marL="5744" marR="5744" marT="5744"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extLst>
                  <a:ext uri="{0D108BD9-81ED-4DB2-BD59-A6C34878D82A}">
                    <a16:rowId xmlns:a16="http://schemas.microsoft.com/office/drawing/2014/main" val="652813191"/>
                  </a:ext>
                </a:extLst>
              </a:tr>
              <a:tr h="105663">
                <a:tc>
                  <a:txBody>
                    <a:bodyPr/>
                    <a:lstStyle/>
                    <a:p>
                      <a:pPr algn="l" fontAlgn="t"/>
                      <a:r>
                        <a:rPr lang="es-PE" sz="900" b="0" i="0" u="none" strike="noStrike">
                          <a:solidFill>
                            <a:srgbClr val="000000"/>
                          </a:solidFill>
                          <a:effectLst/>
                          <a:latin typeface="Corbel" panose="020B0503020204020204" pitchFamily="34" charset="0"/>
                        </a:rPr>
                        <a:t> </a:t>
                      </a:r>
                    </a:p>
                  </a:txBody>
                  <a:tcPr marL="5744" marR="5744" marT="5744"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a:noFill/>
                    </a:lnT>
                    <a:lnB>
                      <a:noFill/>
                    </a:lnB>
                  </a:tcPr>
                </a:tc>
                <a:tc>
                  <a:txBody>
                    <a:bodyPr/>
                    <a:lstStyle/>
                    <a:p>
                      <a:pPr algn="l" fontAlgn="t"/>
                      <a:r>
                        <a:rPr lang="es-PE" sz="900" b="0" i="0" u="none" strike="noStrike">
                          <a:solidFill>
                            <a:srgbClr val="000000"/>
                          </a:solidFill>
                          <a:effectLst/>
                          <a:latin typeface="Corbel" panose="020B0503020204020204" pitchFamily="34" charset="0"/>
                        </a:rPr>
                        <a:t>Ascope</a:t>
                      </a:r>
                    </a:p>
                  </a:txBody>
                  <a:tcPr marL="5744" marR="5744" marT="5744"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tc>
                  <a:txBody>
                    <a:bodyPr/>
                    <a:lstStyle/>
                    <a:p>
                      <a:pPr algn="l" rtl="0" fontAlgn="t"/>
                      <a:r>
                        <a:rPr lang="es-PE" sz="900" b="0" i="0" u="none" strike="noStrike">
                          <a:solidFill>
                            <a:srgbClr val="000000"/>
                          </a:solidFill>
                          <a:effectLst/>
                          <a:latin typeface="Corbel" panose="020B0503020204020204" pitchFamily="34" charset="0"/>
                        </a:rPr>
                        <a:t>Ascope, Chocope, Magdalena de Cao, Paiján, Santiago de Cao</a:t>
                      </a:r>
                    </a:p>
                  </a:txBody>
                  <a:tcPr marL="5744" marR="5744" marT="5744"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extLst>
                  <a:ext uri="{0D108BD9-81ED-4DB2-BD59-A6C34878D82A}">
                    <a16:rowId xmlns:a16="http://schemas.microsoft.com/office/drawing/2014/main" val="2595422646"/>
                  </a:ext>
                </a:extLst>
              </a:tr>
              <a:tr h="105663">
                <a:tc>
                  <a:txBody>
                    <a:bodyPr/>
                    <a:lstStyle/>
                    <a:p>
                      <a:pPr algn="l" fontAlgn="t"/>
                      <a:r>
                        <a:rPr lang="es-PE" sz="900" b="0" i="0" u="none" strike="noStrike">
                          <a:solidFill>
                            <a:srgbClr val="000000"/>
                          </a:solidFill>
                          <a:effectLst/>
                          <a:latin typeface="Corbel" panose="020B0503020204020204" pitchFamily="34" charset="0"/>
                        </a:rPr>
                        <a:t> </a:t>
                      </a:r>
                    </a:p>
                  </a:txBody>
                  <a:tcPr marL="5744" marR="5744" marT="5744"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a:noFill/>
                    </a:lnT>
                    <a:lnB>
                      <a:noFill/>
                    </a:lnB>
                  </a:tcPr>
                </a:tc>
                <a:tc>
                  <a:txBody>
                    <a:bodyPr/>
                    <a:lstStyle/>
                    <a:p>
                      <a:pPr algn="l" fontAlgn="t"/>
                      <a:r>
                        <a:rPr lang="es-PE" sz="900" b="0" i="0" u="none" strike="noStrike">
                          <a:solidFill>
                            <a:srgbClr val="000000"/>
                          </a:solidFill>
                          <a:effectLst/>
                          <a:latin typeface="Corbel" panose="020B0503020204020204" pitchFamily="34" charset="0"/>
                        </a:rPr>
                        <a:t>Chepén</a:t>
                      </a:r>
                    </a:p>
                  </a:txBody>
                  <a:tcPr marL="5744" marR="5744" marT="5744"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tc>
                  <a:txBody>
                    <a:bodyPr/>
                    <a:lstStyle/>
                    <a:p>
                      <a:pPr algn="l" rtl="0" fontAlgn="t"/>
                      <a:r>
                        <a:rPr lang="es-PE" sz="900" b="0" i="0" u="none" strike="noStrike">
                          <a:solidFill>
                            <a:srgbClr val="000000"/>
                          </a:solidFill>
                          <a:effectLst/>
                          <a:latin typeface="Corbel" panose="020B0503020204020204" pitchFamily="34" charset="0"/>
                        </a:rPr>
                        <a:t>Chepén, Pacanga</a:t>
                      </a:r>
                    </a:p>
                  </a:txBody>
                  <a:tcPr marL="5744" marR="5744" marT="5744"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extLst>
                  <a:ext uri="{0D108BD9-81ED-4DB2-BD59-A6C34878D82A}">
                    <a16:rowId xmlns:a16="http://schemas.microsoft.com/office/drawing/2014/main" val="568660798"/>
                  </a:ext>
                </a:extLst>
              </a:tr>
              <a:tr h="105663">
                <a:tc>
                  <a:txBody>
                    <a:bodyPr/>
                    <a:lstStyle/>
                    <a:p>
                      <a:pPr algn="l" fontAlgn="t"/>
                      <a:r>
                        <a:rPr lang="es-PE" sz="900" b="0" i="0" u="none" strike="noStrike">
                          <a:solidFill>
                            <a:srgbClr val="000000"/>
                          </a:solidFill>
                          <a:effectLst/>
                          <a:latin typeface="Corbel" panose="020B0503020204020204" pitchFamily="34" charset="0"/>
                        </a:rPr>
                        <a:t> </a:t>
                      </a:r>
                    </a:p>
                  </a:txBody>
                  <a:tcPr marL="5744" marR="5744" marT="5744"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a:noFill/>
                    </a:lnT>
                    <a:lnB>
                      <a:noFill/>
                    </a:lnB>
                  </a:tcPr>
                </a:tc>
                <a:tc>
                  <a:txBody>
                    <a:bodyPr/>
                    <a:lstStyle/>
                    <a:p>
                      <a:pPr algn="l" fontAlgn="t"/>
                      <a:r>
                        <a:rPr lang="es-PE" sz="900" b="0" i="0" u="none" strike="noStrike">
                          <a:solidFill>
                            <a:srgbClr val="000000"/>
                          </a:solidFill>
                          <a:effectLst/>
                          <a:latin typeface="Corbel" panose="020B0503020204020204" pitchFamily="34" charset="0"/>
                        </a:rPr>
                        <a:t>Otuzco</a:t>
                      </a:r>
                    </a:p>
                  </a:txBody>
                  <a:tcPr marL="5744" marR="5744" marT="5744"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tc>
                  <a:txBody>
                    <a:bodyPr/>
                    <a:lstStyle/>
                    <a:p>
                      <a:pPr algn="l" rtl="0" fontAlgn="t"/>
                      <a:r>
                        <a:rPr lang="es-PE" sz="900" b="0" i="0" u="none" strike="noStrike">
                          <a:solidFill>
                            <a:srgbClr val="000000"/>
                          </a:solidFill>
                          <a:effectLst/>
                          <a:latin typeface="Corbel" panose="020B0503020204020204" pitchFamily="34" charset="0"/>
                        </a:rPr>
                        <a:t>Mache, Otuzco, Usquil</a:t>
                      </a:r>
                    </a:p>
                  </a:txBody>
                  <a:tcPr marL="5744" marR="5744" marT="5744"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extLst>
                  <a:ext uri="{0D108BD9-81ED-4DB2-BD59-A6C34878D82A}">
                    <a16:rowId xmlns:a16="http://schemas.microsoft.com/office/drawing/2014/main" val="4232064795"/>
                  </a:ext>
                </a:extLst>
              </a:tr>
              <a:tr h="105663">
                <a:tc>
                  <a:txBody>
                    <a:bodyPr/>
                    <a:lstStyle/>
                    <a:p>
                      <a:pPr algn="l" fontAlgn="t"/>
                      <a:r>
                        <a:rPr lang="es-PE" sz="900" b="0" i="0" u="none" strike="noStrike">
                          <a:solidFill>
                            <a:srgbClr val="000000"/>
                          </a:solidFill>
                          <a:effectLst/>
                          <a:latin typeface="Corbel" panose="020B0503020204020204" pitchFamily="34" charset="0"/>
                        </a:rPr>
                        <a:t> </a:t>
                      </a:r>
                    </a:p>
                  </a:txBody>
                  <a:tcPr marL="5744" marR="5744" marT="5744"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a:noFill/>
                    </a:lnT>
                    <a:lnB>
                      <a:noFill/>
                    </a:lnB>
                  </a:tcPr>
                </a:tc>
                <a:tc>
                  <a:txBody>
                    <a:bodyPr/>
                    <a:lstStyle/>
                    <a:p>
                      <a:pPr algn="l" fontAlgn="t"/>
                      <a:r>
                        <a:rPr lang="es-PE" sz="900" b="0" i="0" u="none" strike="noStrike">
                          <a:solidFill>
                            <a:srgbClr val="000000"/>
                          </a:solidFill>
                          <a:effectLst/>
                          <a:latin typeface="Corbel" panose="020B0503020204020204" pitchFamily="34" charset="0"/>
                        </a:rPr>
                        <a:t>Pacasmayo</a:t>
                      </a:r>
                    </a:p>
                  </a:txBody>
                  <a:tcPr marL="5744" marR="5744" marT="5744"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tc>
                  <a:txBody>
                    <a:bodyPr/>
                    <a:lstStyle/>
                    <a:p>
                      <a:pPr algn="l" rtl="0" fontAlgn="t"/>
                      <a:r>
                        <a:rPr lang="es-PE" sz="900" b="0" i="0" u="none" strike="noStrike">
                          <a:solidFill>
                            <a:srgbClr val="000000"/>
                          </a:solidFill>
                          <a:effectLst/>
                          <a:latin typeface="Corbel" panose="020B0503020204020204" pitchFamily="34" charset="0"/>
                        </a:rPr>
                        <a:t>Guadalupe, Pacasmayo</a:t>
                      </a:r>
                    </a:p>
                  </a:txBody>
                  <a:tcPr marL="5744" marR="5744" marT="5744"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extLst>
                  <a:ext uri="{0D108BD9-81ED-4DB2-BD59-A6C34878D82A}">
                    <a16:rowId xmlns:a16="http://schemas.microsoft.com/office/drawing/2014/main" val="2576916375"/>
                  </a:ext>
                </a:extLst>
              </a:tr>
              <a:tr h="105663">
                <a:tc>
                  <a:txBody>
                    <a:bodyPr/>
                    <a:lstStyle/>
                    <a:p>
                      <a:pPr algn="l" fontAlgn="t"/>
                      <a:r>
                        <a:rPr lang="es-PE" sz="900" b="0" i="0" u="none" strike="noStrike">
                          <a:solidFill>
                            <a:srgbClr val="000000"/>
                          </a:solidFill>
                          <a:effectLst/>
                          <a:latin typeface="Corbel" panose="020B0503020204020204" pitchFamily="34" charset="0"/>
                        </a:rPr>
                        <a:t> </a:t>
                      </a:r>
                    </a:p>
                  </a:txBody>
                  <a:tcPr marL="5744" marR="5744" marT="5744"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a:noFill/>
                    </a:lnT>
                    <a:lnB>
                      <a:noFill/>
                    </a:lnB>
                  </a:tcPr>
                </a:tc>
                <a:tc>
                  <a:txBody>
                    <a:bodyPr/>
                    <a:lstStyle/>
                    <a:p>
                      <a:pPr algn="l" fontAlgn="t"/>
                      <a:r>
                        <a:rPr lang="es-PE" sz="900" b="0" i="0" u="none" strike="noStrike">
                          <a:solidFill>
                            <a:srgbClr val="000000"/>
                          </a:solidFill>
                          <a:effectLst/>
                          <a:latin typeface="Corbel" panose="020B0503020204020204" pitchFamily="34" charset="0"/>
                        </a:rPr>
                        <a:t>Pataz</a:t>
                      </a:r>
                    </a:p>
                  </a:txBody>
                  <a:tcPr marL="5744" marR="5744" marT="5744"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tc>
                  <a:txBody>
                    <a:bodyPr/>
                    <a:lstStyle/>
                    <a:p>
                      <a:pPr algn="l" rtl="0" fontAlgn="t"/>
                      <a:r>
                        <a:rPr lang="es-PE" sz="900" b="0" i="0" u="none" strike="noStrike">
                          <a:solidFill>
                            <a:srgbClr val="000000"/>
                          </a:solidFill>
                          <a:effectLst/>
                          <a:latin typeface="Corbel" panose="020B0503020204020204" pitchFamily="34" charset="0"/>
                        </a:rPr>
                        <a:t>Huaylillas</a:t>
                      </a:r>
                    </a:p>
                  </a:txBody>
                  <a:tcPr marL="5744" marR="5744" marT="5744"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extLst>
                  <a:ext uri="{0D108BD9-81ED-4DB2-BD59-A6C34878D82A}">
                    <a16:rowId xmlns:a16="http://schemas.microsoft.com/office/drawing/2014/main" val="2633382995"/>
                  </a:ext>
                </a:extLst>
              </a:tr>
              <a:tr h="105663">
                <a:tc>
                  <a:txBody>
                    <a:bodyPr/>
                    <a:lstStyle/>
                    <a:p>
                      <a:pPr algn="l" fontAlgn="t"/>
                      <a:r>
                        <a:rPr lang="es-PE" sz="900" b="0" i="0" u="none" strike="noStrike">
                          <a:solidFill>
                            <a:srgbClr val="000000"/>
                          </a:solidFill>
                          <a:effectLst/>
                          <a:latin typeface="Corbel" panose="020B0503020204020204" pitchFamily="34" charset="0"/>
                        </a:rPr>
                        <a:t> </a:t>
                      </a:r>
                    </a:p>
                  </a:txBody>
                  <a:tcPr marL="5744" marR="5744" marT="5744"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a:noFill/>
                    </a:lnT>
                    <a:lnB>
                      <a:noFill/>
                    </a:lnB>
                  </a:tcPr>
                </a:tc>
                <a:tc>
                  <a:txBody>
                    <a:bodyPr/>
                    <a:lstStyle/>
                    <a:p>
                      <a:pPr algn="l" fontAlgn="t"/>
                      <a:r>
                        <a:rPr lang="es-PE" sz="900" b="0" i="0" u="none" strike="noStrike">
                          <a:solidFill>
                            <a:srgbClr val="000000"/>
                          </a:solidFill>
                          <a:effectLst/>
                          <a:latin typeface="Corbel" panose="020B0503020204020204" pitchFamily="34" charset="0"/>
                        </a:rPr>
                        <a:t>Sánchez Carrión</a:t>
                      </a:r>
                    </a:p>
                  </a:txBody>
                  <a:tcPr marL="5744" marR="5744" marT="5744"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tc>
                  <a:txBody>
                    <a:bodyPr/>
                    <a:lstStyle/>
                    <a:p>
                      <a:pPr algn="l" rtl="0" fontAlgn="t"/>
                      <a:r>
                        <a:rPr lang="es-PE" sz="900" b="0" i="0" u="none" strike="noStrike">
                          <a:solidFill>
                            <a:srgbClr val="000000"/>
                          </a:solidFill>
                          <a:effectLst/>
                          <a:latin typeface="Corbel" panose="020B0503020204020204" pitchFamily="34" charset="0"/>
                        </a:rPr>
                        <a:t>Chugay, Huamachuco</a:t>
                      </a:r>
                    </a:p>
                  </a:txBody>
                  <a:tcPr marL="5744" marR="5744" marT="5744"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extLst>
                  <a:ext uri="{0D108BD9-81ED-4DB2-BD59-A6C34878D82A}">
                    <a16:rowId xmlns:a16="http://schemas.microsoft.com/office/drawing/2014/main" val="4142556141"/>
                  </a:ext>
                </a:extLst>
              </a:tr>
              <a:tr h="207079">
                <a:tc>
                  <a:txBody>
                    <a:bodyPr/>
                    <a:lstStyle/>
                    <a:p>
                      <a:pPr algn="l" fontAlgn="t"/>
                      <a:r>
                        <a:rPr lang="es-PE" sz="900" b="0" i="0" u="none" strike="noStrike">
                          <a:solidFill>
                            <a:srgbClr val="000000"/>
                          </a:solidFill>
                          <a:effectLst/>
                          <a:latin typeface="Corbel" panose="020B0503020204020204" pitchFamily="34" charset="0"/>
                        </a:rPr>
                        <a:t> </a:t>
                      </a:r>
                    </a:p>
                  </a:txBody>
                  <a:tcPr marL="5744" marR="5744" marT="5744"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a:noFill/>
                    </a:lnT>
                    <a:lnB>
                      <a:noFill/>
                    </a:lnB>
                  </a:tcPr>
                </a:tc>
                <a:tc>
                  <a:txBody>
                    <a:bodyPr/>
                    <a:lstStyle/>
                    <a:p>
                      <a:pPr algn="l" fontAlgn="t"/>
                      <a:r>
                        <a:rPr lang="es-PE" sz="900" b="0" i="0" u="none" strike="noStrike">
                          <a:solidFill>
                            <a:srgbClr val="000000"/>
                          </a:solidFill>
                          <a:effectLst/>
                          <a:latin typeface="Corbel" panose="020B0503020204020204" pitchFamily="34" charset="0"/>
                        </a:rPr>
                        <a:t>Santiago de Chuco</a:t>
                      </a:r>
                    </a:p>
                  </a:txBody>
                  <a:tcPr marL="5744" marR="5744" marT="5744"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tc>
                  <a:txBody>
                    <a:bodyPr/>
                    <a:lstStyle/>
                    <a:p>
                      <a:pPr algn="l" rtl="0" fontAlgn="t"/>
                      <a:r>
                        <a:rPr lang="es-PE" sz="900" b="0" i="0" u="none" strike="noStrike">
                          <a:solidFill>
                            <a:srgbClr val="000000"/>
                          </a:solidFill>
                          <a:effectLst/>
                          <a:latin typeface="Corbel" panose="020B0503020204020204" pitchFamily="34" charset="0"/>
                        </a:rPr>
                        <a:t>Angasmarca, Cachicadan, Mollebamba, Quiruvilca, Santiago de Chuco</a:t>
                      </a:r>
                    </a:p>
                  </a:txBody>
                  <a:tcPr marL="5744" marR="5744" marT="5744"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extLst>
                  <a:ext uri="{0D108BD9-81ED-4DB2-BD59-A6C34878D82A}">
                    <a16:rowId xmlns:a16="http://schemas.microsoft.com/office/drawing/2014/main" val="2478656946"/>
                  </a:ext>
                </a:extLst>
              </a:tr>
              <a:tr h="105663">
                <a:tc>
                  <a:txBody>
                    <a:bodyPr/>
                    <a:lstStyle/>
                    <a:p>
                      <a:pPr algn="l" fontAlgn="t"/>
                      <a:r>
                        <a:rPr lang="es-PE" sz="900" b="0" i="0" u="none" strike="noStrike">
                          <a:solidFill>
                            <a:srgbClr val="000000"/>
                          </a:solidFill>
                          <a:effectLst/>
                          <a:latin typeface="Corbel" panose="020B0503020204020204" pitchFamily="34" charset="0"/>
                        </a:rPr>
                        <a:t> </a:t>
                      </a:r>
                    </a:p>
                  </a:txBody>
                  <a:tcPr marL="5744" marR="5744" marT="5744"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a:noFill/>
                    </a:lnT>
                    <a:lnB w="6350" cap="flat" cmpd="sng" algn="ctr">
                      <a:solidFill>
                        <a:srgbClr val="D2DDDA"/>
                      </a:solidFill>
                      <a:prstDash val="solid"/>
                      <a:round/>
                      <a:headEnd type="none" w="med" len="med"/>
                      <a:tailEnd type="none" w="med" len="med"/>
                    </a:lnB>
                  </a:tcPr>
                </a:tc>
                <a:tc>
                  <a:txBody>
                    <a:bodyPr/>
                    <a:lstStyle/>
                    <a:p>
                      <a:pPr algn="l" fontAlgn="t"/>
                      <a:r>
                        <a:rPr lang="es-PE" sz="900" b="0" i="0" u="none" strike="noStrike">
                          <a:solidFill>
                            <a:srgbClr val="000000"/>
                          </a:solidFill>
                          <a:effectLst/>
                          <a:latin typeface="Corbel" panose="020B0503020204020204" pitchFamily="34" charset="0"/>
                        </a:rPr>
                        <a:t>Virú</a:t>
                      </a:r>
                    </a:p>
                  </a:txBody>
                  <a:tcPr marL="5744" marR="5744" marT="5744"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tc>
                  <a:txBody>
                    <a:bodyPr/>
                    <a:lstStyle/>
                    <a:p>
                      <a:pPr algn="l" rtl="0" fontAlgn="t"/>
                      <a:r>
                        <a:rPr lang="es-PE" sz="900" b="0" i="0" u="none" strike="noStrike">
                          <a:solidFill>
                            <a:srgbClr val="000000"/>
                          </a:solidFill>
                          <a:effectLst/>
                          <a:latin typeface="Corbel" panose="020B0503020204020204" pitchFamily="34" charset="0"/>
                        </a:rPr>
                        <a:t>Chao, Virú</a:t>
                      </a:r>
                    </a:p>
                  </a:txBody>
                  <a:tcPr marL="5744" marR="5744" marT="5744"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extLst>
                  <a:ext uri="{0D108BD9-81ED-4DB2-BD59-A6C34878D82A}">
                    <a16:rowId xmlns:a16="http://schemas.microsoft.com/office/drawing/2014/main" val="1099789454"/>
                  </a:ext>
                </a:extLst>
              </a:tr>
              <a:tr h="308495">
                <a:tc>
                  <a:txBody>
                    <a:bodyPr/>
                    <a:lstStyle/>
                    <a:p>
                      <a:pPr algn="l" fontAlgn="t"/>
                      <a:r>
                        <a:rPr lang="es-PE" sz="900" b="0" i="0" u="none" strike="noStrike">
                          <a:solidFill>
                            <a:srgbClr val="000000"/>
                          </a:solidFill>
                          <a:effectLst/>
                          <a:latin typeface="Corbel" panose="020B0503020204020204" pitchFamily="34" charset="0"/>
                        </a:rPr>
                        <a:t>Lambayeque</a:t>
                      </a:r>
                    </a:p>
                  </a:txBody>
                  <a:tcPr marL="5744" marR="5744" marT="5744"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a:noFill/>
                    </a:lnB>
                  </a:tcPr>
                </a:tc>
                <a:tc>
                  <a:txBody>
                    <a:bodyPr/>
                    <a:lstStyle/>
                    <a:p>
                      <a:pPr algn="l" fontAlgn="t"/>
                      <a:r>
                        <a:rPr lang="es-PE" sz="900" b="0" i="0" u="none" strike="noStrike">
                          <a:solidFill>
                            <a:srgbClr val="000000"/>
                          </a:solidFill>
                          <a:effectLst/>
                          <a:latin typeface="Corbel" panose="020B0503020204020204" pitchFamily="34" charset="0"/>
                        </a:rPr>
                        <a:t>Chiclayo</a:t>
                      </a:r>
                    </a:p>
                  </a:txBody>
                  <a:tcPr marL="5744" marR="5744" marT="5744"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tc>
                  <a:txBody>
                    <a:bodyPr/>
                    <a:lstStyle/>
                    <a:p>
                      <a:pPr algn="l" rtl="0" fontAlgn="t"/>
                      <a:r>
                        <a:rPr lang="es-PE" sz="900" b="0" i="0" u="none" strike="noStrike" dirty="0" err="1">
                          <a:solidFill>
                            <a:srgbClr val="000000"/>
                          </a:solidFill>
                          <a:effectLst/>
                          <a:latin typeface="Corbel" panose="020B0503020204020204" pitchFamily="34" charset="0"/>
                        </a:rPr>
                        <a:t>Cayalti</a:t>
                      </a:r>
                      <a:r>
                        <a:rPr lang="es-PE" sz="900" b="0" i="0" u="none" strike="noStrike" dirty="0">
                          <a:solidFill>
                            <a:srgbClr val="000000"/>
                          </a:solidFill>
                          <a:effectLst/>
                          <a:latin typeface="Corbel" panose="020B0503020204020204" pitchFamily="34" charset="0"/>
                        </a:rPr>
                        <a:t>, Chiclayo, </a:t>
                      </a:r>
                      <a:r>
                        <a:rPr lang="es-PE" sz="900" b="0" i="0" u="none" strike="noStrike" dirty="0" err="1">
                          <a:solidFill>
                            <a:srgbClr val="000000"/>
                          </a:solidFill>
                          <a:effectLst/>
                          <a:latin typeface="Corbel" panose="020B0503020204020204" pitchFamily="34" charset="0"/>
                        </a:rPr>
                        <a:t>Chongoyape</a:t>
                      </a:r>
                      <a:r>
                        <a:rPr lang="es-PE" sz="900" b="0" i="0" u="none" strike="noStrike" dirty="0">
                          <a:solidFill>
                            <a:srgbClr val="000000"/>
                          </a:solidFill>
                          <a:effectLst/>
                          <a:latin typeface="Corbel" panose="020B0503020204020204" pitchFamily="34" charset="0"/>
                        </a:rPr>
                        <a:t>, José Leonardo Ortiz, La Victoria, Lagunas, </a:t>
                      </a:r>
                      <a:r>
                        <a:rPr lang="es-PE" sz="900" b="0" i="0" u="none" strike="noStrike" dirty="0" err="1">
                          <a:solidFill>
                            <a:srgbClr val="000000"/>
                          </a:solidFill>
                          <a:effectLst/>
                          <a:latin typeface="Corbel" panose="020B0503020204020204" pitchFamily="34" charset="0"/>
                        </a:rPr>
                        <a:t>Monsefú</a:t>
                      </a:r>
                      <a:r>
                        <a:rPr lang="es-PE" sz="900" b="0" i="0" u="none" strike="noStrike" dirty="0">
                          <a:solidFill>
                            <a:srgbClr val="000000"/>
                          </a:solidFill>
                          <a:effectLst/>
                          <a:latin typeface="Corbel" panose="020B0503020204020204" pitchFamily="34" charset="0"/>
                        </a:rPr>
                        <a:t>, </a:t>
                      </a:r>
                      <a:r>
                        <a:rPr lang="es-PE" sz="900" b="0" i="0" u="none" strike="noStrike" dirty="0" err="1">
                          <a:solidFill>
                            <a:srgbClr val="000000"/>
                          </a:solidFill>
                          <a:effectLst/>
                          <a:latin typeface="Corbel" panose="020B0503020204020204" pitchFamily="34" charset="0"/>
                        </a:rPr>
                        <a:t>Oyotun</a:t>
                      </a:r>
                      <a:r>
                        <a:rPr lang="es-PE" sz="900" b="0" i="0" u="none" strike="noStrike" dirty="0">
                          <a:solidFill>
                            <a:srgbClr val="000000"/>
                          </a:solidFill>
                          <a:effectLst/>
                          <a:latin typeface="Corbel" panose="020B0503020204020204" pitchFamily="34" charset="0"/>
                        </a:rPr>
                        <a:t>, Pimentel, </a:t>
                      </a:r>
                      <a:r>
                        <a:rPr lang="es-PE" sz="900" b="0" i="0" u="none" strike="noStrike" dirty="0" err="1">
                          <a:solidFill>
                            <a:srgbClr val="000000"/>
                          </a:solidFill>
                          <a:effectLst/>
                          <a:latin typeface="Corbel" panose="020B0503020204020204" pitchFamily="34" charset="0"/>
                        </a:rPr>
                        <a:t>Pomalca</a:t>
                      </a:r>
                      <a:r>
                        <a:rPr lang="es-PE" sz="900" b="0" i="0" u="none" strike="noStrike" dirty="0">
                          <a:solidFill>
                            <a:srgbClr val="000000"/>
                          </a:solidFill>
                          <a:effectLst/>
                          <a:latin typeface="Corbel" panose="020B0503020204020204" pitchFamily="34" charset="0"/>
                        </a:rPr>
                        <a:t>, Saña, </a:t>
                      </a:r>
                      <a:r>
                        <a:rPr lang="es-PE" sz="900" b="0" i="0" u="none" strike="noStrike" dirty="0" err="1">
                          <a:solidFill>
                            <a:srgbClr val="000000"/>
                          </a:solidFill>
                          <a:effectLst/>
                          <a:latin typeface="Corbel" panose="020B0503020204020204" pitchFamily="34" charset="0"/>
                        </a:rPr>
                        <a:t>Tumán</a:t>
                      </a:r>
                      <a:endParaRPr lang="es-PE" sz="900" b="0" i="0" u="none" strike="noStrike" dirty="0">
                        <a:solidFill>
                          <a:srgbClr val="000000"/>
                        </a:solidFill>
                        <a:effectLst/>
                        <a:latin typeface="Corbel" panose="020B0503020204020204" pitchFamily="34" charset="0"/>
                      </a:endParaRPr>
                    </a:p>
                  </a:txBody>
                  <a:tcPr marL="5744" marR="5744" marT="5744"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extLst>
                  <a:ext uri="{0D108BD9-81ED-4DB2-BD59-A6C34878D82A}">
                    <a16:rowId xmlns:a16="http://schemas.microsoft.com/office/drawing/2014/main" val="71853070"/>
                  </a:ext>
                </a:extLst>
              </a:tr>
              <a:tr h="105663">
                <a:tc>
                  <a:txBody>
                    <a:bodyPr/>
                    <a:lstStyle/>
                    <a:p>
                      <a:pPr algn="l" fontAlgn="t"/>
                      <a:r>
                        <a:rPr lang="es-PE" sz="900" b="0" i="0" u="none" strike="noStrike">
                          <a:solidFill>
                            <a:srgbClr val="000000"/>
                          </a:solidFill>
                          <a:effectLst/>
                          <a:latin typeface="Corbel" panose="020B0503020204020204" pitchFamily="34" charset="0"/>
                        </a:rPr>
                        <a:t> </a:t>
                      </a:r>
                    </a:p>
                  </a:txBody>
                  <a:tcPr marL="5744" marR="5744" marT="5744"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a:noFill/>
                    </a:lnT>
                    <a:lnB w="6350" cap="flat" cmpd="sng" algn="ctr">
                      <a:solidFill>
                        <a:srgbClr val="D2DDDA"/>
                      </a:solidFill>
                      <a:prstDash val="solid"/>
                      <a:round/>
                      <a:headEnd type="none" w="med" len="med"/>
                      <a:tailEnd type="none" w="med" len="med"/>
                    </a:lnB>
                  </a:tcPr>
                </a:tc>
                <a:tc>
                  <a:txBody>
                    <a:bodyPr/>
                    <a:lstStyle/>
                    <a:p>
                      <a:pPr algn="l" fontAlgn="t"/>
                      <a:r>
                        <a:rPr lang="es-PE" sz="900" b="0" i="0" u="none" strike="noStrike">
                          <a:solidFill>
                            <a:srgbClr val="000000"/>
                          </a:solidFill>
                          <a:effectLst/>
                          <a:latin typeface="Corbel" panose="020B0503020204020204" pitchFamily="34" charset="0"/>
                        </a:rPr>
                        <a:t>Lambayeque</a:t>
                      </a:r>
                    </a:p>
                  </a:txBody>
                  <a:tcPr marL="5744" marR="5744" marT="5744"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tc>
                  <a:txBody>
                    <a:bodyPr/>
                    <a:lstStyle/>
                    <a:p>
                      <a:pPr algn="l" rtl="0" fontAlgn="t"/>
                      <a:r>
                        <a:rPr lang="es-MX" sz="900" b="0" i="0" u="none" strike="noStrike">
                          <a:solidFill>
                            <a:srgbClr val="000000"/>
                          </a:solidFill>
                          <a:effectLst/>
                          <a:latin typeface="Corbel" panose="020B0503020204020204" pitchFamily="34" charset="0"/>
                        </a:rPr>
                        <a:t>Jayanca, Lambayeque, Mochumi, Mórrope, Pacora</a:t>
                      </a:r>
                    </a:p>
                  </a:txBody>
                  <a:tcPr marL="5744" marR="5744" marT="5744"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extLst>
                  <a:ext uri="{0D108BD9-81ED-4DB2-BD59-A6C34878D82A}">
                    <a16:rowId xmlns:a16="http://schemas.microsoft.com/office/drawing/2014/main" val="1803044205"/>
                  </a:ext>
                </a:extLst>
              </a:tr>
              <a:tr h="207079">
                <a:tc>
                  <a:txBody>
                    <a:bodyPr/>
                    <a:lstStyle/>
                    <a:p>
                      <a:pPr algn="l" fontAlgn="t"/>
                      <a:r>
                        <a:rPr lang="es-PE" sz="900" b="0" i="0" u="none" strike="noStrike">
                          <a:solidFill>
                            <a:srgbClr val="000000"/>
                          </a:solidFill>
                          <a:effectLst/>
                          <a:latin typeface="Corbel" panose="020B0503020204020204" pitchFamily="34" charset="0"/>
                        </a:rPr>
                        <a:t>Lima</a:t>
                      </a:r>
                    </a:p>
                  </a:txBody>
                  <a:tcPr marL="5744" marR="5744" marT="5744"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a:noFill/>
                    </a:lnB>
                  </a:tcPr>
                </a:tc>
                <a:tc>
                  <a:txBody>
                    <a:bodyPr/>
                    <a:lstStyle/>
                    <a:p>
                      <a:pPr algn="l" fontAlgn="t"/>
                      <a:r>
                        <a:rPr lang="es-PE" sz="900" b="0" i="0" u="none" strike="noStrike">
                          <a:solidFill>
                            <a:srgbClr val="000000"/>
                          </a:solidFill>
                          <a:effectLst/>
                          <a:latin typeface="Corbel" panose="020B0503020204020204" pitchFamily="34" charset="0"/>
                        </a:rPr>
                        <a:t>Prov. Const. del Callao</a:t>
                      </a:r>
                    </a:p>
                  </a:txBody>
                  <a:tcPr marL="5744" marR="5744" marT="5744"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tc>
                  <a:txBody>
                    <a:bodyPr/>
                    <a:lstStyle/>
                    <a:p>
                      <a:pPr algn="l" rtl="0" fontAlgn="t"/>
                      <a:r>
                        <a:rPr lang="es-PE" sz="900" b="0" i="0" u="none" strike="noStrike">
                          <a:solidFill>
                            <a:srgbClr val="000000"/>
                          </a:solidFill>
                          <a:effectLst/>
                          <a:latin typeface="Corbel" panose="020B0503020204020204" pitchFamily="34" charset="0"/>
                        </a:rPr>
                        <a:t>Bellavista, Callao, Carmen de La Legua Reynoso, La Perla, Mi Perú, Ventanilla</a:t>
                      </a:r>
                    </a:p>
                  </a:txBody>
                  <a:tcPr marL="5744" marR="5744" marT="5744"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extLst>
                  <a:ext uri="{0D108BD9-81ED-4DB2-BD59-A6C34878D82A}">
                    <a16:rowId xmlns:a16="http://schemas.microsoft.com/office/drawing/2014/main" val="820796662"/>
                  </a:ext>
                </a:extLst>
              </a:tr>
              <a:tr h="916991">
                <a:tc>
                  <a:txBody>
                    <a:bodyPr/>
                    <a:lstStyle/>
                    <a:p>
                      <a:pPr algn="l" fontAlgn="t"/>
                      <a:r>
                        <a:rPr lang="es-PE" sz="900" b="0" i="0" u="none" strike="noStrike">
                          <a:solidFill>
                            <a:srgbClr val="000000"/>
                          </a:solidFill>
                          <a:effectLst/>
                          <a:latin typeface="Corbel" panose="020B0503020204020204" pitchFamily="34" charset="0"/>
                        </a:rPr>
                        <a:t> </a:t>
                      </a:r>
                    </a:p>
                  </a:txBody>
                  <a:tcPr marL="5744" marR="5744" marT="5744"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a:noFill/>
                    </a:lnT>
                    <a:lnB>
                      <a:noFill/>
                    </a:lnB>
                  </a:tcPr>
                </a:tc>
                <a:tc>
                  <a:txBody>
                    <a:bodyPr/>
                    <a:lstStyle/>
                    <a:p>
                      <a:pPr algn="l" fontAlgn="t"/>
                      <a:r>
                        <a:rPr lang="es-PE" sz="900" b="0" i="0" u="none" strike="noStrike" dirty="0">
                          <a:solidFill>
                            <a:srgbClr val="000000"/>
                          </a:solidFill>
                          <a:effectLst/>
                          <a:latin typeface="Corbel" panose="020B0503020204020204" pitchFamily="34" charset="0"/>
                        </a:rPr>
                        <a:t>Lima</a:t>
                      </a:r>
                    </a:p>
                  </a:txBody>
                  <a:tcPr marL="5744" marR="5744" marT="5744"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tc>
                  <a:txBody>
                    <a:bodyPr/>
                    <a:lstStyle/>
                    <a:p>
                      <a:pPr algn="l" rtl="0" fontAlgn="t"/>
                      <a:r>
                        <a:rPr lang="es-PE" sz="900" b="0" i="0" u="none" strike="noStrike" dirty="0">
                          <a:solidFill>
                            <a:srgbClr val="000000"/>
                          </a:solidFill>
                          <a:effectLst/>
                          <a:latin typeface="Corbel" panose="020B0503020204020204" pitchFamily="34" charset="0"/>
                        </a:rPr>
                        <a:t>Ancón, Ate, Barranco, Breña, </a:t>
                      </a:r>
                      <a:r>
                        <a:rPr lang="es-PE" sz="900" b="0" i="0" u="none" strike="noStrike" dirty="0" err="1">
                          <a:solidFill>
                            <a:srgbClr val="000000"/>
                          </a:solidFill>
                          <a:effectLst/>
                          <a:latin typeface="Corbel" panose="020B0503020204020204" pitchFamily="34" charset="0"/>
                        </a:rPr>
                        <a:t>Carabayllo</a:t>
                      </a:r>
                      <a:r>
                        <a:rPr lang="es-PE" sz="900" b="0" i="0" u="none" strike="noStrike" dirty="0">
                          <a:solidFill>
                            <a:srgbClr val="000000"/>
                          </a:solidFill>
                          <a:effectLst/>
                          <a:latin typeface="Corbel" panose="020B0503020204020204" pitchFamily="34" charset="0"/>
                        </a:rPr>
                        <a:t>, </a:t>
                      </a:r>
                      <a:r>
                        <a:rPr lang="es-PE" sz="900" b="0" i="0" u="none" strike="noStrike" dirty="0" err="1">
                          <a:solidFill>
                            <a:srgbClr val="000000"/>
                          </a:solidFill>
                          <a:effectLst/>
                          <a:latin typeface="Corbel" panose="020B0503020204020204" pitchFamily="34" charset="0"/>
                        </a:rPr>
                        <a:t>Chaclacayo</a:t>
                      </a:r>
                      <a:r>
                        <a:rPr lang="es-PE" sz="900" b="0" i="0" u="none" strike="noStrike" dirty="0">
                          <a:solidFill>
                            <a:srgbClr val="000000"/>
                          </a:solidFill>
                          <a:effectLst/>
                          <a:latin typeface="Corbel" panose="020B0503020204020204" pitchFamily="34" charset="0"/>
                        </a:rPr>
                        <a:t>, Chorrillos, Cieneguilla, Comas, El Agustino, Independencia, Jesús María, La Molina, La Victoria, Lima, Lince, Los Olivos, Lurigancho (Chosica), Lurín, Magdalena del Mar, Miraflores, </a:t>
                      </a:r>
                      <a:r>
                        <a:rPr lang="es-PE" sz="900" b="0" i="0" u="none" strike="noStrike" dirty="0" err="1">
                          <a:solidFill>
                            <a:srgbClr val="000000"/>
                          </a:solidFill>
                          <a:effectLst/>
                          <a:latin typeface="Corbel" panose="020B0503020204020204" pitchFamily="34" charset="0"/>
                        </a:rPr>
                        <a:t>Pachacámac</a:t>
                      </a:r>
                      <a:r>
                        <a:rPr lang="es-PE" sz="900" b="0" i="0" u="none" strike="noStrike" dirty="0">
                          <a:solidFill>
                            <a:srgbClr val="000000"/>
                          </a:solidFill>
                          <a:effectLst/>
                          <a:latin typeface="Corbel" panose="020B0503020204020204" pitchFamily="34" charset="0"/>
                        </a:rPr>
                        <a:t>, </a:t>
                      </a:r>
                      <a:r>
                        <a:rPr lang="es-PE" sz="900" b="0" i="0" u="none" strike="noStrike" dirty="0" err="1">
                          <a:solidFill>
                            <a:srgbClr val="000000"/>
                          </a:solidFill>
                          <a:effectLst/>
                          <a:latin typeface="Corbel" panose="020B0503020204020204" pitchFamily="34" charset="0"/>
                        </a:rPr>
                        <a:t>Pucusana</a:t>
                      </a:r>
                      <a:r>
                        <a:rPr lang="es-PE" sz="900" b="0" i="0" u="none" strike="noStrike" dirty="0">
                          <a:solidFill>
                            <a:srgbClr val="000000"/>
                          </a:solidFill>
                          <a:effectLst/>
                          <a:latin typeface="Corbel" panose="020B0503020204020204" pitchFamily="34" charset="0"/>
                        </a:rPr>
                        <a:t>, Pueblo Libre, Puente Piedra, Punta Negra, Rímac, San Bartolo, San Borja, San Isidro, San Juan de Lurigancho, San Juan de Miraflores, San Luis, San Martín De Porres, San Miguel, Santa Anita, Santiago De Surco, Surquillo, Villa El Salvador, Villa María del Triunfo</a:t>
                      </a:r>
                    </a:p>
                  </a:txBody>
                  <a:tcPr marL="5744" marR="5744" marT="5744"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extLst>
                  <a:ext uri="{0D108BD9-81ED-4DB2-BD59-A6C34878D82A}">
                    <a16:rowId xmlns:a16="http://schemas.microsoft.com/office/drawing/2014/main" val="2133529274"/>
                  </a:ext>
                </a:extLst>
              </a:tr>
              <a:tr h="105663">
                <a:tc>
                  <a:txBody>
                    <a:bodyPr/>
                    <a:lstStyle/>
                    <a:p>
                      <a:pPr algn="l" fontAlgn="t"/>
                      <a:r>
                        <a:rPr lang="es-PE" sz="900" b="0" i="0" u="none" strike="noStrike">
                          <a:solidFill>
                            <a:srgbClr val="000000"/>
                          </a:solidFill>
                          <a:effectLst/>
                          <a:latin typeface="Corbel" panose="020B0503020204020204" pitchFamily="34" charset="0"/>
                        </a:rPr>
                        <a:t> </a:t>
                      </a:r>
                    </a:p>
                  </a:txBody>
                  <a:tcPr marL="5744" marR="5744" marT="5744"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a:noFill/>
                    </a:lnT>
                    <a:lnB>
                      <a:noFill/>
                    </a:lnB>
                  </a:tcPr>
                </a:tc>
                <a:tc>
                  <a:txBody>
                    <a:bodyPr/>
                    <a:lstStyle/>
                    <a:p>
                      <a:pPr algn="l" fontAlgn="t"/>
                      <a:r>
                        <a:rPr lang="es-PE" sz="900" b="0" i="0" u="none" strike="noStrike">
                          <a:solidFill>
                            <a:srgbClr val="000000"/>
                          </a:solidFill>
                          <a:effectLst/>
                          <a:latin typeface="Corbel" panose="020B0503020204020204" pitchFamily="34" charset="0"/>
                        </a:rPr>
                        <a:t>Barranca</a:t>
                      </a:r>
                    </a:p>
                  </a:txBody>
                  <a:tcPr marL="5744" marR="5744" marT="5744"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tc>
                  <a:txBody>
                    <a:bodyPr/>
                    <a:lstStyle/>
                    <a:p>
                      <a:pPr algn="l" rtl="0" fontAlgn="t"/>
                      <a:r>
                        <a:rPr lang="es-PE" sz="900" b="0" i="0" u="none" strike="noStrike">
                          <a:solidFill>
                            <a:srgbClr val="000000"/>
                          </a:solidFill>
                          <a:effectLst/>
                          <a:latin typeface="Corbel" panose="020B0503020204020204" pitchFamily="34" charset="0"/>
                        </a:rPr>
                        <a:t>Barranca, Supe, Supe Puerto</a:t>
                      </a:r>
                    </a:p>
                  </a:txBody>
                  <a:tcPr marL="5744" marR="5744" marT="5744"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extLst>
                  <a:ext uri="{0D108BD9-81ED-4DB2-BD59-A6C34878D82A}">
                    <a16:rowId xmlns:a16="http://schemas.microsoft.com/office/drawing/2014/main" val="2018969779"/>
                  </a:ext>
                </a:extLst>
              </a:tr>
              <a:tr h="105663">
                <a:tc>
                  <a:txBody>
                    <a:bodyPr/>
                    <a:lstStyle/>
                    <a:p>
                      <a:pPr algn="l" fontAlgn="t"/>
                      <a:r>
                        <a:rPr lang="es-PE" sz="900" b="0" i="0" u="none" strike="noStrike">
                          <a:solidFill>
                            <a:srgbClr val="000000"/>
                          </a:solidFill>
                          <a:effectLst/>
                          <a:latin typeface="Corbel" panose="020B0503020204020204" pitchFamily="34" charset="0"/>
                        </a:rPr>
                        <a:t> </a:t>
                      </a:r>
                    </a:p>
                  </a:txBody>
                  <a:tcPr marL="5744" marR="5744" marT="5744"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a:noFill/>
                    </a:lnT>
                    <a:lnB>
                      <a:noFill/>
                    </a:lnB>
                  </a:tcPr>
                </a:tc>
                <a:tc>
                  <a:txBody>
                    <a:bodyPr/>
                    <a:lstStyle/>
                    <a:p>
                      <a:pPr algn="l" fontAlgn="t"/>
                      <a:r>
                        <a:rPr lang="es-PE" sz="900" b="0" i="0" u="none" strike="noStrike">
                          <a:solidFill>
                            <a:srgbClr val="000000"/>
                          </a:solidFill>
                          <a:effectLst/>
                          <a:latin typeface="Corbel" panose="020B0503020204020204" pitchFamily="34" charset="0"/>
                        </a:rPr>
                        <a:t>Cajatambo</a:t>
                      </a:r>
                    </a:p>
                  </a:txBody>
                  <a:tcPr marL="5744" marR="5744" marT="5744"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tc>
                  <a:txBody>
                    <a:bodyPr/>
                    <a:lstStyle/>
                    <a:p>
                      <a:pPr algn="l" rtl="0" fontAlgn="t"/>
                      <a:r>
                        <a:rPr lang="es-PE" sz="900" b="0" i="0" u="none" strike="noStrike">
                          <a:solidFill>
                            <a:srgbClr val="000000"/>
                          </a:solidFill>
                          <a:effectLst/>
                          <a:latin typeface="Corbel" panose="020B0503020204020204" pitchFamily="34" charset="0"/>
                        </a:rPr>
                        <a:t>Cajatambo</a:t>
                      </a:r>
                    </a:p>
                  </a:txBody>
                  <a:tcPr marL="5744" marR="5744" marT="5744"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extLst>
                  <a:ext uri="{0D108BD9-81ED-4DB2-BD59-A6C34878D82A}">
                    <a16:rowId xmlns:a16="http://schemas.microsoft.com/office/drawing/2014/main" val="493018459"/>
                  </a:ext>
                </a:extLst>
              </a:tr>
              <a:tr h="105663">
                <a:tc>
                  <a:txBody>
                    <a:bodyPr/>
                    <a:lstStyle/>
                    <a:p>
                      <a:pPr algn="l" fontAlgn="t"/>
                      <a:r>
                        <a:rPr lang="es-PE" sz="900" b="0" i="0" u="none" strike="noStrike">
                          <a:solidFill>
                            <a:srgbClr val="000000"/>
                          </a:solidFill>
                          <a:effectLst/>
                          <a:latin typeface="Corbel" panose="020B0503020204020204" pitchFamily="34" charset="0"/>
                        </a:rPr>
                        <a:t> </a:t>
                      </a:r>
                    </a:p>
                  </a:txBody>
                  <a:tcPr marL="5744" marR="5744" marT="5744"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a:noFill/>
                    </a:lnT>
                    <a:lnB>
                      <a:noFill/>
                    </a:lnB>
                  </a:tcPr>
                </a:tc>
                <a:tc>
                  <a:txBody>
                    <a:bodyPr/>
                    <a:lstStyle/>
                    <a:p>
                      <a:pPr algn="l" fontAlgn="t"/>
                      <a:r>
                        <a:rPr lang="es-PE" sz="900" b="0" i="0" u="none" strike="noStrike">
                          <a:solidFill>
                            <a:srgbClr val="000000"/>
                          </a:solidFill>
                          <a:effectLst/>
                          <a:latin typeface="Corbel" panose="020B0503020204020204" pitchFamily="34" charset="0"/>
                        </a:rPr>
                        <a:t>Canta</a:t>
                      </a:r>
                    </a:p>
                  </a:txBody>
                  <a:tcPr marL="5744" marR="5744" marT="5744"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tc>
                  <a:txBody>
                    <a:bodyPr/>
                    <a:lstStyle/>
                    <a:p>
                      <a:pPr algn="l" rtl="0" fontAlgn="t"/>
                      <a:r>
                        <a:rPr lang="es-PE" sz="900" b="0" i="0" u="none" strike="noStrike">
                          <a:solidFill>
                            <a:srgbClr val="000000"/>
                          </a:solidFill>
                          <a:effectLst/>
                          <a:latin typeface="Corbel" panose="020B0503020204020204" pitchFamily="34" charset="0"/>
                        </a:rPr>
                        <a:t>Santa Rosa de Quives</a:t>
                      </a:r>
                    </a:p>
                  </a:txBody>
                  <a:tcPr marL="5744" marR="5744" marT="5744"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extLst>
                  <a:ext uri="{0D108BD9-81ED-4DB2-BD59-A6C34878D82A}">
                    <a16:rowId xmlns:a16="http://schemas.microsoft.com/office/drawing/2014/main" val="2877285628"/>
                  </a:ext>
                </a:extLst>
              </a:tr>
              <a:tr h="207079">
                <a:tc>
                  <a:txBody>
                    <a:bodyPr/>
                    <a:lstStyle/>
                    <a:p>
                      <a:pPr algn="l" fontAlgn="t"/>
                      <a:r>
                        <a:rPr lang="es-PE" sz="900" b="0" i="0" u="none" strike="noStrike">
                          <a:solidFill>
                            <a:srgbClr val="000000"/>
                          </a:solidFill>
                          <a:effectLst/>
                          <a:latin typeface="Corbel" panose="020B0503020204020204" pitchFamily="34" charset="0"/>
                        </a:rPr>
                        <a:t> </a:t>
                      </a:r>
                    </a:p>
                  </a:txBody>
                  <a:tcPr marL="5744" marR="5744" marT="5744"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a:noFill/>
                    </a:lnT>
                    <a:lnB>
                      <a:noFill/>
                    </a:lnB>
                  </a:tcPr>
                </a:tc>
                <a:tc>
                  <a:txBody>
                    <a:bodyPr/>
                    <a:lstStyle/>
                    <a:p>
                      <a:pPr algn="l" fontAlgn="t"/>
                      <a:r>
                        <a:rPr lang="es-PE" sz="900" b="0" i="0" u="none" strike="noStrike">
                          <a:solidFill>
                            <a:srgbClr val="000000"/>
                          </a:solidFill>
                          <a:effectLst/>
                          <a:latin typeface="Corbel" panose="020B0503020204020204" pitchFamily="34" charset="0"/>
                        </a:rPr>
                        <a:t>Cañete</a:t>
                      </a:r>
                    </a:p>
                  </a:txBody>
                  <a:tcPr marL="5744" marR="5744" marT="5744"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tc>
                  <a:txBody>
                    <a:bodyPr/>
                    <a:lstStyle/>
                    <a:p>
                      <a:pPr algn="l" rtl="0" fontAlgn="t"/>
                      <a:r>
                        <a:rPr lang="es-MX" sz="900" b="0" i="0" u="none" strike="noStrike">
                          <a:solidFill>
                            <a:srgbClr val="000000"/>
                          </a:solidFill>
                          <a:effectLst/>
                          <a:latin typeface="Corbel" panose="020B0503020204020204" pitchFamily="34" charset="0"/>
                        </a:rPr>
                        <a:t>Imperial, Mala, Nuevo Imperial, Pacarán, Quilmana, San Luis, San Vicente de Cañete</a:t>
                      </a:r>
                    </a:p>
                  </a:txBody>
                  <a:tcPr marL="5744" marR="5744" marT="5744"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extLst>
                  <a:ext uri="{0D108BD9-81ED-4DB2-BD59-A6C34878D82A}">
                    <a16:rowId xmlns:a16="http://schemas.microsoft.com/office/drawing/2014/main" val="998346073"/>
                  </a:ext>
                </a:extLst>
              </a:tr>
              <a:tr h="105663">
                <a:tc>
                  <a:txBody>
                    <a:bodyPr/>
                    <a:lstStyle/>
                    <a:p>
                      <a:pPr algn="l" fontAlgn="t"/>
                      <a:r>
                        <a:rPr lang="es-PE" sz="900" b="0" i="0" u="none" strike="noStrike">
                          <a:solidFill>
                            <a:srgbClr val="000000"/>
                          </a:solidFill>
                          <a:effectLst/>
                          <a:latin typeface="Corbel" panose="020B0503020204020204" pitchFamily="34" charset="0"/>
                        </a:rPr>
                        <a:t> </a:t>
                      </a:r>
                    </a:p>
                  </a:txBody>
                  <a:tcPr marL="5744" marR="5744" marT="5744"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a:noFill/>
                    </a:lnT>
                    <a:lnB>
                      <a:noFill/>
                    </a:lnB>
                  </a:tcPr>
                </a:tc>
                <a:tc>
                  <a:txBody>
                    <a:bodyPr/>
                    <a:lstStyle/>
                    <a:p>
                      <a:pPr algn="l" fontAlgn="t"/>
                      <a:r>
                        <a:rPr lang="es-PE" sz="900" b="0" i="0" u="none" strike="noStrike">
                          <a:solidFill>
                            <a:srgbClr val="000000"/>
                          </a:solidFill>
                          <a:effectLst/>
                          <a:latin typeface="Corbel" panose="020B0503020204020204" pitchFamily="34" charset="0"/>
                        </a:rPr>
                        <a:t>Huaral</a:t>
                      </a:r>
                    </a:p>
                  </a:txBody>
                  <a:tcPr marL="5744" marR="5744" marT="5744"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tc>
                  <a:txBody>
                    <a:bodyPr/>
                    <a:lstStyle/>
                    <a:p>
                      <a:pPr algn="l" rtl="0" fontAlgn="t"/>
                      <a:r>
                        <a:rPr lang="es-PE" sz="900" b="0" i="0" u="none" strike="noStrike">
                          <a:solidFill>
                            <a:srgbClr val="000000"/>
                          </a:solidFill>
                          <a:effectLst/>
                          <a:latin typeface="Corbel" panose="020B0503020204020204" pitchFamily="34" charset="0"/>
                        </a:rPr>
                        <a:t>Aucallama, Chancay, Huaral</a:t>
                      </a:r>
                    </a:p>
                  </a:txBody>
                  <a:tcPr marL="5744" marR="5744" marT="5744"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extLst>
                  <a:ext uri="{0D108BD9-81ED-4DB2-BD59-A6C34878D82A}">
                    <a16:rowId xmlns:a16="http://schemas.microsoft.com/office/drawing/2014/main" val="988185045"/>
                  </a:ext>
                </a:extLst>
              </a:tr>
              <a:tr h="105663">
                <a:tc>
                  <a:txBody>
                    <a:bodyPr/>
                    <a:lstStyle/>
                    <a:p>
                      <a:pPr algn="l" fontAlgn="t"/>
                      <a:r>
                        <a:rPr lang="es-PE" sz="900" b="0" i="0" u="none" strike="noStrike">
                          <a:solidFill>
                            <a:srgbClr val="000000"/>
                          </a:solidFill>
                          <a:effectLst/>
                          <a:latin typeface="Corbel" panose="020B0503020204020204" pitchFamily="34" charset="0"/>
                        </a:rPr>
                        <a:t> </a:t>
                      </a:r>
                    </a:p>
                  </a:txBody>
                  <a:tcPr marL="5744" marR="5744" marT="5744"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a:noFill/>
                    </a:lnT>
                    <a:lnB>
                      <a:noFill/>
                    </a:lnB>
                  </a:tcPr>
                </a:tc>
                <a:tc>
                  <a:txBody>
                    <a:bodyPr/>
                    <a:lstStyle/>
                    <a:p>
                      <a:pPr algn="l" fontAlgn="t"/>
                      <a:r>
                        <a:rPr lang="es-PE" sz="900" b="0" i="0" u="none" strike="noStrike">
                          <a:solidFill>
                            <a:srgbClr val="000000"/>
                          </a:solidFill>
                          <a:effectLst/>
                          <a:latin typeface="Corbel" panose="020B0503020204020204" pitchFamily="34" charset="0"/>
                        </a:rPr>
                        <a:t>Huarochirí</a:t>
                      </a:r>
                    </a:p>
                  </a:txBody>
                  <a:tcPr marL="5744" marR="5744" marT="5744"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tc>
                  <a:txBody>
                    <a:bodyPr/>
                    <a:lstStyle/>
                    <a:p>
                      <a:pPr algn="l" rtl="0" fontAlgn="t"/>
                      <a:r>
                        <a:rPr lang="es-MX" sz="900" b="0" i="0" u="none" strike="noStrike">
                          <a:solidFill>
                            <a:srgbClr val="000000"/>
                          </a:solidFill>
                          <a:effectLst/>
                          <a:latin typeface="Corbel" panose="020B0503020204020204" pitchFamily="34" charset="0"/>
                        </a:rPr>
                        <a:t>Matucana, San Andrés de Tupicocha</a:t>
                      </a:r>
                    </a:p>
                  </a:txBody>
                  <a:tcPr marL="5744" marR="5744" marT="5744"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extLst>
                  <a:ext uri="{0D108BD9-81ED-4DB2-BD59-A6C34878D82A}">
                    <a16:rowId xmlns:a16="http://schemas.microsoft.com/office/drawing/2014/main" val="1887286740"/>
                  </a:ext>
                </a:extLst>
              </a:tr>
              <a:tr h="105663">
                <a:tc>
                  <a:txBody>
                    <a:bodyPr/>
                    <a:lstStyle/>
                    <a:p>
                      <a:pPr algn="l" fontAlgn="t"/>
                      <a:r>
                        <a:rPr lang="es-PE" sz="900" b="0" i="0" u="none" strike="noStrike">
                          <a:solidFill>
                            <a:srgbClr val="000000"/>
                          </a:solidFill>
                          <a:effectLst/>
                          <a:latin typeface="Corbel" panose="020B0503020204020204" pitchFamily="34" charset="0"/>
                        </a:rPr>
                        <a:t> </a:t>
                      </a:r>
                    </a:p>
                  </a:txBody>
                  <a:tcPr marL="5744" marR="5744" marT="5744"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a:noFill/>
                    </a:lnT>
                    <a:lnB>
                      <a:noFill/>
                    </a:lnB>
                  </a:tcPr>
                </a:tc>
                <a:tc>
                  <a:txBody>
                    <a:bodyPr/>
                    <a:lstStyle/>
                    <a:p>
                      <a:pPr algn="l" fontAlgn="t"/>
                      <a:r>
                        <a:rPr lang="es-PE" sz="900" b="0" i="0" u="none" strike="noStrike">
                          <a:solidFill>
                            <a:srgbClr val="000000"/>
                          </a:solidFill>
                          <a:effectLst/>
                          <a:latin typeface="Corbel" panose="020B0503020204020204" pitchFamily="34" charset="0"/>
                        </a:rPr>
                        <a:t>Huaura</a:t>
                      </a:r>
                    </a:p>
                  </a:txBody>
                  <a:tcPr marL="5744" marR="5744" marT="5744"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tc>
                  <a:txBody>
                    <a:bodyPr/>
                    <a:lstStyle/>
                    <a:p>
                      <a:pPr algn="l" rtl="0" fontAlgn="t"/>
                      <a:r>
                        <a:rPr lang="es-PE" sz="900" b="0" i="0" u="none" strike="noStrike">
                          <a:solidFill>
                            <a:srgbClr val="000000"/>
                          </a:solidFill>
                          <a:effectLst/>
                          <a:latin typeface="Corbel" panose="020B0503020204020204" pitchFamily="34" charset="0"/>
                        </a:rPr>
                        <a:t>Huacho, Huaura, Sayán</a:t>
                      </a:r>
                    </a:p>
                  </a:txBody>
                  <a:tcPr marL="5744" marR="5744" marT="5744"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extLst>
                  <a:ext uri="{0D108BD9-81ED-4DB2-BD59-A6C34878D82A}">
                    <a16:rowId xmlns:a16="http://schemas.microsoft.com/office/drawing/2014/main" val="2058335351"/>
                  </a:ext>
                </a:extLst>
              </a:tr>
              <a:tr h="105663">
                <a:tc>
                  <a:txBody>
                    <a:bodyPr/>
                    <a:lstStyle/>
                    <a:p>
                      <a:pPr algn="l" fontAlgn="t"/>
                      <a:r>
                        <a:rPr lang="es-PE" sz="900" b="0" i="0" u="none" strike="noStrike">
                          <a:solidFill>
                            <a:srgbClr val="000000"/>
                          </a:solidFill>
                          <a:effectLst/>
                          <a:latin typeface="Corbel" panose="020B0503020204020204" pitchFamily="34" charset="0"/>
                        </a:rPr>
                        <a:t> </a:t>
                      </a:r>
                    </a:p>
                  </a:txBody>
                  <a:tcPr marL="5744" marR="5744" marT="5744"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a:noFill/>
                    </a:lnT>
                    <a:lnB>
                      <a:noFill/>
                    </a:lnB>
                  </a:tcPr>
                </a:tc>
                <a:tc>
                  <a:txBody>
                    <a:bodyPr/>
                    <a:lstStyle/>
                    <a:p>
                      <a:pPr algn="l" fontAlgn="t"/>
                      <a:r>
                        <a:rPr lang="es-PE" sz="900" b="0" i="0" u="none" strike="noStrike">
                          <a:solidFill>
                            <a:srgbClr val="000000"/>
                          </a:solidFill>
                          <a:effectLst/>
                          <a:latin typeface="Corbel" panose="020B0503020204020204" pitchFamily="34" charset="0"/>
                        </a:rPr>
                        <a:t>Oyón</a:t>
                      </a:r>
                    </a:p>
                  </a:txBody>
                  <a:tcPr marL="5744" marR="5744" marT="5744"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tc>
                  <a:txBody>
                    <a:bodyPr/>
                    <a:lstStyle/>
                    <a:p>
                      <a:pPr algn="l" rtl="0" fontAlgn="t"/>
                      <a:r>
                        <a:rPr lang="es-PE" sz="900" b="0" i="0" u="none" strike="noStrike">
                          <a:solidFill>
                            <a:srgbClr val="000000"/>
                          </a:solidFill>
                          <a:effectLst/>
                          <a:latin typeface="Corbel" panose="020B0503020204020204" pitchFamily="34" charset="0"/>
                        </a:rPr>
                        <a:t>Oyón</a:t>
                      </a:r>
                    </a:p>
                  </a:txBody>
                  <a:tcPr marL="5744" marR="5744" marT="5744"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extLst>
                  <a:ext uri="{0D108BD9-81ED-4DB2-BD59-A6C34878D82A}">
                    <a16:rowId xmlns:a16="http://schemas.microsoft.com/office/drawing/2014/main" val="3502641740"/>
                  </a:ext>
                </a:extLst>
              </a:tr>
              <a:tr h="105663">
                <a:tc>
                  <a:txBody>
                    <a:bodyPr/>
                    <a:lstStyle/>
                    <a:p>
                      <a:pPr algn="l" fontAlgn="t"/>
                      <a:r>
                        <a:rPr lang="es-PE" sz="900" b="0" i="0" u="none" strike="noStrike">
                          <a:solidFill>
                            <a:srgbClr val="000000"/>
                          </a:solidFill>
                          <a:effectLst/>
                          <a:latin typeface="Corbel" panose="020B0503020204020204" pitchFamily="34" charset="0"/>
                        </a:rPr>
                        <a:t> </a:t>
                      </a:r>
                    </a:p>
                  </a:txBody>
                  <a:tcPr marL="5744" marR="5744" marT="5744"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a:noFill/>
                    </a:lnT>
                    <a:lnB w="6350" cap="flat" cmpd="sng" algn="ctr">
                      <a:solidFill>
                        <a:srgbClr val="D2DDDA"/>
                      </a:solidFill>
                      <a:prstDash val="solid"/>
                      <a:round/>
                      <a:headEnd type="none" w="med" len="med"/>
                      <a:tailEnd type="none" w="med" len="med"/>
                    </a:lnB>
                  </a:tcPr>
                </a:tc>
                <a:tc>
                  <a:txBody>
                    <a:bodyPr/>
                    <a:lstStyle/>
                    <a:p>
                      <a:pPr algn="l" fontAlgn="t"/>
                      <a:r>
                        <a:rPr lang="es-PE" sz="900" b="0" i="0" u="none" strike="noStrike">
                          <a:solidFill>
                            <a:srgbClr val="000000"/>
                          </a:solidFill>
                          <a:effectLst/>
                          <a:latin typeface="Corbel" panose="020B0503020204020204" pitchFamily="34" charset="0"/>
                        </a:rPr>
                        <a:t>Yauyos</a:t>
                      </a:r>
                    </a:p>
                  </a:txBody>
                  <a:tcPr marL="5744" marR="5744" marT="5744"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tc>
                  <a:txBody>
                    <a:bodyPr/>
                    <a:lstStyle/>
                    <a:p>
                      <a:pPr algn="l" rtl="0" fontAlgn="t"/>
                      <a:r>
                        <a:rPr lang="es-PE" sz="900" b="0" i="0" u="none" strike="noStrike" dirty="0">
                          <a:solidFill>
                            <a:srgbClr val="000000"/>
                          </a:solidFill>
                          <a:effectLst/>
                          <a:latin typeface="Corbel" panose="020B0503020204020204" pitchFamily="34" charset="0"/>
                        </a:rPr>
                        <a:t>Hongos, Quinches, </a:t>
                      </a:r>
                      <a:r>
                        <a:rPr lang="es-PE" sz="900" b="0" i="0" u="none" strike="noStrike" dirty="0" err="1">
                          <a:solidFill>
                            <a:srgbClr val="000000"/>
                          </a:solidFill>
                          <a:effectLst/>
                          <a:latin typeface="Corbel" panose="020B0503020204020204" pitchFamily="34" charset="0"/>
                        </a:rPr>
                        <a:t>Quinocay</a:t>
                      </a:r>
                      <a:endParaRPr lang="es-PE" sz="900" b="0" i="0" u="none" strike="noStrike" dirty="0">
                        <a:solidFill>
                          <a:srgbClr val="000000"/>
                        </a:solidFill>
                        <a:effectLst/>
                        <a:latin typeface="Corbel" panose="020B0503020204020204" pitchFamily="34" charset="0"/>
                      </a:endParaRPr>
                    </a:p>
                  </a:txBody>
                  <a:tcPr marL="5744" marR="5744" marT="5744"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extLst>
                  <a:ext uri="{0D108BD9-81ED-4DB2-BD59-A6C34878D82A}">
                    <a16:rowId xmlns:a16="http://schemas.microsoft.com/office/drawing/2014/main" val="1995138133"/>
                  </a:ext>
                </a:extLst>
              </a:tr>
            </a:tbl>
          </a:graphicData>
        </a:graphic>
      </p:graphicFrame>
      <p:graphicFrame>
        <p:nvGraphicFramePr>
          <p:cNvPr id="10" name="Tabla 9"/>
          <p:cNvGraphicFramePr>
            <a:graphicFrameLocks noGrp="1"/>
          </p:cNvGraphicFramePr>
          <p:nvPr/>
        </p:nvGraphicFramePr>
        <p:xfrm>
          <a:off x="4990093" y="1239488"/>
          <a:ext cx="3323913" cy="4788114"/>
        </p:xfrm>
        <a:graphic>
          <a:graphicData uri="http://schemas.openxmlformats.org/drawingml/2006/table">
            <a:tbl>
              <a:tblPr/>
              <a:tblGrid>
                <a:gridCol w="517534">
                  <a:extLst>
                    <a:ext uri="{9D8B030D-6E8A-4147-A177-3AD203B41FA5}">
                      <a16:colId xmlns:a16="http://schemas.microsoft.com/office/drawing/2014/main" val="2212728552"/>
                    </a:ext>
                  </a:extLst>
                </a:gridCol>
                <a:gridCol w="724652">
                  <a:extLst>
                    <a:ext uri="{9D8B030D-6E8A-4147-A177-3AD203B41FA5}">
                      <a16:colId xmlns:a16="http://schemas.microsoft.com/office/drawing/2014/main" val="3237783137"/>
                    </a:ext>
                  </a:extLst>
                </a:gridCol>
                <a:gridCol w="2081727">
                  <a:extLst>
                    <a:ext uri="{9D8B030D-6E8A-4147-A177-3AD203B41FA5}">
                      <a16:colId xmlns:a16="http://schemas.microsoft.com/office/drawing/2014/main" val="318421966"/>
                    </a:ext>
                  </a:extLst>
                </a:gridCol>
              </a:tblGrid>
              <a:tr h="121598">
                <a:tc>
                  <a:txBody>
                    <a:bodyPr/>
                    <a:lstStyle/>
                    <a:p>
                      <a:pPr algn="l" rtl="0" fontAlgn="t"/>
                      <a:r>
                        <a:rPr lang="es-PE" sz="900" b="1" i="0" u="none" strike="noStrike">
                          <a:solidFill>
                            <a:srgbClr val="000000"/>
                          </a:solidFill>
                          <a:effectLst/>
                          <a:latin typeface="Corbel" panose="020B0503020204020204" pitchFamily="34" charset="0"/>
                        </a:rPr>
                        <a:t>Dpto.</a:t>
                      </a:r>
                    </a:p>
                  </a:txBody>
                  <a:tcPr marL="8901" marR="8901" marT="8901"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solidFill>
                      <a:srgbClr val="D2DDDA"/>
                    </a:solidFill>
                  </a:tcPr>
                </a:tc>
                <a:tc>
                  <a:txBody>
                    <a:bodyPr/>
                    <a:lstStyle/>
                    <a:p>
                      <a:pPr algn="l" rtl="0" fontAlgn="t"/>
                      <a:r>
                        <a:rPr lang="es-PE" sz="900" b="1" i="0" u="none" strike="noStrike">
                          <a:solidFill>
                            <a:srgbClr val="000000"/>
                          </a:solidFill>
                          <a:effectLst/>
                          <a:latin typeface="Corbel" panose="020B0503020204020204" pitchFamily="34" charset="0"/>
                        </a:rPr>
                        <a:t>Provincia</a:t>
                      </a:r>
                    </a:p>
                  </a:txBody>
                  <a:tcPr marL="8901" marR="8901" marT="8901"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solidFill>
                      <a:srgbClr val="D2DDDA"/>
                    </a:solidFill>
                  </a:tcPr>
                </a:tc>
                <a:tc>
                  <a:txBody>
                    <a:bodyPr/>
                    <a:lstStyle/>
                    <a:p>
                      <a:pPr algn="l" rtl="0" fontAlgn="t"/>
                      <a:r>
                        <a:rPr lang="es-PE" sz="900" b="1" i="0" u="none" strike="noStrike">
                          <a:solidFill>
                            <a:srgbClr val="000000"/>
                          </a:solidFill>
                          <a:effectLst/>
                          <a:latin typeface="Corbel" panose="020B0503020204020204" pitchFamily="34" charset="0"/>
                        </a:rPr>
                        <a:t>Distrito </a:t>
                      </a:r>
                    </a:p>
                  </a:txBody>
                  <a:tcPr marL="8901" marR="8901" marT="8901"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solidFill>
                      <a:srgbClr val="D2DDDA"/>
                    </a:solidFill>
                  </a:tcPr>
                </a:tc>
                <a:extLst>
                  <a:ext uri="{0D108BD9-81ED-4DB2-BD59-A6C34878D82A}">
                    <a16:rowId xmlns:a16="http://schemas.microsoft.com/office/drawing/2014/main" val="775655092"/>
                  </a:ext>
                </a:extLst>
              </a:tr>
              <a:tr h="194557">
                <a:tc>
                  <a:txBody>
                    <a:bodyPr/>
                    <a:lstStyle/>
                    <a:p>
                      <a:pPr algn="l" fontAlgn="t"/>
                      <a:r>
                        <a:rPr lang="es-PE" sz="900" b="0" i="0" u="none" strike="noStrike">
                          <a:solidFill>
                            <a:srgbClr val="000000"/>
                          </a:solidFill>
                          <a:effectLst/>
                          <a:latin typeface="Corbel" panose="020B0503020204020204" pitchFamily="34" charset="0"/>
                        </a:rPr>
                        <a:t>Loreto</a:t>
                      </a:r>
                    </a:p>
                  </a:txBody>
                  <a:tcPr marL="8901" marR="8901" marT="8901"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a:noFill/>
                    </a:lnB>
                  </a:tcPr>
                </a:tc>
                <a:tc>
                  <a:txBody>
                    <a:bodyPr/>
                    <a:lstStyle/>
                    <a:p>
                      <a:pPr algn="l" fontAlgn="t"/>
                      <a:r>
                        <a:rPr lang="es-PE" sz="900" b="0" i="0" u="none" strike="noStrike">
                          <a:solidFill>
                            <a:srgbClr val="000000"/>
                          </a:solidFill>
                          <a:effectLst/>
                          <a:latin typeface="Corbel" panose="020B0503020204020204" pitchFamily="34" charset="0"/>
                        </a:rPr>
                        <a:t>Maynas</a:t>
                      </a:r>
                    </a:p>
                  </a:txBody>
                  <a:tcPr marL="8901" marR="8901" marT="8901"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tc>
                  <a:txBody>
                    <a:bodyPr/>
                    <a:lstStyle/>
                    <a:p>
                      <a:pPr algn="l" rtl="0" fontAlgn="t"/>
                      <a:r>
                        <a:rPr lang="es-MX" sz="900" b="0" i="0" u="none" strike="noStrike">
                          <a:solidFill>
                            <a:srgbClr val="000000"/>
                          </a:solidFill>
                          <a:effectLst/>
                          <a:latin typeface="Corbel" panose="020B0503020204020204" pitchFamily="34" charset="0"/>
                        </a:rPr>
                        <a:t>Belén, Iquitos, Napo, San Juan Bautista</a:t>
                      </a:r>
                    </a:p>
                  </a:txBody>
                  <a:tcPr marL="8901" marR="8901" marT="8901"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extLst>
                  <a:ext uri="{0D108BD9-81ED-4DB2-BD59-A6C34878D82A}">
                    <a16:rowId xmlns:a16="http://schemas.microsoft.com/office/drawing/2014/main" val="3114217465"/>
                  </a:ext>
                </a:extLst>
              </a:tr>
              <a:tr h="121598">
                <a:tc>
                  <a:txBody>
                    <a:bodyPr/>
                    <a:lstStyle/>
                    <a:p>
                      <a:pPr algn="l" fontAlgn="t"/>
                      <a:r>
                        <a:rPr lang="es-PE" sz="900" b="0" i="0" u="none" strike="noStrike">
                          <a:solidFill>
                            <a:srgbClr val="000000"/>
                          </a:solidFill>
                          <a:effectLst/>
                          <a:latin typeface="Corbel" panose="020B0503020204020204" pitchFamily="34" charset="0"/>
                        </a:rPr>
                        <a:t> </a:t>
                      </a:r>
                    </a:p>
                  </a:txBody>
                  <a:tcPr marL="8901" marR="8901" marT="8901"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a:noFill/>
                    </a:lnT>
                    <a:lnB>
                      <a:noFill/>
                    </a:lnB>
                  </a:tcPr>
                </a:tc>
                <a:tc>
                  <a:txBody>
                    <a:bodyPr/>
                    <a:lstStyle/>
                    <a:p>
                      <a:pPr algn="l" fontAlgn="t"/>
                      <a:r>
                        <a:rPr lang="es-PE" sz="900" b="0" i="0" u="none" strike="noStrike">
                          <a:solidFill>
                            <a:srgbClr val="000000"/>
                          </a:solidFill>
                          <a:effectLst/>
                          <a:latin typeface="Corbel" panose="020B0503020204020204" pitchFamily="34" charset="0"/>
                        </a:rPr>
                        <a:t>Alto Amazonas</a:t>
                      </a:r>
                    </a:p>
                  </a:txBody>
                  <a:tcPr marL="8901" marR="8901" marT="8901"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tc>
                  <a:txBody>
                    <a:bodyPr/>
                    <a:lstStyle/>
                    <a:p>
                      <a:pPr algn="l" rtl="0" fontAlgn="t"/>
                      <a:r>
                        <a:rPr lang="es-PE" sz="900" b="0" i="0" u="none" strike="noStrike">
                          <a:solidFill>
                            <a:srgbClr val="000000"/>
                          </a:solidFill>
                          <a:effectLst/>
                          <a:latin typeface="Corbel" panose="020B0503020204020204" pitchFamily="34" charset="0"/>
                        </a:rPr>
                        <a:t>Lagunas, Yurimaguas</a:t>
                      </a:r>
                    </a:p>
                  </a:txBody>
                  <a:tcPr marL="8901" marR="8901" marT="8901"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extLst>
                  <a:ext uri="{0D108BD9-81ED-4DB2-BD59-A6C34878D82A}">
                    <a16:rowId xmlns:a16="http://schemas.microsoft.com/office/drawing/2014/main" val="3226703534"/>
                  </a:ext>
                </a:extLst>
              </a:tr>
              <a:tr h="121598">
                <a:tc>
                  <a:txBody>
                    <a:bodyPr/>
                    <a:lstStyle/>
                    <a:p>
                      <a:pPr algn="l" fontAlgn="t"/>
                      <a:r>
                        <a:rPr lang="es-PE" sz="900" b="0" i="0" u="none" strike="noStrike">
                          <a:solidFill>
                            <a:srgbClr val="000000"/>
                          </a:solidFill>
                          <a:effectLst/>
                          <a:latin typeface="Corbel" panose="020B0503020204020204" pitchFamily="34" charset="0"/>
                        </a:rPr>
                        <a:t> </a:t>
                      </a:r>
                    </a:p>
                  </a:txBody>
                  <a:tcPr marL="8901" marR="8901" marT="8901"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a:noFill/>
                    </a:lnT>
                    <a:lnB>
                      <a:noFill/>
                    </a:lnB>
                  </a:tcPr>
                </a:tc>
                <a:tc>
                  <a:txBody>
                    <a:bodyPr/>
                    <a:lstStyle/>
                    <a:p>
                      <a:pPr algn="l" fontAlgn="t"/>
                      <a:r>
                        <a:rPr lang="es-PE" sz="900" b="0" i="0" u="none" strike="noStrike">
                          <a:solidFill>
                            <a:srgbClr val="000000"/>
                          </a:solidFill>
                          <a:effectLst/>
                          <a:latin typeface="Corbel" panose="020B0503020204020204" pitchFamily="34" charset="0"/>
                        </a:rPr>
                        <a:t>Loreto</a:t>
                      </a:r>
                    </a:p>
                  </a:txBody>
                  <a:tcPr marL="8901" marR="8901" marT="8901"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tc>
                  <a:txBody>
                    <a:bodyPr/>
                    <a:lstStyle/>
                    <a:p>
                      <a:pPr algn="l" rtl="0" fontAlgn="t"/>
                      <a:r>
                        <a:rPr lang="es-PE" sz="900" b="0" i="0" u="none" strike="noStrike">
                          <a:solidFill>
                            <a:srgbClr val="000000"/>
                          </a:solidFill>
                          <a:effectLst/>
                          <a:latin typeface="Corbel" panose="020B0503020204020204" pitchFamily="34" charset="0"/>
                        </a:rPr>
                        <a:t>Nauta</a:t>
                      </a:r>
                    </a:p>
                  </a:txBody>
                  <a:tcPr marL="8901" marR="8901" marT="8901"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extLst>
                  <a:ext uri="{0D108BD9-81ED-4DB2-BD59-A6C34878D82A}">
                    <a16:rowId xmlns:a16="http://schemas.microsoft.com/office/drawing/2014/main" val="3708362292"/>
                  </a:ext>
                </a:extLst>
              </a:tr>
              <a:tr h="121598">
                <a:tc>
                  <a:txBody>
                    <a:bodyPr/>
                    <a:lstStyle/>
                    <a:p>
                      <a:pPr algn="l" fontAlgn="t"/>
                      <a:r>
                        <a:rPr lang="es-PE" sz="900" b="0" i="0" u="none" strike="noStrike">
                          <a:solidFill>
                            <a:srgbClr val="000000"/>
                          </a:solidFill>
                          <a:effectLst/>
                          <a:latin typeface="Corbel" panose="020B0503020204020204" pitchFamily="34" charset="0"/>
                        </a:rPr>
                        <a:t> </a:t>
                      </a:r>
                    </a:p>
                  </a:txBody>
                  <a:tcPr marL="8901" marR="8901" marT="8901"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a:noFill/>
                    </a:lnT>
                    <a:lnB>
                      <a:noFill/>
                    </a:lnB>
                  </a:tcPr>
                </a:tc>
                <a:tc>
                  <a:txBody>
                    <a:bodyPr/>
                    <a:lstStyle/>
                    <a:p>
                      <a:pPr algn="l" fontAlgn="t"/>
                      <a:r>
                        <a:rPr lang="es-PE" sz="900" b="0" i="0" u="none" strike="noStrike">
                          <a:solidFill>
                            <a:srgbClr val="000000"/>
                          </a:solidFill>
                          <a:effectLst/>
                          <a:latin typeface="Corbel" panose="020B0503020204020204" pitchFamily="34" charset="0"/>
                        </a:rPr>
                        <a:t>Requena</a:t>
                      </a:r>
                    </a:p>
                  </a:txBody>
                  <a:tcPr marL="8901" marR="8901" marT="8901"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tc>
                  <a:txBody>
                    <a:bodyPr/>
                    <a:lstStyle/>
                    <a:p>
                      <a:pPr algn="l" rtl="0" fontAlgn="t"/>
                      <a:r>
                        <a:rPr lang="es-PE" sz="900" b="0" i="0" u="none" strike="noStrike">
                          <a:solidFill>
                            <a:srgbClr val="000000"/>
                          </a:solidFill>
                          <a:effectLst/>
                          <a:latin typeface="Corbel" panose="020B0503020204020204" pitchFamily="34" charset="0"/>
                        </a:rPr>
                        <a:t>Requena</a:t>
                      </a:r>
                    </a:p>
                  </a:txBody>
                  <a:tcPr marL="8901" marR="8901" marT="8901"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extLst>
                  <a:ext uri="{0D108BD9-81ED-4DB2-BD59-A6C34878D82A}">
                    <a16:rowId xmlns:a16="http://schemas.microsoft.com/office/drawing/2014/main" val="3307806427"/>
                  </a:ext>
                </a:extLst>
              </a:tr>
              <a:tr h="121598">
                <a:tc>
                  <a:txBody>
                    <a:bodyPr/>
                    <a:lstStyle/>
                    <a:p>
                      <a:pPr algn="l" fontAlgn="t"/>
                      <a:r>
                        <a:rPr lang="es-PE" sz="900" b="0" i="0" u="none" strike="noStrike">
                          <a:solidFill>
                            <a:srgbClr val="000000"/>
                          </a:solidFill>
                          <a:effectLst/>
                          <a:latin typeface="Corbel" panose="020B0503020204020204" pitchFamily="34" charset="0"/>
                        </a:rPr>
                        <a:t> </a:t>
                      </a:r>
                    </a:p>
                  </a:txBody>
                  <a:tcPr marL="8901" marR="8901" marT="8901"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a:noFill/>
                    </a:lnT>
                    <a:lnB>
                      <a:noFill/>
                    </a:lnB>
                  </a:tcPr>
                </a:tc>
                <a:tc>
                  <a:txBody>
                    <a:bodyPr/>
                    <a:lstStyle/>
                    <a:p>
                      <a:pPr algn="l" fontAlgn="t"/>
                      <a:r>
                        <a:rPr lang="es-PE" sz="900" b="0" i="0" u="none" strike="noStrike">
                          <a:solidFill>
                            <a:srgbClr val="000000"/>
                          </a:solidFill>
                          <a:effectLst/>
                          <a:latin typeface="Corbel" panose="020B0503020204020204" pitchFamily="34" charset="0"/>
                        </a:rPr>
                        <a:t>Ucayali</a:t>
                      </a:r>
                    </a:p>
                  </a:txBody>
                  <a:tcPr marL="8901" marR="8901" marT="8901"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tc>
                  <a:txBody>
                    <a:bodyPr/>
                    <a:lstStyle/>
                    <a:p>
                      <a:pPr algn="l" rtl="0" fontAlgn="t"/>
                      <a:r>
                        <a:rPr lang="es-PE" sz="900" b="0" i="0" u="none" strike="noStrike">
                          <a:solidFill>
                            <a:srgbClr val="000000"/>
                          </a:solidFill>
                          <a:effectLst/>
                          <a:latin typeface="Corbel" panose="020B0503020204020204" pitchFamily="34" charset="0"/>
                        </a:rPr>
                        <a:t>Sarayacu</a:t>
                      </a:r>
                    </a:p>
                  </a:txBody>
                  <a:tcPr marL="8901" marR="8901" marT="8901"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extLst>
                  <a:ext uri="{0D108BD9-81ED-4DB2-BD59-A6C34878D82A}">
                    <a16:rowId xmlns:a16="http://schemas.microsoft.com/office/drawing/2014/main" val="2671267186"/>
                  </a:ext>
                </a:extLst>
              </a:tr>
              <a:tr h="193452">
                <a:tc>
                  <a:txBody>
                    <a:bodyPr/>
                    <a:lstStyle/>
                    <a:p>
                      <a:pPr algn="l" fontAlgn="t"/>
                      <a:r>
                        <a:rPr lang="es-PE" sz="900" b="0" i="0" u="none" strike="noStrike">
                          <a:solidFill>
                            <a:srgbClr val="000000"/>
                          </a:solidFill>
                          <a:effectLst/>
                          <a:latin typeface="Corbel" panose="020B0503020204020204" pitchFamily="34" charset="0"/>
                        </a:rPr>
                        <a:t> </a:t>
                      </a:r>
                    </a:p>
                  </a:txBody>
                  <a:tcPr marL="8901" marR="8901" marT="8901"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a:noFill/>
                    </a:lnT>
                    <a:lnB>
                      <a:noFill/>
                    </a:lnB>
                  </a:tcPr>
                </a:tc>
                <a:tc>
                  <a:txBody>
                    <a:bodyPr/>
                    <a:lstStyle/>
                    <a:p>
                      <a:pPr algn="l" fontAlgn="t"/>
                      <a:r>
                        <a:rPr lang="es-PE" sz="900" b="0" i="0" u="none" strike="noStrike">
                          <a:solidFill>
                            <a:srgbClr val="000000"/>
                          </a:solidFill>
                          <a:effectLst/>
                          <a:latin typeface="Corbel" panose="020B0503020204020204" pitchFamily="34" charset="0"/>
                        </a:rPr>
                        <a:t>Datem del Marañón</a:t>
                      </a:r>
                    </a:p>
                  </a:txBody>
                  <a:tcPr marL="8901" marR="8901" marT="8901"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tc>
                  <a:txBody>
                    <a:bodyPr/>
                    <a:lstStyle/>
                    <a:p>
                      <a:pPr algn="l" rtl="0" fontAlgn="t"/>
                      <a:r>
                        <a:rPr lang="es-PE" sz="900" b="0" i="0" u="none" strike="noStrike">
                          <a:solidFill>
                            <a:srgbClr val="000000"/>
                          </a:solidFill>
                          <a:effectLst/>
                          <a:latin typeface="Corbel" panose="020B0503020204020204" pitchFamily="34" charset="0"/>
                        </a:rPr>
                        <a:t>Barranca</a:t>
                      </a:r>
                    </a:p>
                  </a:txBody>
                  <a:tcPr marL="8901" marR="8901" marT="8901"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extLst>
                  <a:ext uri="{0D108BD9-81ED-4DB2-BD59-A6C34878D82A}">
                    <a16:rowId xmlns:a16="http://schemas.microsoft.com/office/drawing/2014/main" val="2083758810"/>
                  </a:ext>
                </a:extLst>
              </a:tr>
              <a:tr h="121598">
                <a:tc>
                  <a:txBody>
                    <a:bodyPr/>
                    <a:lstStyle/>
                    <a:p>
                      <a:pPr algn="l" fontAlgn="t"/>
                      <a:r>
                        <a:rPr lang="es-PE" sz="900" b="0" i="0" u="none" strike="noStrike">
                          <a:solidFill>
                            <a:srgbClr val="000000"/>
                          </a:solidFill>
                          <a:effectLst/>
                          <a:latin typeface="Corbel" panose="020B0503020204020204" pitchFamily="34" charset="0"/>
                        </a:rPr>
                        <a:t> </a:t>
                      </a:r>
                    </a:p>
                  </a:txBody>
                  <a:tcPr marL="8901" marR="8901" marT="8901"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a:noFill/>
                    </a:lnT>
                    <a:lnB w="6350" cap="flat" cmpd="sng" algn="ctr">
                      <a:solidFill>
                        <a:srgbClr val="D2DDDA"/>
                      </a:solidFill>
                      <a:prstDash val="solid"/>
                      <a:round/>
                      <a:headEnd type="none" w="med" len="med"/>
                      <a:tailEnd type="none" w="med" len="med"/>
                    </a:lnB>
                  </a:tcPr>
                </a:tc>
                <a:tc>
                  <a:txBody>
                    <a:bodyPr/>
                    <a:lstStyle/>
                    <a:p>
                      <a:pPr algn="l" fontAlgn="t"/>
                      <a:r>
                        <a:rPr lang="es-PE" sz="900" b="0" i="0" u="none" strike="noStrike">
                          <a:solidFill>
                            <a:srgbClr val="000000"/>
                          </a:solidFill>
                          <a:effectLst/>
                          <a:latin typeface="Corbel" panose="020B0503020204020204" pitchFamily="34" charset="0"/>
                        </a:rPr>
                        <a:t>Putumayo</a:t>
                      </a:r>
                    </a:p>
                  </a:txBody>
                  <a:tcPr marL="8901" marR="8901" marT="8901"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tc>
                  <a:txBody>
                    <a:bodyPr/>
                    <a:lstStyle/>
                    <a:p>
                      <a:pPr algn="l" rtl="0" fontAlgn="t"/>
                      <a:r>
                        <a:rPr lang="es-PE" sz="900" b="0" i="0" u="none" strike="noStrike">
                          <a:solidFill>
                            <a:srgbClr val="000000"/>
                          </a:solidFill>
                          <a:effectLst/>
                          <a:latin typeface="Corbel" panose="020B0503020204020204" pitchFamily="34" charset="0"/>
                        </a:rPr>
                        <a:t>Putumayo</a:t>
                      </a:r>
                    </a:p>
                  </a:txBody>
                  <a:tcPr marL="8901" marR="8901" marT="8901"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extLst>
                  <a:ext uri="{0D108BD9-81ED-4DB2-BD59-A6C34878D82A}">
                    <a16:rowId xmlns:a16="http://schemas.microsoft.com/office/drawing/2014/main" val="2701312921"/>
                  </a:ext>
                </a:extLst>
              </a:tr>
              <a:tr h="193452">
                <a:tc>
                  <a:txBody>
                    <a:bodyPr/>
                    <a:lstStyle/>
                    <a:p>
                      <a:pPr algn="l" fontAlgn="t"/>
                      <a:r>
                        <a:rPr lang="es-PE" sz="900" b="0" i="0" u="none" strike="noStrike">
                          <a:solidFill>
                            <a:srgbClr val="000000"/>
                          </a:solidFill>
                          <a:effectLst/>
                          <a:latin typeface="Corbel" panose="020B0503020204020204" pitchFamily="34" charset="0"/>
                        </a:rPr>
                        <a:t>Madre de Dios</a:t>
                      </a:r>
                    </a:p>
                  </a:txBody>
                  <a:tcPr marL="8901" marR="8901" marT="8901"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a:noFill/>
                    </a:lnB>
                  </a:tcPr>
                </a:tc>
                <a:tc>
                  <a:txBody>
                    <a:bodyPr/>
                    <a:lstStyle/>
                    <a:p>
                      <a:pPr algn="l" fontAlgn="t"/>
                      <a:r>
                        <a:rPr lang="es-PE" sz="900" b="0" i="0" u="none" strike="noStrike">
                          <a:solidFill>
                            <a:srgbClr val="000000"/>
                          </a:solidFill>
                          <a:effectLst/>
                          <a:latin typeface="Corbel" panose="020B0503020204020204" pitchFamily="34" charset="0"/>
                        </a:rPr>
                        <a:t>Tambopata</a:t>
                      </a:r>
                    </a:p>
                  </a:txBody>
                  <a:tcPr marL="8901" marR="8901" marT="8901"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tc>
                  <a:txBody>
                    <a:bodyPr/>
                    <a:lstStyle/>
                    <a:p>
                      <a:pPr algn="l" rtl="0" fontAlgn="t"/>
                      <a:r>
                        <a:rPr lang="es-PE" sz="900" b="0" i="0" u="none" strike="noStrike" dirty="0" err="1">
                          <a:solidFill>
                            <a:srgbClr val="000000"/>
                          </a:solidFill>
                          <a:effectLst/>
                          <a:latin typeface="Corbel" panose="020B0503020204020204" pitchFamily="34" charset="0"/>
                        </a:rPr>
                        <a:t>Inambari</a:t>
                      </a:r>
                      <a:r>
                        <a:rPr lang="es-PE" sz="900" b="0" i="0" u="none" strike="noStrike" dirty="0">
                          <a:solidFill>
                            <a:srgbClr val="000000"/>
                          </a:solidFill>
                          <a:effectLst/>
                          <a:latin typeface="Corbel" panose="020B0503020204020204" pitchFamily="34" charset="0"/>
                        </a:rPr>
                        <a:t>, Las Piedras, </a:t>
                      </a:r>
                      <a:r>
                        <a:rPr lang="es-PE" sz="900" b="0" i="0" u="none" strike="noStrike" dirty="0" err="1">
                          <a:solidFill>
                            <a:srgbClr val="000000"/>
                          </a:solidFill>
                          <a:effectLst/>
                          <a:latin typeface="Corbel" panose="020B0503020204020204" pitchFamily="34" charset="0"/>
                        </a:rPr>
                        <a:t>Tambopata</a:t>
                      </a:r>
                      <a:endParaRPr lang="es-PE" sz="900" b="0" i="0" u="none" strike="noStrike" dirty="0">
                        <a:solidFill>
                          <a:srgbClr val="000000"/>
                        </a:solidFill>
                        <a:effectLst/>
                        <a:latin typeface="Corbel" panose="020B0503020204020204" pitchFamily="34" charset="0"/>
                      </a:endParaRPr>
                    </a:p>
                  </a:txBody>
                  <a:tcPr marL="8901" marR="8901" marT="8901"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extLst>
                  <a:ext uri="{0D108BD9-81ED-4DB2-BD59-A6C34878D82A}">
                    <a16:rowId xmlns:a16="http://schemas.microsoft.com/office/drawing/2014/main" val="842566"/>
                  </a:ext>
                </a:extLst>
              </a:tr>
              <a:tr h="121598">
                <a:tc>
                  <a:txBody>
                    <a:bodyPr/>
                    <a:lstStyle/>
                    <a:p>
                      <a:pPr algn="l" fontAlgn="t"/>
                      <a:r>
                        <a:rPr lang="es-PE" sz="900" b="0" i="0" u="none" strike="noStrike">
                          <a:solidFill>
                            <a:srgbClr val="000000"/>
                          </a:solidFill>
                          <a:effectLst/>
                          <a:latin typeface="Corbel" panose="020B0503020204020204" pitchFamily="34" charset="0"/>
                        </a:rPr>
                        <a:t> </a:t>
                      </a:r>
                    </a:p>
                  </a:txBody>
                  <a:tcPr marL="8901" marR="8901" marT="8901"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a:noFill/>
                    </a:lnT>
                    <a:lnB>
                      <a:noFill/>
                    </a:lnB>
                  </a:tcPr>
                </a:tc>
                <a:tc>
                  <a:txBody>
                    <a:bodyPr/>
                    <a:lstStyle/>
                    <a:p>
                      <a:pPr algn="l" fontAlgn="t"/>
                      <a:r>
                        <a:rPr lang="es-PE" sz="900" b="0" i="0" u="none" strike="noStrike">
                          <a:solidFill>
                            <a:srgbClr val="000000"/>
                          </a:solidFill>
                          <a:effectLst/>
                          <a:latin typeface="Corbel" panose="020B0503020204020204" pitchFamily="34" charset="0"/>
                        </a:rPr>
                        <a:t>Manu</a:t>
                      </a:r>
                    </a:p>
                  </a:txBody>
                  <a:tcPr marL="8901" marR="8901" marT="8901"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tc>
                  <a:txBody>
                    <a:bodyPr/>
                    <a:lstStyle/>
                    <a:p>
                      <a:pPr algn="l" rtl="0" fontAlgn="t"/>
                      <a:r>
                        <a:rPr lang="es-PE" sz="900" b="0" i="0" u="none" strike="noStrike">
                          <a:solidFill>
                            <a:srgbClr val="000000"/>
                          </a:solidFill>
                          <a:effectLst/>
                          <a:latin typeface="Corbel" panose="020B0503020204020204" pitchFamily="34" charset="0"/>
                        </a:rPr>
                        <a:t>Manu</a:t>
                      </a:r>
                    </a:p>
                  </a:txBody>
                  <a:tcPr marL="8901" marR="8901" marT="8901"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extLst>
                  <a:ext uri="{0D108BD9-81ED-4DB2-BD59-A6C34878D82A}">
                    <a16:rowId xmlns:a16="http://schemas.microsoft.com/office/drawing/2014/main" val="437527597"/>
                  </a:ext>
                </a:extLst>
              </a:tr>
              <a:tr h="121598">
                <a:tc>
                  <a:txBody>
                    <a:bodyPr/>
                    <a:lstStyle/>
                    <a:p>
                      <a:pPr algn="l" fontAlgn="t"/>
                      <a:r>
                        <a:rPr lang="es-PE" sz="900" b="0" i="0" u="none" strike="noStrike">
                          <a:solidFill>
                            <a:srgbClr val="000000"/>
                          </a:solidFill>
                          <a:effectLst/>
                          <a:latin typeface="Corbel" panose="020B0503020204020204" pitchFamily="34" charset="0"/>
                        </a:rPr>
                        <a:t> </a:t>
                      </a:r>
                    </a:p>
                  </a:txBody>
                  <a:tcPr marL="8901" marR="8901" marT="8901"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a:noFill/>
                    </a:lnT>
                    <a:lnB w="6350" cap="flat" cmpd="sng" algn="ctr">
                      <a:solidFill>
                        <a:srgbClr val="D2DDDA"/>
                      </a:solidFill>
                      <a:prstDash val="solid"/>
                      <a:round/>
                      <a:headEnd type="none" w="med" len="med"/>
                      <a:tailEnd type="none" w="med" len="med"/>
                    </a:lnB>
                  </a:tcPr>
                </a:tc>
                <a:tc>
                  <a:txBody>
                    <a:bodyPr/>
                    <a:lstStyle/>
                    <a:p>
                      <a:pPr algn="l" fontAlgn="t"/>
                      <a:r>
                        <a:rPr lang="es-PE" sz="900" b="0" i="0" u="none" strike="noStrike">
                          <a:solidFill>
                            <a:srgbClr val="000000"/>
                          </a:solidFill>
                          <a:effectLst/>
                          <a:latin typeface="Corbel" panose="020B0503020204020204" pitchFamily="34" charset="0"/>
                        </a:rPr>
                        <a:t>Tahuamanu</a:t>
                      </a:r>
                    </a:p>
                  </a:txBody>
                  <a:tcPr marL="8901" marR="8901" marT="8901"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tc>
                  <a:txBody>
                    <a:bodyPr/>
                    <a:lstStyle/>
                    <a:p>
                      <a:pPr algn="l" rtl="0" fontAlgn="t"/>
                      <a:r>
                        <a:rPr lang="es-PE" sz="900" b="0" i="0" u="none" strike="noStrike">
                          <a:solidFill>
                            <a:srgbClr val="000000"/>
                          </a:solidFill>
                          <a:effectLst/>
                          <a:latin typeface="Corbel" panose="020B0503020204020204" pitchFamily="34" charset="0"/>
                        </a:rPr>
                        <a:t>Tahuamanu</a:t>
                      </a:r>
                    </a:p>
                  </a:txBody>
                  <a:tcPr marL="8901" marR="8901" marT="8901"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extLst>
                  <a:ext uri="{0D108BD9-81ED-4DB2-BD59-A6C34878D82A}">
                    <a16:rowId xmlns:a16="http://schemas.microsoft.com/office/drawing/2014/main" val="2825521975"/>
                  </a:ext>
                </a:extLst>
              </a:tr>
              <a:tr h="121598">
                <a:tc>
                  <a:txBody>
                    <a:bodyPr/>
                    <a:lstStyle/>
                    <a:p>
                      <a:pPr algn="l" fontAlgn="t"/>
                      <a:r>
                        <a:rPr lang="es-PE" sz="900" b="0" i="0" u="none" strike="noStrike">
                          <a:solidFill>
                            <a:srgbClr val="000000"/>
                          </a:solidFill>
                          <a:effectLst/>
                          <a:latin typeface="Corbel" panose="020B0503020204020204" pitchFamily="34" charset="0"/>
                        </a:rPr>
                        <a:t>Moquegua</a:t>
                      </a:r>
                    </a:p>
                  </a:txBody>
                  <a:tcPr marL="8901" marR="8901" marT="8901"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a:noFill/>
                    </a:lnB>
                  </a:tcPr>
                </a:tc>
                <a:tc>
                  <a:txBody>
                    <a:bodyPr/>
                    <a:lstStyle/>
                    <a:p>
                      <a:pPr algn="l" fontAlgn="t"/>
                      <a:r>
                        <a:rPr lang="es-PE" sz="900" b="0" i="0" u="none" strike="noStrike">
                          <a:solidFill>
                            <a:srgbClr val="000000"/>
                          </a:solidFill>
                          <a:effectLst/>
                          <a:latin typeface="Corbel" panose="020B0503020204020204" pitchFamily="34" charset="0"/>
                        </a:rPr>
                        <a:t>Mariscal Nieto</a:t>
                      </a:r>
                    </a:p>
                  </a:txBody>
                  <a:tcPr marL="8901" marR="8901" marT="8901"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tc>
                  <a:txBody>
                    <a:bodyPr/>
                    <a:lstStyle/>
                    <a:p>
                      <a:pPr algn="l" rtl="0" fontAlgn="t"/>
                      <a:r>
                        <a:rPr lang="es-PE" sz="900" b="0" i="0" u="none" strike="noStrike">
                          <a:solidFill>
                            <a:srgbClr val="000000"/>
                          </a:solidFill>
                          <a:effectLst/>
                          <a:latin typeface="Corbel" panose="020B0503020204020204" pitchFamily="34" charset="0"/>
                        </a:rPr>
                        <a:t>Moquegua, Samegua</a:t>
                      </a:r>
                    </a:p>
                  </a:txBody>
                  <a:tcPr marL="8901" marR="8901" marT="8901"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extLst>
                  <a:ext uri="{0D108BD9-81ED-4DB2-BD59-A6C34878D82A}">
                    <a16:rowId xmlns:a16="http://schemas.microsoft.com/office/drawing/2014/main" val="180720683"/>
                  </a:ext>
                </a:extLst>
              </a:tr>
              <a:tr h="121598">
                <a:tc>
                  <a:txBody>
                    <a:bodyPr/>
                    <a:lstStyle/>
                    <a:p>
                      <a:pPr algn="l" fontAlgn="t"/>
                      <a:r>
                        <a:rPr lang="es-PE" sz="900" b="0" i="0" u="none" strike="noStrike">
                          <a:solidFill>
                            <a:srgbClr val="000000"/>
                          </a:solidFill>
                          <a:effectLst/>
                          <a:latin typeface="Corbel" panose="020B0503020204020204" pitchFamily="34" charset="0"/>
                        </a:rPr>
                        <a:t> </a:t>
                      </a:r>
                    </a:p>
                  </a:txBody>
                  <a:tcPr marL="8901" marR="8901" marT="8901"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a:noFill/>
                    </a:lnT>
                    <a:lnB w="6350" cap="flat" cmpd="sng" algn="ctr">
                      <a:solidFill>
                        <a:srgbClr val="D2DDDA"/>
                      </a:solidFill>
                      <a:prstDash val="solid"/>
                      <a:round/>
                      <a:headEnd type="none" w="med" len="med"/>
                      <a:tailEnd type="none" w="med" len="med"/>
                    </a:lnB>
                  </a:tcPr>
                </a:tc>
                <a:tc>
                  <a:txBody>
                    <a:bodyPr/>
                    <a:lstStyle/>
                    <a:p>
                      <a:pPr algn="l" fontAlgn="t"/>
                      <a:r>
                        <a:rPr lang="es-PE" sz="900" b="0" i="0" u="none" strike="noStrike">
                          <a:solidFill>
                            <a:srgbClr val="000000"/>
                          </a:solidFill>
                          <a:effectLst/>
                          <a:latin typeface="Corbel" panose="020B0503020204020204" pitchFamily="34" charset="0"/>
                        </a:rPr>
                        <a:t>Ilo</a:t>
                      </a:r>
                    </a:p>
                  </a:txBody>
                  <a:tcPr marL="8901" marR="8901" marT="8901"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tc>
                  <a:txBody>
                    <a:bodyPr/>
                    <a:lstStyle/>
                    <a:p>
                      <a:pPr algn="l" rtl="0" fontAlgn="t"/>
                      <a:r>
                        <a:rPr lang="es-PE" sz="900" b="0" i="0" u="none" strike="noStrike">
                          <a:solidFill>
                            <a:srgbClr val="000000"/>
                          </a:solidFill>
                          <a:effectLst/>
                          <a:latin typeface="Corbel" panose="020B0503020204020204" pitchFamily="34" charset="0"/>
                        </a:rPr>
                        <a:t>Ilo, Pacocha</a:t>
                      </a:r>
                    </a:p>
                  </a:txBody>
                  <a:tcPr marL="8901" marR="8901" marT="8901"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extLst>
                  <a:ext uri="{0D108BD9-81ED-4DB2-BD59-A6C34878D82A}">
                    <a16:rowId xmlns:a16="http://schemas.microsoft.com/office/drawing/2014/main" val="754202032"/>
                  </a:ext>
                </a:extLst>
              </a:tr>
              <a:tr h="194557">
                <a:tc>
                  <a:txBody>
                    <a:bodyPr/>
                    <a:lstStyle/>
                    <a:p>
                      <a:pPr algn="l" fontAlgn="t"/>
                      <a:r>
                        <a:rPr lang="es-PE" sz="900" b="0" i="0" u="none" strike="noStrike">
                          <a:solidFill>
                            <a:srgbClr val="000000"/>
                          </a:solidFill>
                          <a:effectLst/>
                          <a:latin typeface="Corbel" panose="020B0503020204020204" pitchFamily="34" charset="0"/>
                        </a:rPr>
                        <a:t>Pasco</a:t>
                      </a:r>
                    </a:p>
                  </a:txBody>
                  <a:tcPr marL="8901" marR="8901" marT="8901"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a:noFill/>
                    </a:lnB>
                  </a:tcPr>
                </a:tc>
                <a:tc>
                  <a:txBody>
                    <a:bodyPr/>
                    <a:lstStyle/>
                    <a:p>
                      <a:pPr algn="l" fontAlgn="t"/>
                      <a:r>
                        <a:rPr lang="es-PE" sz="900" b="0" i="0" u="none" strike="noStrike">
                          <a:solidFill>
                            <a:srgbClr val="000000"/>
                          </a:solidFill>
                          <a:effectLst/>
                          <a:latin typeface="Corbel" panose="020B0503020204020204" pitchFamily="34" charset="0"/>
                        </a:rPr>
                        <a:t>Pasco</a:t>
                      </a:r>
                    </a:p>
                  </a:txBody>
                  <a:tcPr marL="8901" marR="8901" marT="8901"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tc>
                  <a:txBody>
                    <a:bodyPr/>
                    <a:lstStyle/>
                    <a:p>
                      <a:pPr algn="l" rtl="0" fontAlgn="t"/>
                      <a:r>
                        <a:rPr lang="es-PE" sz="900" b="0" i="0" u="none" strike="noStrike" dirty="0" err="1">
                          <a:solidFill>
                            <a:srgbClr val="000000"/>
                          </a:solidFill>
                          <a:effectLst/>
                          <a:latin typeface="Corbel" panose="020B0503020204020204" pitchFamily="34" charset="0"/>
                        </a:rPr>
                        <a:t>Chaupimarca</a:t>
                      </a:r>
                      <a:r>
                        <a:rPr lang="es-PE" sz="900" b="0" i="0" u="none" strike="noStrike" dirty="0">
                          <a:solidFill>
                            <a:srgbClr val="000000"/>
                          </a:solidFill>
                          <a:effectLst/>
                          <a:latin typeface="Corbel" panose="020B0503020204020204" pitchFamily="34" charset="0"/>
                        </a:rPr>
                        <a:t>, </a:t>
                      </a:r>
                      <a:r>
                        <a:rPr lang="es-PE" sz="900" b="0" i="0" u="none" strike="noStrike" dirty="0" err="1">
                          <a:solidFill>
                            <a:srgbClr val="000000"/>
                          </a:solidFill>
                          <a:effectLst/>
                          <a:latin typeface="Corbel" panose="020B0503020204020204" pitchFamily="34" charset="0"/>
                        </a:rPr>
                        <a:t>Ninacaca</a:t>
                      </a:r>
                      <a:r>
                        <a:rPr lang="es-PE" sz="900" b="0" i="0" u="none" strike="noStrike" dirty="0">
                          <a:solidFill>
                            <a:srgbClr val="000000"/>
                          </a:solidFill>
                          <a:effectLst/>
                          <a:latin typeface="Corbel" panose="020B0503020204020204" pitchFamily="34" charset="0"/>
                        </a:rPr>
                        <a:t>, </a:t>
                      </a:r>
                      <a:r>
                        <a:rPr lang="es-PE" sz="900" b="0" i="0" u="none" strike="noStrike" dirty="0" err="1">
                          <a:solidFill>
                            <a:srgbClr val="000000"/>
                          </a:solidFill>
                          <a:effectLst/>
                          <a:latin typeface="Corbel" panose="020B0503020204020204" pitchFamily="34" charset="0"/>
                        </a:rPr>
                        <a:t>Paucartambo</a:t>
                      </a:r>
                      <a:r>
                        <a:rPr lang="es-PE" sz="900" b="0" i="0" u="none" strike="noStrike" dirty="0">
                          <a:solidFill>
                            <a:srgbClr val="000000"/>
                          </a:solidFill>
                          <a:effectLst/>
                          <a:latin typeface="Corbel" panose="020B0503020204020204" pitchFamily="34" charset="0"/>
                        </a:rPr>
                        <a:t>, </a:t>
                      </a:r>
                      <a:r>
                        <a:rPr lang="es-PE" sz="900" b="0" i="0" u="none" strike="noStrike" dirty="0" err="1">
                          <a:solidFill>
                            <a:srgbClr val="000000"/>
                          </a:solidFill>
                          <a:effectLst/>
                          <a:latin typeface="Corbel" panose="020B0503020204020204" pitchFamily="34" charset="0"/>
                        </a:rPr>
                        <a:t>Yanacancha</a:t>
                      </a:r>
                      <a:endParaRPr lang="es-PE" sz="900" b="0" i="0" u="none" strike="noStrike" dirty="0">
                        <a:solidFill>
                          <a:srgbClr val="000000"/>
                        </a:solidFill>
                        <a:effectLst/>
                        <a:latin typeface="Corbel" panose="020B0503020204020204" pitchFamily="34" charset="0"/>
                      </a:endParaRPr>
                    </a:p>
                  </a:txBody>
                  <a:tcPr marL="8901" marR="8901" marT="8901"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extLst>
                  <a:ext uri="{0D108BD9-81ED-4DB2-BD59-A6C34878D82A}">
                    <a16:rowId xmlns:a16="http://schemas.microsoft.com/office/drawing/2014/main" val="3867288014"/>
                  </a:ext>
                </a:extLst>
              </a:tr>
              <a:tr h="193452">
                <a:tc>
                  <a:txBody>
                    <a:bodyPr/>
                    <a:lstStyle/>
                    <a:p>
                      <a:pPr algn="l" fontAlgn="t"/>
                      <a:r>
                        <a:rPr lang="es-PE" sz="900" b="0" i="0" u="none" strike="noStrike">
                          <a:solidFill>
                            <a:srgbClr val="000000"/>
                          </a:solidFill>
                          <a:effectLst/>
                          <a:latin typeface="Corbel" panose="020B0503020204020204" pitchFamily="34" charset="0"/>
                        </a:rPr>
                        <a:t> </a:t>
                      </a:r>
                    </a:p>
                  </a:txBody>
                  <a:tcPr marL="8901" marR="8901" marT="8901"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a:noFill/>
                    </a:lnT>
                    <a:lnB>
                      <a:noFill/>
                    </a:lnB>
                  </a:tcPr>
                </a:tc>
                <a:tc>
                  <a:txBody>
                    <a:bodyPr/>
                    <a:lstStyle/>
                    <a:p>
                      <a:pPr algn="l" fontAlgn="t"/>
                      <a:r>
                        <a:rPr lang="es-PE" sz="900" b="0" i="0" u="none" strike="noStrike">
                          <a:solidFill>
                            <a:srgbClr val="000000"/>
                          </a:solidFill>
                          <a:effectLst/>
                          <a:latin typeface="Corbel" panose="020B0503020204020204" pitchFamily="34" charset="0"/>
                        </a:rPr>
                        <a:t>Daniel Alcides Carrión</a:t>
                      </a:r>
                    </a:p>
                  </a:txBody>
                  <a:tcPr marL="8901" marR="8901" marT="8901"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tc>
                  <a:txBody>
                    <a:bodyPr/>
                    <a:lstStyle/>
                    <a:p>
                      <a:pPr algn="l" rtl="0" fontAlgn="t"/>
                      <a:r>
                        <a:rPr lang="es-PE" sz="900" b="0" i="0" u="none" strike="noStrike">
                          <a:solidFill>
                            <a:srgbClr val="000000"/>
                          </a:solidFill>
                          <a:effectLst/>
                          <a:latin typeface="Corbel" panose="020B0503020204020204" pitchFamily="34" charset="0"/>
                        </a:rPr>
                        <a:t>Santa Ana de Tusi, Yanahuanca</a:t>
                      </a:r>
                    </a:p>
                  </a:txBody>
                  <a:tcPr marL="8901" marR="8901" marT="8901"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extLst>
                  <a:ext uri="{0D108BD9-81ED-4DB2-BD59-A6C34878D82A}">
                    <a16:rowId xmlns:a16="http://schemas.microsoft.com/office/drawing/2014/main" val="1395118878"/>
                  </a:ext>
                </a:extLst>
              </a:tr>
              <a:tr h="291836">
                <a:tc>
                  <a:txBody>
                    <a:bodyPr/>
                    <a:lstStyle/>
                    <a:p>
                      <a:pPr algn="l" fontAlgn="t"/>
                      <a:r>
                        <a:rPr lang="es-PE" sz="900" b="0" i="0" u="none" strike="noStrike">
                          <a:solidFill>
                            <a:srgbClr val="000000"/>
                          </a:solidFill>
                          <a:effectLst/>
                          <a:latin typeface="Corbel" panose="020B0503020204020204" pitchFamily="34" charset="0"/>
                        </a:rPr>
                        <a:t> </a:t>
                      </a:r>
                    </a:p>
                  </a:txBody>
                  <a:tcPr marL="8901" marR="8901" marT="8901"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a:noFill/>
                    </a:lnT>
                    <a:lnB w="6350" cap="flat" cmpd="sng" algn="ctr">
                      <a:solidFill>
                        <a:srgbClr val="D2DDDA"/>
                      </a:solidFill>
                      <a:prstDash val="solid"/>
                      <a:round/>
                      <a:headEnd type="none" w="med" len="med"/>
                      <a:tailEnd type="none" w="med" len="med"/>
                    </a:lnB>
                  </a:tcPr>
                </a:tc>
                <a:tc>
                  <a:txBody>
                    <a:bodyPr/>
                    <a:lstStyle/>
                    <a:p>
                      <a:pPr algn="l" fontAlgn="t"/>
                      <a:r>
                        <a:rPr lang="es-PE" sz="900" b="0" i="0" u="none" strike="noStrike">
                          <a:solidFill>
                            <a:srgbClr val="000000"/>
                          </a:solidFill>
                          <a:effectLst/>
                          <a:latin typeface="Corbel" panose="020B0503020204020204" pitchFamily="34" charset="0"/>
                        </a:rPr>
                        <a:t>Oxapampa</a:t>
                      </a:r>
                    </a:p>
                  </a:txBody>
                  <a:tcPr marL="8901" marR="8901" marT="8901"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tc>
                  <a:txBody>
                    <a:bodyPr/>
                    <a:lstStyle/>
                    <a:p>
                      <a:pPr algn="l" rtl="0" fontAlgn="t"/>
                      <a:r>
                        <a:rPr lang="es-MX" sz="900" b="0" i="0" u="none" strike="noStrike">
                          <a:solidFill>
                            <a:srgbClr val="000000"/>
                          </a:solidFill>
                          <a:effectLst/>
                          <a:latin typeface="Corbel" panose="020B0503020204020204" pitchFamily="34" charset="0"/>
                        </a:rPr>
                        <a:t>Constitución, Huancabamba, Oxapampa, Puerto Bermúdez, Villa Rica</a:t>
                      </a:r>
                    </a:p>
                  </a:txBody>
                  <a:tcPr marL="8901" marR="8901" marT="8901"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extLst>
                  <a:ext uri="{0D108BD9-81ED-4DB2-BD59-A6C34878D82A}">
                    <a16:rowId xmlns:a16="http://schemas.microsoft.com/office/drawing/2014/main" val="414147736"/>
                  </a:ext>
                </a:extLst>
              </a:tr>
              <a:tr h="291836">
                <a:tc>
                  <a:txBody>
                    <a:bodyPr/>
                    <a:lstStyle/>
                    <a:p>
                      <a:pPr algn="l" fontAlgn="t"/>
                      <a:r>
                        <a:rPr lang="es-PE" sz="900" b="0" i="0" u="none" strike="noStrike">
                          <a:solidFill>
                            <a:srgbClr val="000000"/>
                          </a:solidFill>
                          <a:effectLst/>
                          <a:latin typeface="Corbel" panose="020B0503020204020204" pitchFamily="34" charset="0"/>
                        </a:rPr>
                        <a:t>Piura</a:t>
                      </a:r>
                    </a:p>
                  </a:txBody>
                  <a:tcPr marL="8901" marR="8901" marT="8901"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a:noFill/>
                    </a:lnB>
                  </a:tcPr>
                </a:tc>
                <a:tc>
                  <a:txBody>
                    <a:bodyPr/>
                    <a:lstStyle/>
                    <a:p>
                      <a:pPr algn="l" fontAlgn="t"/>
                      <a:r>
                        <a:rPr lang="es-PE" sz="900" b="0" i="0" u="none" strike="noStrike">
                          <a:solidFill>
                            <a:srgbClr val="000000"/>
                          </a:solidFill>
                          <a:effectLst/>
                          <a:latin typeface="Corbel" panose="020B0503020204020204" pitchFamily="34" charset="0"/>
                        </a:rPr>
                        <a:t>Piura</a:t>
                      </a:r>
                    </a:p>
                  </a:txBody>
                  <a:tcPr marL="8901" marR="8901" marT="8901"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tc>
                  <a:txBody>
                    <a:bodyPr/>
                    <a:lstStyle/>
                    <a:p>
                      <a:pPr algn="l" rtl="0" fontAlgn="t"/>
                      <a:r>
                        <a:rPr lang="es-MX" sz="900" b="0" i="0" u="none" strike="noStrike">
                          <a:solidFill>
                            <a:srgbClr val="000000"/>
                          </a:solidFill>
                          <a:effectLst/>
                          <a:latin typeface="Corbel" panose="020B0503020204020204" pitchFamily="34" charset="0"/>
                        </a:rPr>
                        <a:t>Castilla, Catacaos, Cura Mori, La Unión, Las Lomas, Piura, Tambo Grande, Veintisés de Octubre</a:t>
                      </a:r>
                    </a:p>
                  </a:txBody>
                  <a:tcPr marL="8901" marR="8901" marT="8901"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extLst>
                  <a:ext uri="{0D108BD9-81ED-4DB2-BD59-A6C34878D82A}">
                    <a16:rowId xmlns:a16="http://schemas.microsoft.com/office/drawing/2014/main" val="2207824211"/>
                  </a:ext>
                </a:extLst>
              </a:tr>
              <a:tr h="121598">
                <a:tc>
                  <a:txBody>
                    <a:bodyPr/>
                    <a:lstStyle/>
                    <a:p>
                      <a:pPr algn="l" fontAlgn="t"/>
                      <a:r>
                        <a:rPr lang="es-PE" sz="900" b="0" i="0" u="none" strike="noStrike">
                          <a:solidFill>
                            <a:srgbClr val="000000"/>
                          </a:solidFill>
                          <a:effectLst/>
                          <a:latin typeface="Corbel" panose="020B0503020204020204" pitchFamily="34" charset="0"/>
                        </a:rPr>
                        <a:t> </a:t>
                      </a:r>
                    </a:p>
                  </a:txBody>
                  <a:tcPr marL="8901" marR="8901" marT="8901"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a:noFill/>
                    </a:lnT>
                    <a:lnB>
                      <a:noFill/>
                    </a:lnB>
                  </a:tcPr>
                </a:tc>
                <a:tc>
                  <a:txBody>
                    <a:bodyPr/>
                    <a:lstStyle/>
                    <a:p>
                      <a:pPr algn="l" fontAlgn="t"/>
                      <a:r>
                        <a:rPr lang="es-PE" sz="900" b="0" i="0" u="none" strike="noStrike">
                          <a:solidFill>
                            <a:srgbClr val="000000"/>
                          </a:solidFill>
                          <a:effectLst/>
                          <a:latin typeface="Corbel" panose="020B0503020204020204" pitchFamily="34" charset="0"/>
                        </a:rPr>
                        <a:t>Ayabaca</a:t>
                      </a:r>
                    </a:p>
                  </a:txBody>
                  <a:tcPr marL="8901" marR="8901" marT="8901"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tc>
                  <a:txBody>
                    <a:bodyPr/>
                    <a:lstStyle/>
                    <a:p>
                      <a:pPr algn="l" rtl="0" fontAlgn="t"/>
                      <a:r>
                        <a:rPr lang="es-PE" sz="900" b="0" i="0" u="none" strike="noStrike">
                          <a:solidFill>
                            <a:srgbClr val="000000"/>
                          </a:solidFill>
                          <a:effectLst/>
                          <a:latin typeface="Corbel" panose="020B0503020204020204" pitchFamily="34" charset="0"/>
                        </a:rPr>
                        <a:t>Ayabaca, Paimas</a:t>
                      </a:r>
                    </a:p>
                  </a:txBody>
                  <a:tcPr marL="8901" marR="8901" marT="8901"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extLst>
                  <a:ext uri="{0D108BD9-81ED-4DB2-BD59-A6C34878D82A}">
                    <a16:rowId xmlns:a16="http://schemas.microsoft.com/office/drawing/2014/main" val="2384461245"/>
                  </a:ext>
                </a:extLst>
              </a:tr>
              <a:tr h="121598">
                <a:tc>
                  <a:txBody>
                    <a:bodyPr/>
                    <a:lstStyle/>
                    <a:p>
                      <a:pPr algn="l" fontAlgn="t"/>
                      <a:r>
                        <a:rPr lang="es-PE" sz="900" b="0" i="0" u="none" strike="noStrike">
                          <a:solidFill>
                            <a:srgbClr val="000000"/>
                          </a:solidFill>
                          <a:effectLst/>
                          <a:latin typeface="Corbel" panose="020B0503020204020204" pitchFamily="34" charset="0"/>
                        </a:rPr>
                        <a:t> </a:t>
                      </a:r>
                    </a:p>
                  </a:txBody>
                  <a:tcPr marL="8901" marR="8901" marT="8901"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a:noFill/>
                    </a:lnT>
                    <a:lnB>
                      <a:noFill/>
                    </a:lnB>
                  </a:tcPr>
                </a:tc>
                <a:tc>
                  <a:txBody>
                    <a:bodyPr/>
                    <a:lstStyle/>
                    <a:p>
                      <a:pPr algn="l" fontAlgn="t"/>
                      <a:r>
                        <a:rPr lang="es-PE" sz="900" b="0" i="0" u="none" strike="noStrike">
                          <a:solidFill>
                            <a:srgbClr val="000000"/>
                          </a:solidFill>
                          <a:effectLst/>
                          <a:latin typeface="Corbel" panose="020B0503020204020204" pitchFamily="34" charset="0"/>
                        </a:rPr>
                        <a:t>Huancabamba</a:t>
                      </a:r>
                    </a:p>
                  </a:txBody>
                  <a:tcPr marL="8901" marR="8901" marT="8901"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tc>
                  <a:txBody>
                    <a:bodyPr/>
                    <a:lstStyle/>
                    <a:p>
                      <a:pPr algn="l" rtl="0" fontAlgn="t"/>
                      <a:r>
                        <a:rPr lang="es-PE" sz="900" b="0" i="0" u="none" strike="noStrike">
                          <a:solidFill>
                            <a:srgbClr val="000000"/>
                          </a:solidFill>
                          <a:effectLst/>
                          <a:latin typeface="Corbel" panose="020B0503020204020204" pitchFamily="34" charset="0"/>
                        </a:rPr>
                        <a:t>Sondorillo</a:t>
                      </a:r>
                    </a:p>
                  </a:txBody>
                  <a:tcPr marL="8901" marR="8901" marT="8901"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extLst>
                  <a:ext uri="{0D108BD9-81ED-4DB2-BD59-A6C34878D82A}">
                    <a16:rowId xmlns:a16="http://schemas.microsoft.com/office/drawing/2014/main" val="561269260"/>
                  </a:ext>
                </a:extLst>
              </a:tr>
              <a:tr h="121598">
                <a:tc>
                  <a:txBody>
                    <a:bodyPr/>
                    <a:lstStyle/>
                    <a:p>
                      <a:pPr algn="l" fontAlgn="t"/>
                      <a:r>
                        <a:rPr lang="es-PE" sz="900" b="0" i="0" u="none" strike="noStrike">
                          <a:solidFill>
                            <a:srgbClr val="000000"/>
                          </a:solidFill>
                          <a:effectLst/>
                          <a:latin typeface="Corbel" panose="020B0503020204020204" pitchFamily="34" charset="0"/>
                        </a:rPr>
                        <a:t> </a:t>
                      </a:r>
                    </a:p>
                  </a:txBody>
                  <a:tcPr marL="8901" marR="8901" marT="8901"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a:noFill/>
                    </a:lnT>
                    <a:lnB>
                      <a:noFill/>
                    </a:lnB>
                  </a:tcPr>
                </a:tc>
                <a:tc>
                  <a:txBody>
                    <a:bodyPr/>
                    <a:lstStyle/>
                    <a:p>
                      <a:pPr algn="l" fontAlgn="t"/>
                      <a:r>
                        <a:rPr lang="es-PE" sz="900" b="0" i="0" u="none" strike="noStrike">
                          <a:solidFill>
                            <a:srgbClr val="000000"/>
                          </a:solidFill>
                          <a:effectLst/>
                          <a:latin typeface="Corbel" panose="020B0503020204020204" pitchFamily="34" charset="0"/>
                        </a:rPr>
                        <a:t>Morropón</a:t>
                      </a:r>
                    </a:p>
                  </a:txBody>
                  <a:tcPr marL="8901" marR="8901" marT="8901"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tc>
                  <a:txBody>
                    <a:bodyPr/>
                    <a:lstStyle/>
                    <a:p>
                      <a:pPr algn="l" rtl="0" fontAlgn="t"/>
                      <a:r>
                        <a:rPr lang="es-PE" sz="900" b="0" i="0" u="none" strike="noStrike" dirty="0">
                          <a:solidFill>
                            <a:srgbClr val="000000"/>
                          </a:solidFill>
                          <a:effectLst/>
                          <a:latin typeface="Corbel" panose="020B0503020204020204" pitchFamily="34" charset="0"/>
                        </a:rPr>
                        <a:t>Chulucanas, La Matanza</a:t>
                      </a:r>
                    </a:p>
                  </a:txBody>
                  <a:tcPr marL="8901" marR="8901" marT="8901"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extLst>
                  <a:ext uri="{0D108BD9-81ED-4DB2-BD59-A6C34878D82A}">
                    <a16:rowId xmlns:a16="http://schemas.microsoft.com/office/drawing/2014/main" val="2222576197"/>
                  </a:ext>
                </a:extLst>
              </a:tr>
              <a:tr h="121598">
                <a:tc>
                  <a:txBody>
                    <a:bodyPr/>
                    <a:lstStyle/>
                    <a:p>
                      <a:pPr algn="l" fontAlgn="t"/>
                      <a:r>
                        <a:rPr lang="es-PE" sz="900" b="0" i="0" u="none" strike="noStrike">
                          <a:solidFill>
                            <a:srgbClr val="000000"/>
                          </a:solidFill>
                          <a:effectLst/>
                          <a:latin typeface="Corbel" panose="020B0503020204020204" pitchFamily="34" charset="0"/>
                        </a:rPr>
                        <a:t> </a:t>
                      </a:r>
                    </a:p>
                  </a:txBody>
                  <a:tcPr marL="8901" marR="8901" marT="8901"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a:noFill/>
                    </a:lnT>
                    <a:lnB>
                      <a:noFill/>
                    </a:lnB>
                  </a:tcPr>
                </a:tc>
                <a:tc>
                  <a:txBody>
                    <a:bodyPr/>
                    <a:lstStyle/>
                    <a:p>
                      <a:pPr algn="l" fontAlgn="t"/>
                      <a:r>
                        <a:rPr lang="es-PE" sz="900" b="0" i="0" u="none" strike="noStrike">
                          <a:solidFill>
                            <a:srgbClr val="000000"/>
                          </a:solidFill>
                          <a:effectLst/>
                          <a:latin typeface="Corbel" panose="020B0503020204020204" pitchFamily="34" charset="0"/>
                        </a:rPr>
                        <a:t>Paita</a:t>
                      </a:r>
                    </a:p>
                  </a:txBody>
                  <a:tcPr marL="8901" marR="8901" marT="8901"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tc>
                  <a:txBody>
                    <a:bodyPr/>
                    <a:lstStyle/>
                    <a:p>
                      <a:pPr algn="l" rtl="0" fontAlgn="t"/>
                      <a:r>
                        <a:rPr lang="es-PE" sz="900" b="0" i="0" u="none" strike="noStrike">
                          <a:solidFill>
                            <a:srgbClr val="000000"/>
                          </a:solidFill>
                          <a:effectLst/>
                          <a:latin typeface="Corbel" panose="020B0503020204020204" pitchFamily="34" charset="0"/>
                        </a:rPr>
                        <a:t>Colan, Paita</a:t>
                      </a:r>
                    </a:p>
                  </a:txBody>
                  <a:tcPr marL="8901" marR="8901" marT="8901"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extLst>
                  <a:ext uri="{0D108BD9-81ED-4DB2-BD59-A6C34878D82A}">
                    <a16:rowId xmlns:a16="http://schemas.microsoft.com/office/drawing/2014/main" val="1828308789"/>
                  </a:ext>
                </a:extLst>
              </a:tr>
              <a:tr h="194557">
                <a:tc>
                  <a:txBody>
                    <a:bodyPr/>
                    <a:lstStyle/>
                    <a:p>
                      <a:pPr algn="l" fontAlgn="t"/>
                      <a:r>
                        <a:rPr lang="es-PE" sz="900" b="0" i="0" u="none" strike="noStrike">
                          <a:solidFill>
                            <a:srgbClr val="000000"/>
                          </a:solidFill>
                          <a:effectLst/>
                          <a:latin typeface="Corbel" panose="020B0503020204020204" pitchFamily="34" charset="0"/>
                        </a:rPr>
                        <a:t> </a:t>
                      </a:r>
                    </a:p>
                  </a:txBody>
                  <a:tcPr marL="8901" marR="8901" marT="8901"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a:noFill/>
                    </a:lnT>
                    <a:lnB>
                      <a:noFill/>
                    </a:lnB>
                  </a:tcPr>
                </a:tc>
                <a:tc>
                  <a:txBody>
                    <a:bodyPr/>
                    <a:lstStyle/>
                    <a:p>
                      <a:pPr algn="l" fontAlgn="t"/>
                      <a:r>
                        <a:rPr lang="es-PE" sz="900" b="0" i="0" u="none" strike="noStrike">
                          <a:solidFill>
                            <a:srgbClr val="000000"/>
                          </a:solidFill>
                          <a:effectLst/>
                          <a:latin typeface="Corbel" panose="020B0503020204020204" pitchFamily="34" charset="0"/>
                        </a:rPr>
                        <a:t>Sullana</a:t>
                      </a:r>
                    </a:p>
                  </a:txBody>
                  <a:tcPr marL="8901" marR="8901" marT="8901"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tc>
                  <a:txBody>
                    <a:bodyPr/>
                    <a:lstStyle/>
                    <a:p>
                      <a:pPr algn="l" rtl="0" fontAlgn="t"/>
                      <a:r>
                        <a:rPr lang="es-PE" sz="900" b="0" i="0" u="none" strike="noStrike">
                          <a:solidFill>
                            <a:srgbClr val="000000"/>
                          </a:solidFill>
                          <a:effectLst/>
                          <a:latin typeface="Corbel" panose="020B0503020204020204" pitchFamily="34" charset="0"/>
                        </a:rPr>
                        <a:t>Bellavista, Ignacio Escudero, Marcavelica, Querecotillo, Sullana</a:t>
                      </a:r>
                    </a:p>
                  </a:txBody>
                  <a:tcPr marL="8901" marR="8901" marT="8901"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extLst>
                  <a:ext uri="{0D108BD9-81ED-4DB2-BD59-A6C34878D82A}">
                    <a16:rowId xmlns:a16="http://schemas.microsoft.com/office/drawing/2014/main" val="386949492"/>
                  </a:ext>
                </a:extLst>
              </a:tr>
              <a:tr h="121598">
                <a:tc>
                  <a:txBody>
                    <a:bodyPr/>
                    <a:lstStyle/>
                    <a:p>
                      <a:pPr algn="l" fontAlgn="t"/>
                      <a:r>
                        <a:rPr lang="es-PE" sz="900" b="0" i="0" u="none" strike="noStrike">
                          <a:solidFill>
                            <a:srgbClr val="000000"/>
                          </a:solidFill>
                          <a:effectLst/>
                          <a:latin typeface="Corbel" panose="020B0503020204020204" pitchFamily="34" charset="0"/>
                        </a:rPr>
                        <a:t> </a:t>
                      </a:r>
                    </a:p>
                  </a:txBody>
                  <a:tcPr marL="8901" marR="8901" marT="8901"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a:noFill/>
                    </a:lnT>
                    <a:lnB w="6350" cap="flat" cmpd="sng" algn="ctr">
                      <a:solidFill>
                        <a:srgbClr val="D2DDDA"/>
                      </a:solidFill>
                      <a:prstDash val="solid"/>
                      <a:round/>
                      <a:headEnd type="none" w="med" len="med"/>
                      <a:tailEnd type="none" w="med" len="med"/>
                    </a:lnB>
                  </a:tcPr>
                </a:tc>
                <a:tc>
                  <a:txBody>
                    <a:bodyPr/>
                    <a:lstStyle/>
                    <a:p>
                      <a:pPr algn="l" fontAlgn="t"/>
                      <a:r>
                        <a:rPr lang="es-PE" sz="900" b="0" i="0" u="none" strike="noStrike">
                          <a:solidFill>
                            <a:srgbClr val="000000"/>
                          </a:solidFill>
                          <a:effectLst/>
                          <a:latin typeface="Corbel" panose="020B0503020204020204" pitchFamily="34" charset="0"/>
                        </a:rPr>
                        <a:t>Talara</a:t>
                      </a:r>
                    </a:p>
                  </a:txBody>
                  <a:tcPr marL="8901" marR="8901" marT="8901"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tc>
                  <a:txBody>
                    <a:bodyPr/>
                    <a:lstStyle/>
                    <a:p>
                      <a:pPr algn="l" rtl="0" fontAlgn="t"/>
                      <a:r>
                        <a:rPr lang="es-PE" sz="900" b="0" i="0" u="none" strike="noStrike" dirty="0">
                          <a:solidFill>
                            <a:srgbClr val="000000"/>
                          </a:solidFill>
                          <a:effectLst/>
                          <a:latin typeface="Corbel" panose="020B0503020204020204" pitchFamily="34" charset="0"/>
                        </a:rPr>
                        <a:t>El Alto, </a:t>
                      </a:r>
                      <a:r>
                        <a:rPr lang="es-PE" sz="900" b="0" i="0" u="none" strike="noStrike" dirty="0" err="1">
                          <a:solidFill>
                            <a:srgbClr val="000000"/>
                          </a:solidFill>
                          <a:effectLst/>
                          <a:latin typeface="Corbel" panose="020B0503020204020204" pitchFamily="34" charset="0"/>
                        </a:rPr>
                        <a:t>Máncora</a:t>
                      </a:r>
                      <a:r>
                        <a:rPr lang="es-PE" sz="900" b="0" i="0" u="none" strike="noStrike" dirty="0">
                          <a:solidFill>
                            <a:srgbClr val="000000"/>
                          </a:solidFill>
                          <a:effectLst/>
                          <a:latin typeface="Corbel" panose="020B0503020204020204" pitchFamily="34" charset="0"/>
                        </a:rPr>
                        <a:t>, </a:t>
                      </a:r>
                      <a:r>
                        <a:rPr lang="es-PE" sz="900" b="0" i="0" u="none" strike="noStrike" dirty="0" err="1">
                          <a:solidFill>
                            <a:srgbClr val="000000"/>
                          </a:solidFill>
                          <a:effectLst/>
                          <a:latin typeface="Corbel" panose="020B0503020204020204" pitchFamily="34" charset="0"/>
                        </a:rPr>
                        <a:t>Pariñas</a:t>
                      </a:r>
                      <a:endParaRPr lang="es-PE" sz="900" b="0" i="0" u="none" strike="noStrike" dirty="0">
                        <a:solidFill>
                          <a:srgbClr val="000000"/>
                        </a:solidFill>
                        <a:effectLst/>
                        <a:latin typeface="Corbel" panose="020B0503020204020204" pitchFamily="34" charset="0"/>
                      </a:endParaRPr>
                    </a:p>
                  </a:txBody>
                  <a:tcPr marL="8901" marR="8901" marT="8901"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extLst>
                  <a:ext uri="{0D108BD9-81ED-4DB2-BD59-A6C34878D82A}">
                    <a16:rowId xmlns:a16="http://schemas.microsoft.com/office/drawing/2014/main" val="3982467249"/>
                  </a:ext>
                </a:extLst>
              </a:tr>
            </a:tbl>
          </a:graphicData>
        </a:graphic>
      </p:graphicFrame>
      <p:graphicFrame>
        <p:nvGraphicFramePr>
          <p:cNvPr id="11" name="Tabla 10"/>
          <p:cNvGraphicFramePr>
            <a:graphicFrameLocks noGrp="1"/>
          </p:cNvGraphicFramePr>
          <p:nvPr/>
        </p:nvGraphicFramePr>
        <p:xfrm>
          <a:off x="8478879" y="1255774"/>
          <a:ext cx="3417558" cy="4878819"/>
        </p:xfrm>
        <a:graphic>
          <a:graphicData uri="http://schemas.openxmlformats.org/drawingml/2006/table">
            <a:tbl>
              <a:tblPr/>
              <a:tblGrid>
                <a:gridCol w="762281">
                  <a:extLst>
                    <a:ext uri="{9D8B030D-6E8A-4147-A177-3AD203B41FA5}">
                      <a16:colId xmlns:a16="http://schemas.microsoft.com/office/drawing/2014/main" val="2236098647"/>
                    </a:ext>
                  </a:extLst>
                </a:gridCol>
                <a:gridCol w="762281">
                  <a:extLst>
                    <a:ext uri="{9D8B030D-6E8A-4147-A177-3AD203B41FA5}">
                      <a16:colId xmlns:a16="http://schemas.microsoft.com/office/drawing/2014/main" val="3065451461"/>
                    </a:ext>
                  </a:extLst>
                </a:gridCol>
                <a:gridCol w="1892996">
                  <a:extLst>
                    <a:ext uri="{9D8B030D-6E8A-4147-A177-3AD203B41FA5}">
                      <a16:colId xmlns:a16="http://schemas.microsoft.com/office/drawing/2014/main" val="2176345190"/>
                    </a:ext>
                  </a:extLst>
                </a:gridCol>
              </a:tblGrid>
              <a:tr h="73515">
                <a:tc>
                  <a:txBody>
                    <a:bodyPr/>
                    <a:lstStyle/>
                    <a:p>
                      <a:pPr algn="l" rtl="0" fontAlgn="t"/>
                      <a:r>
                        <a:rPr lang="es-PE" sz="900" b="1" i="0" u="none" strike="noStrike">
                          <a:solidFill>
                            <a:srgbClr val="000000"/>
                          </a:solidFill>
                          <a:effectLst/>
                          <a:latin typeface="Corbel" panose="020B0503020204020204" pitchFamily="34" charset="0"/>
                        </a:rPr>
                        <a:t>Dpto.</a:t>
                      </a:r>
                    </a:p>
                  </a:txBody>
                  <a:tcPr marL="7977" marR="7977" marT="7977"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solidFill>
                      <a:srgbClr val="D2DDDA"/>
                    </a:solidFill>
                  </a:tcPr>
                </a:tc>
                <a:tc>
                  <a:txBody>
                    <a:bodyPr/>
                    <a:lstStyle/>
                    <a:p>
                      <a:pPr algn="l" rtl="0" fontAlgn="t"/>
                      <a:r>
                        <a:rPr lang="es-PE" sz="900" b="1" i="0" u="none" strike="noStrike">
                          <a:solidFill>
                            <a:srgbClr val="000000"/>
                          </a:solidFill>
                          <a:effectLst/>
                          <a:latin typeface="Corbel" panose="020B0503020204020204" pitchFamily="34" charset="0"/>
                        </a:rPr>
                        <a:t>Provincia</a:t>
                      </a:r>
                    </a:p>
                  </a:txBody>
                  <a:tcPr marL="7977" marR="7977" marT="7977"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solidFill>
                      <a:srgbClr val="D2DDDA"/>
                    </a:solidFill>
                  </a:tcPr>
                </a:tc>
                <a:tc>
                  <a:txBody>
                    <a:bodyPr/>
                    <a:lstStyle/>
                    <a:p>
                      <a:pPr algn="l" rtl="0" fontAlgn="t"/>
                      <a:r>
                        <a:rPr lang="es-PE" sz="900" b="1" i="0" u="none" strike="noStrike">
                          <a:solidFill>
                            <a:srgbClr val="000000"/>
                          </a:solidFill>
                          <a:effectLst/>
                          <a:latin typeface="Corbel" panose="020B0503020204020204" pitchFamily="34" charset="0"/>
                        </a:rPr>
                        <a:t>Distrito </a:t>
                      </a:r>
                    </a:p>
                  </a:txBody>
                  <a:tcPr marL="7977" marR="7977" marT="7977"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solidFill>
                      <a:srgbClr val="D2DDDA"/>
                    </a:solidFill>
                  </a:tcPr>
                </a:tc>
                <a:extLst>
                  <a:ext uri="{0D108BD9-81ED-4DB2-BD59-A6C34878D82A}">
                    <a16:rowId xmlns:a16="http://schemas.microsoft.com/office/drawing/2014/main" val="487794394"/>
                  </a:ext>
                </a:extLst>
              </a:tr>
              <a:tr h="73515">
                <a:tc>
                  <a:txBody>
                    <a:bodyPr/>
                    <a:lstStyle/>
                    <a:p>
                      <a:pPr algn="l" fontAlgn="t"/>
                      <a:r>
                        <a:rPr lang="es-PE" sz="900" b="0" i="0" u="none" strike="noStrike">
                          <a:solidFill>
                            <a:srgbClr val="000000"/>
                          </a:solidFill>
                          <a:effectLst/>
                          <a:latin typeface="Corbel" panose="020B0503020204020204" pitchFamily="34" charset="0"/>
                        </a:rPr>
                        <a:t>Puno</a:t>
                      </a:r>
                    </a:p>
                  </a:txBody>
                  <a:tcPr marL="7977" marR="7977" marT="7977"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a:noFill/>
                    </a:lnB>
                  </a:tcPr>
                </a:tc>
                <a:tc>
                  <a:txBody>
                    <a:bodyPr/>
                    <a:lstStyle/>
                    <a:p>
                      <a:pPr algn="l" fontAlgn="t"/>
                      <a:r>
                        <a:rPr lang="es-PE" sz="900" b="0" i="0" u="none" strike="noStrike">
                          <a:solidFill>
                            <a:srgbClr val="000000"/>
                          </a:solidFill>
                          <a:effectLst/>
                          <a:latin typeface="Corbel" panose="020B0503020204020204" pitchFamily="34" charset="0"/>
                        </a:rPr>
                        <a:t>Puno</a:t>
                      </a:r>
                    </a:p>
                  </a:txBody>
                  <a:tcPr marL="7977" marR="7977" marT="7977"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tc>
                  <a:txBody>
                    <a:bodyPr/>
                    <a:lstStyle/>
                    <a:p>
                      <a:pPr algn="l" rtl="0" fontAlgn="t"/>
                      <a:r>
                        <a:rPr lang="es-PE" sz="900" b="0" i="0" u="none" strike="noStrike">
                          <a:solidFill>
                            <a:srgbClr val="000000"/>
                          </a:solidFill>
                          <a:effectLst/>
                          <a:latin typeface="Corbel" panose="020B0503020204020204" pitchFamily="34" charset="0"/>
                        </a:rPr>
                        <a:t>Capachica, Chucuito, Puno</a:t>
                      </a:r>
                    </a:p>
                  </a:txBody>
                  <a:tcPr marL="7977" marR="7977" marT="7977"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extLst>
                  <a:ext uri="{0D108BD9-81ED-4DB2-BD59-A6C34878D82A}">
                    <a16:rowId xmlns:a16="http://schemas.microsoft.com/office/drawing/2014/main" val="4290206821"/>
                  </a:ext>
                </a:extLst>
              </a:tr>
              <a:tr h="73515">
                <a:tc>
                  <a:txBody>
                    <a:bodyPr/>
                    <a:lstStyle/>
                    <a:p>
                      <a:pPr algn="l" fontAlgn="t"/>
                      <a:r>
                        <a:rPr lang="es-PE" sz="900" b="0" i="0" u="none" strike="noStrike">
                          <a:solidFill>
                            <a:srgbClr val="000000"/>
                          </a:solidFill>
                          <a:effectLst/>
                          <a:latin typeface="Corbel" panose="020B0503020204020204" pitchFamily="34" charset="0"/>
                        </a:rPr>
                        <a:t> </a:t>
                      </a:r>
                    </a:p>
                  </a:txBody>
                  <a:tcPr marL="7977" marR="7977" marT="7977"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a:noFill/>
                    </a:lnT>
                    <a:lnB>
                      <a:noFill/>
                    </a:lnB>
                  </a:tcPr>
                </a:tc>
                <a:tc>
                  <a:txBody>
                    <a:bodyPr/>
                    <a:lstStyle/>
                    <a:p>
                      <a:pPr algn="l" fontAlgn="t"/>
                      <a:r>
                        <a:rPr lang="es-PE" sz="900" b="0" i="0" u="none" strike="noStrike">
                          <a:solidFill>
                            <a:srgbClr val="000000"/>
                          </a:solidFill>
                          <a:effectLst/>
                          <a:latin typeface="Corbel" panose="020B0503020204020204" pitchFamily="34" charset="0"/>
                        </a:rPr>
                        <a:t>Azángaro</a:t>
                      </a:r>
                    </a:p>
                  </a:txBody>
                  <a:tcPr marL="7977" marR="7977" marT="7977"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tc>
                  <a:txBody>
                    <a:bodyPr/>
                    <a:lstStyle/>
                    <a:p>
                      <a:pPr algn="l" rtl="0" fontAlgn="t"/>
                      <a:r>
                        <a:rPr lang="es-PE" sz="900" b="0" i="0" u="none" strike="noStrike">
                          <a:solidFill>
                            <a:srgbClr val="000000"/>
                          </a:solidFill>
                          <a:effectLst/>
                          <a:latin typeface="Corbel" panose="020B0503020204020204" pitchFamily="34" charset="0"/>
                        </a:rPr>
                        <a:t>Asillo, Azángaro</a:t>
                      </a:r>
                    </a:p>
                  </a:txBody>
                  <a:tcPr marL="7977" marR="7977" marT="7977"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extLst>
                  <a:ext uri="{0D108BD9-81ED-4DB2-BD59-A6C34878D82A}">
                    <a16:rowId xmlns:a16="http://schemas.microsoft.com/office/drawing/2014/main" val="1153260068"/>
                  </a:ext>
                </a:extLst>
              </a:tr>
              <a:tr h="73515">
                <a:tc>
                  <a:txBody>
                    <a:bodyPr/>
                    <a:lstStyle/>
                    <a:p>
                      <a:pPr algn="l" fontAlgn="t"/>
                      <a:r>
                        <a:rPr lang="es-PE" sz="900" b="0" i="0" u="none" strike="noStrike">
                          <a:solidFill>
                            <a:srgbClr val="000000"/>
                          </a:solidFill>
                          <a:effectLst/>
                          <a:latin typeface="Corbel" panose="020B0503020204020204" pitchFamily="34" charset="0"/>
                        </a:rPr>
                        <a:t> </a:t>
                      </a:r>
                    </a:p>
                  </a:txBody>
                  <a:tcPr marL="7977" marR="7977" marT="7977"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a:noFill/>
                    </a:lnT>
                    <a:lnB>
                      <a:noFill/>
                    </a:lnB>
                  </a:tcPr>
                </a:tc>
                <a:tc>
                  <a:txBody>
                    <a:bodyPr/>
                    <a:lstStyle/>
                    <a:p>
                      <a:pPr algn="l" fontAlgn="t"/>
                      <a:r>
                        <a:rPr lang="es-PE" sz="900" b="0" i="0" u="none" strike="noStrike">
                          <a:solidFill>
                            <a:srgbClr val="000000"/>
                          </a:solidFill>
                          <a:effectLst/>
                          <a:latin typeface="Corbel" panose="020B0503020204020204" pitchFamily="34" charset="0"/>
                        </a:rPr>
                        <a:t>Carabaya</a:t>
                      </a:r>
                    </a:p>
                  </a:txBody>
                  <a:tcPr marL="7977" marR="7977" marT="7977"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tc>
                  <a:txBody>
                    <a:bodyPr/>
                    <a:lstStyle/>
                    <a:p>
                      <a:pPr algn="l" rtl="0" fontAlgn="t"/>
                      <a:r>
                        <a:rPr lang="es-PE" sz="900" b="0" i="0" u="none" strike="noStrike">
                          <a:solidFill>
                            <a:srgbClr val="000000"/>
                          </a:solidFill>
                          <a:effectLst/>
                          <a:latin typeface="Corbel" panose="020B0503020204020204" pitchFamily="34" charset="0"/>
                        </a:rPr>
                        <a:t>Ollachea</a:t>
                      </a:r>
                    </a:p>
                  </a:txBody>
                  <a:tcPr marL="7977" marR="7977" marT="7977"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extLst>
                  <a:ext uri="{0D108BD9-81ED-4DB2-BD59-A6C34878D82A}">
                    <a16:rowId xmlns:a16="http://schemas.microsoft.com/office/drawing/2014/main" val="2926026404"/>
                  </a:ext>
                </a:extLst>
              </a:tr>
              <a:tr h="73515">
                <a:tc>
                  <a:txBody>
                    <a:bodyPr/>
                    <a:lstStyle/>
                    <a:p>
                      <a:pPr algn="l" fontAlgn="t"/>
                      <a:r>
                        <a:rPr lang="es-PE" sz="900" b="0" i="0" u="none" strike="noStrike">
                          <a:solidFill>
                            <a:srgbClr val="000000"/>
                          </a:solidFill>
                          <a:effectLst/>
                          <a:latin typeface="Corbel" panose="020B0503020204020204" pitchFamily="34" charset="0"/>
                        </a:rPr>
                        <a:t> </a:t>
                      </a:r>
                    </a:p>
                  </a:txBody>
                  <a:tcPr marL="7977" marR="7977" marT="7977"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a:noFill/>
                    </a:lnT>
                    <a:lnB>
                      <a:noFill/>
                    </a:lnB>
                  </a:tcPr>
                </a:tc>
                <a:tc>
                  <a:txBody>
                    <a:bodyPr/>
                    <a:lstStyle/>
                    <a:p>
                      <a:pPr algn="l" fontAlgn="t"/>
                      <a:r>
                        <a:rPr lang="es-PE" sz="900" b="0" i="0" u="none" strike="noStrike">
                          <a:solidFill>
                            <a:srgbClr val="000000"/>
                          </a:solidFill>
                          <a:effectLst/>
                          <a:latin typeface="Corbel" panose="020B0503020204020204" pitchFamily="34" charset="0"/>
                        </a:rPr>
                        <a:t>Chucuito</a:t>
                      </a:r>
                    </a:p>
                  </a:txBody>
                  <a:tcPr marL="7977" marR="7977" marT="7977"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tc>
                  <a:txBody>
                    <a:bodyPr/>
                    <a:lstStyle/>
                    <a:p>
                      <a:pPr algn="l" rtl="0" fontAlgn="t"/>
                      <a:r>
                        <a:rPr lang="es-PE" sz="900" b="0" i="0" u="none" strike="noStrike">
                          <a:solidFill>
                            <a:srgbClr val="000000"/>
                          </a:solidFill>
                          <a:effectLst/>
                          <a:latin typeface="Corbel" panose="020B0503020204020204" pitchFamily="34" charset="0"/>
                        </a:rPr>
                        <a:t>Juli, Pomata, Zepita</a:t>
                      </a:r>
                    </a:p>
                  </a:txBody>
                  <a:tcPr marL="7977" marR="7977" marT="7977"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extLst>
                  <a:ext uri="{0D108BD9-81ED-4DB2-BD59-A6C34878D82A}">
                    <a16:rowId xmlns:a16="http://schemas.microsoft.com/office/drawing/2014/main" val="802836131"/>
                  </a:ext>
                </a:extLst>
              </a:tr>
              <a:tr h="73515">
                <a:tc>
                  <a:txBody>
                    <a:bodyPr/>
                    <a:lstStyle/>
                    <a:p>
                      <a:pPr algn="l" fontAlgn="t"/>
                      <a:r>
                        <a:rPr lang="es-PE" sz="900" b="0" i="0" u="none" strike="noStrike">
                          <a:solidFill>
                            <a:srgbClr val="000000"/>
                          </a:solidFill>
                          <a:effectLst/>
                          <a:latin typeface="Corbel" panose="020B0503020204020204" pitchFamily="34" charset="0"/>
                        </a:rPr>
                        <a:t> </a:t>
                      </a:r>
                    </a:p>
                  </a:txBody>
                  <a:tcPr marL="7977" marR="7977" marT="7977"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a:noFill/>
                    </a:lnT>
                    <a:lnB>
                      <a:noFill/>
                    </a:lnB>
                  </a:tcPr>
                </a:tc>
                <a:tc>
                  <a:txBody>
                    <a:bodyPr/>
                    <a:lstStyle/>
                    <a:p>
                      <a:pPr algn="l" fontAlgn="t"/>
                      <a:r>
                        <a:rPr lang="es-PE" sz="900" b="0" i="0" u="none" strike="noStrike">
                          <a:solidFill>
                            <a:srgbClr val="000000"/>
                          </a:solidFill>
                          <a:effectLst/>
                          <a:latin typeface="Corbel" panose="020B0503020204020204" pitchFamily="34" charset="0"/>
                        </a:rPr>
                        <a:t>El Collao</a:t>
                      </a:r>
                    </a:p>
                  </a:txBody>
                  <a:tcPr marL="7977" marR="7977" marT="7977"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tc>
                  <a:txBody>
                    <a:bodyPr/>
                    <a:lstStyle/>
                    <a:p>
                      <a:pPr algn="l" rtl="0" fontAlgn="t"/>
                      <a:r>
                        <a:rPr lang="es-PE" sz="900" b="0" i="0" u="none" strike="noStrike">
                          <a:solidFill>
                            <a:srgbClr val="000000"/>
                          </a:solidFill>
                          <a:effectLst/>
                          <a:latin typeface="Corbel" panose="020B0503020204020204" pitchFamily="34" charset="0"/>
                        </a:rPr>
                        <a:t>Ilave, Pilcuyo</a:t>
                      </a:r>
                    </a:p>
                  </a:txBody>
                  <a:tcPr marL="7977" marR="7977" marT="7977"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extLst>
                  <a:ext uri="{0D108BD9-81ED-4DB2-BD59-A6C34878D82A}">
                    <a16:rowId xmlns:a16="http://schemas.microsoft.com/office/drawing/2014/main" val="1787433268"/>
                  </a:ext>
                </a:extLst>
              </a:tr>
              <a:tr h="73515">
                <a:tc>
                  <a:txBody>
                    <a:bodyPr/>
                    <a:lstStyle/>
                    <a:p>
                      <a:pPr algn="l" fontAlgn="t"/>
                      <a:r>
                        <a:rPr lang="es-PE" sz="900" b="0" i="0" u="none" strike="noStrike">
                          <a:solidFill>
                            <a:srgbClr val="000000"/>
                          </a:solidFill>
                          <a:effectLst/>
                          <a:latin typeface="Corbel" panose="020B0503020204020204" pitchFamily="34" charset="0"/>
                        </a:rPr>
                        <a:t> </a:t>
                      </a:r>
                    </a:p>
                  </a:txBody>
                  <a:tcPr marL="7977" marR="7977" marT="7977"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a:noFill/>
                    </a:lnT>
                    <a:lnB>
                      <a:noFill/>
                    </a:lnB>
                  </a:tcPr>
                </a:tc>
                <a:tc>
                  <a:txBody>
                    <a:bodyPr/>
                    <a:lstStyle/>
                    <a:p>
                      <a:pPr algn="l" fontAlgn="t"/>
                      <a:r>
                        <a:rPr lang="es-PE" sz="900" b="0" i="0" u="none" strike="noStrike">
                          <a:solidFill>
                            <a:srgbClr val="000000"/>
                          </a:solidFill>
                          <a:effectLst/>
                          <a:latin typeface="Corbel" panose="020B0503020204020204" pitchFamily="34" charset="0"/>
                        </a:rPr>
                        <a:t>Lampa</a:t>
                      </a:r>
                    </a:p>
                  </a:txBody>
                  <a:tcPr marL="7977" marR="7977" marT="7977"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tc>
                  <a:txBody>
                    <a:bodyPr/>
                    <a:lstStyle/>
                    <a:p>
                      <a:pPr algn="l" rtl="0" fontAlgn="t"/>
                      <a:r>
                        <a:rPr lang="es-PE" sz="900" b="0" i="0" u="none" strike="noStrike">
                          <a:solidFill>
                            <a:srgbClr val="000000"/>
                          </a:solidFill>
                          <a:effectLst/>
                          <a:latin typeface="Corbel" panose="020B0503020204020204" pitchFamily="34" charset="0"/>
                        </a:rPr>
                        <a:t>Cabanilla, Lampa</a:t>
                      </a:r>
                    </a:p>
                  </a:txBody>
                  <a:tcPr marL="7977" marR="7977" marT="7977"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extLst>
                  <a:ext uri="{0D108BD9-81ED-4DB2-BD59-A6C34878D82A}">
                    <a16:rowId xmlns:a16="http://schemas.microsoft.com/office/drawing/2014/main" val="2746112738"/>
                  </a:ext>
                </a:extLst>
              </a:tr>
              <a:tr h="73515">
                <a:tc>
                  <a:txBody>
                    <a:bodyPr/>
                    <a:lstStyle/>
                    <a:p>
                      <a:pPr algn="l" fontAlgn="t"/>
                      <a:r>
                        <a:rPr lang="es-PE" sz="900" b="0" i="0" u="none" strike="noStrike">
                          <a:solidFill>
                            <a:srgbClr val="000000"/>
                          </a:solidFill>
                          <a:effectLst/>
                          <a:latin typeface="Corbel" panose="020B0503020204020204" pitchFamily="34" charset="0"/>
                        </a:rPr>
                        <a:t> </a:t>
                      </a:r>
                    </a:p>
                  </a:txBody>
                  <a:tcPr marL="7977" marR="7977" marT="7977"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a:noFill/>
                    </a:lnT>
                    <a:lnB>
                      <a:noFill/>
                    </a:lnB>
                  </a:tcPr>
                </a:tc>
                <a:tc>
                  <a:txBody>
                    <a:bodyPr/>
                    <a:lstStyle/>
                    <a:p>
                      <a:pPr algn="l" fontAlgn="t"/>
                      <a:r>
                        <a:rPr lang="es-PE" sz="900" b="0" i="0" u="none" strike="noStrike">
                          <a:solidFill>
                            <a:srgbClr val="000000"/>
                          </a:solidFill>
                          <a:effectLst/>
                          <a:latin typeface="Corbel" panose="020B0503020204020204" pitchFamily="34" charset="0"/>
                        </a:rPr>
                        <a:t>San Román</a:t>
                      </a:r>
                    </a:p>
                  </a:txBody>
                  <a:tcPr marL="7977" marR="7977" marT="7977"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tc>
                  <a:txBody>
                    <a:bodyPr/>
                    <a:lstStyle/>
                    <a:p>
                      <a:pPr algn="l" rtl="0" fontAlgn="t"/>
                      <a:r>
                        <a:rPr lang="es-PE" sz="900" b="0" i="0" u="none" strike="noStrike">
                          <a:solidFill>
                            <a:srgbClr val="000000"/>
                          </a:solidFill>
                          <a:effectLst/>
                          <a:latin typeface="Corbel" panose="020B0503020204020204" pitchFamily="34" charset="0"/>
                        </a:rPr>
                        <a:t>Juliaca, San Miguel</a:t>
                      </a:r>
                    </a:p>
                  </a:txBody>
                  <a:tcPr marL="7977" marR="7977" marT="7977"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extLst>
                  <a:ext uri="{0D108BD9-81ED-4DB2-BD59-A6C34878D82A}">
                    <a16:rowId xmlns:a16="http://schemas.microsoft.com/office/drawing/2014/main" val="1956067141"/>
                  </a:ext>
                </a:extLst>
              </a:tr>
              <a:tr h="73515">
                <a:tc>
                  <a:txBody>
                    <a:bodyPr/>
                    <a:lstStyle/>
                    <a:p>
                      <a:pPr algn="l" fontAlgn="t"/>
                      <a:r>
                        <a:rPr lang="es-PE" sz="900" b="0" i="0" u="none" strike="noStrike">
                          <a:solidFill>
                            <a:srgbClr val="000000"/>
                          </a:solidFill>
                          <a:effectLst/>
                          <a:latin typeface="Corbel" panose="020B0503020204020204" pitchFamily="34" charset="0"/>
                        </a:rPr>
                        <a:t> </a:t>
                      </a:r>
                    </a:p>
                  </a:txBody>
                  <a:tcPr marL="7977" marR="7977" marT="7977"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a:noFill/>
                    </a:lnT>
                    <a:lnB>
                      <a:noFill/>
                    </a:lnB>
                  </a:tcPr>
                </a:tc>
                <a:tc>
                  <a:txBody>
                    <a:bodyPr/>
                    <a:lstStyle/>
                    <a:p>
                      <a:pPr algn="l" fontAlgn="t"/>
                      <a:r>
                        <a:rPr lang="es-PE" sz="900" b="0" i="0" u="none" strike="noStrike">
                          <a:solidFill>
                            <a:srgbClr val="000000"/>
                          </a:solidFill>
                          <a:effectLst/>
                          <a:latin typeface="Corbel" panose="020B0503020204020204" pitchFamily="34" charset="0"/>
                        </a:rPr>
                        <a:t>Sandia</a:t>
                      </a:r>
                    </a:p>
                  </a:txBody>
                  <a:tcPr marL="7977" marR="7977" marT="7977"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tc>
                  <a:txBody>
                    <a:bodyPr/>
                    <a:lstStyle/>
                    <a:p>
                      <a:pPr algn="l" rtl="0" fontAlgn="t"/>
                      <a:r>
                        <a:rPr lang="es-MX" sz="900" b="0" i="0" u="none" strike="noStrike">
                          <a:solidFill>
                            <a:srgbClr val="000000"/>
                          </a:solidFill>
                          <a:effectLst/>
                          <a:latin typeface="Corbel" panose="020B0503020204020204" pitchFamily="34" charset="0"/>
                        </a:rPr>
                        <a:t>Quiaca, San Juan Del Oro, Sandia</a:t>
                      </a:r>
                    </a:p>
                  </a:txBody>
                  <a:tcPr marL="7977" marR="7977" marT="7977"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extLst>
                  <a:ext uri="{0D108BD9-81ED-4DB2-BD59-A6C34878D82A}">
                    <a16:rowId xmlns:a16="http://schemas.microsoft.com/office/drawing/2014/main" val="75668227"/>
                  </a:ext>
                </a:extLst>
              </a:tr>
              <a:tr h="73515">
                <a:tc>
                  <a:txBody>
                    <a:bodyPr/>
                    <a:lstStyle/>
                    <a:p>
                      <a:pPr algn="l" fontAlgn="t"/>
                      <a:r>
                        <a:rPr lang="es-PE" sz="900" b="0" i="0" u="none" strike="noStrike">
                          <a:solidFill>
                            <a:srgbClr val="000000"/>
                          </a:solidFill>
                          <a:effectLst/>
                          <a:latin typeface="Corbel" panose="020B0503020204020204" pitchFamily="34" charset="0"/>
                        </a:rPr>
                        <a:t> </a:t>
                      </a:r>
                    </a:p>
                  </a:txBody>
                  <a:tcPr marL="7977" marR="7977" marT="7977"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a:noFill/>
                    </a:lnT>
                    <a:lnB w="6350" cap="flat" cmpd="sng" algn="ctr">
                      <a:solidFill>
                        <a:srgbClr val="D2DDDA"/>
                      </a:solidFill>
                      <a:prstDash val="solid"/>
                      <a:round/>
                      <a:headEnd type="none" w="med" len="med"/>
                      <a:tailEnd type="none" w="med" len="med"/>
                    </a:lnB>
                  </a:tcPr>
                </a:tc>
                <a:tc>
                  <a:txBody>
                    <a:bodyPr/>
                    <a:lstStyle/>
                    <a:p>
                      <a:pPr algn="l" fontAlgn="t"/>
                      <a:r>
                        <a:rPr lang="es-PE" sz="900" b="0" i="0" u="none" strike="noStrike">
                          <a:solidFill>
                            <a:srgbClr val="000000"/>
                          </a:solidFill>
                          <a:effectLst/>
                          <a:latin typeface="Corbel" panose="020B0503020204020204" pitchFamily="34" charset="0"/>
                        </a:rPr>
                        <a:t>Yunguyo</a:t>
                      </a:r>
                    </a:p>
                  </a:txBody>
                  <a:tcPr marL="7977" marR="7977" marT="7977"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tc>
                  <a:txBody>
                    <a:bodyPr/>
                    <a:lstStyle/>
                    <a:p>
                      <a:pPr algn="l" rtl="0" fontAlgn="t"/>
                      <a:r>
                        <a:rPr lang="es-PE" sz="900" b="0" i="0" u="none" strike="noStrike">
                          <a:solidFill>
                            <a:srgbClr val="000000"/>
                          </a:solidFill>
                          <a:effectLst/>
                          <a:latin typeface="Corbel" panose="020B0503020204020204" pitchFamily="34" charset="0"/>
                        </a:rPr>
                        <a:t>Yunguyo</a:t>
                      </a:r>
                    </a:p>
                  </a:txBody>
                  <a:tcPr marL="7977" marR="7977" marT="7977"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extLst>
                  <a:ext uri="{0D108BD9-81ED-4DB2-BD59-A6C34878D82A}">
                    <a16:rowId xmlns:a16="http://schemas.microsoft.com/office/drawing/2014/main" val="3931963251"/>
                  </a:ext>
                </a:extLst>
              </a:tr>
              <a:tr h="73515">
                <a:tc>
                  <a:txBody>
                    <a:bodyPr/>
                    <a:lstStyle/>
                    <a:p>
                      <a:pPr algn="l" fontAlgn="t"/>
                      <a:r>
                        <a:rPr lang="es-PE" sz="900" b="0" i="0" u="none" strike="noStrike">
                          <a:solidFill>
                            <a:srgbClr val="000000"/>
                          </a:solidFill>
                          <a:effectLst/>
                          <a:latin typeface="Corbel" panose="020B0503020204020204" pitchFamily="34" charset="0"/>
                        </a:rPr>
                        <a:t>San Martín</a:t>
                      </a:r>
                    </a:p>
                  </a:txBody>
                  <a:tcPr marL="7977" marR="7977" marT="7977"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a:noFill/>
                    </a:lnB>
                  </a:tcPr>
                </a:tc>
                <a:tc>
                  <a:txBody>
                    <a:bodyPr/>
                    <a:lstStyle/>
                    <a:p>
                      <a:pPr algn="l" fontAlgn="t"/>
                      <a:r>
                        <a:rPr lang="es-PE" sz="900" b="0" i="0" u="none" strike="noStrike">
                          <a:solidFill>
                            <a:srgbClr val="000000"/>
                          </a:solidFill>
                          <a:effectLst/>
                          <a:latin typeface="Corbel" panose="020B0503020204020204" pitchFamily="34" charset="0"/>
                        </a:rPr>
                        <a:t>Moyobamba</a:t>
                      </a:r>
                    </a:p>
                  </a:txBody>
                  <a:tcPr marL="7977" marR="7977" marT="7977"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tc>
                  <a:txBody>
                    <a:bodyPr/>
                    <a:lstStyle/>
                    <a:p>
                      <a:pPr algn="l" rtl="0" fontAlgn="t"/>
                      <a:r>
                        <a:rPr lang="es-PE" sz="900" b="0" i="0" u="none" strike="noStrike">
                          <a:solidFill>
                            <a:srgbClr val="000000"/>
                          </a:solidFill>
                          <a:effectLst/>
                          <a:latin typeface="Corbel" panose="020B0503020204020204" pitchFamily="34" charset="0"/>
                        </a:rPr>
                        <a:t>Moyobamba, Soritor</a:t>
                      </a:r>
                    </a:p>
                  </a:txBody>
                  <a:tcPr marL="7977" marR="7977" marT="7977"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extLst>
                  <a:ext uri="{0D108BD9-81ED-4DB2-BD59-A6C34878D82A}">
                    <a16:rowId xmlns:a16="http://schemas.microsoft.com/office/drawing/2014/main" val="3896653990"/>
                  </a:ext>
                </a:extLst>
              </a:tr>
              <a:tr h="130076">
                <a:tc>
                  <a:txBody>
                    <a:bodyPr/>
                    <a:lstStyle/>
                    <a:p>
                      <a:pPr algn="l" fontAlgn="t"/>
                      <a:r>
                        <a:rPr lang="es-PE" sz="900" b="0" i="0" u="none" strike="noStrike">
                          <a:solidFill>
                            <a:srgbClr val="000000"/>
                          </a:solidFill>
                          <a:effectLst/>
                          <a:latin typeface="Corbel" panose="020B0503020204020204" pitchFamily="34" charset="0"/>
                        </a:rPr>
                        <a:t> </a:t>
                      </a:r>
                    </a:p>
                  </a:txBody>
                  <a:tcPr marL="7977" marR="7977" marT="7977"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a:noFill/>
                    </a:lnT>
                    <a:lnB>
                      <a:noFill/>
                    </a:lnB>
                  </a:tcPr>
                </a:tc>
                <a:tc>
                  <a:txBody>
                    <a:bodyPr/>
                    <a:lstStyle/>
                    <a:p>
                      <a:pPr algn="l" fontAlgn="t"/>
                      <a:r>
                        <a:rPr lang="es-PE" sz="900" b="0" i="0" u="none" strike="noStrike">
                          <a:solidFill>
                            <a:srgbClr val="000000"/>
                          </a:solidFill>
                          <a:effectLst/>
                          <a:latin typeface="Corbel" panose="020B0503020204020204" pitchFamily="34" charset="0"/>
                        </a:rPr>
                        <a:t>Bellavista</a:t>
                      </a:r>
                    </a:p>
                  </a:txBody>
                  <a:tcPr marL="7977" marR="7977" marT="7977"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tc>
                  <a:txBody>
                    <a:bodyPr/>
                    <a:lstStyle/>
                    <a:p>
                      <a:pPr algn="l" rtl="0" fontAlgn="t"/>
                      <a:r>
                        <a:rPr lang="it-IT" sz="900" b="0" i="0" u="none" strike="noStrike">
                          <a:solidFill>
                            <a:srgbClr val="000000"/>
                          </a:solidFill>
                          <a:effectLst/>
                          <a:latin typeface="Corbel" panose="020B0503020204020204" pitchFamily="34" charset="0"/>
                        </a:rPr>
                        <a:t>Alto Biavo, Bajo Biavo, Bellavista, San Rafael</a:t>
                      </a:r>
                    </a:p>
                  </a:txBody>
                  <a:tcPr marL="7977" marR="7977" marT="7977"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extLst>
                  <a:ext uri="{0D108BD9-81ED-4DB2-BD59-A6C34878D82A}">
                    <a16:rowId xmlns:a16="http://schemas.microsoft.com/office/drawing/2014/main" val="1184911467"/>
                  </a:ext>
                </a:extLst>
              </a:tr>
              <a:tr h="73515">
                <a:tc>
                  <a:txBody>
                    <a:bodyPr/>
                    <a:lstStyle/>
                    <a:p>
                      <a:pPr algn="l" fontAlgn="t"/>
                      <a:r>
                        <a:rPr lang="es-PE" sz="900" b="0" i="0" u="none" strike="noStrike">
                          <a:solidFill>
                            <a:srgbClr val="000000"/>
                          </a:solidFill>
                          <a:effectLst/>
                          <a:latin typeface="Corbel" panose="020B0503020204020204" pitchFamily="34" charset="0"/>
                        </a:rPr>
                        <a:t> </a:t>
                      </a:r>
                    </a:p>
                  </a:txBody>
                  <a:tcPr marL="7977" marR="7977" marT="7977"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a:noFill/>
                    </a:lnT>
                    <a:lnB>
                      <a:noFill/>
                    </a:lnB>
                  </a:tcPr>
                </a:tc>
                <a:tc>
                  <a:txBody>
                    <a:bodyPr/>
                    <a:lstStyle/>
                    <a:p>
                      <a:pPr algn="l" fontAlgn="t"/>
                      <a:r>
                        <a:rPr lang="es-PE" sz="900" b="0" i="0" u="none" strike="noStrike">
                          <a:solidFill>
                            <a:srgbClr val="000000"/>
                          </a:solidFill>
                          <a:effectLst/>
                          <a:latin typeface="Corbel" panose="020B0503020204020204" pitchFamily="34" charset="0"/>
                        </a:rPr>
                        <a:t>Huallaga</a:t>
                      </a:r>
                    </a:p>
                  </a:txBody>
                  <a:tcPr marL="7977" marR="7977" marT="7977"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tc>
                  <a:txBody>
                    <a:bodyPr/>
                    <a:lstStyle/>
                    <a:p>
                      <a:pPr algn="l" rtl="0" fontAlgn="t"/>
                      <a:r>
                        <a:rPr lang="es-PE" sz="900" b="0" i="0" u="none" strike="noStrike">
                          <a:solidFill>
                            <a:srgbClr val="000000"/>
                          </a:solidFill>
                          <a:effectLst/>
                          <a:latin typeface="Corbel" panose="020B0503020204020204" pitchFamily="34" charset="0"/>
                        </a:rPr>
                        <a:t>Alto Saposoa, Sacanche</a:t>
                      </a:r>
                    </a:p>
                  </a:txBody>
                  <a:tcPr marL="7977" marR="7977" marT="7977"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extLst>
                  <a:ext uri="{0D108BD9-81ED-4DB2-BD59-A6C34878D82A}">
                    <a16:rowId xmlns:a16="http://schemas.microsoft.com/office/drawing/2014/main" val="460225473"/>
                  </a:ext>
                </a:extLst>
              </a:tr>
              <a:tr h="73515">
                <a:tc>
                  <a:txBody>
                    <a:bodyPr/>
                    <a:lstStyle/>
                    <a:p>
                      <a:pPr algn="l" fontAlgn="t"/>
                      <a:r>
                        <a:rPr lang="es-PE" sz="900" b="0" i="0" u="none" strike="noStrike">
                          <a:solidFill>
                            <a:srgbClr val="000000"/>
                          </a:solidFill>
                          <a:effectLst/>
                          <a:latin typeface="Corbel" panose="020B0503020204020204" pitchFamily="34" charset="0"/>
                        </a:rPr>
                        <a:t> </a:t>
                      </a:r>
                    </a:p>
                  </a:txBody>
                  <a:tcPr marL="7977" marR="7977" marT="7977"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a:noFill/>
                    </a:lnT>
                    <a:lnB>
                      <a:noFill/>
                    </a:lnB>
                  </a:tcPr>
                </a:tc>
                <a:tc>
                  <a:txBody>
                    <a:bodyPr/>
                    <a:lstStyle/>
                    <a:p>
                      <a:pPr algn="l" fontAlgn="t"/>
                      <a:r>
                        <a:rPr lang="es-PE" sz="900" b="0" i="0" u="none" strike="noStrike">
                          <a:solidFill>
                            <a:srgbClr val="000000"/>
                          </a:solidFill>
                          <a:effectLst/>
                          <a:latin typeface="Corbel" panose="020B0503020204020204" pitchFamily="34" charset="0"/>
                        </a:rPr>
                        <a:t>Lamas</a:t>
                      </a:r>
                    </a:p>
                  </a:txBody>
                  <a:tcPr marL="7977" marR="7977" marT="7977"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tc>
                  <a:txBody>
                    <a:bodyPr/>
                    <a:lstStyle/>
                    <a:p>
                      <a:pPr algn="l" rtl="0" fontAlgn="t"/>
                      <a:r>
                        <a:rPr lang="es-PE" sz="900" b="0" i="0" u="none" strike="noStrike">
                          <a:solidFill>
                            <a:srgbClr val="000000"/>
                          </a:solidFill>
                          <a:effectLst/>
                          <a:latin typeface="Corbel" panose="020B0503020204020204" pitchFamily="34" charset="0"/>
                        </a:rPr>
                        <a:t>Alonso de Alvarado, Tabalosos</a:t>
                      </a:r>
                    </a:p>
                  </a:txBody>
                  <a:tcPr marL="7977" marR="7977" marT="7977"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extLst>
                  <a:ext uri="{0D108BD9-81ED-4DB2-BD59-A6C34878D82A}">
                    <a16:rowId xmlns:a16="http://schemas.microsoft.com/office/drawing/2014/main" val="3888633830"/>
                  </a:ext>
                </a:extLst>
              </a:tr>
              <a:tr h="130076">
                <a:tc>
                  <a:txBody>
                    <a:bodyPr/>
                    <a:lstStyle/>
                    <a:p>
                      <a:pPr algn="l" fontAlgn="t"/>
                      <a:r>
                        <a:rPr lang="es-PE" sz="900" b="0" i="0" u="none" strike="noStrike">
                          <a:solidFill>
                            <a:srgbClr val="000000"/>
                          </a:solidFill>
                          <a:effectLst/>
                          <a:latin typeface="Corbel" panose="020B0503020204020204" pitchFamily="34" charset="0"/>
                        </a:rPr>
                        <a:t> </a:t>
                      </a:r>
                    </a:p>
                  </a:txBody>
                  <a:tcPr marL="7977" marR="7977" marT="7977"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a:noFill/>
                    </a:lnT>
                    <a:lnB>
                      <a:noFill/>
                    </a:lnB>
                  </a:tcPr>
                </a:tc>
                <a:tc>
                  <a:txBody>
                    <a:bodyPr/>
                    <a:lstStyle/>
                    <a:p>
                      <a:pPr algn="l" fontAlgn="t"/>
                      <a:r>
                        <a:rPr lang="es-PE" sz="900" b="0" i="0" u="none" strike="noStrike">
                          <a:solidFill>
                            <a:srgbClr val="000000"/>
                          </a:solidFill>
                          <a:effectLst/>
                          <a:latin typeface="Corbel" panose="020B0503020204020204" pitchFamily="34" charset="0"/>
                        </a:rPr>
                        <a:t>Mariscal Cáceres</a:t>
                      </a:r>
                    </a:p>
                  </a:txBody>
                  <a:tcPr marL="7977" marR="7977" marT="7977"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tc>
                  <a:txBody>
                    <a:bodyPr/>
                    <a:lstStyle/>
                    <a:p>
                      <a:pPr algn="l" rtl="0" fontAlgn="t"/>
                      <a:r>
                        <a:rPr lang="es-PE" sz="900" b="0" i="0" u="none" strike="noStrike">
                          <a:solidFill>
                            <a:srgbClr val="000000"/>
                          </a:solidFill>
                          <a:effectLst/>
                          <a:latin typeface="Corbel" panose="020B0503020204020204" pitchFamily="34" charset="0"/>
                        </a:rPr>
                        <a:t>Campanilla, Huicungo, Juanjuí</a:t>
                      </a:r>
                    </a:p>
                  </a:txBody>
                  <a:tcPr marL="7977" marR="7977" marT="7977"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extLst>
                  <a:ext uri="{0D108BD9-81ED-4DB2-BD59-A6C34878D82A}">
                    <a16:rowId xmlns:a16="http://schemas.microsoft.com/office/drawing/2014/main" val="3879233673"/>
                  </a:ext>
                </a:extLst>
              </a:tr>
              <a:tr h="73515">
                <a:tc>
                  <a:txBody>
                    <a:bodyPr/>
                    <a:lstStyle/>
                    <a:p>
                      <a:pPr algn="l" fontAlgn="t"/>
                      <a:r>
                        <a:rPr lang="es-PE" sz="900" b="0" i="0" u="none" strike="noStrike">
                          <a:solidFill>
                            <a:srgbClr val="000000"/>
                          </a:solidFill>
                          <a:effectLst/>
                          <a:latin typeface="Corbel" panose="020B0503020204020204" pitchFamily="34" charset="0"/>
                        </a:rPr>
                        <a:t> </a:t>
                      </a:r>
                    </a:p>
                  </a:txBody>
                  <a:tcPr marL="7977" marR="7977" marT="7977"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a:noFill/>
                    </a:lnT>
                    <a:lnB>
                      <a:noFill/>
                    </a:lnB>
                  </a:tcPr>
                </a:tc>
                <a:tc>
                  <a:txBody>
                    <a:bodyPr/>
                    <a:lstStyle/>
                    <a:p>
                      <a:pPr algn="l" fontAlgn="t"/>
                      <a:r>
                        <a:rPr lang="es-PE" sz="900" b="0" i="0" u="none" strike="noStrike">
                          <a:solidFill>
                            <a:srgbClr val="000000"/>
                          </a:solidFill>
                          <a:effectLst/>
                          <a:latin typeface="Corbel" panose="020B0503020204020204" pitchFamily="34" charset="0"/>
                        </a:rPr>
                        <a:t>Picota</a:t>
                      </a:r>
                    </a:p>
                  </a:txBody>
                  <a:tcPr marL="7977" marR="7977" marT="7977"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tc>
                  <a:txBody>
                    <a:bodyPr/>
                    <a:lstStyle/>
                    <a:p>
                      <a:pPr algn="l" rtl="0" fontAlgn="t"/>
                      <a:r>
                        <a:rPr lang="es-PE" sz="900" b="0" i="0" u="none" strike="noStrike">
                          <a:solidFill>
                            <a:srgbClr val="000000"/>
                          </a:solidFill>
                          <a:effectLst/>
                          <a:latin typeface="Corbel" panose="020B0503020204020204" pitchFamily="34" charset="0"/>
                        </a:rPr>
                        <a:t>Buenos Aires, Picota, Pucacaca</a:t>
                      </a:r>
                    </a:p>
                  </a:txBody>
                  <a:tcPr marL="7977" marR="7977" marT="7977"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extLst>
                  <a:ext uri="{0D108BD9-81ED-4DB2-BD59-A6C34878D82A}">
                    <a16:rowId xmlns:a16="http://schemas.microsoft.com/office/drawing/2014/main" val="1375657213"/>
                  </a:ext>
                </a:extLst>
              </a:tr>
              <a:tr h="193276">
                <a:tc>
                  <a:txBody>
                    <a:bodyPr/>
                    <a:lstStyle/>
                    <a:p>
                      <a:pPr algn="l" fontAlgn="t"/>
                      <a:r>
                        <a:rPr lang="es-PE" sz="900" b="0" i="0" u="none" strike="noStrike">
                          <a:solidFill>
                            <a:srgbClr val="000000"/>
                          </a:solidFill>
                          <a:effectLst/>
                          <a:latin typeface="Corbel" panose="020B0503020204020204" pitchFamily="34" charset="0"/>
                        </a:rPr>
                        <a:t> </a:t>
                      </a:r>
                    </a:p>
                  </a:txBody>
                  <a:tcPr marL="7977" marR="7977" marT="7977"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a:noFill/>
                    </a:lnT>
                    <a:lnB>
                      <a:noFill/>
                    </a:lnB>
                  </a:tcPr>
                </a:tc>
                <a:tc>
                  <a:txBody>
                    <a:bodyPr/>
                    <a:lstStyle/>
                    <a:p>
                      <a:pPr algn="l" fontAlgn="t"/>
                      <a:r>
                        <a:rPr lang="es-PE" sz="900" b="0" i="0" u="none" strike="noStrike">
                          <a:solidFill>
                            <a:srgbClr val="000000"/>
                          </a:solidFill>
                          <a:effectLst/>
                          <a:latin typeface="Corbel" panose="020B0503020204020204" pitchFamily="34" charset="0"/>
                        </a:rPr>
                        <a:t>Rioja</a:t>
                      </a:r>
                    </a:p>
                  </a:txBody>
                  <a:tcPr marL="7977" marR="7977" marT="7977"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tc>
                  <a:txBody>
                    <a:bodyPr/>
                    <a:lstStyle/>
                    <a:p>
                      <a:pPr algn="l" rtl="0" fontAlgn="t"/>
                      <a:r>
                        <a:rPr lang="es-PE" sz="900" b="0" i="0" u="none" strike="noStrike">
                          <a:solidFill>
                            <a:srgbClr val="000000"/>
                          </a:solidFill>
                          <a:effectLst/>
                          <a:latin typeface="Corbel" panose="020B0503020204020204" pitchFamily="34" charset="0"/>
                        </a:rPr>
                        <a:t>Elias Soplín Vargas, Nueva Cajamarca, Pardo Miguel, Rioja, San Fernando</a:t>
                      </a:r>
                    </a:p>
                  </a:txBody>
                  <a:tcPr marL="7977" marR="7977" marT="7977"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extLst>
                  <a:ext uri="{0D108BD9-81ED-4DB2-BD59-A6C34878D82A}">
                    <a16:rowId xmlns:a16="http://schemas.microsoft.com/office/drawing/2014/main" val="3068135545"/>
                  </a:ext>
                </a:extLst>
              </a:tr>
              <a:tr h="73515">
                <a:tc>
                  <a:txBody>
                    <a:bodyPr/>
                    <a:lstStyle/>
                    <a:p>
                      <a:pPr algn="l" fontAlgn="t"/>
                      <a:r>
                        <a:rPr lang="es-PE" sz="900" b="0" i="0" u="none" strike="noStrike">
                          <a:solidFill>
                            <a:srgbClr val="000000"/>
                          </a:solidFill>
                          <a:effectLst/>
                          <a:latin typeface="Corbel" panose="020B0503020204020204" pitchFamily="34" charset="0"/>
                        </a:rPr>
                        <a:t> </a:t>
                      </a:r>
                    </a:p>
                  </a:txBody>
                  <a:tcPr marL="7977" marR="7977" marT="7977"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a:noFill/>
                    </a:lnT>
                    <a:lnB>
                      <a:noFill/>
                    </a:lnB>
                  </a:tcPr>
                </a:tc>
                <a:tc>
                  <a:txBody>
                    <a:bodyPr/>
                    <a:lstStyle/>
                    <a:p>
                      <a:pPr algn="l" fontAlgn="t"/>
                      <a:r>
                        <a:rPr lang="es-PE" sz="900" b="0" i="0" u="none" strike="noStrike">
                          <a:solidFill>
                            <a:srgbClr val="000000"/>
                          </a:solidFill>
                          <a:effectLst/>
                          <a:latin typeface="Corbel" panose="020B0503020204020204" pitchFamily="34" charset="0"/>
                        </a:rPr>
                        <a:t>San Martín</a:t>
                      </a:r>
                    </a:p>
                  </a:txBody>
                  <a:tcPr marL="7977" marR="7977" marT="7977"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tc>
                  <a:txBody>
                    <a:bodyPr/>
                    <a:lstStyle/>
                    <a:p>
                      <a:pPr algn="l" rtl="0" fontAlgn="t"/>
                      <a:r>
                        <a:rPr lang="es-PE" sz="900" b="0" i="0" u="none" strike="noStrike">
                          <a:solidFill>
                            <a:srgbClr val="000000"/>
                          </a:solidFill>
                          <a:effectLst/>
                          <a:latin typeface="Corbel" panose="020B0503020204020204" pitchFamily="34" charset="0"/>
                        </a:rPr>
                        <a:t>Morales, Tarapoto</a:t>
                      </a:r>
                    </a:p>
                  </a:txBody>
                  <a:tcPr marL="7977" marR="7977" marT="7977"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extLst>
                  <a:ext uri="{0D108BD9-81ED-4DB2-BD59-A6C34878D82A}">
                    <a16:rowId xmlns:a16="http://schemas.microsoft.com/office/drawing/2014/main" val="2661673708"/>
                  </a:ext>
                </a:extLst>
              </a:tr>
              <a:tr h="130076">
                <a:tc>
                  <a:txBody>
                    <a:bodyPr/>
                    <a:lstStyle/>
                    <a:p>
                      <a:pPr algn="l" fontAlgn="t"/>
                      <a:r>
                        <a:rPr lang="es-PE" sz="900" b="0" i="0" u="none" strike="noStrike">
                          <a:solidFill>
                            <a:srgbClr val="000000"/>
                          </a:solidFill>
                          <a:effectLst/>
                          <a:latin typeface="Corbel" panose="020B0503020204020204" pitchFamily="34" charset="0"/>
                        </a:rPr>
                        <a:t> </a:t>
                      </a:r>
                    </a:p>
                  </a:txBody>
                  <a:tcPr marL="7977" marR="7977" marT="7977"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a:noFill/>
                    </a:lnT>
                    <a:lnB w="6350" cap="flat" cmpd="sng" algn="ctr">
                      <a:solidFill>
                        <a:srgbClr val="D2DDDA"/>
                      </a:solidFill>
                      <a:prstDash val="solid"/>
                      <a:round/>
                      <a:headEnd type="none" w="med" len="med"/>
                      <a:tailEnd type="none" w="med" len="med"/>
                    </a:lnB>
                  </a:tcPr>
                </a:tc>
                <a:tc>
                  <a:txBody>
                    <a:bodyPr/>
                    <a:lstStyle/>
                    <a:p>
                      <a:pPr algn="l" fontAlgn="t"/>
                      <a:r>
                        <a:rPr lang="es-PE" sz="900" b="0" i="0" u="none" strike="noStrike">
                          <a:solidFill>
                            <a:srgbClr val="000000"/>
                          </a:solidFill>
                          <a:effectLst/>
                          <a:latin typeface="Corbel" panose="020B0503020204020204" pitchFamily="34" charset="0"/>
                        </a:rPr>
                        <a:t>Tocache</a:t>
                      </a:r>
                    </a:p>
                  </a:txBody>
                  <a:tcPr marL="7977" marR="7977" marT="7977"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tc>
                  <a:txBody>
                    <a:bodyPr/>
                    <a:lstStyle/>
                    <a:p>
                      <a:pPr algn="l" rtl="0" fontAlgn="t"/>
                      <a:r>
                        <a:rPr lang="es-PE" sz="900" b="0" i="0" u="none" strike="noStrike">
                          <a:solidFill>
                            <a:srgbClr val="000000"/>
                          </a:solidFill>
                          <a:effectLst/>
                          <a:latin typeface="Corbel" panose="020B0503020204020204" pitchFamily="34" charset="0"/>
                        </a:rPr>
                        <a:t>Nuevo Progreso, Pólvora, Tocache, Uchiza</a:t>
                      </a:r>
                    </a:p>
                  </a:txBody>
                  <a:tcPr marL="7977" marR="7977" marT="7977"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extLst>
                  <a:ext uri="{0D108BD9-81ED-4DB2-BD59-A6C34878D82A}">
                    <a16:rowId xmlns:a16="http://schemas.microsoft.com/office/drawing/2014/main" val="3849485038"/>
                  </a:ext>
                </a:extLst>
              </a:tr>
              <a:tr h="130076">
                <a:tc>
                  <a:txBody>
                    <a:bodyPr/>
                    <a:lstStyle/>
                    <a:p>
                      <a:pPr algn="l" fontAlgn="t"/>
                      <a:r>
                        <a:rPr lang="es-PE" sz="900" b="0" i="0" u="none" strike="noStrike">
                          <a:solidFill>
                            <a:srgbClr val="000000"/>
                          </a:solidFill>
                          <a:effectLst/>
                          <a:latin typeface="Corbel" panose="020B0503020204020204" pitchFamily="34" charset="0"/>
                        </a:rPr>
                        <a:t>Tacna</a:t>
                      </a:r>
                    </a:p>
                  </a:txBody>
                  <a:tcPr marL="7977" marR="7977" marT="7977"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a:noFill/>
                    </a:lnB>
                  </a:tcPr>
                </a:tc>
                <a:tc>
                  <a:txBody>
                    <a:bodyPr/>
                    <a:lstStyle/>
                    <a:p>
                      <a:pPr algn="l" fontAlgn="t"/>
                      <a:r>
                        <a:rPr lang="es-PE" sz="900" b="0" i="0" u="none" strike="noStrike">
                          <a:solidFill>
                            <a:srgbClr val="000000"/>
                          </a:solidFill>
                          <a:effectLst/>
                          <a:latin typeface="Corbel" panose="020B0503020204020204" pitchFamily="34" charset="0"/>
                        </a:rPr>
                        <a:t>Tacna</a:t>
                      </a:r>
                    </a:p>
                  </a:txBody>
                  <a:tcPr marL="7977" marR="7977" marT="7977"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tc>
                  <a:txBody>
                    <a:bodyPr/>
                    <a:lstStyle/>
                    <a:p>
                      <a:pPr algn="l" rtl="0" fontAlgn="t"/>
                      <a:r>
                        <a:rPr lang="it-IT" sz="900" b="0" i="0" u="none" strike="noStrike">
                          <a:solidFill>
                            <a:srgbClr val="000000"/>
                          </a:solidFill>
                          <a:effectLst/>
                          <a:latin typeface="Corbel" panose="020B0503020204020204" pitchFamily="34" charset="0"/>
                        </a:rPr>
                        <a:t>Alto de La Alianza, Coronel Gregorio Albarracin Lanchip, Pocollay, Tacna</a:t>
                      </a:r>
                    </a:p>
                  </a:txBody>
                  <a:tcPr marL="7977" marR="7977" marT="7977"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extLst>
                  <a:ext uri="{0D108BD9-81ED-4DB2-BD59-A6C34878D82A}">
                    <a16:rowId xmlns:a16="http://schemas.microsoft.com/office/drawing/2014/main" val="4243623539"/>
                  </a:ext>
                </a:extLst>
              </a:tr>
              <a:tr h="73515">
                <a:tc>
                  <a:txBody>
                    <a:bodyPr/>
                    <a:lstStyle/>
                    <a:p>
                      <a:pPr algn="l" fontAlgn="t"/>
                      <a:r>
                        <a:rPr lang="es-PE" sz="900" b="0" i="0" u="none" strike="noStrike">
                          <a:solidFill>
                            <a:srgbClr val="000000"/>
                          </a:solidFill>
                          <a:effectLst/>
                          <a:latin typeface="Corbel" panose="020B0503020204020204" pitchFamily="34" charset="0"/>
                        </a:rPr>
                        <a:t> </a:t>
                      </a:r>
                    </a:p>
                  </a:txBody>
                  <a:tcPr marL="7977" marR="7977" marT="7977"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a:noFill/>
                    </a:lnT>
                    <a:lnB>
                      <a:noFill/>
                    </a:lnB>
                  </a:tcPr>
                </a:tc>
                <a:tc>
                  <a:txBody>
                    <a:bodyPr/>
                    <a:lstStyle/>
                    <a:p>
                      <a:pPr algn="l" fontAlgn="t"/>
                      <a:r>
                        <a:rPr lang="es-PE" sz="900" b="0" i="0" u="none" strike="noStrike">
                          <a:solidFill>
                            <a:srgbClr val="000000"/>
                          </a:solidFill>
                          <a:effectLst/>
                          <a:latin typeface="Corbel" panose="020B0503020204020204" pitchFamily="34" charset="0"/>
                        </a:rPr>
                        <a:t>Jorge Basadre</a:t>
                      </a:r>
                    </a:p>
                  </a:txBody>
                  <a:tcPr marL="7977" marR="7977" marT="7977"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tc>
                  <a:txBody>
                    <a:bodyPr/>
                    <a:lstStyle/>
                    <a:p>
                      <a:pPr algn="l" rtl="0" fontAlgn="t"/>
                      <a:r>
                        <a:rPr lang="es-PE" sz="900" b="0" i="0" u="none" strike="noStrike">
                          <a:solidFill>
                            <a:srgbClr val="000000"/>
                          </a:solidFill>
                          <a:effectLst/>
                          <a:latin typeface="Corbel" panose="020B0503020204020204" pitchFamily="34" charset="0"/>
                        </a:rPr>
                        <a:t>Ite</a:t>
                      </a:r>
                    </a:p>
                  </a:txBody>
                  <a:tcPr marL="7977" marR="7977" marT="7977"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extLst>
                  <a:ext uri="{0D108BD9-81ED-4DB2-BD59-A6C34878D82A}">
                    <a16:rowId xmlns:a16="http://schemas.microsoft.com/office/drawing/2014/main" val="809978256"/>
                  </a:ext>
                </a:extLst>
              </a:tr>
              <a:tr h="73515">
                <a:tc>
                  <a:txBody>
                    <a:bodyPr/>
                    <a:lstStyle/>
                    <a:p>
                      <a:pPr algn="l" fontAlgn="t"/>
                      <a:r>
                        <a:rPr lang="es-PE" sz="900" b="0" i="0" u="none" strike="noStrike">
                          <a:solidFill>
                            <a:srgbClr val="000000"/>
                          </a:solidFill>
                          <a:effectLst/>
                          <a:latin typeface="Corbel" panose="020B0503020204020204" pitchFamily="34" charset="0"/>
                        </a:rPr>
                        <a:t> </a:t>
                      </a:r>
                    </a:p>
                  </a:txBody>
                  <a:tcPr marL="7977" marR="7977" marT="7977"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a:noFill/>
                    </a:lnT>
                    <a:lnB w="6350" cap="flat" cmpd="sng" algn="ctr">
                      <a:solidFill>
                        <a:srgbClr val="D2DDDA"/>
                      </a:solidFill>
                      <a:prstDash val="solid"/>
                      <a:round/>
                      <a:headEnd type="none" w="med" len="med"/>
                      <a:tailEnd type="none" w="med" len="med"/>
                    </a:lnB>
                  </a:tcPr>
                </a:tc>
                <a:tc>
                  <a:txBody>
                    <a:bodyPr/>
                    <a:lstStyle/>
                    <a:p>
                      <a:pPr algn="l" fontAlgn="t"/>
                      <a:r>
                        <a:rPr lang="es-PE" sz="900" b="0" i="0" u="none" strike="noStrike">
                          <a:solidFill>
                            <a:srgbClr val="000000"/>
                          </a:solidFill>
                          <a:effectLst/>
                          <a:latin typeface="Corbel" panose="020B0503020204020204" pitchFamily="34" charset="0"/>
                        </a:rPr>
                        <a:t>Tarata</a:t>
                      </a:r>
                    </a:p>
                  </a:txBody>
                  <a:tcPr marL="7977" marR="7977" marT="7977"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tc>
                  <a:txBody>
                    <a:bodyPr/>
                    <a:lstStyle/>
                    <a:p>
                      <a:pPr algn="l" rtl="0" fontAlgn="t"/>
                      <a:r>
                        <a:rPr lang="es-PE" sz="900" b="0" i="0" u="none" strike="noStrike">
                          <a:solidFill>
                            <a:srgbClr val="000000"/>
                          </a:solidFill>
                          <a:effectLst/>
                          <a:latin typeface="Corbel" panose="020B0503020204020204" pitchFamily="34" charset="0"/>
                        </a:rPr>
                        <a:t>Tarata</a:t>
                      </a:r>
                    </a:p>
                  </a:txBody>
                  <a:tcPr marL="7977" marR="7977" marT="7977"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extLst>
                  <a:ext uri="{0D108BD9-81ED-4DB2-BD59-A6C34878D82A}">
                    <a16:rowId xmlns:a16="http://schemas.microsoft.com/office/drawing/2014/main" val="3238115364"/>
                  </a:ext>
                </a:extLst>
              </a:tr>
              <a:tr h="130076">
                <a:tc>
                  <a:txBody>
                    <a:bodyPr/>
                    <a:lstStyle/>
                    <a:p>
                      <a:pPr algn="l" fontAlgn="t"/>
                      <a:r>
                        <a:rPr lang="es-PE" sz="900" b="0" i="0" u="none" strike="noStrike">
                          <a:solidFill>
                            <a:srgbClr val="000000"/>
                          </a:solidFill>
                          <a:effectLst/>
                          <a:latin typeface="Corbel" panose="020B0503020204020204" pitchFamily="34" charset="0"/>
                        </a:rPr>
                        <a:t>Tumbes</a:t>
                      </a:r>
                    </a:p>
                  </a:txBody>
                  <a:tcPr marL="7977" marR="7977" marT="7977"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a:noFill/>
                    </a:lnB>
                  </a:tcPr>
                </a:tc>
                <a:tc>
                  <a:txBody>
                    <a:bodyPr/>
                    <a:lstStyle/>
                    <a:p>
                      <a:pPr algn="l" fontAlgn="t"/>
                      <a:r>
                        <a:rPr lang="es-PE" sz="900" b="0" i="0" u="none" strike="noStrike">
                          <a:solidFill>
                            <a:srgbClr val="000000"/>
                          </a:solidFill>
                          <a:effectLst/>
                          <a:latin typeface="Corbel" panose="020B0503020204020204" pitchFamily="34" charset="0"/>
                        </a:rPr>
                        <a:t>Tumbes</a:t>
                      </a:r>
                    </a:p>
                  </a:txBody>
                  <a:tcPr marL="7977" marR="7977" marT="7977"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tc>
                  <a:txBody>
                    <a:bodyPr/>
                    <a:lstStyle/>
                    <a:p>
                      <a:pPr algn="l" rtl="0" fontAlgn="t"/>
                      <a:r>
                        <a:rPr lang="es-MX" sz="900" b="0" i="0" u="none" strike="noStrike">
                          <a:solidFill>
                            <a:srgbClr val="000000"/>
                          </a:solidFill>
                          <a:effectLst/>
                          <a:latin typeface="Corbel" panose="020B0503020204020204" pitchFamily="34" charset="0"/>
                        </a:rPr>
                        <a:t>Corrales, La Cruz, San Jacinto, San Juan de La Virgen, Tumbes</a:t>
                      </a:r>
                    </a:p>
                  </a:txBody>
                  <a:tcPr marL="7977" marR="7977" marT="7977"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extLst>
                  <a:ext uri="{0D108BD9-81ED-4DB2-BD59-A6C34878D82A}">
                    <a16:rowId xmlns:a16="http://schemas.microsoft.com/office/drawing/2014/main" val="2132592193"/>
                  </a:ext>
                </a:extLst>
              </a:tr>
              <a:tr h="73515">
                <a:tc>
                  <a:txBody>
                    <a:bodyPr/>
                    <a:lstStyle/>
                    <a:p>
                      <a:pPr algn="l" fontAlgn="t"/>
                      <a:r>
                        <a:rPr lang="es-PE" sz="900" b="0" i="0" u="none" strike="noStrike">
                          <a:solidFill>
                            <a:srgbClr val="000000"/>
                          </a:solidFill>
                          <a:effectLst/>
                          <a:latin typeface="Corbel" panose="020B0503020204020204" pitchFamily="34" charset="0"/>
                        </a:rPr>
                        <a:t> </a:t>
                      </a:r>
                    </a:p>
                  </a:txBody>
                  <a:tcPr marL="7977" marR="7977" marT="7977"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a:noFill/>
                    </a:lnT>
                    <a:lnB w="6350" cap="flat" cmpd="sng" algn="ctr">
                      <a:solidFill>
                        <a:srgbClr val="D2DDDA"/>
                      </a:solidFill>
                      <a:prstDash val="solid"/>
                      <a:round/>
                      <a:headEnd type="none" w="med" len="med"/>
                      <a:tailEnd type="none" w="med" len="med"/>
                    </a:lnB>
                  </a:tcPr>
                </a:tc>
                <a:tc>
                  <a:txBody>
                    <a:bodyPr/>
                    <a:lstStyle/>
                    <a:p>
                      <a:pPr algn="l" fontAlgn="t"/>
                      <a:r>
                        <a:rPr lang="es-PE" sz="900" b="0" i="0" u="none" strike="noStrike">
                          <a:solidFill>
                            <a:srgbClr val="000000"/>
                          </a:solidFill>
                          <a:effectLst/>
                          <a:latin typeface="Corbel" panose="020B0503020204020204" pitchFamily="34" charset="0"/>
                        </a:rPr>
                        <a:t>Zarumilla</a:t>
                      </a:r>
                    </a:p>
                  </a:txBody>
                  <a:tcPr marL="7977" marR="7977" marT="7977"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tc>
                  <a:txBody>
                    <a:bodyPr/>
                    <a:lstStyle/>
                    <a:p>
                      <a:pPr algn="l" rtl="0" fontAlgn="t"/>
                      <a:r>
                        <a:rPr lang="es-PE" sz="900" b="0" i="0" u="none" strike="noStrike">
                          <a:solidFill>
                            <a:srgbClr val="000000"/>
                          </a:solidFill>
                          <a:effectLst/>
                          <a:latin typeface="Corbel" panose="020B0503020204020204" pitchFamily="34" charset="0"/>
                        </a:rPr>
                        <a:t>Aguas Verdes</a:t>
                      </a:r>
                    </a:p>
                  </a:txBody>
                  <a:tcPr marL="7977" marR="7977" marT="7977"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extLst>
                  <a:ext uri="{0D108BD9-81ED-4DB2-BD59-A6C34878D82A}">
                    <a16:rowId xmlns:a16="http://schemas.microsoft.com/office/drawing/2014/main" val="3847508152"/>
                  </a:ext>
                </a:extLst>
              </a:tr>
              <a:tr h="130076">
                <a:tc>
                  <a:txBody>
                    <a:bodyPr/>
                    <a:lstStyle/>
                    <a:p>
                      <a:pPr algn="l" fontAlgn="t"/>
                      <a:r>
                        <a:rPr lang="es-PE" sz="900" b="0" i="0" u="none" strike="noStrike">
                          <a:solidFill>
                            <a:srgbClr val="000000"/>
                          </a:solidFill>
                          <a:effectLst/>
                          <a:latin typeface="Corbel" panose="020B0503020204020204" pitchFamily="34" charset="0"/>
                        </a:rPr>
                        <a:t>Ucayali</a:t>
                      </a:r>
                    </a:p>
                  </a:txBody>
                  <a:tcPr marL="7977" marR="7977" marT="7977"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a:noFill/>
                    </a:lnB>
                  </a:tcPr>
                </a:tc>
                <a:tc>
                  <a:txBody>
                    <a:bodyPr/>
                    <a:lstStyle/>
                    <a:p>
                      <a:pPr algn="l" fontAlgn="t"/>
                      <a:r>
                        <a:rPr lang="es-PE" sz="900" b="0" i="0" u="none" strike="noStrike">
                          <a:solidFill>
                            <a:srgbClr val="000000"/>
                          </a:solidFill>
                          <a:effectLst/>
                          <a:latin typeface="Corbel" panose="020B0503020204020204" pitchFamily="34" charset="0"/>
                        </a:rPr>
                        <a:t>Coronel Portillo</a:t>
                      </a:r>
                    </a:p>
                  </a:txBody>
                  <a:tcPr marL="7977" marR="7977" marT="7977"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tc>
                  <a:txBody>
                    <a:bodyPr/>
                    <a:lstStyle/>
                    <a:p>
                      <a:pPr algn="l" rtl="0" fontAlgn="t"/>
                      <a:r>
                        <a:rPr lang="es-PE" sz="900" b="0" i="0" u="none" strike="noStrike">
                          <a:solidFill>
                            <a:srgbClr val="000000"/>
                          </a:solidFill>
                          <a:effectLst/>
                          <a:latin typeface="Corbel" panose="020B0503020204020204" pitchFamily="34" charset="0"/>
                        </a:rPr>
                        <a:t>Calleria (Pucallpa), Manantay, Yarinacocha</a:t>
                      </a:r>
                    </a:p>
                  </a:txBody>
                  <a:tcPr marL="7977" marR="7977" marT="7977"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extLst>
                  <a:ext uri="{0D108BD9-81ED-4DB2-BD59-A6C34878D82A}">
                    <a16:rowId xmlns:a16="http://schemas.microsoft.com/office/drawing/2014/main" val="1934332366"/>
                  </a:ext>
                </a:extLst>
              </a:tr>
              <a:tr h="73515">
                <a:tc>
                  <a:txBody>
                    <a:bodyPr/>
                    <a:lstStyle/>
                    <a:p>
                      <a:pPr algn="l" fontAlgn="t"/>
                      <a:r>
                        <a:rPr lang="es-PE" sz="900" b="0" i="0" u="none" strike="noStrike">
                          <a:solidFill>
                            <a:srgbClr val="000000"/>
                          </a:solidFill>
                          <a:effectLst/>
                          <a:latin typeface="Corbel" panose="020B0503020204020204" pitchFamily="34" charset="0"/>
                        </a:rPr>
                        <a:t> </a:t>
                      </a:r>
                    </a:p>
                  </a:txBody>
                  <a:tcPr marL="7977" marR="7977" marT="7977"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a:noFill/>
                    </a:lnT>
                    <a:lnB>
                      <a:noFill/>
                    </a:lnB>
                  </a:tcPr>
                </a:tc>
                <a:tc>
                  <a:txBody>
                    <a:bodyPr/>
                    <a:lstStyle/>
                    <a:p>
                      <a:pPr algn="l" fontAlgn="t"/>
                      <a:r>
                        <a:rPr lang="es-PE" sz="900" b="0" i="0" u="none" strike="noStrike">
                          <a:solidFill>
                            <a:srgbClr val="000000"/>
                          </a:solidFill>
                          <a:effectLst/>
                          <a:latin typeface="Corbel" panose="020B0503020204020204" pitchFamily="34" charset="0"/>
                        </a:rPr>
                        <a:t>Atalaya</a:t>
                      </a:r>
                    </a:p>
                  </a:txBody>
                  <a:tcPr marL="7977" marR="7977" marT="7977"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tc>
                  <a:txBody>
                    <a:bodyPr/>
                    <a:lstStyle/>
                    <a:p>
                      <a:pPr algn="l" rtl="0" fontAlgn="t"/>
                      <a:r>
                        <a:rPr lang="es-PE" sz="900" b="0" i="0" u="none" strike="noStrike">
                          <a:solidFill>
                            <a:srgbClr val="000000"/>
                          </a:solidFill>
                          <a:effectLst/>
                          <a:latin typeface="Corbel" panose="020B0503020204020204" pitchFamily="34" charset="0"/>
                        </a:rPr>
                        <a:t>Sepahua</a:t>
                      </a:r>
                    </a:p>
                  </a:txBody>
                  <a:tcPr marL="7977" marR="7977" marT="7977"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extLst>
                  <a:ext uri="{0D108BD9-81ED-4DB2-BD59-A6C34878D82A}">
                    <a16:rowId xmlns:a16="http://schemas.microsoft.com/office/drawing/2014/main" val="427678084"/>
                  </a:ext>
                </a:extLst>
              </a:tr>
              <a:tr h="73515">
                <a:tc>
                  <a:txBody>
                    <a:bodyPr/>
                    <a:lstStyle/>
                    <a:p>
                      <a:pPr algn="l" fontAlgn="t"/>
                      <a:r>
                        <a:rPr lang="es-PE" sz="900" b="0" i="0" u="none" strike="noStrike">
                          <a:solidFill>
                            <a:srgbClr val="000000"/>
                          </a:solidFill>
                          <a:effectLst/>
                          <a:latin typeface="Corbel" panose="020B0503020204020204" pitchFamily="34" charset="0"/>
                        </a:rPr>
                        <a:t> </a:t>
                      </a:r>
                    </a:p>
                  </a:txBody>
                  <a:tcPr marL="7977" marR="7977" marT="7977"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a:noFill/>
                    </a:lnT>
                    <a:lnB w="6350" cap="flat" cmpd="sng" algn="ctr">
                      <a:solidFill>
                        <a:srgbClr val="D2DDDA"/>
                      </a:solidFill>
                      <a:prstDash val="solid"/>
                      <a:round/>
                      <a:headEnd type="none" w="med" len="med"/>
                      <a:tailEnd type="none" w="med" len="med"/>
                    </a:lnB>
                  </a:tcPr>
                </a:tc>
                <a:tc>
                  <a:txBody>
                    <a:bodyPr/>
                    <a:lstStyle/>
                    <a:p>
                      <a:pPr algn="l" fontAlgn="t"/>
                      <a:r>
                        <a:rPr lang="es-PE" sz="900" b="0" i="0" u="none" strike="noStrike">
                          <a:solidFill>
                            <a:srgbClr val="000000"/>
                          </a:solidFill>
                          <a:effectLst/>
                          <a:latin typeface="Corbel" panose="020B0503020204020204" pitchFamily="34" charset="0"/>
                        </a:rPr>
                        <a:t>Padre Abad</a:t>
                      </a:r>
                    </a:p>
                  </a:txBody>
                  <a:tcPr marL="7977" marR="7977" marT="7977"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tc>
                  <a:txBody>
                    <a:bodyPr/>
                    <a:lstStyle/>
                    <a:p>
                      <a:pPr algn="l" rtl="0" fontAlgn="t"/>
                      <a:r>
                        <a:rPr lang="es-PE" sz="900" b="0" i="0" u="none" strike="noStrike" dirty="0">
                          <a:solidFill>
                            <a:srgbClr val="000000"/>
                          </a:solidFill>
                          <a:effectLst/>
                          <a:latin typeface="Corbel" panose="020B0503020204020204" pitchFamily="34" charset="0"/>
                        </a:rPr>
                        <a:t>Padre Abad</a:t>
                      </a:r>
                    </a:p>
                  </a:txBody>
                  <a:tcPr marL="7977" marR="7977" marT="7977"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extLst>
                  <a:ext uri="{0D108BD9-81ED-4DB2-BD59-A6C34878D82A}">
                    <a16:rowId xmlns:a16="http://schemas.microsoft.com/office/drawing/2014/main" val="953691667"/>
                  </a:ext>
                </a:extLst>
              </a:tr>
            </a:tbl>
          </a:graphicData>
        </a:graphic>
      </p:graphicFrame>
    </p:spTree>
    <p:extLst>
      <p:ext uri="{BB962C8B-B14F-4D97-AF65-F5344CB8AC3E}">
        <p14:creationId xmlns:p14="http://schemas.microsoft.com/office/powerpoint/2010/main" val="419561080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8 CuadroTexto"/>
          <p:cNvSpPr txBox="1"/>
          <p:nvPr/>
        </p:nvSpPr>
        <p:spPr>
          <a:xfrm>
            <a:off x="575996" y="1561197"/>
            <a:ext cx="11019886" cy="2954655"/>
          </a:xfrm>
          <a:prstGeom prst="rect">
            <a:avLst/>
          </a:prstGeom>
          <a:noFill/>
        </p:spPr>
        <p:txBody>
          <a:bodyPr wrap="square" rtlCol="0">
            <a:spAutoFit/>
          </a:bodyPr>
          <a:lstStyle/>
          <a:p>
            <a:pPr marL="0" marR="0" lvl="0" indent="0" algn="just" defTabSz="914400" rtl="0" eaLnBrk="1" fontAlgn="base" latinLnBrk="0" hangingPunct="1">
              <a:lnSpc>
                <a:spcPct val="100000"/>
              </a:lnSpc>
              <a:spcBef>
                <a:spcPts val="0"/>
              </a:spcBef>
              <a:spcAft>
                <a:spcPts val="0"/>
              </a:spcAft>
              <a:buClrTx/>
              <a:buSzTx/>
              <a:buFontTx/>
              <a:buNone/>
              <a:tabLst/>
              <a:defRPr/>
            </a:pPr>
            <a:r>
              <a:rPr kumimoji="0" lang="es-PE" sz="1400" b="0" i="0" u="none" strike="noStrike" kern="1200" cap="none" spc="0" normalizeH="0" baseline="0" noProof="0" dirty="0">
                <a:ln>
                  <a:noFill/>
                </a:ln>
                <a:solidFill>
                  <a:prstClr val="black"/>
                </a:solidFill>
                <a:effectLst/>
                <a:uLnTx/>
                <a:uFillTx/>
                <a:latin typeface="Corbel" panose="020B0503020204020204" pitchFamily="34" charset="0"/>
                <a:ea typeface="+mn-ea"/>
                <a:cs typeface="+mn-cs"/>
              </a:rPr>
              <a:t>El área de Estudios de Opinión del Instituto tiene la misión de colaborar con el rol del IEP como actor protagónico en la discusión de la agenda pública mediante la difusión de encuestas sobre temas de coyuntura política y social.</a:t>
            </a:r>
          </a:p>
          <a:p>
            <a:pPr marL="0" marR="0" lvl="0" indent="0" algn="just" defTabSz="914400" rtl="0" eaLnBrk="1" fontAlgn="base" latinLnBrk="0" hangingPunct="1">
              <a:lnSpc>
                <a:spcPct val="100000"/>
              </a:lnSpc>
              <a:spcBef>
                <a:spcPts val="0"/>
              </a:spcBef>
              <a:spcAft>
                <a:spcPts val="0"/>
              </a:spcAft>
              <a:buClrTx/>
              <a:buSzTx/>
              <a:buFontTx/>
              <a:buNone/>
              <a:tabLst/>
              <a:defRPr/>
            </a:pPr>
            <a:endParaRPr kumimoji="0" lang="es-PE" sz="1400" b="0" i="0" u="none" strike="noStrike" kern="1200" cap="none" spc="0" normalizeH="0" baseline="0" noProof="0" dirty="0">
              <a:ln>
                <a:noFill/>
              </a:ln>
              <a:solidFill>
                <a:prstClr val="black"/>
              </a:solidFill>
              <a:effectLst/>
              <a:uLnTx/>
              <a:uFillTx/>
              <a:latin typeface="Corbel" panose="020B0503020204020204" pitchFamily="34" charset="0"/>
              <a:ea typeface="+mn-ea"/>
              <a:cs typeface="+mn-cs"/>
            </a:endParaRPr>
          </a:p>
          <a:p>
            <a:pPr marL="0" marR="0" lvl="0" indent="0" algn="just" defTabSz="914400" rtl="0" eaLnBrk="1" fontAlgn="base" latinLnBrk="0" hangingPunct="1">
              <a:lnSpc>
                <a:spcPct val="100000"/>
              </a:lnSpc>
              <a:spcBef>
                <a:spcPts val="0"/>
              </a:spcBef>
              <a:spcAft>
                <a:spcPts val="0"/>
              </a:spcAft>
              <a:buClrTx/>
              <a:buSzTx/>
              <a:buFontTx/>
              <a:buNone/>
              <a:tabLst/>
              <a:defRPr/>
            </a:pPr>
            <a:r>
              <a:rPr kumimoji="0" lang="es-PE" sz="1400" b="0" i="0" u="none" strike="noStrike" kern="1200" cap="none" spc="0" normalizeH="0" baseline="0" noProof="0" dirty="0">
                <a:ln>
                  <a:noFill/>
                </a:ln>
                <a:solidFill>
                  <a:prstClr val="black"/>
                </a:solidFill>
                <a:effectLst/>
                <a:uLnTx/>
                <a:uFillTx/>
                <a:latin typeface="Corbel" panose="020B0503020204020204" pitchFamily="34" charset="0"/>
                <a:ea typeface="+mn-ea"/>
                <a:cs typeface="+mn-cs"/>
              </a:rPr>
              <a:t>El área de Estudios de Opinión ofrece los servicios de:</a:t>
            </a:r>
          </a:p>
          <a:p>
            <a:pPr marL="285750" marR="0" lvl="0" indent="-285750" algn="just"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kumimoji="0" lang="es-PE" sz="1400" b="0" i="0" u="none" strike="noStrike" kern="1200" cap="none" spc="0" normalizeH="0" baseline="0" noProof="0" dirty="0">
                <a:ln>
                  <a:noFill/>
                </a:ln>
                <a:solidFill>
                  <a:prstClr val="black"/>
                </a:solidFill>
                <a:effectLst/>
                <a:uLnTx/>
                <a:uFillTx/>
                <a:latin typeface="Corbel" panose="020B0503020204020204" pitchFamily="34" charset="0"/>
                <a:ea typeface="+mn-ea"/>
                <a:cs typeface="+mn-cs"/>
              </a:rPr>
              <a:t>Encuesta de opinión sobre coyuntura y otros temas vinculados a aspectos sociales, económicos y políticos.</a:t>
            </a:r>
          </a:p>
          <a:p>
            <a:pPr marL="285750" marR="0" lvl="0" indent="-285750" algn="just"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kumimoji="0" lang="es-PE" sz="1400" b="0" i="0" u="none" strike="noStrike" kern="1200" cap="none" spc="0" normalizeH="0" baseline="0" noProof="0" dirty="0">
                <a:ln>
                  <a:noFill/>
                </a:ln>
                <a:solidFill>
                  <a:prstClr val="black"/>
                </a:solidFill>
                <a:effectLst/>
                <a:uLnTx/>
                <a:uFillTx/>
                <a:latin typeface="Corbel" panose="020B0503020204020204" pitchFamily="34" charset="0"/>
                <a:ea typeface="+mn-ea"/>
                <a:cs typeface="+mn-cs"/>
              </a:rPr>
              <a:t>Estudios </a:t>
            </a:r>
            <a:r>
              <a:rPr kumimoji="0" lang="es-PE" sz="1400" b="0" i="1" u="none" strike="noStrike" kern="1200" cap="none" spc="0" normalizeH="0" baseline="0" noProof="0" dirty="0">
                <a:ln>
                  <a:noFill/>
                </a:ln>
                <a:solidFill>
                  <a:prstClr val="black"/>
                </a:solidFill>
                <a:effectLst/>
                <a:uLnTx/>
                <a:uFillTx/>
                <a:latin typeface="Corbel" panose="020B0503020204020204" pitchFamily="34" charset="0"/>
                <a:ea typeface="+mn-ea"/>
                <a:cs typeface="+mn-cs"/>
              </a:rPr>
              <a:t>ad hoc</a:t>
            </a:r>
            <a:r>
              <a:rPr kumimoji="0" lang="es-PE" sz="1400" b="0" i="0" u="none" strike="noStrike" kern="1200" cap="none" spc="0" normalizeH="0" baseline="0" noProof="0" dirty="0">
                <a:ln>
                  <a:noFill/>
                </a:ln>
                <a:solidFill>
                  <a:prstClr val="black"/>
                </a:solidFill>
                <a:effectLst/>
                <a:uLnTx/>
                <a:uFillTx/>
                <a:latin typeface="Corbel" panose="020B0503020204020204" pitchFamily="34" charset="0"/>
                <a:ea typeface="+mn-ea"/>
                <a:cs typeface="+mn-cs"/>
              </a:rPr>
              <a:t> cuantitativos y cualitativos así como soluciones digitales que sean de ayuda en la labor aplicada o académica de diversas organizaciones privadas o públicas vinculadas al desarrollo del país: comunidad de investigadores, universidades, organismos de cooperación e instituciones del Estado, entre otros.</a:t>
            </a:r>
          </a:p>
          <a:p>
            <a:pPr marL="285750" marR="0" lvl="0" indent="-285750" algn="just"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kumimoji="0" lang="es-PE" sz="1400" b="0" i="0" u="none" strike="noStrike" kern="1200" cap="none" spc="0" normalizeH="0" baseline="0" noProof="0" dirty="0">
                <a:ln>
                  <a:noFill/>
                </a:ln>
                <a:solidFill>
                  <a:prstClr val="black"/>
                </a:solidFill>
                <a:effectLst/>
                <a:uLnTx/>
                <a:uFillTx/>
                <a:latin typeface="Corbel" panose="020B0503020204020204" pitchFamily="34" charset="0"/>
                <a:ea typeface="+mn-ea"/>
                <a:cs typeface="+mn-cs"/>
              </a:rPr>
              <a:t>IEP Bus: Herramienta de investigación útil y sencilla para la rápida resolución de necesidades puntuales de información, sin tener que recurrir a un estudio </a:t>
            </a:r>
            <a:r>
              <a:rPr kumimoji="0" lang="es-PE" sz="1400" b="0" i="1" u="none" strike="noStrike" kern="1200" cap="none" spc="0" normalizeH="0" baseline="0" noProof="0" dirty="0">
                <a:ln>
                  <a:noFill/>
                </a:ln>
                <a:solidFill>
                  <a:prstClr val="black"/>
                </a:solidFill>
                <a:effectLst/>
                <a:uLnTx/>
                <a:uFillTx/>
                <a:latin typeface="Corbel" panose="020B0503020204020204" pitchFamily="34" charset="0"/>
                <a:ea typeface="+mn-ea"/>
                <a:cs typeface="+mn-cs"/>
              </a:rPr>
              <a:t>ad hoc</a:t>
            </a:r>
            <a:r>
              <a:rPr kumimoji="0" lang="es-PE" sz="1400" b="0" i="0" u="none" strike="noStrike" kern="1200" cap="none" spc="0" normalizeH="0" baseline="0" noProof="0" dirty="0">
                <a:ln>
                  <a:noFill/>
                </a:ln>
                <a:solidFill>
                  <a:prstClr val="black"/>
                </a:solidFill>
                <a:effectLst/>
                <a:uLnTx/>
                <a:uFillTx/>
                <a:latin typeface="Corbel" panose="020B0503020204020204" pitchFamily="34" charset="0"/>
                <a:ea typeface="+mn-ea"/>
                <a:cs typeface="+mn-cs"/>
              </a:rPr>
              <a:t>. Bajo esta modalidad, las instituciones interesadas contratan preguntas en un mismo cuestionario que serán respondidas por una muestra representativa de la población peruana o de Lima Metropolitana, según sea el objetivo particular de su investigación</a:t>
            </a:r>
            <a:r>
              <a:rPr kumimoji="0" lang="es-PE" sz="1600" b="0" i="0" u="none" strike="noStrike" kern="1200" cap="none" spc="0" normalizeH="0" baseline="0" noProof="0" dirty="0">
                <a:ln>
                  <a:noFill/>
                </a:ln>
                <a:solidFill>
                  <a:prstClr val="black"/>
                </a:solidFill>
                <a:effectLst/>
                <a:uLnTx/>
                <a:uFillTx/>
                <a:latin typeface="Corbel" panose="020B0503020204020204" pitchFamily="34" charset="0"/>
                <a:ea typeface="+mn-ea"/>
                <a:cs typeface="+mn-cs"/>
              </a:rPr>
              <a:t>.</a:t>
            </a:r>
          </a:p>
          <a:p>
            <a:pPr marL="0" marR="0" lvl="0" indent="0" algn="l" defTabSz="914400" rtl="0" eaLnBrk="1" fontAlgn="base" latinLnBrk="0" hangingPunct="1">
              <a:lnSpc>
                <a:spcPct val="100000"/>
              </a:lnSpc>
              <a:spcBef>
                <a:spcPts val="0"/>
              </a:spcBef>
              <a:spcAft>
                <a:spcPts val="0"/>
              </a:spcAft>
              <a:buClrTx/>
              <a:buSzTx/>
              <a:buFontTx/>
              <a:buNone/>
              <a:tabLst/>
              <a:defRPr/>
            </a:pPr>
            <a:endParaRPr kumimoji="0" lang="es-PE" sz="1600" b="0" i="0" u="none" strike="noStrike" kern="1200" cap="none" spc="0" normalizeH="0" baseline="0" noProof="0" dirty="0">
              <a:ln>
                <a:noFill/>
              </a:ln>
              <a:solidFill>
                <a:prstClr val="black"/>
              </a:solidFill>
              <a:effectLst/>
              <a:uLnTx/>
              <a:uFillTx/>
              <a:latin typeface="Corbel" panose="020B0503020204020204" pitchFamily="34" charset="0"/>
              <a:ea typeface="+mn-ea"/>
              <a:cs typeface="+mn-cs"/>
            </a:endParaRPr>
          </a:p>
          <a:p>
            <a:pPr marL="0" marR="0" lvl="0" indent="0" algn="l" defTabSz="914400" rtl="0" eaLnBrk="1" fontAlgn="base" latinLnBrk="0" hangingPunct="1">
              <a:lnSpc>
                <a:spcPct val="100000"/>
              </a:lnSpc>
              <a:spcBef>
                <a:spcPts val="0"/>
              </a:spcBef>
              <a:spcAft>
                <a:spcPts val="0"/>
              </a:spcAft>
              <a:buClrTx/>
              <a:buSzTx/>
              <a:buFontTx/>
              <a:buNone/>
              <a:tabLst/>
              <a:defRPr/>
            </a:pPr>
            <a:r>
              <a:rPr kumimoji="0" lang="es-PE" sz="1400" i="0" u="none" strike="noStrike" kern="1200" cap="none" spc="0" normalizeH="0" baseline="0" noProof="0" dirty="0">
                <a:ln>
                  <a:noFill/>
                </a:ln>
                <a:solidFill>
                  <a:prstClr val="black"/>
                </a:solidFill>
                <a:effectLst/>
                <a:uLnTx/>
                <a:uFillTx/>
                <a:latin typeface="Corbel" panose="020B0503020204020204" pitchFamily="34" charset="0"/>
                <a:ea typeface="+mn-ea"/>
                <a:cs typeface="+mn-cs"/>
              </a:rPr>
              <a:t>Equipo:</a:t>
            </a:r>
          </a:p>
        </p:txBody>
      </p:sp>
      <p:sp>
        <p:nvSpPr>
          <p:cNvPr id="7" name="Rectángulo 6"/>
          <p:cNvSpPr/>
          <p:nvPr/>
        </p:nvSpPr>
        <p:spPr bwMode="gray">
          <a:xfrm>
            <a:off x="6414199" y="6288793"/>
            <a:ext cx="5366327" cy="401782"/>
          </a:xfrm>
          <a:prstGeom prst="rect">
            <a:avLst/>
          </a:prstGeom>
          <a:solidFill>
            <a:schemeClr val="bg1"/>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300"/>
              </a:spcBef>
              <a:spcAft>
                <a:spcPts val="0"/>
              </a:spcAft>
              <a:buClrTx/>
              <a:buSzTx/>
              <a:buFont typeface="Courier New" pitchFamily="49" charset="0"/>
              <a:buNone/>
              <a:tabLst/>
              <a:defRPr/>
            </a:pPr>
            <a:endParaRPr kumimoji="0" lang="es-PE" sz="1600" b="0" i="0" u="none" strike="noStrike" kern="1200" cap="none" spc="0" normalizeH="0" baseline="0" noProof="0" dirty="0">
              <a:ln>
                <a:noFill/>
              </a:ln>
              <a:solidFill>
                <a:prstClr val="black"/>
              </a:solidFill>
              <a:effectLst/>
              <a:uLnTx/>
              <a:uFillTx/>
              <a:latin typeface="Arial" pitchFamily="34" charset="0"/>
              <a:ea typeface="+mn-ea"/>
              <a:cs typeface="Arial" pitchFamily="34" charset="0"/>
            </a:endParaRPr>
          </a:p>
        </p:txBody>
      </p:sp>
      <p:sp>
        <p:nvSpPr>
          <p:cNvPr id="8" name="Título 10"/>
          <p:cNvSpPr txBox="1">
            <a:spLocks/>
          </p:cNvSpPr>
          <p:nvPr/>
        </p:nvSpPr>
        <p:spPr>
          <a:xfrm>
            <a:off x="431216" y="403123"/>
            <a:ext cx="8545185" cy="615712"/>
          </a:xfrm>
          <a:prstGeom prst="rect">
            <a:avLst/>
          </a:prstGeom>
        </p:spPr>
        <p:txBody>
          <a:bodyPr/>
          <a:lstStyle>
            <a:lvl1pPr algn="l" defTabSz="1219170" rtl="0" eaLnBrk="1" latinLnBrk="0" hangingPunct="1">
              <a:spcBef>
                <a:spcPct val="0"/>
              </a:spcBef>
              <a:buNone/>
              <a:defRPr sz="2400" kern="1200">
                <a:solidFill>
                  <a:schemeClr val="tx1"/>
                </a:solidFill>
                <a:latin typeface="Arial" pitchFamily="34" charset="0"/>
                <a:ea typeface="+mj-ea"/>
                <a:cs typeface="+mj-cs"/>
              </a:defRPr>
            </a:lvl1pPr>
          </a:lstStyle>
          <a:p>
            <a:pPr marL="0" marR="0" lvl="0" indent="0" algn="l" defTabSz="1219170" rtl="0" eaLnBrk="1" fontAlgn="auto" latinLnBrk="0" hangingPunct="1">
              <a:lnSpc>
                <a:spcPct val="100000"/>
              </a:lnSpc>
              <a:spcBef>
                <a:spcPct val="0"/>
              </a:spcBef>
              <a:spcAft>
                <a:spcPts val="0"/>
              </a:spcAft>
              <a:buClrTx/>
              <a:buSzTx/>
              <a:buFontTx/>
              <a:buNone/>
              <a:tabLst/>
              <a:defRPr/>
            </a:pPr>
            <a:r>
              <a:rPr kumimoji="0" lang="es-PE" sz="2400" b="0" i="0" u="none" strike="noStrike" kern="1200" cap="none" spc="0" normalizeH="0" baseline="0" noProof="0" dirty="0">
                <a:ln>
                  <a:noFill/>
                </a:ln>
                <a:solidFill>
                  <a:srgbClr val="000000"/>
                </a:solidFill>
                <a:effectLst/>
                <a:uLnTx/>
                <a:uFillTx/>
                <a:latin typeface="Corbel" panose="020B0503020204020204" pitchFamily="34" charset="0"/>
                <a:ea typeface="+mj-ea"/>
                <a:cs typeface="Arial" pitchFamily="34" charset="0"/>
              </a:rPr>
              <a:t>Estudios de Opinión IEP</a:t>
            </a:r>
            <a:endParaRPr kumimoji="0" lang="es-PE" sz="2400" b="0" i="0" u="none" strike="noStrike" kern="1200" cap="none" spc="0" normalizeH="0" baseline="0" noProof="0" dirty="0">
              <a:ln>
                <a:noFill/>
              </a:ln>
              <a:solidFill>
                <a:prstClr val="black"/>
              </a:solidFill>
              <a:effectLst/>
              <a:uLnTx/>
              <a:uFillTx/>
              <a:latin typeface="Corbel" panose="020B0503020204020204" pitchFamily="34" charset="0"/>
              <a:ea typeface="+mj-ea"/>
              <a:cs typeface="Arial" pitchFamily="34" charset="0"/>
            </a:endParaRPr>
          </a:p>
        </p:txBody>
      </p:sp>
      <p:graphicFrame>
        <p:nvGraphicFramePr>
          <p:cNvPr id="9" name="Tabla 8"/>
          <p:cNvGraphicFramePr>
            <a:graphicFrameLocks noGrp="1"/>
          </p:cNvGraphicFramePr>
          <p:nvPr>
            <p:extLst>
              <p:ext uri="{D42A27DB-BD31-4B8C-83A1-F6EECF244321}">
                <p14:modId xmlns:p14="http://schemas.microsoft.com/office/powerpoint/2010/main" val="1121416399"/>
              </p:ext>
            </p:extLst>
          </p:nvPr>
        </p:nvGraphicFramePr>
        <p:xfrm>
          <a:off x="1892399" y="4515852"/>
          <a:ext cx="8127999" cy="1800000"/>
        </p:xfrm>
        <a:graphic>
          <a:graphicData uri="http://schemas.openxmlformats.org/drawingml/2006/table">
            <a:tbl>
              <a:tblPr firstRow="1" bandRow="1">
                <a:tableStyleId>{00A15C55-8517-42AA-B614-E9B94910E393}</a:tableStyleId>
              </a:tblPr>
              <a:tblGrid>
                <a:gridCol w="1949774">
                  <a:extLst>
                    <a:ext uri="{9D8B030D-6E8A-4147-A177-3AD203B41FA5}">
                      <a16:colId xmlns:a16="http://schemas.microsoft.com/office/drawing/2014/main" val="20000"/>
                    </a:ext>
                  </a:extLst>
                </a:gridCol>
                <a:gridCol w="3468892">
                  <a:extLst>
                    <a:ext uri="{9D8B030D-6E8A-4147-A177-3AD203B41FA5}">
                      <a16:colId xmlns:a16="http://schemas.microsoft.com/office/drawing/2014/main" val="20001"/>
                    </a:ext>
                  </a:extLst>
                </a:gridCol>
                <a:gridCol w="2709333">
                  <a:extLst>
                    <a:ext uri="{9D8B030D-6E8A-4147-A177-3AD203B41FA5}">
                      <a16:colId xmlns:a16="http://schemas.microsoft.com/office/drawing/2014/main" val="20002"/>
                    </a:ext>
                  </a:extLst>
                </a:gridCol>
              </a:tblGrid>
              <a:tr h="360000">
                <a:tc>
                  <a:txBody>
                    <a:bodyPr/>
                    <a:lstStyle/>
                    <a:p>
                      <a:r>
                        <a:rPr lang="es-PE" sz="1200" b="0" dirty="0">
                          <a:solidFill>
                            <a:schemeClr val="tx1"/>
                          </a:solidFill>
                          <a:latin typeface="Corbel" panose="020B0503020204020204" pitchFamily="34" charset="0"/>
                        </a:rPr>
                        <a:t>Patricia</a:t>
                      </a:r>
                      <a:r>
                        <a:rPr lang="es-PE" sz="1200" b="0" baseline="0" dirty="0">
                          <a:solidFill>
                            <a:schemeClr val="tx1"/>
                          </a:solidFill>
                          <a:latin typeface="Corbel" panose="020B0503020204020204" pitchFamily="34" charset="0"/>
                        </a:rPr>
                        <a:t> Zárate</a:t>
                      </a:r>
                      <a:endParaRPr lang="es-PE" sz="1200" b="0" dirty="0">
                        <a:solidFill>
                          <a:schemeClr val="tx1"/>
                        </a:solidFill>
                        <a:latin typeface="Corbel" panose="020B0503020204020204" pitchFamily="34" charset="0"/>
                      </a:endParaRPr>
                    </a:p>
                  </a:txBody>
                  <a:tcPr anchor="ctr">
                    <a:solidFill>
                      <a:schemeClr val="accent4">
                        <a:lumMod val="20000"/>
                        <a:lumOff val="80000"/>
                      </a:schemeClr>
                    </a:solidFill>
                  </a:tcPr>
                </a:tc>
                <a:tc>
                  <a:txBody>
                    <a:bodyPr/>
                    <a:lstStyle/>
                    <a:p>
                      <a:r>
                        <a:rPr lang="es-PE" sz="1200" b="0" dirty="0">
                          <a:solidFill>
                            <a:schemeClr val="tx1"/>
                          </a:solidFill>
                          <a:latin typeface="Corbel" panose="020B0503020204020204" pitchFamily="34" charset="0"/>
                        </a:rPr>
                        <a:t>Jefa</a:t>
                      </a:r>
                      <a:r>
                        <a:rPr lang="es-PE" sz="1200" b="0" baseline="0" dirty="0">
                          <a:solidFill>
                            <a:schemeClr val="tx1"/>
                          </a:solidFill>
                          <a:latin typeface="Corbel" panose="020B0503020204020204" pitchFamily="34" charset="0"/>
                        </a:rPr>
                        <a:t> de Estudios de Opinión</a:t>
                      </a:r>
                      <a:endParaRPr lang="es-PE" sz="1200" b="0" dirty="0">
                        <a:solidFill>
                          <a:schemeClr val="tx1"/>
                        </a:solidFill>
                        <a:latin typeface="Corbel" panose="020B0503020204020204" pitchFamily="34" charset="0"/>
                      </a:endParaRPr>
                    </a:p>
                  </a:txBody>
                  <a:tcPr anchor="ctr">
                    <a:solidFill>
                      <a:schemeClr val="accent4">
                        <a:lumMod val="20000"/>
                        <a:lumOff val="80000"/>
                      </a:schemeClr>
                    </a:solidFill>
                  </a:tcPr>
                </a:tc>
                <a:tc>
                  <a:txBody>
                    <a:bodyPr/>
                    <a:lstStyle/>
                    <a:p>
                      <a:r>
                        <a:rPr lang="es-PE" sz="1200" b="0" dirty="0">
                          <a:latin typeface="Corbel" panose="020B0503020204020204" pitchFamily="34" charset="0"/>
                          <a:hlinkClick r:id="rId3"/>
                        </a:rPr>
                        <a:t>patricia@iep.org.pe</a:t>
                      </a:r>
                      <a:r>
                        <a:rPr lang="es-PE" sz="1200" b="0" baseline="0" dirty="0">
                          <a:latin typeface="Corbel" panose="020B0503020204020204" pitchFamily="34" charset="0"/>
                        </a:rPr>
                        <a:t> </a:t>
                      </a:r>
                      <a:endParaRPr lang="es-PE" sz="1200" b="0" dirty="0">
                        <a:latin typeface="Corbel" panose="020B0503020204020204" pitchFamily="34" charset="0"/>
                      </a:endParaRPr>
                    </a:p>
                  </a:txBody>
                  <a:tcPr anchor="ctr">
                    <a:solidFill>
                      <a:schemeClr val="accent4">
                        <a:lumMod val="20000"/>
                        <a:lumOff val="80000"/>
                      </a:schemeClr>
                    </a:solidFill>
                  </a:tcPr>
                </a:tc>
                <a:extLst>
                  <a:ext uri="{0D108BD9-81ED-4DB2-BD59-A6C34878D82A}">
                    <a16:rowId xmlns:a16="http://schemas.microsoft.com/office/drawing/2014/main" val="10001"/>
                  </a:ext>
                </a:extLst>
              </a:tr>
              <a:tr h="360000">
                <a:tc>
                  <a:txBody>
                    <a:bodyPr/>
                    <a:lstStyle/>
                    <a:p>
                      <a:r>
                        <a:rPr lang="es-PE" sz="1200" b="0" dirty="0">
                          <a:latin typeface="Corbel" panose="020B0503020204020204" pitchFamily="34" charset="0"/>
                        </a:rPr>
                        <a:t>Laura</a:t>
                      </a:r>
                      <a:r>
                        <a:rPr lang="es-PE" sz="1200" b="0" baseline="0" dirty="0">
                          <a:latin typeface="Corbel" panose="020B0503020204020204" pitchFamily="34" charset="0"/>
                        </a:rPr>
                        <a:t> Amaya</a:t>
                      </a:r>
                      <a:endParaRPr lang="es-PE" sz="1200" b="0" dirty="0">
                        <a:latin typeface="Corbel" panose="020B0503020204020204" pitchFamily="34" charset="0"/>
                      </a:endParaRPr>
                    </a:p>
                  </a:txBody>
                  <a:tcPr anchor="ctr">
                    <a:solidFill>
                      <a:schemeClr val="accent4">
                        <a:lumMod val="20000"/>
                        <a:lumOff val="80000"/>
                      </a:schemeClr>
                    </a:solidFill>
                  </a:tcPr>
                </a:tc>
                <a:tc>
                  <a:txBody>
                    <a:bodyPr/>
                    <a:lstStyle/>
                    <a:p>
                      <a:r>
                        <a:rPr lang="es-PE" sz="1200" dirty="0">
                          <a:latin typeface="Corbel" panose="020B0503020204020204" pitchFamily="34" charset="0"/>
                        </a:rPr>
                        <a:t>Jefa de Proyectos de Estudios de Opinión</a:t>
                      </a:r>
                    </a:p>
                  </a:txBody>
                  <a:tcPr anchor="ctr">
                    <a:solidFill>
                      <a:schemeClr val="accent4">
                        <a:lumMod val="20000"/>
                        <a:lumOff val="80000"/>
                      </a:schemeClr>
                    </a:solidFill>
                  </a:tcPr>
                </a:tc>
                <a:tc>
                  <a:txBody>
                    <a:bodyPr/>
                    <a:lstStyle/>
                    <a:p>
                      <a:r>
                        <a:rPr lang="es-PE" sz="1200" dirty="0">
                          <a:latin typeface="Corbel" panose="020B0503020204020204" pitchFamily="34" charset="0"/>
                          <a:hlinkClick r:id="rId4"/>
                        </a:rPr>
                        <a:t>lamaya@iep.org.pe</a:t>
                      </a:r>
                      <a:r>
                        <a:rPr lang="es-PE" sz="1200" baseline="0" dirty="0">
                          <a:latin typeface="Corbel" panose="020B0503020204020204" pitchFamily="34" charset="0"/>
                        </a:rPr>
                        <a:t> </a:t>
                      </a:r>
                      <a:endParaRPr lang="es-PE" sz="1200" dirty="0">
                        <a:latin typeface="Corbel" panose="020B0503020204020204" pitchFamily="34" charset="0"/>
                      </a:endParaRPr>
                    </a:p>
                  </a:txBody>
                  <a:tcPr anchor="ctr">
                    <a:solidFill>
                      <a:schemeClr val="accent4">
                        <a:lumMod val="20000"/>
                        <a:lumOff val="80000"/>
                      </a:schemeClr>
                    </a:solidFill>
                  </a:tcPr>
                </a:tc>
                <a:extLst>
                  <a:ext uri="{0D108BD9-81ED-4DB2-BD59-A6C34878D82A}">
                    <a16:rowId xmlns:a16="http://schemas.microsoft.com/office/drawing/2014/main" val="10002"/>
                  </a:ext>
                </a:extLst>
              </a:tr>
              <a:tr h="360000">
                <a:tc>
                  <a:txBody>
                    <a:bodyPr/>
                    <a:lstStyle/>
                    <a:p>
                      <a:r>
                        <a:rPr lang="es-PE" sz="1200" b="0" dirty="0">
                          <a:latin typeface="Corbel" panose="020B0503020204020204" pitchFamily="34" charset="0"/>
                        </a:rPr>
                        <a:t>Gustavo Valdivia</a:t>
                      </a:r>
                    </a:p>
                  </a:txBody>
                  <a:tcPr anchor="ctr">
                    <a:solidFill>
                      <a:schemeClr val="accent4">
                        <a:lumMod val="20000"/>
                        <a:lumOff val="80000"/>
                      </a:schemeClr>
                    </a:solidFill>
                  </a:tcPr>
                </a:tc>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s-PE" sz="1200" dirty="0">
                          <a:latin typeface="Corbel" panose="020B0503020204020204" pitchFamily="34" charset="0"/>
                        </a:rPr>
                        <a:t>Asistente </a:t>
                      </a:r>
                      <a:r>
                        <a:rPr lang="es-PE" sz="1200" baseline="0" dirty="0">
                          <a:latin typeface="Corbel" panose="020B0503020204020204" pitchFamily="34" charset="0"/>
                        </a:rPr>
                        <a:t>de Estudios de Opinión</a:t>
                      </a:r>
                      <a:endParaRPr lang="es-PE" sz="1200" dirty="0">
                        <a:latin typeface="Corbel" panose="020B0503020204020204" pitchFamily="34" charset="0"/>
                      </a:endParaRPr>
                    </a:p>
                  </a:txBody>
                  <a:tcPr anchor="ctr">
                    <a:solidFill>
                      <a:schemeClr val="accent4">
                        <a:lumMod val="20000"/>
                        <a:lumOff val="80000"/>
                      </a:schemeClr>
                    </a:solidFill>
                  </a:tcPr>
                </a:tc>
                <a:tc>
                  <a:txBody>
                    <a:bodyPr/>
                    <a:lstStyle/>
                    <a:p>
                      <a:r>
                        <a:rPr lang="es-PE" sz="1200" dirty="0">
                          <a:latin typeface="Corbel" panose="020B0503020204020204" pitchFamily="34" charset="0"/>
                          <a:hlinkClick r:id="rId5"/>
                        </a:rPr>
                        <a:t>gvaldivia@iep.org.pe</a:t>
                      </a:r>
                      <a:r>
                        <a:rPr lang="es-PE" sz="1200" baseline="0" dirty="0">
                          <a:latin typeface="Corbel" panose="020B0503020204020204" pitchFamily="34" charset="0"/>
                        </a:rPr>
                        <a:t> </a:t>
                      </a:r>
                      <a:endParaRPr lang="es-PE" sz="1200" dirty="0">
                        <a:latin typeface="Corbel" panose="020B0503020204020204" pitchFamily="34" charset="0"/>
                      </a:endParaRPr>
                    </a:p>
                  </a:txBody>
                  <a:tcPr anchor="ctr">
                    <a:solidFill>
                      <a:schemeClr val="accent4">
                        <a:lumMod val="20000"/>
                        <a:lumOff val="80000"/>
                      </a:schemeClr>
                    </a:solidFill>
                  </a:tcPr>
                </a:tc>
                <a:extLst>
                  <a:ext uri="{0D108BD9-81ED-4DB2-BD59-A6C34878D82A}">
                    <a16:rowId xmlns:a16="http://schemas.microsoft.com/office/drawing/2014/main" val="10003"/>
                  </a:ext>
                </a:extLst>
              </a:tr>
              <a:tr h="360000">
                <a:tc>
                  <a:txBody>
                    <a:bodyPr/>
                    <a:lstStyle/>
                    <a:p>
                      <a:r>
                        <a:rPr lang="es-PE" sz="1200" b="0" dirty="0">
                          <a:latin typeface="Corbel" panose="020B0503020204020204" pitchFamily="34" charset="0"/>
                        </a:rPr>
                        <a:t>Saúl Elguera</a:t>
                      </a:r>
                    </a:p>
                  </a:txBody>
                  <a:tcPr anchor="ctr">
                    <a:solidFill>
                      <a:schemeClr val="accent4">
                        <a:lumMod val="20000"/>
                        <a:lumOff val="80000"/>
                      </a:schemeClr>
                    </a:solidFill>
                  </a:tcPr>
                </a:tc>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s-PE" sz="1200" dirty="0">
                          <a:latin typeface="Corbel" panose="020B0503020204020204" pitchFamily="34" charset="0"/>
                        </a:rPr>
                        <a:t>Asistente </a:t>
                      </a:r>
                      <a:r>
                        <a:rPr lang="es-PE" sz="1200" baseline="0" dirty="0">
                          <a:latin typeface="Corbel" panose="020B0503020204020204" pitchFamily="34" charset="0"/>
                        </a:rPr>
                        <a:t>de Estudios de Opinión</a:t>
                      </a:r>
                      <a:endParaRPr lang="es-PE" sz="1200" dirty="0">
                        <a:latin typeface="Corbel" panose="020B0503020204020204" pitchFamily="34" charset="0"/>
                      </a:endParaRPr>
                    </a:p>
                  </a:txBody>
                  <a:tcPr anchor="ctr">
                    <a:solidFill>
                      <a:schemeClr val="accent4">
                        <a:lumMod val="20000"/>
                        <a:lumOff val="80000"/>
                      </a:schemeClr>
                    </a:solidFill>
                  </a:tcPr>
                </a:tc>
                <a:tc>
                  <a:txBody>
                    <a:bodyPr/>
                    <a:lstStyle/>
                    <a:p>
                      <a:r>
                        <a:rPr lang="es-PE" sz="1200" dirty="0">
                          <a:latin typeface="Corbel" panose="020B0503020204020204" pitchFamily="34" charset="0"/>
                          <a:hlinkClick r:id="rId6"/>
                        </a:rPr>
                        <a:t>selguera@iep.org.pe</a:t>
                      </a:r>
                      <a:r>
                        <a:rPr lang="es-PE" sz="1200" dirty="0">
                          <a:latin typeface="Corbel" panose="020B0503020204020204" pitchFamily="34" charset="0"/>
                        </a:rPr>
                        <a:t> </a:t>
                      </a:r>
                    </a:p>
                  </a:txBody>
                  <a:tcPr anchor="ctr">
                    <a:solidFill>
                      <a:schemeClr val="accent4">
                        <a:lumMod val="20000"/>
                        <a:lumOff val="80000"/>
                      </a:schemeClr>
                    </a:solidFill>
                  </a:tcPr>
                </a:tc>
                <a:extLst>
                  <a:ext uri="{0D108BD9-81ED-4DB2-BD59-A6C34878D82A}">
                    <a16:rowId xmlns:a16="http://schemas.microsoft.com/office/drawing/2014/main" val="10004"/>
                  </a:ext>
                </a:extLst>
              </a:tr>
              <a:tr h="360000">
                <a:tc>
                  <a:txBody>
                    <a:bodyPr/>
                    <a:lstStyle/>
                    <a:p>
                      <a:r>
                        <a:rPr lang="es-MX" sz="1200" b="0" dirty="0">
                          <a:latin typeface="Corbel" panose="020B0503020204020204" pitchFamily="34" charset="0"/>
                        </a:rPr>
                        <a:t>Kely</a:t>
                      </a:r>
                      <a:r>
                        <a:rPr lang="es-MX" sz="1200" b="0" baseline="0" dirty="0">
                          <a:latin typeface="Corbel" panose="020B0503020204020204" pitchFamily="34" charset="0"/>
                        </a:rPr>
                        <a:t> Palpa</a:t>
                      </a:r>
                      <a:endParaRPr lang="es-PE" sz="1200" b="0" dirty="0">
                        <a:latin typeface="Corbel" panose="020B0503020204020204" pitchFamily="34" charset="0"/>
                      </a:endParaRPr>
                    </a:p>
                  </a:txBody>
                  <a:tcPr anchor="ctr">
                    <a:solidFill>
                      <a:schemeClr val="accent4">
                        <a:lumMod val="20000"/>
                        <a:lumOff val="80000"/>
                      </a:schemeClr>
                    </a:solidFill>
                  </a:tcPr>
                </a:tc>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s-PE" sz="1200" dirty="0">
                          <a:latin typeface="Corbel" panose="020B0503020204020204" pitchFamily="34" charset="0"/>
                        </a:rPr>
                        <a:t>Asistente </a:t>
                      </a:r>
                      <a:r>
                        <a:rPr lang="es-PE" sz="1200" baseline="0" dirty="0">
                          <a:latin typeface="Corbel" panose="020B0503020204020204" pitchFamily="34" charset="0"/>
                        </a:rPr>
                        <a:t>de Estudios de Opinión</a:t>
                      </a:r>
                      <a:endParaRPr lang="es-PE" sz="1200" dirty="0">
                        <a:latin typeface="Corbel" panose="020B0503020204020204" pitchFamily="34" charset="0"/>
                      </a:endParaRPr>
                    </a:p>
                  </a:txBody>
                  <a:tcPr anchor="ctr">
                    <a:solidFill>
                      <a:schemeClr val="accent4">
                        <a:lumMod val="20000"/>
                        <a:lumOff val="80000"/>
                      </a:schemeClr>
                    </a:solidFill>
                  </a:tcPr>
                </a:tc>
                <a:tc>
                  <a:txBody>
                    <a:bodyPr/>
                    <a:lstStyle/>
                    <a:p>
                      <a:r>
                        <a:rPr lang="es-MX" sz="1200" dirty="0">
                          <a:latin typeface="Corbel" panose="020B0503020204020204" pitchFamily="34" charset="0"/>
                          <a:hlinkClick r:id="rId7"/>
                        </a:rPr>
                        <a:t>kpalpa@iep.org.pe</a:t>
                      </a:r>
                      <a:endParaRPr lang="es-PE" sz="1200" dirty="0">
                        <a:latin typeface="Corbel" panose="020B0503020204020204" pitchFamily="34" charset="0"/>
                      </a:endParaRPr>
                    </a:p>
                  </a:txBody>
                  <a:tcPr anchor="ctr">
                    <a:solidFill>
                      <a:schemeClr val="accent4">
                        <a:lumMod val="20000"/>
                        <a:lumOff val="80000"/>
                      </a:schemeClr>
                    </a:solidFill>
                  </a:tcPr>
                </a:tc>
                <a:extLst>
                  <a:ext uri="{0D108BD9-81ED-4DB2-BD59-A6C34878D82A}">
                    <a16:rowId xmlns:a16="http://schemas.microsoft.com/office/drawing/2014/main" val="1266366783"/>
                  </a:ext>
                </a:extLst>
              </a:tr>
            </a:tbl>
          </a:graphicData>
        </a:graphic>
      </p:graphicFrame>
    </p:spTree>
    <p:extLst>
      <p:ext uri="{BB962C8B-B14F-4D97-AF65-F5344CB8AC3E}">
        <p14:creationId xmlns:p14="http://schemas.microsoft.com/office/powerpoint/2010/main" val="26201520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ítulo 10"/>
          <p:cNvSpPr txBox="1">
            <a:spLocks/>
          </p:cNvSpPr>
          <p:nvPr/>
        </p:nvSpPr>
        <p:spPr>
          <a:xfrm>
            <a:off x="573684" y="453896"/>
            <a:ext cx="8274321" cy="409412"/>
          </a:xfrm>
          <a:prstGeom prst="rect">
            <a:avLst/>
          </a:prstGeom>
        </p:spPr>
        <p:txBody>
          <a:bodyPr/>
          <a:lstStyle>
            <a:lvl1pPr algn="l" defTabSz="1219170" rtl="0" eaLnBrk="1" latinLnBrk="0" hangingPunct="1">
              <a:spcBef>
                <a:spcPct val="0"/>
              </a:spcBef>
              <a:buNone/>
              <a:defRPr sz="2400" kern="1200">
                <a:solidFill>
                  <a:schemeClr val="tx1"/>
                </a:solidFill>
                <a:latin typeface="Arial" pitchFamily="34" charset="0"/>
                <a:ea typeface="+mj-ea"/>
                <a:cs typeface="+mj-cs"/>
              </a:defRPr>
            </a:lvl1pPr>
          </a:lstStyle>
          <a:p>
            <a:pPr defTabSz="914400">
              <a:spcBef>
                <a:spcPts val="0"/>
              </a:spcBef>
              <a:defRPr/>
            </a:pPr>
            <a:r>
              <a:rPr lang="es-419" dirty="0">
                <a:solidFill>
                  <a:srgbClr val="000000"/>
                </a:solidFill>
                <a:latin typeface="Corbel" panose="020B0503020204020204" pitchFamily="34" charset="0"/>
              </a:rPr>
              <a:t>Aprobación de Pedro Castillo – Por segmentos</a:t>
            </a:r>
          </a:p>
        </p:txBody>
      </p:sp>
      <p:graphicFrame>
        <p:nvGraphicFramePr>
          <p:cNvPr id="7" name="8 Tabla"/>
          <p:cNvGraphicFramePr>
            <a:graphicFrameLocks noGrp="1"/>
          </p:cNvGraphicFramePr>
          <p:nvPr>
            <p:extLst>
              <p:ext uri="{D42A27DB-BD31-4B8C-83A1-F6EECF244321}">
                <p14:modId xmlns:p14="http://schemas.microsoft.com/office/powerpoint/2010/main" val="1937736034"/>
              </p:ext>
            </p:extLst>
          </p:nvPr>
        </p:nvGraphicFramePr>
        <p:xfrm>
          <a:off x="701403" y="2989072"/>
          <a:ext cx="10725182" cy="1424715"/>
        </p:xfrm>
        <a:graphic>
          <a:graphicData uri="http://schemas.openxmlformats.org/drawingml/2006/table">
            <a:tbl>
              <a:tblPr/>
              <a:tblGrid>
                <a:gridCol w="929907">
                  <a:extLst>
                    <a:ext uri="{9D8B030D-6E8A-4147-A177-3AD203B41FA5}">
                      <a16:colId xmlns:a16="http://schemas.microsoft.com/office/drawing/2014/main" val="20000"/>
                    </a:ext>
                  </a:extLst>
                </a:gridCol>
                <a:gridCol w="605429">
                  <a:extLst>
                    <a:ext uri="{9D8B030D-6E8A-4147-A177-3AD203B41FA5}">
                      <a16:colId xmlns:a16="http://schemas.microsoft.com/office/drawing/2014/main" val="20001"/>
                    </a:ext>
                  </a:extLst>
                </a:gridCol>
                <a:gridCol w="559797">
                  <a:extLst>
                    <a:ext uri="{9D8B030D-6E8A-4147-A177-3AD203B41FA5}">
                      <a16:colId xmlns:a16="http://schemas.microsoft.com/office/drawing/2014/main" val="755056812"/>
                    </a:ext>
                  </a:extLst>
                </a:gridCol>
                <a:gridCol w="606447">
                  <a:extLst>
                    <a:ext uri="{9D8B030D-6E8A-4147-A177-3AD203B41FA5}">
                      <a16:colId xmlns:a16="http://schemas.microsoft.com/office/drawing/2014/main" val="3338438599"/>
                    </a:ext>
                  </a:extLst>
                </a:gridCol>
                <a:gridCol w="536471">
                  <a:extLst>
                    <a:ext uri="{9D8B030D-6E8A-4147-A177-3AD203B41FA5}">
                      <a16:colId xmlns:a16="http://schemas.microsoft.com/office/drawing/2014/main" val="1031452437"/>
                    </a:ext>
                  </a:extLst>
                </a:gridCol>
                <a:gridCol w="536471">
                  <a:extLst>
                    <a:ext uri="{9D8B030D-6E8A-4147-A177-3AD203B41FA5}">
                      <a16:colId xmlns:a16="http://schemas.microsoft.com/office/drawing/2014/main" val="109836065"/>
                    </a:ext>
                  </a:extLst>
                </a:gridCol>
                <a:gridCol w="536471">
                  <a:extLst>
                    <a:ext uri="{9D8B030D-6E8A-4147-A177-3AD203B41FA5}">
                      <a16:colId xmlns:a16="http://schemas.microsoft.com/office/drawing/2014/main" val="1702893787"/>
                    </a:ext>
                  </a:extLst>
                </a:gridCol>
                <a:gridCol w="606446">
                  <a:extLst>
                    <a:ext uri="{9D8B030D-6E8A-4147-A177-3AD203B41FA5}">
                      <a16:colId xmlns:a16="http://schemas.microsoft.com/office/drawing/2014/main" val="1396825057"/>
                    </a:ext>
                  </a:extLst>
                </a:gridCol>
                <a:gridCol w="454835">
                  <a:extLst>
                    <a:ext uri="{9D8B030D-6E8A-4147-A177-3AD203B41FA5}">
                      <a16:colId xmlns:a16="http://schemas.microsoft.com/office/drawing/2014/main" val="143261240"/>
                    </a:ext>
                  </a:extLst>
                </a:gridCol>
                <a:gridCol w="594784">
                  <a:extLst>
                    <a:ext uri="{9D8B030D-6E8A-4147-A177-3AD203B41FA5}">
                      <a16:colId xmlns:a16="http://schemas.microsoft.com/office/drawing/2014/main" val="3761098995"/>
                    </a:ext>
                  </a:extLst>
                </a:gridCol>
                <a:gridCol w="676421">
                  <a:extLst>
                    <a:ext uri="{9D8B030D-6E8A-4147-A177-3AD203B41FA5}">
                      <a16:colId xmlns:a16="http://schemas.microsoft.com/office/drawing/2014/main" val="3073160988"/>
                    </a:ext>
                  </a:extLst>
                </a:gridCol>
                <a:gridCol w="524809">
                  <a:extLst>
                    <a:ext uri="{9D8B030D-6E8A-4147-A177-3AD203B41FA5}">
                      <a16:colId xmlns:a16="http://schemas.microsoft.com/office/drawing/2014/main" val="20005"/>
                    </a:ext>
                  </a:extLst>
                </a:gridCol>
                <a:gridCol w="580657">
                  <a:extLst>
                    <a:ext uri="{9D8B030D-6E8A-4147-A177-3AD203B41FA5}">
                      <a16:colId xmlns:a16="http://schemas.microsoft.com/office/drawing/2014/main" val="20012"/>
                    </a:ext>
                  </a:extLst>
                </a:gridCol>
                <a:gridCol w="569099">
                  <a:extLst>
                    <a:ext uri="{9D8B030D-6E8A-4147-A177-3AD203B41FA5}">
                      <a16:colId xmlns:a16="http://schemas.microsoft.com/office/drawing/2014/main" val="1866410512"/>
                    </a:ext>
                  </a:extLst>
                </a:gridCol>
                <a:gridCol w="463138">
                  <a:extLst>
                    <a:ext uri="{9D8B030D-6E8A-4147-A177-3AD203B41FA5}">
                      <a16:colId xmlns:a16="http://schemas.microsoft.com/office/drawing/2014/main" val="20014"/>
                    </a:ext>
                  </a:extLst>
                </a:gridCol>
                <a:gridCol w="648000">
                  <a:extLst>
                    <a:ext uri="{9D8B030D-6E8A-4147-A177-3AD203B41FA5}">
                      <a16:colId xmlns:a16="http://schemas.microsoft.com/office/drawing/2014/main" val="1973971034"/>
                    </a:ext>
                  </a:extLst>
                </a:gridCol>
                <a:gridCol w="648000">
                  <a:extLst>
                    <a:ext uri="{9D8B030D-6E8A-4147-A177-3AD203B41FA5}">
                      <a16:colId xmlns:a16="http://schemas.microsoft.com/office/drawing/2014/main" val="1413499854"/>
                    </a:ext>
                  </a:extLst>
                </a:gridCol>
                <a:gridCol w="648000">
                  <a:extLst>
                    <a:ext uri="{9D8B030D-6E8A-4147-A177-3AD203B41FA5}">
                      <a16:colId xmlns:a16="http://schemas.microsoft.com/office/drawing/2014/main" val="2442736668"/>
                    </a:ext>
                  </a:extLst>
                </a:gridCol>
              </a:tblGrid>
              <a:tr h="189583">
                <a:tc rowSpan="2">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s-ES" sz="1200" b="1" i="0" u="none" strike="noStrike" kern="1200" baseline="0" dirty="0">
                          <a:solidFill>
                            <a:srgbClr val="000000"/>
                          </a:solidFill>
                          <a:effectLst/>
                          <a:latin typeface="Corbel" panose="020B0503020204020204" pitchFamily="34" charset="0"/>
                          <a:ea typeface="+mn-ea"/>
                          <a:cs typeface="+mn-cs"/>
                        </a:rPr>
                        <a:t>Diciembre</a:t>
                      </a:r>
                    </a:p>
                    <a:p>
                      <a:pPr marL="0" marR="0" lvl="0" indent="0" algn="ctr" defTabSz="914400" rtl="0" eaLnBrk="1" fontAlgn="ctr" latinLnBrk="0" hangingPunct="1">
                        <a:lnSpc>
                          <a:spcPct val="100000"/>
                        </a:lnSpc>
                        <a:spcBef>
                          <a:spcPts val="0"/>
                        </a:spcBef>
                        <a:spcAft>
                          <a:spcPts val="0"/>
                        </a:spcAft>
                        <a:buClrTx/>
                        <a:buSzTx/>
                        <a:buFontTx/>
                        <a:buNone/>
                        <a:tabLst/>
                        <a:defRPr/>
                      </a:pPr>
                      <a:r>
                        <a:rPr lang="es-ES" sz="1200" b="1" i="0" u="none" strike="noStrike" kern="1200" baseline="0" dirty="0">
                          <a:solidFill>
                            <a:srgbClr val="000000"/>
                          </a:solidFill>
                          <a:effectLst/>
                          <a:latin typeface="Corbel" panose="020B0503020204020204" pitchFamily="34" charset="0"/>
                          <a:ea typeface="+mn-ea"/>
                          <a:cs typeface="+mn-cs"/>
                        </a:rPr>
                        <a:t>2021</a:t>
                      </a:r>
                      <a:endParaRPr lang="es-PE" sz="1200" b="1" i="0" u="none" strike="noStrike" kern="1200" dirty="0">
                        <a:solidFill>
                          <a:srgbClr val="000000"/>
                        </a:solidFill>
                        <a:effectLst/>
                        <a:latin typeface="Corbel" panose="020B0503020204020204" pitchFamily="34" charset="0"/>
                        <a:ea typeface="+mn-ea"/>
                        <a:cs typeface="+mn-cs"/>
                      </a:endParaRPr>
                    </a:p>
                  </a:txBody>
                  <a:tcPr marL="5372" marR="5372" marT="5372" marB="0" anchor="ctr">
                    <a:lnL w="12700" cap="flat" cmpd="sng" algn="ctr">
                      <a:solidFill>
                        <a:schemeClr val="tx1"/>
                      </a:solidFill>
                      <a:prstDash val="solid"/>
                      <a:round/>
                      <a:headEnd type="none" w="med" len="med"/>
                      <a:tailEnd type="none" w="med" len="med"/>
                    </a:lnL>
                    <a:lnR>
                      <a:noFill/>
                    </a:lnR>
                    <a:lnT w="19050" cap="flat" cmpd="sng" algn="ctr">
                      <a:solidFill>
                        <a:schemeClr val="tx1">
                          <a:lumMod val="65000"/>
                          <a:lumOff val="35000"/>
                        </a:schemeClr>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rowSpan="2">
                  <a:txBody>
                    <a:bodyPr/>
                    <a:lstStyle/>
                    <a:p>
                      <a:pPr algn="ctr" rtl="0" fontAlgn="ctr"/>
                      <a:r>
                        <a:rPr lang="es-PE" sz="1200" b="1" i="0" u="none" strike="noStrike" dirty="0">
                          <a:solidFill>
                            <a:schemeClr val="tx1"/>
                          </a:solidFill>
                          <a:effectLst/>
                          <a:latin typeface="Corbel" panose="020B0503020204020204" pitchFamily="34" charset="0"/>
                        </a:rPr>
                        <a:t>Total </a:t>
                      </a:r>
                    </a:p>
                  </a:txBody>
                  <a:tcPr marL="5372" marR="5372" marT="5372" marB="0" anchor="ctr">
                    <a:lnL>
                      <a:noFill/>
                    </a:lnL>
                    <a:lnR>
                      <a:noFill/>
                    </a:lnR>
                    <a:lnT w="19050" cap="flat" cmpd="sng" algn="ctr">
                      <a:solidFill>
                        <a:schemeClr val="tx1">
                          <a:lumMod val="65000"/>
                          <a:lumOff val="35000"/>
                        </a:schemeClr>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gridSpan="3">
                  <a:txBody>
                    <a:bodyPr/>
                    <a:lstStyle/>
                    <a:p>
                      <a:pPr algn="ctr" rtl="0" fontAlgn="ctr"/>
                      <a:r>
                        <a:rPr lang="es-PE" sz="1200" b="1" i="0" u="none" strike="noStrike" dirty="0">
                          <a:solidFill>
                            <a:schemeClr val="tx1"/>
                          </a:solidFill>
                          <a:effectLst/>
                          <a:latin typeface="Corbel" panose="020B0503020204020204" pitchFamily="34" charset="0"/>
                        </a:rPr>
                        <a:t>Ámbito</a:t>
                      </a:r>
                    </a:p>
                  </a:txBody>
                  <a:tcPr marL="5372" marR="5372" marT="5372" marB="0" anchor="ctr">
                    <a:lnL>
                      <a:noFill/>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pPr algn="ctr" rtl="0" fontAlgn="ctr"/>
                      <a:endParaRPr lang="es-PE" sz="1400" b="0" i="0" u="none" strike="noStrike" dirty="0">
                        <a:solidFill>
                          <a:srgbClr val="000000"/>
                        </a:solidFill>
                        <a:effectLst/>
                        <a:latin typeface="+mn-lt"/>
                      </a:endParaRPr>
                    </a:p>
                  </a:txBody>
                  <a:tcPr marL="5372" marR="5372" marT="5372" marB="0" anchor="ctr">
                    <a:lnL>
                      <a:noFill/>
                    </a:lnL>
                    <a:lnR>
                      <a:noFill/>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bg1"/>
                    </a:solidFill>
                  </a:tcPr>
                </a:tc>
                <a:tc hMerge="1">
                  <a:txBody>
                    <a:bodyPr/>
                    <a:lstStyle/>
                    <a:p>
                      <a:pPr algn="ctr" rtl="0" fontAlgn="ctr"/>
                      <a:endParaRPr lang="es-PE" sz="1400" b="0" i="0" u="none" strike="noStrike" dirty="0">
                        <a:solidFill>
                          <a:srgbClr val="000000"/>
                        </a:solidFill>
                        <a:effectLst/>
                        <a:latin typeface="+mn-lt"/>
                      </a:endParaRPr>
                    </a:p>
                  </a:txBody>
                  <a:tcPr marL="5372" marR="5372" marT="5372" marB="0" anchor="ctr">
                    <a:lnL>
                      <a:noFill/>
                    </a:lnL>
                    <a:lnR>
                      <a:noFill/>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bg1"/>
                    </a:solidFill>
                  </a:tcPr>
                </a:tc>
                <a:tc gridSpan="5">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PE" sz="1200" b="1" i="0" u="none" strike="noStrike" dirty="0" err="1">
                          <a:solidFill>
                            <a:schemeClr val="tx1"/>
                          </a:solidFill>
                          <a:effectLst/>
                          <a:latin typeface="Corbel" panose="020B0503020204020204" pitchFamily="34" charset="0"/>
                        </a:rPr>
                        <a:t>Macrozona</a:t>
                      </a:r>
                      <a:endParaRPr lang="es-PE" sz="1200" b="1" i="0" u="none" strike="noStrike" dirty="0">
                        <a:solidFill>
                          <a:schemeClr val="tx1"/>
                        </a:solidFill>
                        <a:effectLst/>
                        <a:latin typeface="Corbel" panose="020B0503020204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pPr marL="0" marR="0" indent="0" algn="ctr" defTabSz="1219170" rtl="0" eaLnBrk="1" fontAlgn="ctr" latinLnBrk="0" hangingPunct="1">
                        <a:lnSpc>
                          <a:spcPct val="100000"/>
                        </a:lnSpc>
                        <a:spcBef>
                          <a:spcPts val="0"/>
                        </a:spcBef>
                        <a:spcAft>
                          <a:spcPts val="0"/>
                        </a:spcAft>
                        <a:buClrTx/>
                        <a:buSzTx/>
                        <a:buFontTx/>
                        <a:buNone/>
                        <a:tabLst/>
                        <a:defRPr/>
                      </a:pPr>
                      <a:endParaRPr lang="es-PE" sz="1400" b="1" i="0" u="none" strike="noStrike" dirty="0">
                        <a:solidFill>
                          <a:schemeClr val="tx1"/>
                        </a:solidFill>
                        <a:effectLst/>
                        <a:latin typeface="Corbel" panose="020B0503020204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pPr algn="ctr" rtl="0" fontAlgn="ctr"/>
                      <a:endParaRPr lang="es-PE" sz="1400" b="0" i="0" u="none" strike="noStrike" dirty="0">
                        <a:solidFill>
                          <a:srgbClr val="000000"/>
                        </a:solidFill>
                        <a:effectLst/>
                        <a:latin typeface="+mn-lt"/>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endParaRPr lang="es-ES" sz="1400" b="1" i="0" u="none" strike="noStrike" kern="1200" dirty="0">
                        <a:solidFill>
                          <a:schemeClr val="tx1"/>
                        </a:solidFill>
                        <a:effectLst/>
                        <a:latin typeface="Corbel" panose="020B0503020204020204" pitchFamily="34" charset="0"/>
                        <a:ea typeface="+mn-ea"/>
                        <a:cs typeface="+mn-cs"/>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pPr algn="ctr" rtl="0" fontAlgn="ctr"/>
                      <a:endParaRPr lang="es-PE" sz="1400" b="1" i="0" u="none" strike="noStrike" dirty="0">
                        <a:solidFill>
                          <a:schemeClr val="tx1"/>
                        </a:solidFill>
                        <a:effectLst/>
                        <a:latin typeface="Corbel" panose="020B0503020204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gridSpan="2">
                  <a:txBody>
                    <a:bodyPr/>
                    <a:lstStyle/>
                    <a:p>
                      <a:pPr algn="ctr"/>
                      <a:r>
                        <a:rPr lang="es-ES" sz="1200" b="1" i="0" u="none" strike="noStrike" kern="1200" dirty="0">
                          <a:solidFill>
                            <a:schemeClr val="tx1"/>
                          </a:solidFill>
                          <a:effectLst/>
                          <a:latin typeface="Corbel" panose="020B0503020204020204" pitchFamily="34" charset="0"/>
                          <a:ea typeface="+mn-ea"/>
                          <a:cs typeface="+mn-cs"/>
                        </a:rPr>
                        <a:t>Sexo</a:t>
                      </a: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pPr algn="ctr"/>
                      <a:endParaRPr lang="es-ES" sz="1400" b="1" i="0" u="none" strike="noStrike" kern="1200" dirty="0">
                        <a:solidFill>
                          <a:schemeClr val="tx1"/>
                        </a:solidFill>
                        <a:effectLst/>
                        <a:latin typeface="Corbel" panose="020B0503020204020204" pitchFamily="34" charset="0"/>
                        <a:ea typeface="+mn-ea"/>
                        <a:cs typeface="+mn-cs"/>
                      </a:endParaRPr>
                    </a:p>
                  </a:txBody>
                  <a:tcPr marL="5372" marR="5372" marT="5372" marB="0" anchor="ctr">
                    <a:lnL>
                      <a:noFill/>
                    </a:lnL>
                    <a:lnR>
                      <a:noFill/>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noFill/>
                  </a:tcPr>
                </a:tc>
                <a:tc gridSpan="3">
                  <a:txBody>
                    <a:bodyPr/>
                    <a:lstStyle/>
                    <a:p>
                      <a:pPr algn="ctr"/>
                      <a:r>
                        <a:rPr lang="es-ES" sz="1200" b="1" i="0" u="none" strike="noStrike" kern="1200" dirty="0">
                          <a:solidFill>
                            <a:schemeClr val="tx1"/>
                          </a:solidFill>
                          <a:effectLst/>
                          <a:latin typeface="Corbel" panose="020B0503020204020204" pitchFamily="34" charset="0"/>
                          <a:ea typeface="+mn-ea"/>
                          <a:cs typeface="+mn-cs"/>
                        </a:rPr>
                        <a:t>Edad</a:t>
                      </a: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endParaRPr lang="es-PE"/>
                    </a:p>
                  </a:txBody>
                  <a:tcPr/>
                </a:tc>
                <a:tc hMerge="1">
                  <a:txBody>
                    <a:bodyPr/>
                    <a:lstStyle/>
                    <a:p>
                      <a:endParaRPr lang="es-PE"/>
                    </a:p>
                  </a:txBody>
                  <a:tcPr/>
                </a:tc>
                <a:tc gridSpan="3">
                  <a:txBody>
                    <a:bodyPr/>
                    <a:lstStyle/>
                    <a:p>
                      <a:pPr marL="0" algn="ctr" defTabSz="1219170" rtl="0" eaLnBrk="1" fontAlgn="ctr" latinLnBrk="0" hangingPunct="1"/>
                      <a:r>
                        <a:rPr lang="es-419" sz="1200" b="1" i="0" u="none" strike="noStrike" kern="1200" dirty="0">
                          <a:solidFill>
                            <a:schemeClr val="tx1"/>
                          </a:solidFill>
                          <a:effectLst/>
                          <a:latin typeface="Corbel" panose="020B0503020204020204" pitchFamily="34" charset="0"/>
                          <a:ea typeface="+mn-ea"/>
                          <a:cs typeface="+mn-cs"/>
                        </a:rPr>
                        <a:t>Nivel socioeconómico</a:t>
                      </a:r>
                      <a:endParaRPr lang="es-PE" sz="1200" b="1" i="0" u="none" strike="noStrike" kern="1200" dirty="0">
                        <a:solidFill>
                          <a:schemeClr val="tx1"/>
                        </a:solidFill>
                        <a:effectLst/>
                        <a:latin typeface="Corbel" panose="020B0503020204020204" pitchFamily="34" charset="0"/>
                        <a:ea typeface="+mn-ea"/>
                        <a:cs typeface="+mn-cs"/>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pPr marL="0" algn="ctr" defTabSz="1219170" rtl="0" eaLnBrk="1" fontAlgn="ctr" latinLnBrk="0" hangingPunct="1"/>
                      <a:endParaRPr lang="es-PE" sz="1400" b="1" i="0" u="none" strike="noStrike" kern="1200" dirty="0">
                        <a:solidFill>
                          <a:schemeClr val="tx1"/>
                        </a:solidFill>
                        <a:effectLst/>
                        <a:latin typeface="Corbel" panose="020B0503020204020204" pitchFamily="34" charset="0"/>
                        <a:ea typeface="+mn-ea"/>
                        <a:cs typeface="+mn-cs"/>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pPr marL="0" algn="ctr" defTabSz="1219170" rtl="0" eaLnBrk="1" fontAlgn="ctr" latinLnBrk="0" hangingPunct="1"/>
                      <a:endParaRPr lang="es-PE" sz="1400" b="1" i="0" u="none" strike="noStrike" kern="1200" dirty="0">
                        <a:solidFill>
                          <a:schemeClr val="tx1"/>
                        </a:solidFill>
                        <a:effectLst/>
                        <a:latin typeface="Corbel" panose="020B0503020204020204" pitchFamily="34" charset="0"/>
                        <a:ea typeface="+mn-ea"/>
                        <a:cs typeface="+mn-cs"/>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0"/>
                  </a:ext>
                </a:extLst>
              </a:tr>
              <a:tr h="189583">
                <a:tc vMerge="1">
                  <a:txBody>
                    <a:bodyPr/>
                    <a:lstStyle/>
                    <a:p>
                      <a:endParaRPr lang="es-PE"/>
                    </a:p>
                  </a:txBody>
                  <a:tcPr/>
                </a:tc>
                <a:tc vMerge="1">
                  <a:txBody>
                    <a:bodyPr/>
                    <a:lstStyle/>
                    <a:p>
                      <a:endParaRPr lang="es-PE"/>
                    </a:p>
                  </a:txBody>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ctr"/>
                      <a:r>
                        <a:rPr lang="es-PE" sz="1200" b="1" i="0" u="none" strike="noStrike" dirty="0">
                          <a:solidFill>
                            <a:schemeClr val="tx1"/>
                          </a:solidFill>
                          <a:effectLst/>
                          <a:latin typeface="Corbel" panose="020B0503020204020204" pitchFamily="34" charset="0"/>
                          <a:cs typeface="Arial" panose="020B0604020202020204" pitchFamily="34" charset="0"/>
                        </a:rPr>
                        <a:t>Lima </a:t>
                      </a:r>
                    </a:p>
                    <a:p>
                      <a:pPr algn="ctr" rtl="0" fontAlgn="ctr"/>
                      <a:r>
                        <a:rPr lang="es-PE" sz="1200" b="1" i="0" u="none" strike="noStrike" dirty="0">
                          <a:solidFill>
                            <a:schemeClr val="tx1"/>
                          </a:solidFill>
                          <a:effectLst/>
                          <a:latin typeface="Corbel" panose="020B0503020204020204" pitchFamily="34" charset="0"/>
                          <a:cs typeface="Arial" panose="020B0604020202020204" pitchFamily="34" charset="0"/>
                        </a:rPr>
                        <a:t>Met.</a:t>
                      </a:r>
                    </a:p>
                  </a:txBody>
                  <a:tcPr marL="5372" marR="5372" marT="5372" marB="0" anchor="ctr">
                    <a:lnL>
                      <a:noFill/>
                    </a:lnL>
                    <a:lnR>
                      <a:noFill/>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PE" sz="1200" b="1" i="0" u="none" strike="noStrike" dirty="0">
                          <a:solidFill>
                            <a:schemeClr val="tx1"/>
                          </a:solidFill>
                          <a:effectLst/>
                          <a:latin typeface="Corbel" panose="020B0503020204020204" pitchFamily="34" charset="0"/>
                          <a:cs typeface="Arial" panose="020B0604020202020204" pitchFamily="34" charset="0"/>
                        </a:rPr>
                        <a:t>Perú </a:t>
                      </a:r>
                    </a:p>
                    <a:p>
                      <a:pPr marL="0" marR="0" indent="0" algn="ctr" defTabSz="1219170" rtl="0" eaLnBrk="1" fontAlgn="ctr" latinLnBrk="0" hangingPunct="1">
                        <a:lnSpc>
                          <a:spcPct val="100000"/>
                        </a:lnSpc>
                        <a:spcBef>
                          <a:spcPts val="0"/>
                        </a:spcBef>
                        <a:spcAft>
                          <a:spcPts val="0"/>
                        </a:spcAft>
                        <a:buClrTx/>
                        <a:buSzTx/>
                        <a:buFontTx/>
                        <a:buNone/>
                        <a:tabLst/>
                        <a:defRPr/>
                      </a:pPr>
                      <a:r>
                        <a:rPr lang="es-PE" sz="1200" b="1" i="0" u="none" strike="noStrike" dirty="0">
                          <a:solidFill>
                            <a:schemeClr val="tx1"/>
                          </a:solidFill>
                          <a:effectLst/>
                          <a:latin typeface="Corbel" panose="020B0503020204020204" pitchFamily="34" charset="0"/>
                          <a:cs typeface="Arial" panose="020B0604020202020204" pitchFamily="34" charset="0"/>
                        </a:rPr>
                        <a:t>urbano</a:t>
                      </a:r>
                    </a:p>
                  </a:txBody>
                  <a:tcPr marL="5372" marR="5372" marT="5372" marB="0" anchor="ctr">
                    <a:lnL>
                      <a:noFill/>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PE" sz="1200" b="1" i="0" u="none" strike="noStrike" dirty="0">
                          <a:solidFill>
                            <a:schemeClr val="tx1"/>
                          </a:solidFill>
                          <a:effectLst/>
                          <a:latin typeface="Corbel" panose="020B0503020204020204" pitchFamily="34" charset="0"/>
                          <a:cs typeface="Arial" panose="020B0604020202020204" pitchFamily="34" charset="0"/>
                        </a:rPr>
                        <a:t>Perú </a:t>
                      </a:r>
                    </a:p>
                    <a:p>
                      <a:pPr marL="0" marR="0" indent="0" algn="ctr" defTabSz="1219170" rtl="0" eaLnBrk="1" fontAlgn="ctr" latinLnBrk="0" hangingPunct="1">
                        <a:lnSpc>
                          <a:spcPct val="100000"/>
                        </a:lnSpc>
                        <a:spcBef>
                          <a:spcPts val="0"/>
                        </a:spcBef>
                        <a:spcAft>
                          <a:spcPts val="0"/>
                        </a:spcAft>
                        <a:buClrTx/>
                        <a:buSzTx/>
                        <a:buFontTx/>
                        <a:buNone/>
                        <a:tabLst/>
                        <a:defRPr/>
                      </a:pPr>
                      <a:r>
                        <a:rPr lang="es-PE" sz="1200" b="1" i="0" u="none" strike="noStrike" dirty="0">
                          <a:solidFill>
                            <a:schemeClr val="tx1"/>
                          </a:solidFill>
                          <a:effectLst/>
                          <a:latin typeface="Corbel" panose="020B0503020204020204" pitchFamily="34" charset="0"/>
                          <a:cs typeface="Arial" panose="020B0604020202020204" pitchFamily="34" charset="0"/>
                        </a:rPr>
                        <a:t>rural</a:t>
                      </a:r>
                    </a:p>
                  </a:txBody>
                  <a:tcPr marL="5372" marR="5372" marT="5372"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algn="ctr" rtl="0" fontAlgn="ctr"/>
                      <a:r>
                        <a:rPr lang="es-PE" sz="1200" b="1" i="0" u="none" strike="noStrike" dirty="0">
                          <a:solidFill>
                            <a:schemeClr val="tx1"/>
                          </a:solidFill>
                          <a:effectLst/>
                          <a:latin typeface="Corbel" panose="020B0503020204020204" pitchFamily="34" charset="0"/>
                          <a:cs typeface="Arial" panose="020B0604020202020204" pitchFamily="34" charset="0"/>
                        </a:rPr>
                        <a:t>Lima </a:t>
                      </a:r>
                    </a:p>
                    <a:p>
                      <a:pPr algn="ctr" rtl="0" fontAlgn="ctr"/>
                      <a:r>
                        <a:rPr lang="es-PE" sz="1200" b="1" i="0" u="none" strike="noStrike" dirty="0" err="1">
                          <a:solidFill>
                            <a:schemeClr val="tx1"/>
                          </a:solidFill>
                          <a:effectLst/>
                          <a:latin typeface="Corbel" panose="020B0503020204020204" pitchFamily="34" charset="0"/>
                          <a:cs typeface="Arial" panose="020B0604020202020204" pitchFamily="34" charset="0"/>
                        </a:rPr>
                        <a:t>Met</a:t>
                      </a:r>
                      <a:r>
                        <a:rPr lang="es-PE" sz="1200" b="1" i="0" u="none" strike="noStrike" dirty="0">
                          <a:solidFill>
                            <a:schemeClr val="tx1"/>
                          </a:solidFill>
                          <a:effectLst/>
                          <a:latin typeface="Corbel" panose="020B0503020204020204" pitchFamily="34" charset="0"/>
                          <a:cs typeface="Arial" panose="020B0604020202020204" pitchFamily="34" charset="0"/>
                        </a:rPr>
                        <a:t>.</a:t>
                      </a:r>
                    </a:p>
                  </a:txBody>
                  <a:tcPr marL="5372" marR="5372" marT="5372"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1219170" rtl="0" eaLnBrk="1" fontAlgn="ctr" latinLnBrk="0" hangingPunct="1">
                        <a:lnSpc>
                          <a:spcPct val="100000"/>
                        </a:lnSpc>
                        <a:spcBef>
                          <a:spcPts val="0"/>
                        </a:spcBef>
                        <a:spcAft>
                          <a:spcPts val="0"/>
                        </a:spcAft>
                        <a:buClrTx/>
                        <a:buSzTx/>
                        <a:buFontTx/>
                        <a:buNone/>
                        <a:tabLst/>
                        <a:defRPr/>
                      </a:pPr>
                      <a:r>
                        <a:rPr kumimoji="0" lang="es-PE" sz="1200" b="1" i="0" u="none" strike="noStrike" kern="1200" cap="none" spc="0" normalizeH="0" baseline="0" noProof="0" dirty="0">
                          <a:ln>
                            <a:noFill/>
                          </a:ln>
                          <a:solidFill>
                            <a:prstClr val="black"/>
                          </a:solidFill>
                          <a:effectLst/>
                          <a:uLnTx/>
                          <a:uFillTx/>
                          <a:latin typeface="Corbel" panose="020B0503020204020204" pitchFamily="34" charset="0"/>
                          <a:ea typeface="+mn-ea"/>
                          <a:cs typeface="Arial" panose="020B0604020202020204" pitchFamily="34" charset="0"/>
                        </a:rPr>
                        <a:t>Norte</a:t>
                      </a:r>
                      <a:endParaRPr lang="es-PE" sz="1200" b="1" i="0" u="none" strike="noStrike" kern="1200" dirty="0">
                        <a:solidFill>
                          <a:schemeClr val="tx1"/>
                        </a:solidFill>
                        <a:effectLst/>
                        <a:latin typeface="Corbel" panose="020B0503020204020204" pitchFamily="34" charset="0"/>
                        <a:ea typeface="+mn-ea"/>
                        <a:cs typeface="Arial" panose="020B0604020202020204" pitchFamily="34" charset="0"/>
                      </a:endParaRPr>
                    </a:p>
                  </a:txBody>
                  <a:tcPr marL="5372" marR="5372" marT="5372"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PE" sz="1200" b="1" i="0" u="none" strike="noStrike" dirty="0">
                          <a:solidFill>
                            <a:schemeClr val="tx1"/>
                          </a:solidFill>
                          <a:effectLst/>
                          <a:latin typeface="Corbel" panose="020B0503020204020204" pitchFamily="34" charset="0"/>
                          <a:cs typeface="Arial" panose="020B0604020202020204" pitchFamily="34" charset="0"/>
                        </a:rPr>
                        <a:t>Centro</a:t>
                      </a:r>
                    </a:p>
                  </a:txBody>
                  <a:tcPr marL="5372" marR="5372" marT="5372"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PE" sz="1200" b="1" i="0" u="none" strike="noStrike" dirty="0">
                          <a:solidFill>
                            <a:schemeClr val="tx1"/>
                          </a:solidFill>
                          <a:effectLst/>
                          <a:latin typeface="Corbel" panose="020B0503020204020204" pitchFamily="34" charset="0"/>
                          <a:cs typeface="Arial" panose="020B0604020202020204" pitchFamily="34" charset="0"/>
                        </a:rPr>
                        <a:t>Sur</a:t>
                      </a:r>
                    </a:p>
                  </a:txBody>
                  <a:tcPr marL="5372" marR="5372" marT="5372"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PE" sz="1200" b="1" i="0" u="none" strike="noStrike" dirty="0">
                          <a:solidFill>
                            <a:schemeClr val="tx1"/>
                          </a:solidFill>
                          <a:effectLst/>
                          <a:latin typeface="Corbel" panose="020B0503020204020204" pitchFamily="34" charset="0"/>
                          <a:cs typeface="Arial" panose="020B0604020202020204" pitchFamily="34" charset="0"/>
                        </a:rPr>
                        <a:t>Oriente</a:t>
                      </a:r>
                    </a:p>
                  </a:txBody>
                  <a:tcPr marL="5372" marR="5372" marT="5372"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ES" sz="1200" b="1" i="0" u="none" strike="noStrike" dirty="0">
                          <a:solidFill>
                            <a:schemeClr val="tx1"/>
                          </a:solidFill>
                          <a:effectLst/>
                          <a:latin typeface="Corbel" panose="020B0503020204020204" pitchFamily="34" charset="0"/>
                          <a:cs typeface="Arial" panose="020B0604020202020204" pitchFamily="34" charset="0"/>
                        </a:rPr>
                        <a:t>Hombre</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solidFill>
                        <a:schemeClr val="tx1"/>
                      </a:solidFill>
                      <a:prstDash val="solid"/>
                      <a:round/>
                      <a:headEnd type="none" w="med" len="med"/>
                      <a:tailEnd type="none" w="med" len="med"/>
                    </a:lnL>
                    <a:lnR>
                      <a:noFill/>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ES" sz="1200" b="1" i="0" u="none" strike="noStrike" dirty="0">
                          <a:solidFill>
                            <a:schemeClr val="tx1"/>
                          </a:solidFill>
                          <a:effectLst/>
                          <a:latin typeface="Corbel" panose="020B0503020204020204" pitchFamily="34" charset="0"/>
                          <a:cs typeface="Arial" panose="020B0604020202020204" pitchFamily="34" charset="0"/>
                        </a:rPr>
                        <a:t>Mujer</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a:noFill/>
                    </a:lnL>
                    <a:lnR w="12700" cap="flat" cmpd="sng" algn="ctr">
                      <a:solidFill>
                        <a:schemeClr val="tx1"/>
                      </a:solid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ES" sz="1200" b="1" i="0" u="none" strike="noStrike" dirty="0">
                          <a:solidFill>
                            <a:schemeClr val="tx1"/>
                          </a:solidFill>
                          <a:effectLst/>
                          <a:latin typeface="Corbel" panose="020B0503020204020204" pitchFamily="34" charset="0"/>
                          <a:cs typeface="Arial" panose="020B0604020202020204" pitchFamily="34" charset="0"/>
                        </a:rPr>
                        <a:t>18 a 24</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ES" sz="1200" b="1" i="0" u="none" strike="noStrike" dirty="0">
                          <a:solidFill>
                            <a:schemeClr val="tx1"/>
                          </a:solidFill>
                          <a:effectLst/>
                          <a:latin typeface="Corbel" panose="020B0503020204020204" pitchFamily="34" charset="0"/>
                          <a:cs typeface="Arial" panose="020B0604020202020204" pitchFamily="34" charset="0"/>
                        </a:rPr>
                        <a:t>25 a 39</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ES" sz="1200" b="1" i="0" u="none" strike="noStrike" dirty="0">
                          <a:solidFill>
                            <a:schemeClr val="tx1"/>
                          </a:solidFill>
                          <a:effectLst/>
                          <a:latin typeface="Corbel" panose="020B0503020204020204" pitchFamily="34" charset="0"/>
                          <a:cs typeface="Arial" panose="020B0604020202020204" pitchFamily="34" charset="0"/>
                        </a:rPr>
                        <a:t>40 a +</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algn="ctr" rtl="0" fontAlgn="ctr"/>
                      <a:r>
                        <a:rPr lang="es-419" sz="1200" b="1" i="0" u="none" strike="noStrike" dirty="0">
                          <a:solidFill>
                            <a:schemeClr val="tx1"/>
                          </a:solidFill>
                          <a:effectLst/>
                          <a:latin typeface="Corbel" panose="020B0503020204020204" pitchFamily="34" charset="0"/>
                          <a:cs typeface="Arial" panose="020B0604020202020204" pitchFamily="34" charset="0"/>
                        </a:rPr>
                        <a:t>NSE A/B</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algn="ctr" rtl="0" fontAlgn="ctr"/>
                      <a:r>
                        <a:rPr lang="es-419" sz="1200" b="1" i="0" u="none" strike="noStrike" dirty="0">
                          <a:solidFill>
                            <a:schemeClr val="tx1"/>
                          </a:solidFill>
                          <a:effectLst/>
                          <a:latin typeface="Corbel" panose="020B0503020204020204" pitchFamily="34" charset="0"/>
                          <a:cs typeface="Arial" panose="020B0604020202020204" pitchFamily="34" charset="0"/>
                        </a:rPr>
                        <a:t>NSE</a:t>
                      </a:r>
                      <a:r>
                        <a:rPr lang="es-419" sz="1200" b="1" i="0" u="none" strike="noStrike" baseline="0" dirty="0">
                          <a:solidFill>
                            <a:schemeClr val="tx1"/>
                          </a:solidFill>
                          <a:effectLst/>
                          <a:latin typeface="Corbel" panose="020B0503020204020204" pitchFamily="34" charset="0"/>
                          <a:cs typeface="Arial" panose="020B0604020202020204" pitchFamily="34" charset="0"/>
                        </a:rPr>
                        <a:t> C</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algn="ctr" rtl="0" fontAlgn="ctr"/>
                      <a:r>
                        <a:rPr lang="es-419" sz="1200" b="1" i="0" u="none" strike="noStrike" dirty="0">
                          <a:solidFill>
                            <a:schemeClr val="tx1"/>
                          </a:solidFill>
                          <a:effectLst/>
                          <a:latin typeface="Corbel" panose="020B0503020204020204" pitchFamily="34" charset="0"/>
                          <a:cs typeface="Arial" panose="020B0604020202020204" pitchFamily="34" charset="0"/>
                        </a:rPr>
                        <a:t>NSE D/E</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1"/>
                  </a:ext>
                </a:extLst>
              </a:tr>
              <a:tr h="288000">
                <a:tc>
                  <a:txBody>
                    <a:bodyPr/>
                    <a:lstStyle/>
                    <a:p>
                      <a:pPr algn="l" rtl="0" fontAlgn="ctr"/>
                      <a:r>
                        <a:rPr lang="es-419" sz="1200" b="0" i="0" u="none" strike="noStrike" dirty="0">
                          <a:solidFill>
                            <a:srgbClr val="000000"/>
                          </a:solidFill>
                          <a:effectLst/>
                          <a:latin typeface="Corbel" panose="020B0503020204020204" pitchFamily="34" charset="0"/>
                        </a:rPr>
                        <a:t>Aprueba </a:t>
                      </a:r>
                      <a:endParaRPr lang="es-PE" sz="1200" b="0" i="0" u="none" strike="noStrike" dirty="0">
                        <a:solidFill>
                          <a:srgbClr val="000000"/>
                        </a:solidFill>
                        <a:effectLst/>
                        <a:latin typeface="Corbel" panose="020B0503020204020204" pitchFamily="34" charset="0"/>
                      </a:endParaRPr>
                    </a:p>
                  </a:txBody>
                  <a:tcPr marL="5372" marR="5372" marT="5372" marB="0" anchor="ctr">
                    <a:lnL w="12700" cap="flat" cmpd="sng" algn="ctr">
                      <a:solidFill>
                        <a:schemeClr val="tx1"/>
                      </a:solidFill>
                      <a:prstDash val="solid"/>
                      <a:round/>
                      <a:headEnd type="none" w="med" len="med"/>
                      <a:tailEnd type="none" w="med" len="med"/>
                    </a:lnL>
                    <a:lnR>
                      <a:noFill/>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ctr"/>
                      <a:r>
                        <a:rPr lang="es-PE" sz="1200" b="0" i="0" u="none" strike="noStrike" dirty="0">
                          <a:solidFill>
                            <a:srgbClr val="000000"/>
                          </a:solidFill>
                          <a:effectLst/>
                          <a:latin typeface="Corbel" panose="020B0503020204020204" pitchFamily="34" charset="0"/>
                        </a:rPr>
                        <a:t>28%</a:t>
                      </a:r>
                    </a:p>
                  </a:txBody>
                  <a:tcPr marL="9525" marR="9525" marT="9525" marB="0" anchor="ctr">
                    <a:lnL>
                      <a:noFill/>
                    </a:lnL>
                    <a:lnR>
                      <a:noFill/>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dirty="0">
                          <a:solidFill>
                            <a:srgbClr val="000000"/>
                          </a:solidFill>
                          <a:effectLst/>
                          <a:latin typeface="Corbel" panose="020B0503020204020204" pitchFamily="34" charset="0"/>
                        </a:rPr>
                        <a:t>19%</a:t>
                      </a:r>
                    </a:p>
                  </a:txBody>
                  <a:tcPr marL="9525" marR="9525" marT="9525" marB="0" anchor="ctr">
                    <a:lnL>
                      <a:noFill/>
                    </a:lnL>
                    <a:lnR>
                      <a:noFill/>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dirty="0">
                          <a:solidFill>
                            <a:srgbClr val="FF0000"/>
                          </a:solidFill>
                          <a:effectLst/>
                          <a:latin typeface="Corbel" panose="020B0503020204020204" pitchFamily="34" charset="0"/>
                        </a:rPr>
                        <a:t>32%</a:t>
                      </a:r>
                    </a:p>
                  </a:txBody>
                  <a:tcPr marL="9525" marR="9525" marT="9525" marB="0" anchor="ctr">
                    <a:lnL>
                      <a:noFill/>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dirty="0">
                          <a:solidFill>
                            <a:srgbClr val="FF0000"/>
                          </a:solidFill>
                          <a:effectLst/>
                          <a:latin typeface="Corbel" panose="020B0503020204020204" pitchFamily="34" charset="0"/>
                        </a:rPr>
                        <a:t>36%</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dirty="0">
                          <a:solidFill>
                            <a:srgbClr val="000000"/>
                          </a:solidFill>
                          <a:effectLst/>
                          <a:latin typeface="Corbel" panose="020B0503020204020204" pitchFamily="34" charset="0"/>
                        </a:rPr>
                        <a:t>19%</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dirty="0">
                          <a:solidFill>
                            <a:srgbClr val="000000"/>
                          </a:solidFill>
                          <a:effectLst/>
                          <a:latin typeface="Corbel" panose="020B0503020204020204" pitchFamily="34" charset="0"/>
                        </a:rPr>
                        <a:t>25%</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marL="0" algn="ctr" defTabSz="1219170" rtl="0" eaLnBrk="1" fontAlgn="ctr" latinLnBrk="0" hangingPunct="1"/>
                      <a:r>
                        <a:rPr lang="es-PE" sz="1200" b="1" i="0" u="none" strike="noStrike" kern="1200" dirty="0">
                          <a:solidFill>
                            <a:srgbClr val="FF0000"/>
                          </a:solidFill>
                          <a:effectLst/>
                          <a:latin typeface="Corbel" panose="020B0503020204020204" pitchFamily="34" charset="0"/>
                          <a:ea typeface="+mn-ea"/>
                          <a:cs typeface="+mn-cs"/>
                        </a:rPr>
                        <a:t>33%</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marL="0" algn="ctr" defTabSz="1219170" rtl="0" eaLnBrk="1" fontAlgn="ctr" latinLnBrk="0" hangingPunct="1"/>
                      <a:r>
                        <a:rPr lang="es-PE" sz="1200" b="1" i="0" u="none" strike="noStrike" kern="1200" dirty="0">
                          <a:solidFill>
                            <a:srgbClr val="FF0000"/>
                          </a:solidFill>
                          <a:effectLst/>
                          <a:latin typeface="Corbel" panose="020B0503020204020204" pitchFamily="34" charset="0"/>
                          <a:ea typeface="+mn-ea"/>
                          <a:cs typeface="+mn-cs"/>
                        </a:rPr>
                        <a:t>40%</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marL="0" algn="ctr" defTabSz="1219170" rtl="0" eaLnBrk="1" fontAlgn="ctr" latinLnBrk="0" hangingPunct="1"/>
                      <a:r>
                        <a:rPr lang="es-PE" sz="1200" b="1" i="0" u="none" strike="noStrike" kern="1200" dirty="0">
                          <a:solidFill>
                            <a:srgbClr val="FF0000"/>
                          </a:solidFill>
                          <a:effectLst/>
                          <a:latin typeface="Corbel" panose="020B0503020204020204" pitchFamily="34" charset="0"/>
                          <a:ea typeface="+mn-ea"/>
                          <a:cs typeface="+mn-cs"/>
                        </a:rPr>
                        <a:t>40%</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marL="0" algn="ctr" defTabSz="1219170" rtl="0" eaLnBrk="1" fontAlgn="ctr" latinLnBrk="0" hangingPunct="1"/>
                      <a:r>
                        <a:rPr lang="es-PE" sz="1200" b="1" i="0" u="none" strike="noStrike" kern="1200" dirty="0">
                          <a:solidFill>
                            <a:srgbClr val="FF0000"/>
                          </a:solidFill>
                          <a:effectLst/>
                          <a:latin typeface="Corbel" panose="020B0503020204020204" pitchFamily="34" charset="0"/>
                          <a:ea typeface="+mn-ea"/>
                          <a:cs typeface="+mn-cs"/>
                        </a:rPr>
                        <a:t>33%</a:t>
                      </a:r>
                    </a:p>
                  </a:txBody>
                  <a:tcPr marL="9525" marR="9525" marT="9525" marB="0" anchor="ctr">
                    <a:lnL w="12700" cap="flat" cmpd="sng" algn="ctr">
                      <a:solidFill>
                        <a:schemeClr val="tx1"/>
                      </a:solidFill>
                      <a:prstDash val="solid"/>
                      <a:round/>
                      <a:headEnd type="none" w="med" len="med"/>
                      <a:tailEnd type="none" w="med" len="med"/>
                    </a:lnL>
                    <a:lnR>
                      <a:noFill/>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dirty="0">
                          <a:solidFill>
                            <a:srgbClr val="000000"/>
                          </a:solidFill>
                          <a:effectLst/>
                          <a:latin typeface="Corbel" panose="020B0503020204020204" pitchFamily="34" charset="0"/>
                        </a:rPr>
                        <a:t>24%</a:t>
                      </a:r>
                    </a:p>
                  </a:txBody>
                  <a:tcPr marL="9525" marR="9525" marT="9525" marB="0" anchor="ctr">
                    <a:lnL>
                      <a:noFill/>
                    </a:lnL>
                    <a:lnR w="12700" cap="flat" cmpd="sng" algn="ctr">
                      <a:solidFill>
                        <a:schemeClr val="tx1"/>
                      </a:solid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dirty="0">
                          <a:solidFill>
                            <a:srgbClr val="000000"/>
                          </a:solidFill>
                          <a:effectLst/>
                          <a:latin typeface="Corbel" panose="020B0503020204020204" pitchFamily="34" charset="0"/>
                        </a:rPr>
                        <a:t>27%</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dirty="0">
                          <a:solidFill>
                            <a:srgbClr val="000000"/>
                          </a:solidFill>
                          <a:effectLst/>
                          <a:latin typeface="Corbel" panose="020B0503020204020204" pitchFamily="34" charset="0"/>
                        </a:rPr>
                        <a:t>30%</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dirty="0">
                          <a:solidFill>
                            <a:srgbClr val="000000"/>
                          </a:solidFill>
                          <a:effectLst/>
                          <a:latin typeface="Corbel" panose="020B0503020204020204" pitchFamily="34" charset="0"/>
                        </a:rPr>
                        <a:t>28%</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dirty="0">
                          <a:solidFill>
                            <a:srgbClr val="000000"/>
                          </a:solidFill>
                          <a:effectLst/>
                          <a:latin typeface="Corbel" panose="020B0503020204020204" pitchFamily="34" charset="0"/>
                        </a:rPr>
                        <a:t>19%</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marL="0" algn="ctr" defTabSz="1219170" rtl="0" eaLnBrk="1" fontAlgn="ctr" latinLnBrk="0" hangingPunct="1"/>
                      <a:r>
                        <a:rPr lang="es-PE" sz="1200" b="1" i="0" u="none" strike="noStrike" kern="1200" dirty="0">
                          <a:solidFill>
                            <a:srgbClr val="FF0000"/>
                          </a:solidFill>
                          <a:effectLst/>
                          <a:latin typeface="Corbel" panose="020B0503020204020204" pitchFamily="34" charset="0"/>
                          <a:ea typeface="+mn-ea"/>
                          <a:cs typeface="+mn-cs"/>
                        </a:rPr>
                        <a:t>26%</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marL="0" algn="ctr" defTabSz="1219170" rtl="0" eaLnBrk="1" fontAlgn="ctr" latinLnBrk="0" hangingPunct="1"/>
                      <a:r>
                        <a:rPr lang="es-PE" sz="1200" b="1" i="0" u="none" strike="noStrike" kern="1200" dirty="0">
                          <a:solidFill>
                            <a:srgbClr val="FF0000"/>
                          </a:solidFill>
                          <a:effectLst/>
                          <a:latin typeface="Corbel" panose="020B0503020204020204" pitchFamily="34" charset="0"/>
                          <a:ea typeface="+mn-ea"/>
                          <a:cs typeface="+mn-cs"/>
                        </a:rPr>
                        <a:t>34%</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extLst>
                  <a:ext uri="{0D108BD9-81ED-4DB2-BD59-A6C34878D82A}">
                    <a16:rowId xmlns:a16="http://schemas.microsoft.com/office/drawing/2014/main" val="10002"/>
                  </a:ext>
                </a:extLst>
              </a:tr>
              <a:tr h="288000">
                <a:tc>
                  <a:txBody>
                    <a:bodyPr/>
                    <a:lstStyle/>
                    <a:p>
                      <a:pPr algn="l" rtl="0" fontAlgn="ctr"/>
                      <a:r>
                        <a:rPr lang="es-419" sz="1200" b="0" i="0" u="none" strike="noStrike" dirty="0">
                          <a:solidFill>
                            <a:srgbClr val="000000"/>
                          </a:solidFill>
                          <a:effectLst/>
                          <a:latin typeface="Corbel" panose="020B0503020204020204" pitchFamily="34" charset="0"/>
                        </a:rPr>
                        <a:t>Desaprueba</a:t>
                      </a:r>
                      <a:endParaRPr lang="es-PE" sz="1200" b="0" i="0" u="none" strike="noStrike" dirty="0">
                        <a:solidFill>
                          <a:srgbClr val="000000"/>
                        </a:solidFill>
                        <a:effectLst/>
                        <a:latin typeface="Corbel" panose="020B0503020204020204" pitchFamily="34" charset="0"/>
                      </a:endParaRPr>
                    </a:p>
                  </a:txBody>
                  <a:tcPr marL="5372" marR="5372" marT="5372" marB="0" anchor="ctr">
                    <a:lnL w="12700" cap="flat" cmpd="sng" algn="ctr">
                      <a:solidFill>
                        <a:schemeClr val="tx1"/>
                      </a:solidFill>
                      <a:prstDash val="solid"/>
                      <a:round/>
                      <a:headEnd type="none" w="med" len="med"/>
                      <a:tailEnd type="none" w="med" len="med"/>
                    </a:lnL>
                    <a:lnR>
                      <a:noFill/>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ctr"/>
                      <a:r>
                        <a:rPr lang="es-PE" sz="1200" b="0" i="0" u="none" strike="noStrike" dirty="0">
                          <a:solidFill>
                            <a:srgbClr val="000000"/>
                          </a:solidFill>
                          <a:effectLst/>
                          <a:latin typeface="Corbel" panose="020B0503020204020204" pitchFamily="34" charset="0"/>
                        </a:rPr>
                        <a:t>60%</a:t>
                      </a:r>
                    </a:p>
                  </a:txBody>
                  <a:tcPr marL="9525" marR="9525" marT="9525" marB="0" anchor="ctr">
                    <a:lnL>
                      <a:noFill/>
                    </a:lnL>
                    <a:lnR>
                      <a:noFill/>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dirty="0">
                          <a:solidFill>
                            <a:srgbClr val="FF0000"/>
                          </a:solidFill>
                          <a:effectLst/>
                          <a:latin typeface="Corbel" panose="020B0503020204020204" pitchFamily="34" charset="0"/>
                        </a:rPr>
                        <a:t>71%</a:t>
                      </a:r>
                    </a:p>
                  </a:txBody>
                  <a:tcPr marL="9525" marR="9525" marT="9525" marB="0" anchor="ctr">
                    <a:lnL>
                      <a:noFill/>
                    </a:lnL>
                    <a:lnR>
                      <a:noFill/>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57%</a:t>
                      </a:r>
                    </a:p>
                  </a:txBody>
                  <a:tcPr marL="9525" marR="9525" marT="9525" marB="0" anchor="ctr">
                    <a:lnL>
                      <a:noFill/>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50%</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marL="0" algn="ctr" defTabSz="1219170" rtl="0" eaLnBrk="1" fontAlgn="ctr" latinLnBrk="0" hangingPunct="1"/>
                      <a:r>
                        <a:rPr lang="es-PE" sz="1200" b="1" i="0" u="none" strike="noStrike" kern="1200" dirty="0">
                          <a:solidFill>
                            <a:srgbClr val="FF0000"/>
                          </a:solidFill>
                          <a:effectLst/>
                          <a:latin typeface="Corbel" panose="020B0503020204020204" pitchFamily="34" charset="0"/>
                          <a:ea typeface="+mn-ea"/>
                          <a:cs typeface="+mn-cs"/>
                        </a:rPr>
                        <a:t>71%</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marL="0" algn="ctr" defTabSz="1219170" rtl="0" eaLnBrk="1" fontAlgn="ctr" latinLnBrk="0" hangingPunct="1"/>
                      <a:r>
                        <a:rPr lang="es-PE" sz="1200" b="1" i="0" u="none" strike="noStrike" kern="1200" dirty="0">
                          <a:solidFill>
                            <a:srgbClr val="FF0000"/>
                          </a:solidFill>
                          <a:effectLst/>
                          <a:latin typeface="Corbel" panose="020B0503020204020204" pitchFamily="34" charset="0"/>
                          <a:ea typeface="+mn-ea"/>
                          <a:cs typeface="+mn-cs"/>
                        </a:rPr>
                        <a:t>64%</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54%</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48%</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47%</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54%</a:t>
                      </a:r>
                    </a:p>
                  </a:txBody>
                  <a:tcPr marL="9525" marR="9525" marT="9525" marB="0" anchor="ctr">
                    <a:lnL w="12700" cap="flat" cmpd="sng" algn="ctr">
                      <a:solidFill>
                        <a:schemeClr val="tx1"/>
                      </a:solidFill>
                      <a:prstDash val="solid"/>
                      <a:round/>
                      <a:headEnd type="none" w="med" len="med"/>
                      <a:tailEnd type="none" w="med" len="med"/>
                    </a:lnL>
                    <a:lnR>
                      <a:noFill/>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marL="0" algn="ctr" defTabSz="1219170" rtl="0" eaLnBrk="1" fontAlgn="ctr" latinLnBrk="0" hangingPunct="1"/>
                      <a:r>
                        <a:rPr lang="es-PE" sz="1200" b="1" i="0" u="none" strike="noStrike" kern="1200" dirty="0">
                          <a:solidFill>
                            <a:srgbClr val="FF0000"/>
                          </a:solidFill>
                          <a:effectLst/>
                          <a:latin typeface="Corbel" panose="020B0503020204020204" pitchFamily="34" charset="0"/>
                          <a:ea typeface="+mn-ea"/>
                          <a:cs typeface="+mn-cs"/>
                        </a:rPr>
                        <a:t>66%</a:t>
                      </a:r>
                    </a:p>
                  </a:txBody>
                  <a:tcPr marL="9525" marR="9525" marT="9525" marB="0" anchor="ctr">
                    <a:lnL>
                      <a:noFill/>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62%</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58%</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61%</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marL="0" algn="ctr" defTabSz="1219170" rtl="0" eaLnBrk="1" fontAlgn="ctr" latinLnBrk="0" hangingPunct="1"/>
                      <a:r>
                        <a:rPr lang="es-PE" sz="1200" b="1" i="0" u="none" strike="noStrike" kern="1200" dirty="0">
                          <a:solidFill>
                            <a:srgbClr val="FF0000"/>
                          </a:solidFill>
                          <a:effectLst/>
                          <a:latin typeface="Corbel" panose="020B0503020204020204" pitchFamily="34" charset="0"/>
                          <a:ea typeface="+mn-ea"/>
                          <a:cs typeface="+mn-cs"/>
                        </a:rPr>
                        <a:t>70%</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marL="0" algn="ctr" defTabSz="1219170" rtl="0" eaLnBrk="1" fontAlgn="ctr" latinLnBrk="0" hangingPunct="1"/>
                      <a:r>
                        <a:rPr lang="es-PE" sz="1200" b="1" i="0" u="none" strike="noStrike" kern="1200" dirty="0">
                          <a:solidFill>
                            <a:srgbClr val="FF0000"/>
                          </a:solidFill>
                          <a:effectLst/>
                          <a:latin typeface="Corbel" panose="020B0503020204020204" pitchFamily="34" charset="0"/>
                          <a:ea typeface="+mn-ea"/>
                          <a:cs typeface="+mn-cs"/>
                        </a:rPr>
                        <a:t>64%</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dirty="0">
                          <a:solidFill>
                            <a:srgbClr val="000000"/>
                          </a:solidFill>
                          <a:effectLst/>
                          <a:latin typeface="Corbel" panose="020B0503020204020204" pitchFamily="34" charset="0"/>
                        </a:rPr>
                        <a:t>54%</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extLst>
                  <a:ext uri="{0D108BD9-81ED-4DB2-BD59-A6C34878D82A}">
                    <a16:rowId xmlns:a16="http://schemas.microsoft.com/office/drawing/2014/main" val="10003"/>
                  </a:ext>
                </a:extLst>
              </a:tr>
              <a:tr h="288000">
                <a:tc>
                  <a:txBody>
                    <a:bodyPr/>
                    <a:lstStyle/>
                    <a:p>
                      <a:pPr algn="l" rtl="0" fontAlgn="ctr"/>
                      <a:r>
                        <a:rPr lang="es-PE" sz="1200" b="0" i="0" u="none" strike="noStrike" dirty="0">
                          <a:solidFill>
                            <a:srgbClr val="000000"/>
                          </a:solidFill>
                          <a:effectLst/>
                          <a:latin typeface="Corbel" panose="020B0503020204020204" pitchFamily="34" charset="0"/>
                        </a:rPr>
                        <a:t>NS/NP</a:t>
                      </a:r>
                    </a:p>
                  </a:txBody>
                  <a:tcPr marL="5372" marR="5372" marT="5372" marB="0" anchor="ctr">
                    <a:lnL w="12700" cap="flat" cmpd="sng" algn="ctr">
                      <a:solidFill>
                        <a:schemeClr val="tx1"/>
                      </a:solidFill>
                      <a:prstDash val="solid"/>
                      <a:round/>
                      <a:headEnd type="none" w="med" len="med"/>
                      <a:tailEnd type="none" w="med" len="med"/>
                    </a:lnL>
                    <a:lnR>
                      <a:noFill/>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tcPr>
                </a:tc>
                <a:tc>
                  <a:txBody>
                    <a:bodyPr/>
                    <a:lstStyle/>
                    <a:p>
                      <a:pPr algn="ctr" fontAlgn="ctr"/>
                      <a:r>
                        <a:rPr lang="es-PE" sz="1200" b="0" i="0" u="none" strike="noStrike" dirty="0">
                          <a:solidFill>
                            <a:srgbClr val="000000"/>
                          </a:solidFill>
                          <a:effectLst/>
                          <a:latin typeface="Corbel" panose="020B0503020204020204" pitchFamily="34" charset="0"/>
                        </a:rPr>
                        <a:t>12%</a:t>
                      </a:r>
                    </a:p>
                  </a:txBody>
                  <a:tcPr marL="9525" marR="9525" marT="9525" marB="0" anchor="ctr">
                    <a:lnL>
                      <a:noFill/>
                    </a:lnL>
                    <a:lnR>
                      <a:noFill/>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dirty="0">
                          <a:solidFill>
                            <a:srgbClr val="000000"/>
                          </a:solidFill>
                          <a:effectLst/>
                          <a:latin typeface="Corbel" panose="020B0503020204020204" pitchFamily="34" charset="0"/>
                        </a:rPr>
                        <a:t>10%</a:t>
                      </a:r>
                    </a:p>
                  </a:txBody>
                  <a:tcPr marL="9525" marR="9525" marT="9525" marB="0" anchor="ctr">
                    <a:lnL>
                      <a:noFill/>
                    </a:lnL>
                    <a:lnR>
                      <a:noFill/>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11%</a:t>
                      </a:r>
                    </a:p>
                  </a:txBody>
                  <a:tcPr marL="9525" marR="9525" marT="9525" marB="0" anchor="ctr">
                    <a:lnL>
                      <a:noFill/>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14%</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dirty="0">
                          <a:solidFill>
                            <a:srgbClr val="000000"/>
                          </a:solidFill>
                          <a:effectLst/>
                          <a:latin typeface="Corbel" panose="020B0503020204020204" pitchFamily="34" charset="0"/>
                        </a:rPr>
                        <a:t>10%</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11%</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13%</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12%</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13%</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13%</a:t>
                      </a:r>
                    </a:p>
                  </a:txBody>
                  <a:tcPr marL="9525" marR="9525" marT="9525" marB="0" anchor="ctr">
                    <a:lnL w="12700" cap="flat" cmpd="sng" algn="ctr">
                      <a:solidFill>
                        <a:schemeClr val="tx1"/>
                      </a:solidFill>
                      <a:prstDash val="solid"/>
                      <a:round/>
                      <a:headEnd type="none" w="med" len="med"/>
                      <a:tailEnd type="none" w="med" len="med"/>
                    </a:lnL>
                    <a:lnR>
                      <a:noFill/>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10%</a:t>
                      </a:r>
                    </a:p>
                  </a:txBody>
                  <a:tcPr marL="9525" marR="9525" marT="9525" marB="0" anchor="ctr">
                    <a:lnL>
                      <a:noFill/>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11%</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12%</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dirty="0">
                          <a:solidFill>
                            <a:srgbClr val="000000"/>
                          </a:solidFill>
                          <a:effectLst/>
                          <a:latin typeface="Corbel" panose="020B0503020204020204" pitchFamily="34" charset="0"/>
                        </a:rPr>
                        <a:t>11%</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dirty="0">
                          <a:solidFill>
                            <a:srgbClr val="000000"/>
                          </a:solidFill>
                          <a:effectLst/>
                          <a:latin typeface="Corbel" panose="020B0503020204020204" pitchFamily="34" charset="0"/>
                        </a:rPr>
                        <a:t>11%</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10%</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dirty="0">
                          <a:solidFill>
                            <a:srgbClr val="000000"/>
                          </a:solidFill>
                          <a:effectLst/>
                          <a:latin typeface="Corbel" panose="020B0503020204020204" pitchFamily="34" charset="0"/>
                        </a:rPr>
                        <a:t>12%</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extLst>
                  <a:ext uri="{0D108BD9-81ED-4DB2-BD59-A6C34878D82A}">
                    <a16:rowId xmlns:a16="http://schemas.microsoft.com/office/drawing/2014/main" val="10005"/>
                  </a:ext>
                </a:extLst>
              </a:tr>
            </a:tbl>
          </a:graphicData>
        </a:graphic>
      </p:graphicFrame>
      <p:sp>
        <p:nvSpPr>
          <p:cNvPr id="10" name="Rectángulo 9"/>
          <p:cNvSpPr/>
          <p:nvPr/>
        </p:nvSpPr>
        <p:spPr bwMode="gray">
          <a:xfrm>
            <a:off x="9866744" y="6349561"/>
            <a:ext cx="231820" cy="103031"/>
          </a:xfrm>
          <a:prstGeom prst="rect">
            <a:avLst/>
          </a:prstGeom>
          <a:solidFill>
            <a:srgbClr val="DC291E"/>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indent="0" algn="ctr">
              <a:spcBef>
                <a:spcPts val="300"/>
              </a:spcBef>
              <a:buFont typeface="Courier New" pitchFamily="49" charset="0"/>
              <a:buNone/>
            </a:pPr>
            <a:endParaRPr lang="es-PE" sz="1600" dirty="0">
              <a:solidFill>
                <a:schemeClr val="tx1"/>
              </a:solidFill>
              <a:latin typeface="Arial" pitchFamily="34" charset="0"/>
              <a:cs typeface="Arial" pitchFamily="34" charset="0"/>
            </a:endParaRPr>
          </a:p>
        </p:txBody>
      </p:sp>
      <p:sp>
        <p:nvSpPr>
          <p:cNvPr id="11" name="Rectángulo 10"/>
          <p:cNvSpPr/>
          <p:nvPr/>
        </p:nvSpPr>
        <p:spPr>
          <a:xfrm>
            <a:off x="10059928" y="6270272"/>
            <a:ext cx="1534394" cy="261610"/>
          </a:xfrm>
          <a:prstGeom prst="rect">
            <a:avLst/>
          </a:prstGeom>
        </p:spPr>
        <p:txBody>
          <a:bodyPr wrap="none">
            <a:spAutoFit/>
          </a:bodyPr>
          <a:lstStyle/>
          <a:p>
            <a:r>
              <a:rPr lang="es-ES" sz="1100" dirty="0">
                <a:solidFill>
                  <a:schemeClr val="bg2">
                    <a:lumMod val="50000"/>
                  </a:schemeClr>
                </a:solidFill>
                <a:latin typeface="Corbel" panose="020B0503020204020204" pitchFamily="34" charset="0"/>
              </a:rPr>
              <a:t> Diferencia significativa</a:t>
            </a:r>
            <a:endParaRPr lang="es-PE" sz="1100" dirty="0">
              <a:solidFill>
                <a:schemeClr val="bg2">
                  <a:lumMod val="50000"/>
                </a:schemeClr>
              </a:solidFill>
            </a:endParaRPr>
          </a:p>
        </p:txBody>
      </p:sp>
      <p:sp>
        <p:nvSpPr>
          <p:cNvPr id="9" name="Rectángulo 8"/>
          <p:cNvSpPr/>
          <p:nvPr/>
        </p:nvSpPr>
        <p:spPr>
          <a:xfrm>
            <a:off x="683590" y="2442133"/>
            <a:ext cx="8054510" cy="338554"/>
          </a:xfrm>
          <a:prstGeom prst="rect">
            <a:avLst/>
          </a:prstGeom>
        </p:spPr>
        <p:txBody>
          <a:bodyPr wrap="square">
            <a:spAutoFit/>
          </a:bodyPr>
          <a:lstStyle/>
          <a:p>
            <a:pPr>
              <a:defRPr/>
            </a:pPr>
            <a:r>
              <a:rPr lang="es-ES" sz="1600" dirty="0">
                <a:solidFill>
                  <a:srgbClr val="000000"/>
                </a:solidFill>
                <a:latin typeface="Corbel" panose="020B0503020204020204" pitchFamily="34" charset="0"/>
              </a:rPr>
              <a:t>¿Usted aprueba o desaprueba la forma como Pedro Castillo está conduciendo su gobierno? </a:t>
            </a:r>
            <a:endParaRPr lang="es-PE" sz="1400" i="1" dirty="0">
              <a:solidFill>
                <a:srgbClr val="000000"/>
              </a:solidFill>
              <a:latin typeface="Corbel" panose="020B0503020204020204" pitchFamily="34" charset="0"/>
            </a:endParaRPr>
          </a:p>
        </p:txBody>
      </p:sp>
      <p:pic>
        <p:nvPicPr>
          <p:cNvPr id="14" name="Picture 2" descr="Juramentación de Pedro Castillo EN VIVO HOY | La República"/>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164782" y="1480017"/>
            <a:ext cx="1692105" cy="994112"/>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15" name="Rectángulo 14">
            <a:extLst>
              <a:ext uri="{FF2B5EF4-FFF2-40B4-BE49-F238E27FC236}">
                <a16:creationId xmlns:a16="http://schemas.microsoft.com/office/drawing/2014/main" id="{876A8472-2376-4D30-866A-76CD89D3086E}"/>
              </a:ext>
            </a:extLst>
          </p:cNvPr>
          <p:cNvSpPr/>
          <p:nvPr/>
        </p:nvSpPr>
        <p:spPr>
          <a:xfrm>
            <a:off x="9866744" y="2445696"/>
            <a:ext cx="1167307" cy="215444"/>
          </a:xfrm>
          <a:prstGeom prst="rect">
            <a:avLst/>
          </a:prstGeom>
        </p:spPr>
        <p:txBody>
          <a:bodyPr wrap="square">
            <a:spAutoFit/>
          </a:bodyPr>
          <a:lstStyle/>
          <a:p>
            <a:r>
              <a:rPr lang="es-PE" sz="800" dirty="0">
                <a:solidFill>
                  <a:schemeClr val="bg1">
                    <a:lumMod val="50000"/>
                  </a:schemeClr>
                </a:solidFill>
                <a:latin typeface="Corbel" panose="020B0503020204020204" pitchFamily="34" charset="0"/>
              </a:rPr>
              <a:t>Foto: La República</a:t>
            </a:r>
          </a:p>
        </p:txBody>
      </p:sp>
      <p:sp>
        <p:nvSpPr>
          <p:cNvPr id="18" name="Rectángulo redondeado 17"/>
          <p:cNvSpPr/>
          <p:nvPr/>
        </p:nvSpPr>
        <p:spPr bwMode="gray">
          <a:xfrm>
            <a:off x="683590" y="1082602"/>
            <a:ext cx="8274321" cy="1025336"/>
          </a:xfrm>
          <a:prstGeom prst="roundRect">
            <a:avLst/>
          </a:prstGeom>
          <a:solidFill>
            <a:schemeClr val="bg1"/>
          </a:solidFill>
          <a:ln w="9525">
            <a:solidFill>
              <a:schemeClr val="accent4"/>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pPr>
            <a:r>
              <a:rPr lang="es-ES" sz="1600" dirty="0">
                <a:solidFill>
                  <a:schemeClr val="tx1"/>
                </a:solidFill>
                <a:latin typeface="Corbel" panose="020B0503020204020204" pitchFamily="34" charset="0"/>
                <a:cs typeface="Arial" pitchFamily="34" charset="0"/>
              </a:rPr>
              <a:t>El presidente genera mayor rechazo en Lima Metropolitana y en el norte, así como en las mujeres y en los NSE A/B y C. Adicionalmente, respaldo es menor entre aquellos que se consideran de centro o derecha, y entre quienes no se sienten representados por él.</a:t>
            </a:r>
            <a:endParaRPr lang="es-PE" sz="1600" dirty="0">
              <a:solidFill>
                <a:schemeClr val="tx1"/>
              </a:solidFill>
              <a:latin typeface="Corbel" panose="020B0503020204020204" pitchFamily="34" charset="0"/>
              <a:cs typeface="Arial" pitchFamily="34" charset="0"/>
            </a:endParaRPr>
          </a:p>
        </p:txBody>
      </p:sp>
      <p:graphicFrame>
        <p:nvGraphicFramePr>
          <p:cNvPr id="12" name="8 Tabla">
            <a:extLst>
              <a:ext uri="{FF2B5EF4-FFF2-40B4-BE49-F238E27FC236}">
                <a16:creationId xmlns:a16="http://schemas.microsoft.com/office/drawing/2014/main" id="{6194D4CC-2D7A-4A6A-BF9E-157DDD59B556}"/>
              </a:ext>
            </a:extLst>
          </p:cNvPr>
          <p:cNvGraphicFramePr>
            <a:graphicFrameLocks noGrp="1"/>
          </p:cNvGraphicFramePr>
          <p:nvPr>
            <p:extLst>
              <p:ext uri="{D42A27DB-BD31-4B8C-83A1-F6EECF244321}">
                <p14:modId xmlns:p14="http://schemas.microsoft.com/office/powerpoint/2010/main" val="1457913589"/>
              </p:ext>
            </p:extLst>
          </p:nvPr>
        </p:nvGraphicFramePr>
        <p:xfrm>
          <a:off x="701403" y="4716461"/>
          <a:ext cx="10917605" cy="1408642"/>
        </p:xfrm>
        <a:graphic>
          <a:graphicData uri="http://schemas.openxmlformats.org/drawingml/2006/table">
            <a:tbl>
              <a:tblPr/>
              <a:tblGrid>
                <a:gridCol w="1028640">
                  <a:extLst>
                    <a:ext uri="{9D8B030D-6E8A-4147-A177-3AD203B41FA5}">
                      <a16:colId xmlns:a16="http://schemas.microsoft.com/office/drawing/2014/main" val="20000"/>
                    </a:ext>
                  </a:extLst>
                </a:gridCol>
                <a:gridCol w="451309">
                  <a:extLst>
                    <a:ext uri="{9D8B030D-6E8A-4147-A177-3AD203B41FA5}">
                      <a16:colId xmlns:a16="http://schemas.microsoft.com/office/drawing/2014/main" val="20001"/>
                    </a:ext>
                  </a:extLst>
                </a:gridCol>
                <a:gridCol w="373956">
                  <a:extLst>
                    <a:ext uri="{9D8B030D-6E8A-4147-A177-3AD203B41FA5}">
                      <a16:colId xmlns:a16="http://schemas.microsoft.com/office/drawing/2014/main" val="935374778"/>
                    </a:ext>
                  </a:extLst>
                </a:gridCol>
                <a:gridCol w="565599">
                  <a:extLst>
                    <a:ext uri="{9D8B030D-6E8A-4147-A177-3AD203B41FA5}">
                      <a16:colId xmlns:a16="http://schemas.microsoft.com/office/drawing/2014/main" val="719633647"/>
                    </a:ext>
                  </a:extLst>
                </a:gridCol>
                <a:gridCol w="535275">
                  <a:extLst>
                    <a:ext uri="{9D8B030D-6E8A-4147-A177-3AD203B41FA5}">
                      <a16:colId xmlns:a16="http://schemas.microsoft.com/office/drawing/2014/main" val="3999206078"/>
                    </a:ext>
                  </a:extLst>
                </a:gridCol>
                <a:gridCol w="430317">
                  <a:extLst>
                    <a:ext uri="{9D8B030D-6E8A-4147-A177-3AD203B41FA5}">
                      <a16:colId xmlns:a16="http://schemas.microsoft.com/office/drawing/2014/main" val="3044190406"/>
                    </a:ext>
                  </a:extLst>
                </a:gridCol>
                <a:gridCol w="409328">
                  <a:extLst>
                    <a:ext uri="{9D8B030D-6E8A-4147-A177-3AD203B41FA5}">
                      <a16:colId xmlns:a16="http://schemas.microsoft.com/office/drawing/2014/main" val="4254066599"/>
                    </a:ext>
                  </a:extLst>
                </a:gridCol>
                <a:gridCol w="645224">
                  <a:extLst>
                    <a:ext uri="{9D8B030D-6E8A-4147-A177-3AD203B41FA5}">
                      <a16:colId xmlns:a16="http://schemas.microsoft.com/office/drawing/2014/main" val="755056812"/>
                    </a:ext>
                  </a:extLst>
                </a:gridCol>
                <a:gridCol w="692706">
                  <a:extLst>
                    <a:ext uri="{9D8B030D-6E8A-4147-A177-3AD203B41FA5}">
                      <a16:colId xmlns:a16="http://schemas.microsoft.com/office/drawing/2014/main" val="1031452437"/>
                    </a:ext>
                  </a:extLst>
                </a:gridCol>
                <a:gridCol w="660301">
                  <a:extLst>
                    <a:ext uri="{9D8B030D-6E8A-4147-A177-3AD203B41FA5}">
                      <a16:colId xmlns:a16="http://schemas.microsoft.com/office/drawing/2014/main" val="20010"/>
                    </a:ext>
                  </a:extLst>
                </a:gridCol>
                <a:gridCol w="492334">
                  <a:extLst>
                    <a:ext uri="{9D8B030D-6E8A-4147-A177-3AD203B41FA5}">
                      <a16:colId xmlns:a16="http://schemas.microsoft.com/office/drawing/2014/main" val="20011"/>
                    </a:ext>
                  </a:extLst>
                </a:gridCol>
                <a:gridCol w="645398">
                  <a:extLst>
                    <a:ext uri="{9D8B030D-6E8A-4147-A177-3AD203B41FA5}">
                      <a16:colId xmlns:a16="http://schemas.microsoft.com/office/drawing/2014/main" val="20012"/>
                    </a:ext>
                  </a:extLst>
                </a:gridCol>
                <a:gridCol w="645398">
                  <a:extLst>
                    <a:ext uri="{9D8B030D-6E8A-4147-A177-3AD203B41FA5}">
                      <a16:colId xmlns:a16="http://schemas.microsoft.com/office/drawing/2014/main" val="3863544000"/>
                    </a:ext>
                  </a:extLst>
                </a:gridCol>
                <a:gridCol w="920382">
                  <a:extLst>
                    <a:ext uri="{9D8B030D-6E8A-4147-A177-3AD203B41FA5}">
                      <a16:colId xmlns:a16="http://schemas.microsoft.com/office/drawing/2014/main" val="2509169248"/>
                    </a:ext>
                  </a:extLst>
                </a:gridCol>
                <a:gridCol w="752106">
                  <a:extLst>
                    <a:ext uri="{9D8B030D-6E8A-4147-A177-3AD203B41FA5}">
                      <a16:colId xmlns:a16="http://schemas.microsoft.com/office/drawing/2014/main" val="771000869"/>
                    </a:ext>
                  </a:extLst>
                </a:gridCol>
                <a:gridCol w="834666">
                  <a:extLst>
                    <a:ext uri="{9D8B030D-6E8A-4147-A177-3AD203B41FA5}">
                      <a16:colId xmlns:a16="http://schemas.microsoft.com/office/drawing/2014/main" val="3412046908"/>
                    </a:ext>
                  </a:extLst>
                </a:gridCol>
                <a:gridCol w="834666">
                  <a:extLst>
                    <a:ext uri="{9D8B030D-6E8A-4147-A177-3AD203B41FA5}">
                      <a16:colId xmlns:a16="http://schemas.microsoft.com/office/drawing/2014/main" val="3896350429"/>
                    </a:ext>
                  </a:extLst>
                </a:gridCol>
              </a:tblGrid>
              <a:tr h="185040">
                <a:tc rowSpan="2">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s-ES" sz="1200" b="1" i="0" u="none" strike="noStrike" kern="1200" baseline="0" dirty="0">
                          <a:solidFill>
                            <a:srgbClr val="000000"/>
                          </a:solidFill>
                          <a:effectLst/>
                          <a:latin typeface="Corbel" panose="020B0503020204020204" pitchFamily="34" charset="0"/>
                          <a:ea typeface="+mn-ea"/>
                          <a:cs typeface="+mn-cs"/>
                        </a:rPr>
                        <a:t>Diciembre</a:t>
                      </a:r>
                    </a:p>
                    <a:p>
                      <a:pPr marL="0" marR="0" lvl="0" indent="0" algn="ctr" defTabSz="914400" rtl="0" eaLnBrk="1" fontAlgn="ctr" latinLnBrk="0" hangingPunct="1">
                        <a:lnSpc>
                          <a:spcPct val="100000"/>
                        </a:lnSpc>
                        <a:spcBef>
                          <a:spcPts val="0"/>
                        </a:spcBef>
                        <a:spcAft>
                          <a:spcPts val="0"/>
                        </a:spcAft>
                        <a:buClrTx/>
                        <a:buSzTx/>
                        <a:buFontTx/>
                        <a:buNone/>
                        <a:tabLst/>
                        <a:defRPr/>
                      </a:pPr>
                      <a:r>
                        <a:rPr lang="es-ES" sz="1200" b="1" i="0" u="none" strike="noStrike" kern="1200" baseline="0" dirty="0">
                          <a:solidFill>
                            <a:srgbClr val="000000"/>
                          </a:solidFill>
                          <a:effectLst/>
                          <a:latin typeface="Corbel" panose="020B0503020204020204" pitchFamily="34" charset="0"/>
                          <a:ea typeface="+mn-ea"/>
                          <a:cs typeface="+mn-cs"/>
                        </a:rPr>
                        <a:t>2021</a:t>
                      </a:r>
                    </a:p>
                  </a:txBody>
                  <a:tcPr marL="5372" marR="5372" marT="5372" marB="0" anchor="ctr">
                    <a:lnL w="12700" cap="flat" cmpd="sng" algn="ctr">
                      <a:solidFill>
                        <a:schemeClr val="tx1"/>
                      </a:solidFill>
                      <a:prstDash val="solid"/>
                      <a:round/>
                      <a:headEnd type="none" w="med" len="med"/>
                      <a:tailEnd type="none" w="med" len="med"/>
                    </a:lnL>
                    <a:lnR>
                      <a:noFill/>
                    </a:lnR>
                    <a:lnT w="19050" cap="flat" cmpd="sng" algn="ctr">
                      <a:solidFill>
                        <a:schemeClr val="tx1">
                          <a:lumMod val="65000"/>
                          <a:lumOff val="35000"/>
                        </a:schemeClr>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rowSpan="2">
                  <a:txBody>
                    <a:bodyPr/>
                    <a:lstStyle/>
                    <a:p>
                      <a:pPr algn="ctr" rtl="0" fontAlgn="ctr"/>
                      <a:r>
                        <a:rPr lang="es-PE" sz="1200" b="1" i="0" u="none" strike="noStrike" dirty="0">
                          <a:solidFill>
                            <a:schemeClr val="tx1"/>
                          </a:solidFill>
                          <a:effectLst/>
                          <a:latin typeface="Corbel" panose="020B0503020204020204" pitchFamily="34" charset="0"/>
                        </a:rPr>
                        <a:t>Total </a:t>
                      </a:r>
                    </a:p>
                  </a:txBody>
                  <a:tcPr marL="5372" marR="5372" marT="5372" marB="0" anchor="ctr">
                    <a:lnL>
                      <a:noFill/>
                    </a:lnL>
                    <a:lnR>
                      <a:noFill/>
                    </a:lnR>
                    <a:lnT w="19050" cap="flat" cmpd="sng" algn="ctr">
                      <a:solidFill>
                        <a:schemeClr val="tx1">
                          <a:lumMod val="65000"/>
                          <a:lumOff val="35000"/>
                        </a:schemeClr>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gridSpan="2">
                  <a:txBody>
                    <a:bodyPr/>
                    <a:lstStyle/>
                    <a:p>
                      <a:pPr algn="ctr" rtl="0" fontAlgn="ctr"/>
                      <a:r>
                        <a:rPr lang="es-ES" sz="1200" b="1" i="0" u="none" strike="noStrike" dirty="0">
                          <a:solidFill>
                            <a:schemeClr val="tx1"/>
                          </a:solidFill>
                          <a:effectLst/>
                          <a:latin typeface="Corbel" panose="020B0503020204020204" pitchFamily="34" charset="0"/>
                        </a:rPr>
                        <a:t>Ámbito II</a:t>
                      </a:r>
                      <a:endParaRPr lang="es-PE" sz="1200" b="1" i="0" u="none" strike="noStrike" dirty="0">
                        <a:solidFill>
                          <a:schemeClr val="tx1"/>
                        </a:solidFill>
                        <a:effectLst/>
                        <a:latin typeface="Corbel" panose="020B0503020204020204" pitchFamily="34" charset="0"/>
                      </a:endParaRPr>
                    </a:p>
                  </a:txBody>
                  <a:tcPr marL="5372" marR="5372" marT="5372" marB="0" anchor="ctr">
                    <a:lnL>
                      <a:noFill/>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pPr algn="ctr" rtl="0" fontAlgn="ctr"/>
                      <a:endParaRPr lang="es-PE" sz="1200" b="1" i="0" u="none" strike="noStrike" dirty="0">
                        <a:solidFill>
                          <a:schemeClr val="tx1"/>
                        </a:solidFill>
                        <a:effectLst/>
                        <a:latin typeface="Corbel" panose="020B0503020204020204" pitchFamily="34" charset="0"/>
                      </a:endParaRPr>
                    </a:p>
                  </a:txBody>
                  <a:tcPr marL="5372" marR="5372" marT="5372" marB="0" anchor="ctr">
                    <a:lnL>
                      <a:noFill/>
                    </a:lnL>
                    <a:lnR w="12700" cap="flat" cmpd="sng" algn="ctr">
                      <a:no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gridSpan="3">
                  <a:txBody>
                    <a:bodyPr/>
                    <a:lstStyle/>
                    <a:p>
                      <a:pPr marL="0" algn="ctr" defTabSz="1219170" rtl="0" eaLnBrk="1" fontAlgn="ctr" latinLnBrk="0" hangingPunct="1"/>
                      <a:r>
                        <a:rPr lang="es-ES" sz="1200" b="1" i="0" u="none" strike="noStrike" kern="1200" dirty="0">
                          <a:solidFill>
                            <a:schemeClr val="tx1"/>
                          </a:solidFill>
                          <a:effectLst/>
                          <a:latin typeface="Corbel" panose="020B0503020204020204" pitchFamily="34" charset="0"/>
                          <a:ea typeface="+mn-ea"/>
                          <a:cs typeface="+mn-cs"/>
                        </a:rPr>
                        <a:t>Región</a:t>
                      </a:r>
                      <a:endParaRPr lang="es-PE" sz="1200" b="1" i="0" u="none" strike="noStrike" kern="1200" dirty="0">
                        <a:solidFill>
                          <a:schemeClr val="tx1"/>
                        </a:solidFill>
                        <a:effectLst/>
                        <a:latin typeface="Corbel" panose="020B0503020204020204" pitchFamily="34" charset="0"/>
                        <a:ea typeface="+mn-ea"/>
                        <a:cs typeface="+mn-cs"/>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endParaRPr lang="es-P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endParaRPr lang="es-P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gridSpan="2">
                  <a:txBody>
                    <a:bodyPr/>
                    <a:lstStyle/>
                    <a:p>
                      <a:pPr algn="ctr" rtl="0" fontAlgn="ctr"/>
                      <a:r>
                        <a:rPr lang="es-PE" sz="1200" b="1" i="0" u="none" strike="noStrike" dirty="0">
                          <a:solidFill>
                            <a:schemeClr val="tx1"/>
                          </a:solidFill>
                          <a:effectLst/>
                          <a:latin typeface="Corbel" panose="020B0503020204020204" pitchFamily="34" charset="0"/>
                        </a:rPr>
                        <a:t>Nivel de instrucción</a:t>
                      </a: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pPr algn="ctr" rtl="0" fontAlgn="ctr"/>
                      <a:endParaRPr lang="es-PE" sz="1400" b="0" i="0" u="none" strike="noStrike" dirty="0">
                        <a:solidFill>
                          <a:srgbClr val="000000"/>
                        </a:solidFill>
                        <a:effectLst/>
                        <a:latin typeface="+mn-lt"/>
                      </a:endParaRPr>
                    </a:p>
                  </a:txBody>
                  <a:tcPr marL="5372" marR="5372" marT="5372" marB="0" anchor="ctr">
                    <a:lnL w="12700" cap="flat" cmpd="sng" algn="ctr">
                      <a:solidFill>
                        <a:schemeClr val="tx1"/>
                      </a:solidFill>
                      <a:prstDash val="solid"/>
                      <a:round/>
                      <a:headEnd type="none" w="med" len="med"/>
                      <a:tailEnd type="none" w="med" len="med"/>
                    </a:lnL>
                    <a:lnR>
                      <a:noFill/>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bg1"/>
                    </a:solidFill>
                  </a:tcPr>
                </a:tc>
                <a:tc gridSpan="3">
                  <a:txBody>
                    <a:bodyPr/>
                    <a:lstStyle/>
                    <a:p>
                      <a:pPr algn="ctr" rtl="0" fontAlgn="ctr"/>
                      <a:r>
                        <a:rPr lang="es-ES" sz="1200" b="1" i="0" u="none" strike="noStrike" dirty="0">
                          <a:solidFill>
                            <a:schemeClr val="tx1"/>
                          </a:solidFill>
                          <a:effectLst/>
                          <a:latin typeface="Corbel" panose="020B0503020204020204" pitchFamily="34" charset="0"/>
                        </a:rPr>
                        <a:t>Identificación ideológica</a:t>
                      </a:r>
                      <a:endParaRPr lang="es-PE" sz="1200" b="1" i="0" u="none" strike="noStrike" dirty="0">
                        <a:solidFill>
                          <a:schemeClr val="tx1"/>
                        </a:solidFill>
                        <a:effectLst/>
                        <a:latin typeface="Corbel" panose="020B0503020204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pPr algn="ctr" rtl="0" fontAlgn="ctr"/>
                      <a:endParaRPr lang="es-PE" sz="1400" b="0" i="0" u="none" strike="noStrike" dirty="0">
                        <a:solidFill>
                          <a:srgbClr val="000000"/>
                        </a:solidFill>
                        <a:effectLst/>
                        <a:latin typeface="+mn-lt"/>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pPr algn="ctr" rtl="0" fontAlgn="ctr"/>
                      <a:endParaRPr lang="es-PE" sz="1400" b="0" i="0" u="none" strike="noStrike" dirty="0">
                        <a:solidFill>
                          <a:srgbClr val="000000"/>
                        </a:solidFill>
                        <a:effectLst/>
                        <a:latin typeface="+mn-lt"/>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gridSpan="2">
                  <a:txBody>
                    <a:bodyPr/>
                    <a:lstStyle/>
                    <a:p>
                      <a:pPr algn="ctr" rtl="0" fontAlgn="ctr"/>
                      <a:r>
                        <a:rPr lang="es-MX" sz="1200" b="1" i="0" u="none" strike="noStrike" dirty="0">
                          <a:solidFill>
                            <a:schemeClr val="tx1"/>
                          </a:solidFill>
                          <a:effectLst/>
                          <a:latin typeface="Corbel" panose="020B0503020204020204" pitchFamily="34" charset="0"/>
                        </a:rPr>
                        <a:t>Gobierno Castillo</a:t>
                      </a:r>
                      <a:endParaRPr lang="es-PE" sz="1200" b="1" i="0" u="none" strike="noStrike" dirty="0">
                        <a:solidFill>
                          <a:schemeClr val="tx1"/>
                        </a:solidFill>
                        <a:effectLst/>
                        <a:latin typeface="Corbel" panose="020B0503020204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pPr algn="ctr" rtl="0" fontAlgn="ctr"/>
                      <a:endParaRPr lang="es-PE" sz="1200" b="1" i="0" u="none" strike="noStrike" dirty="0">
                        <a:solidFill>
                          <a:schemeClr val="tx1"/>
                        </a:solidFill>
                        <a:effectLst/>
                        <a:latin typeface="Corbel" panose="020B0503020204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gridSpan="3">
                  <a:txBody>
                    <a:bodyPr/>
                    <a:lstStyle/>
                    <a:p>
                      <a:pPr algn="ctr" rtl="0" fontAlgn="ctr"/>
                      <a:r>
                        <a:rPr lang="es-MX" sz="1200" b="1" i="0" u="none" strike="noStrike" dirty="0">
                          <a:solidFill>
                            <a:schemeClr val="tx1"/>
                          </a:solidFill>
                          <a:effectLst/>
                          <a:latin typeface="Corbel" panose="020B0503020204020204" pitchFamily="34" charset="0"/>
                        </a:rPr>
                        <a:t>¿Quién</a:t>
                      </a:r>
                      <a:r>
                        <a:rPr lang="es-MX" sz="1200" b="1" i="0" u="none" strike="noStrike" baseline="0" dirty="0">
                          <a:solidFill>
                            <a:schemeClr val="tx1"/>
                          </a:solidFill>
                          <a:effectLst/>
                          <a:latin typeface="Corbel" panose="020B0503020204020204" pitchFamily="34" charset="0"/>
                        </a:rPr>
                        <a:t> lo representa?</a:t>
                      </a:r>
                      <a:endParaRPr lang="es-PE" sz="1200" b="1" i="0" u="none" strike="noStrike" dirty="0">
                        <a:solidFill>
                          <a:schemeClr val="tx1"/>
                        </a:solidFill>
                        <a:effectLst/>
                        <a:latin typeface="Corbel" panose="020B0503020204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endParaRPr lang="es-PE"/>
                    </a:p>
                  </a:txBody>
                  <a:tcPr/>
                </a:tc>
                <a:tc hMerge="1">
                  <a:txBody>
                    <a:bodyPr/>
                    <a:lstStyle/>
                    <a:p>
                      <a:pPr algn="ctr" rtl="0" fontAlgn="ctr"/>
                      <a:endParaRPr lang="es-PE" sz="1200" b="1" i="0" u="none" strike="noStrike" dirty="0">
                        <a:solidFill>
                          <a:schemeClr val="tx1"/>
                        </a:solidFill>
                        <a:effectLst/>
                        <a:latin typeface="Corbel" panose="020B0503020204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0"/>
                  </a:ext>
                </a:extLst>
              </a:tr>
              <a:tr h="288000">
                <a:tc vMerge="1">
                  <a:txBody>
                    <a:bodyPr/>
                    <a:lstStyle/>
                    <a:p>
                      <a:endParaRPr lang="es-PE"/>
                    </a:p>
                  </a:txBody>
                  <a:tcPr/>
                </a:tc>
                <a:tc vMerge="1">
                  <a:txBody>
                    <a:bodyPr/>
                    <a:lstStyle/>
                    <a:p>
                      <a:endParaRPr lang="es-PE"/>
                    </a:p>
                  </a:txBody>
                  <a:tcPr/>
                </a:tc>
                <a:tc>
                  <a:txBody>
                    <a:bodyPr/>
                    <a:lstStyle/>
                    <a:p>
                      <a:pPr algn="ctr" rtl="0" fontAlgn="ctr"/>
                      <a:r>
                        <a:rPr lang="es-ES" sz="1200" b="1" i="0" u="none" strike="noStrike" dirty="0">
                          <a:solidFill>
                            <a:schemeClr val="tx1"/>
                          </a:solidFill>
                          <a:effectLst/>
                          <a:latin typeface="Corbel" panose="020B0503020204020204" pitchFamily="34" charset="0"/>
                          <a:cs typeface="Arial" panose="020B0604020202020204" pitchFamily="34" charset="0"/>
                        </a:rPr>
                        <a:t>Lima</a:t>
                      </a:r>
                    </a:p>
                    <a:p>
                      <a:pPr algn="ctr" rtl="0" fontAlgn="ctr"/>
                      <a:r>
                        <a:rPr lang="es-ES" sz="1200" b="1" i="0" u="none" strike="noStrike" dirty="0" err="1">
                          <a:solidFill>
                            <a:schemeClr val="tx1"/>
                          </a:solidFill>
                          <a:effectLst/>
                          <a:latin typeface="Corbel" panose="020B0503020204020204" pitchFamily="34" charset="0"/>
                          <a:cs typeface="Arial" panose="020B0604020202020204" pitchFamily="34" charset="0"/>
                        </a:rPr>
                        <a:t>Met</a:t>
                      </a:r>
                      <a:r>
                        <a:rPr lang="es-ES" sz="1200" b="1" i="0" u="none" strike="noStrike" dirty="0">
                          <a:solidFill>
                            <a:schemeClr val="tx1"/>
                          </a:solidFill>
                          <a:effectLst/>
                          <a:latin typeface="Corbel" panose="020B0503020204020204" pitchFamily="34" charset="0"/>
                          <a:cs typeface="Arial" panose="020B0604020202020204" pitchFamily="34" charset="0"/>
                        </a:rPr>
                        <a:t>.</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a:noFill/>
                    </a:lnL>
                    <a:lnR>
                      <a:noFill/>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algn="ctr" rtl="0" fontAlgn="ctr"/>
                      <a:r>
                        <a:rPr lang="es-ES" sz="1200" b="1" i="0" u="none" strike="noStrike" dirty="0">
                          <a:solidFill>
                            <a:schemeClr val="tx1"/>
                          </a:solidFill>
                          <a:effectLst/>
                          <a:latin typeface="Corbel" panose="020B0503020204020204" pitchFamily="34" charset="0"/>
                          <a:cs typeface="Arial" panose="020B0604020202020204" pitchFamily="34" charset="0"/>
                        </a:rPr>
                        <a:t>Perú sin</a:t>
                      </a:r>
                    </a:p>
                    <a:p>
                      <a:pPr algn="ctr" rtl="0" fontAlgn="ctr"/>
                      <a:r>
                        <a:rPr lang="es-ES" sz="1200" b="1" i="0" u="none" strike="noStrike" dirty="0">
                          <a:solidFill>
                            <a:schemeClr val="tx1"/>
                          </a:solidFill>
                          <a:effectLst/>
                          <a:latin typeface="Corbel" panose="020B0503020204020204" pitchFamily="34" charset="0"/>
                          <a:cs typeface="Arial" panose="020B0604020202020204" pitchFamily="34" charset="0"/>
                        </a:rPr>
                        <a:t>Lima</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a:noFill/>
                    </a:lnL>
                    <a:lnR w="12700" cap="flat" cmpd="sng" algn="ctr">
                      <a:solidFill>
                        <a:schemeClr val="tx1"/>
                      </a:solid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algn="ctr" rtl="0" fontAlgn="ctr"/>
                      <a:r>
                        <a:rPr lang="es-ES" sz="1200" b="1" i="0" u="none" strike="noStrike" dirty="0">
                          <a:solidFill>
                            <a:schemeClr val="tx1"/>
                          </a:solidFill>
                          <a:effectLst/>
                          <a:latin typeface="Corbel" panose="020B0503020204020204" pitchFamily="34" charset="0"/>
                          <a:cs typeface="Arial" panose="020B0604020202020204" pitchFamily="34" charset="0"/>
                        </a:rPr>
                        <a:t>Costa</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algn="ctr" rtl="0" fontAlgn="ctr"/>
                      <a:r>
                        <a:rPr lang="es-ES" sz="1200" b="1" i="0" u="none" strike="noStrike" dirty="0">
                          <a:solidFill>
                            <a:schemeClr val="tx1"/>
                          </a:solidFill>
                          <a:effectLst/>
                          <a:latin typeface="Corbel" panose="020B0503020204020204" pitchFamily="34" charset="0"/>
                          <a:cs typeface="Arial" panose="020B0604020202020204" pitchFamily="34" charset="0"/>
                        </a:rPr>
                        <a:t>Sierra</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ES" sz="1200" b="1" i="0" u="none" strike="noStrike" dirty="0">
                          <a:solidFill>
                            <a:schemeClr val="tx1"/>
                          </a:solidFill>
                          <a:effectLst/>
                          <a:latin typeface="Corbel" panose="020B0503020204020204" pitchFamily="34" charset="0"/>
                          <a:cs typeface="Arial" panose="020B0604020202020204" pitchFamily="34" charset="0"/>
                        </a:rPr>
                        <a:t>Selva</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ctr"/>
                      <a:r>
                        <a:rPr lang="es-PE" sz="1200" b="1" i="0" u="none" strike="noStrike" dirty="0">
                          <a:solidFill>
                            <a:schemeClr val="tx1"/>
                          </a:solidFill>
                          <a:effectLst/>
                          <a:latin typeface="Corbel" panose="020B0503020204020204" pitchFamily="34" charset="0"/>
                          <a:cs typeface="Arial" panose="020B0604020202020204" pitchFamily="34" charset="0"/>
                        </a:rPr>
                        <a:t>Básica</a:t>
                      </a:r>
                    </a:p>
                  </a:txBody>
                  <a:tcPr marL="5372" marR="5372" marT="5372" marB="0" anchor="ctr">
                    <a:lnL w="12700" cap="flat" cmpd="sng" algn="ctr">
                      <a:solidFill>
                        <a:schemeClr val="tx1"/>
                      </a:solidFill>
                      <a:prstDash val="solid"/>
                      <a:round/>
                      <a:headEnd type="none" w="med" len="med"/>
                      <a:tailEnd type="none" w="med" len="med"/>
                    </a:lnL>
                    <a:lnR>
                      <a:noFill/>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PE" sz="1200" b="1" i="0" u="none" strike="noStrike" dirty="0">
                          <a:solidFill>
                            <a:schemeClr val="tx1"/>
                          </a:solidFill>
                          <a:effectLst/>
                          <a:latin typeface="Corbel" panose="020B0503020204020204" pitchFamily="34" charset="0"/>
                          <a:cs typeface="Arial" panose="020B0604020202020204" pitchFamily="34" charset="0"/>
                        </a:rPr>
                        <a:t>Superior</a:t>
                      </a:r>
                    </a:p>
                  </a:txBody>
                  <a:tcPr marL="5372" marR="5372" marT="5372"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ctr"/>
                      <a:r>
                        <a:rPr lang="es-MX" sz="1200" b="1" i="0" u="none" strike="noStrike" dirty="0">
                          <a:solidFill>
                            <a:schemeClr val="tx1"/>
                          </a:solidFill>
                          <a:effectLst/>
                          <a:latin typeface="Corbel" panose="020B0503020204020204" pitchFamily="34" charset="0"/>
                          <a:cs typeface="Arial" panose="020B0604020202020204" pitchFamily="34" charset="0"/>
                        </a:rPr>
                        <a:t>Izquierda</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PE" sz="1200" b="1" i="0" u="none" strike="noStrike" dirty="0">
                          <a:solidFill>
                            <a:schemeClr val="tx1"/>
                          </a:solidFill>
                          <a:effectLst/>
                          <a:latin typeface="Corbel" panose="020B0503020204020204" pitchFamily="34" charset="0"/>
                          <a:cs typeface="Arial" panose="020B0604020202020204" pitchFamily="34" charset="0"/>
                        </a:rPr>
                        <a:t>Centro</a:t>
                      </a:r>
                    </a:p>
                  </a:txBody>
                  <a:tcPr marL="5372" marR="5372" marT="5372"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PE" sz="1200" b="1" i="0" u="none" strike="noStrike" dirty="0">
                          <a:solidFill>
                            <a:schemeClr val="tx1"/>
                          </a:solidFill>
                          <a:effectLst/>
                          <a:latin typeface="Corbel" panose="020B0503020204020204" pitchFamily="34" charset="0"/>
                          <a:cs typeface="Arial" panose="020B0604020202020204" pitchFamily="34" charset="0"/>
                        </a:rPr>
                        <a:t>Derecha</a:t>
                      </a:r>
                    </a:p>
                  </a:txBody>
                  <a:tcPr marL="5372" marR="5372" marT="5372"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MX" sz="1200" b="1" i="0" u="none" strike="noStrike" dirty="0">
                          <a:solidFill>
                            <a:schemeClr val="tx1"/>
                          </a:solidFill>
                          <a:effectLst/>
                          <a:latin typeface="Corbel" panose="020B0503020204020204" pitchFamily="34" charset="0"/>
                          <a:cs typeface="Arial" panose="020B0604020202020204" pitchFamily="34" charset="0"/>
                        </a:rPr>
                        <a:t>Durará 5 años</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MX" sz="1200" b="1" i="0" u="none" strike="noStrike" dirty="0">
                          <a:solidFill>
                            <a:schemeClr val="tx1"/>
                          </a:solidFill>
                          <a:effectLst/>
                          <a:latin typeface="Corbel" panose="020B0503020204020204" pitchFamily="34" charset="0"/>
                          <a:cs typeface="Arial" panose="020B0604020202020204" pitchFamily="34" charset="0"/>
                        </a:rPr>
                        <a:t>No terminará</a:t>
                      </a:r>
                    </a:p>
                    <a:p>
                      <a:pPr marL="0" marR="0" indent="0" algn="ctr" defTabSz="1219170" rtl="0" eaLnBrk="1" fontAlgn="ctr" latinLnBrk="0" hangingPunct="1">
                        <a:lnSpc>
                          <a:spcPct val="100000"/>
                        </a:lnSpc>
                        <a:spcBef>
                          <a:spcPts val="0"/>
                        </a:spcBef>
                        <a:spcAft>
                          <a:spcPts val="0"/>
                        </a:spcAft>
                        <a:buClrTx/>
                        <a:buSzTx/>
                        <a:buFontTx/>
                        <a:buNone/>
                        <a:tabLst/>
                        <a:defRPr/>
                      </a:pPr>
                      <a:r>
                        <a:rPr lang="es-MX" sz="1200" b="1" i="0" u="none" strike="noStrike" dirty="0">
                          <a:solidFill>
                            <a:schemeClr val="tx1"/>
                          </a:solidFill>
                          <a:effectLst/>
                          <a:latin typeface="Corbel" panose="020B0503020204020204" pitchFamily="34" charset="0"/>
                          <a:cs typeface="Arial" panose="020B0604020202020204" pitchFamily="34" charset="0"/>
                        </a:rPr>
                        <a:t>su gobierno</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MX" sz="1200" b="1" i="0" u="none" strike="noStrike" dirty="0">
                          <a:solidFill>
                            <a:schemeClr val="tx1"/>
                          </a:solidFill>
                          <a:effectLst/>
                          <a:latin typeface="Corbel" panose="020B0503020204020204" pitchFamily="34" charset="0"/>
                          <a:cs typeface="Arial" panose="020B0604020202020204" pitchFamily="34" charset="0"/>
                        </a:rPr>
                        <a:t>Presidente</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MX" sz="1200" b="1" i="0" u="none" strike="noStrike" dirty="0">
                          <a:solidFill>
                            <a:schemeClr val="tx1"/>
                          </a:solidFill>
                          <a:effectLst/>
                          <a:latin typeface="Corbel" panose="020B0503020204020204" pitchFamily="34" charset="0"/>
                          <a:cs typeface="Arial" panose="020B0604020202020204" pitchFamily="34" charset="0"/>
                        </a:rPr>
                        <a:t>Congreso</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MX" sz="1200" b="1" i="0" u="none" strike="noStrike" dirty="0">
                          <a:solidFill>
                            <a:schemeClr val="tx1"/>
                          </a:solidFill>
                          <a:effectLst/>
                          <a:latin typeface="Corbel" panose="020B0503020204020204" pitchFamily="34" charset="0"/>
                          <a:cs typeface="Arial" panose="020B0604020202020204" pitchFamily="34" charset="0"/>
                        </a:rPr>
                        <a:t>Ninguno / Nadie</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1"/>
                  </a:ext>
                </a:extLst>
              </a:tr>
              <a:tr h="283086">
                <a:tc>
                  <a:txBody>
                    <a:bodyPr/>
                    <a:lstStyle/>
                    <a:p>
                      <a:pPr algn="l" rtl="0" fontAlgn="ctr"/>
                      <a:r>
                        <a:rPr lang="es-419" sz="1200" b="0" i="0" u="none" strike="noStrike" dirty="0">
                          <a:solidFill>
                            <a:srgbClr val="000000"/>
                          </a:solidFill>
                          <a:effectLst/>
                          <a:latin typeface="Corbel" panose="020B0503020204020204" pitchFamily="34" charset="0"/>
                        </a:rPr>
                        <a:t>Aprueba </a:t>
                      </a:r>
                      <a:endParaRPr lang="es-PE" sz="1200" b="0" i="0" u="none" strike="noStrike" dirty="0">
                        <a:solidFill>
                          <a:srgbClr val="000000"/>
                        </a:solidFill>
                        <a:effectLst/>
                        <a:latin typeface="Corbel" panose="020B0503020204020204" pitchFamily="34" charset="0"/>
                      </a:endParaRPr>
                    </a:p>
                  </a:txBody>
                  <a:tcPr marL="5372" marR="5372" marT="5372" marB="0" anchor="ctr">
                    <a:lnL w="12700" cap="flat" cmpd="sng" algn="ctr">
                      <a:solidFill>
                        <a:schemeClr val="tx1"/>
                      </a:solidFill>
                      <a:prstDash val="solid"/>
                      <a:round/>
                      <a:headEnd type="none" w="med" len="med"/>
                      <a:tailEnd type="none" w="med" len="med"/>
                    </a:lnL>
                    <a:lnR>
                      <a:noFill/>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ctr"/>
                      <a:r>
                        <a:rPr lang="es-PE" sz="1200" b="0" i="0" u="none" strike="noStrike" dirty="0">
                          <a:solidFill>
                            <a:srgbClr val="000000"/>
                          </a:solidFill>
                          <a:effectLst/>
                          <a:latin typeface="Corbel" panose="020B0503020204020204" pitchFamily="34" charset="0"/>
                        </a:rPr>
                        <a:t>28%</a:t>
                      </a:r>
                    </a:p>
                  </a:txBody>
                  <a:tcPr marL="9525" marR="9525" marT="9525" marB="0" anchor="ctr">
                    <a:lnL>
                      <a:noFill/>
                    </a:lnL>
                    <a:lnR>
                      <a:noFill/>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dirty="0">
                          <a:solidFill>
                            <a:srgbClr val="000000"/>
                          </a:solidFill>
                          <a:effectLst/>
                          <a:latin typeface="Corbel" panose="020B0503020204020204" pitchFamily="34" charset="0"/>
                        </a:rPr>
                        <a:t>19%</a:t>
                      </a:r>
                    </a:p>
                  </a:txBody>
                  <a:tcPr marL="9525" marR="9525" marT="9525" marB="0" anchor="ctr">
                    <a:lnL>
                      <a:noFill/>
                    </a:lnL>
                    <a:lnR>
                      <a:noFill/>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marL="0" algn="ctr" defTabSz="1219170" rtl="0" eaLnBrk="1" fontAlgn="ctr" latinLnBrk="0" hangingPunct="1"/>
                      <a:r>
                        <a:rPr lang="es-PE" sz="1200" b="1" i="0" u="none" strike="noStrike" kern="1200" dirty="0">
                          <a:solidFill>
                            <a:srgbClr val="FF0000"/>
                          </a:solidFill>
                          <a:effectLst/>
                          <a:latin typeface="Corbel" panose="020B0503020204020204" pitchFamily="34" charset="0"/>
                          <a:ea typeface="+mn-ea"/>
                          <a:cs typeface="+mn-cs"/>
                        </a:rPr>
                        <a:t>33%</a:t>
                      </a:r>
                    </a:p>
                  </a:txBody>
                  <a:tcPr marL="9525" marR="9525" marT="9525" marB="0" anchor="ctr">
                    <a:lnL>
                      <a:noFill/>
                    </a:lnL>
                    <a:lnR w="12700" cap="flat" cmpd="sng" algn="ctr">
                      <a:solidFill>
                        <a:schemeClr val="tx1"/>
                      </a:solid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dirty="0">
                          <a:solidFill>
                            <a:srgbClr val="000000"/>
                          </a:solidFill>
                          <a:effectLst/>
                          <a:latin typeface="Corbel" panose="020B0503020204020204" pitchFamily="34" charset="0"/>
                        </a:rPr>
                        <a:t>19%</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marL="0" algn="ctr" defTabSz="1219170" rtl="0" eaLnBrk="1" fontAlgn="ctr" latinLnBrk="0" hangingPunct="1"/>
                      <a:r>
                        <a:rPr lang="es-PE" sz="1200" b="1" i="0" u="none" strike="noStrike" kern="1200" dirty="0">
                          <a:solidFill>
                            <a:srgbClr val="FF0000"/>
                          </a:solidFill>
                          <a:effectLst/>
                          <a:latin typeface="Corbel" panose="020B0503020204020204" pitchFamily="34" charset="0"/>
                          <a:ea typeface="+mn-ea"/>
                          <a:cs typeface="+mn-cs"/>
                        </a:rPr>
                        <a:t>41%</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marL="0" algn="ctr" defTabSz="1219170" rtl="0" eaLnBrk="1" fontAlgn="ctr" latinLnBrk="0" hangingPunct="1"/>
                      <a:r>
                        <a:rPr lang="es-PE" sz="1200" b="1" i="0" u="none" strike="noStrike" kern="1200" dirty="0">
                          <a:solidFill>
                            <a:srgbClr val="FF0000"/>
                          </a:solidFill>
                          <a:effectLst/>
                          <a:latin typeface="Corbel" panose="020B0503020204020204" pitchFamily="34" charset="0"/>
                          <a:ea typeface="+mn-ea"/>
                          <a:cs typeface="+mn-cs"/>
                        </a:rPr>
                        <a:t>40%</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dirty="0">
                          <a:solidFill>
                            <a:srgbClr val="000000"/>
                          </a:solidFill>
                          <a:effectLst/>
                          <a:latin typeface="Corbel" panose="020B0503020204020204" pitchFamily="34" charset="0"/>
                        </a:rPr>
                        <a:t>29%</a:t>
                      </a:r>
                    </a:p>
                  </a:txBody>
                  <a:tcPr marL="9525" marR="9525" marT="9525" marB="0" anchor="ctr">
                    <a:lnL w="12700" cap="flat" cmpd="sng" algn="ctr">
                      <a:solidFill>
                        <a:schemeClr val="tx1"/>
                      </a:solidFill>
                      <a:prstDash val="solid"/>
                      <a:round/>
                      <a:headEnd type="none" w="med" len="med"/>
                      <a:tailEnd type="none" w="med" len="med"/>
                    </a:lnL>
                    <a:lnR>
                      <a:noFill/>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dirty="0">
                          <a:solidFill>
                            <a:srgbClr val="000000"/>
                          </a:solidFill>
                          <a:effectLst/>
                          <a:latin typeface="Corbel" panose="020B0503020204020204" pitchFamily="34" charset="0"/>
                        </a:rPr>
                        <a:t>28%</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marL="0" algn="ctr" defTabSz="1219170" rtl="0" eaLnBrk="1" fontAlgn="ctr" latinLnBrk="0" hangingPunct="1"/>
                      <a:r>
                        <a:rPr lang="es-PE" sz="1200" b="1" i="0" u="none" strike="noStrike" kern="1200" dirty="0">
                          <a:solidFill>
                            <a:srgbClr val="FF0000"/>
                          </a:solidFill>
                          <a:effectLst/>
                          <a:latin typeface="Corbel" panose="020B0503020204020204" pitchFamily="34" charset="0"/>
                          <a:ea typeface="+mn-ea"/>
                          <a:cs typeface="+mn-cs"/>
                        </a:rPr>
                        <a:t>42%</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marL="0" algn="ctr" defTabSz="1219170" rtl="0" eaLnBrk="1" fontAlgn="ctr" latinLnBrk="0" hangingPunct="1"/>
                      <a:r>
                        <a:rPr lang="es-PE" sz="1200" b="1" i="0" u="none" strike="noStrike" kern="1200" dirty="0">
                          <a:solidFill>
                            <a:srgbClr val="FF0000"/>
                          </a:solidFill>
                          <a:effectLst/>
                          <a:latin typeface="Corbel" panose="020B0503020204020204" pitchFamily="34" charset="0"/>
                          <a:ea typeface="+mn-ea"/>
                          <a:cs typeface="+mn-cs"/>
                        </a:rPr>
                        <a:t>29%</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dirty="0">
                          <a:solidFill>
                            <a:srgbClr val="000000"/>
                          </a:solidFill>
                          <a:effectLst/>
                          <a:latin typeface="Corbel" panose="020B0503020204020204" pitchFamily="34" charset="0"/>
                        </a:rPr>
                        <a:t>20%</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marL="0" algn="ctr" defTabSz="1219170" rtl="0" eaLnBrk="1" fontAlgn="ctr" latinLnBrk="0" hangingPunct="1"/>
                      <a:r>
                        <a:rPr lang="es-PE" sz="1200" b="1" i="0" u="none" strike="noStrike" kern="1200" dirty="0">
                          <a:solidFill>
                            <a:srgbClr val="FF0000"/>
                          </a:solidFill>
                          <a:effectLst/>
                          <a:latin typeface="Corbel" panose="020B0503020204020204" pitchFamily="34" charset="0"/>
                          <a:ea typeface="+mn-ea"/>
                          <a:cs typeface="+mn-cs"/>
                        </a:rPr>
                        <a:t>59%</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dirty="0">
                          <a:solidFill>
                            <a:srgbClr val="000000"/>
                          </a:solidFill>
                          <a:effectLst/>
                          <a:latin typeface="Corbel" panose="020B0503020204020204" pitchFamily="34" charset="0"/>
                        </a:rPr>
                        <a:t>11%</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marL="0" algn="ctr" defTabSz="1219170" rtl="0" eaLnBrk="1" fontAlgn="ctr" latinLnBrk="0" hangingPunct="1"/>
                      <a:r>
                        <a:rPr lang="es-PE" sz="1200" b="1" i="0" u="none" strike="noStrike" kern="1200" dirty="0">
                          <a:solidFill>
                            <a:srgbClr val="FF0000"/>
                          </a:solidFill>
                          <a:effectLst/>
                          <a:latin typeface="Corbel" panose="020B0503020204020204" pitchFamily="34" charset="0"/>
                          <a:ea typeface="+mn-ea"/>
                          <a:cs typeface="+mn-cs"/>
                        </a:rPr>
                        <a:t>59%</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6%</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4%</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extLst>
                  <a:ext uri="{0D108BD9-81ED-4DB2-BD59-A6C34878D82A}">
                    <a16:rowId xmlns:a16="http://schemas.microsoft.com/office/drawing/2014/main" val="10002"/>
                  </a:ext>
                </a:extLst>
              </a:tr>
              <a:tr h="283086">
                <a:tc>
                  <a:txBody>
                    <a:bodyPr/>
                    <a:lstStyle/>
                    <a:p>
                      <a:pPr algn="l" rtl="0" fontAlgn="ctr"/>
                      <a:r>
                        <a:rPr lang="es-419" sz="1200" b="0" i="0" u="none" strike="noStrike" dirty="0">
                          <a:solidFill>
                            <a:srgbClr val="000000"/>
                          </a:solidFill>
                          <a:effectLst/>
                          <a:latin typeface="Corbel" panose="020B0503020204020204" pitchFamily="34" charset="0"/>
                        </a:rPr>
                        <a:t>Desaprueba</a:t>
                      </a:r>
                      <a:endParaRPr lang="es-PE" sz="1200" b="0" i="0" u="none" strike="noStrike" dirty="0">
                        <a:solidFill>
                          <a:srgbClr val="000000"/>
                        </a:solidFill>
                        <a:effectLst/>
                        <a:latin typeface="Corbel" panose="020B0503020204020204" pitchFamily="34" charset="0"/>
                      </a:endParaRPr>
                    </a:p>
                  </a:txBody>
                  <a:tcPr marL="5372" marR="5372" marT="5372" marB="0" anchor="ctr">
                    <a:lnL w="12700" cap="flat" cmpd="sng" algn="ctr">
                      <a:solidFill>
                        <a:schemeClr val="tx1"/>
                      </a:solidFill>
                      <a:prstDash val="solid"/>
                      <a:round/>
                      <a:headEnd type="none" w="med" len="med"/>
                      <a:tailEnd type="none" w="med" len="med"/>
                    </a:lnL>
                    <a:lnR>
                      <a:noFill/>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ctr"/>
                      <a:r>
                        <a:rPr lang="es-PE" sz="1200" b="0" i="0" u="none" strike="noStrike" dirty="0">
                          <a:solidFill>
                            <a:srgbClr val="000000"/>
                          </a:solidFill>
                          <a:effectLst/>
                          <a:latin typeface="Corbel" panose="020B0503020204020204" pitchFamily="34" charset="0"/>
                        </a:rPr>
                        <a:t>60%</a:t>
                      </a:r>
                    </a:p>
                  </a:txBody>
                  <a:tcPr marL="9525" marR="9525" marT="9525" marB="0" anchor="ctr">
                    <a:lnL>
                      <a:noFill/>
                    </a:lnL>
                    <a:lnR>
                      <a:noFill/>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marL="0" algn="ctr" defTabSz="1219170" rtl="0" eaLnBrk="1" fontAlgn="ctr" latinLnBrk="0" hangingPunct="1"/>
                      <a:r>
                        <a:rPr lang="es-PE" sz="1200" b="1" i="0" u="none" strike="noStrike" kern="1200" dirty="0">
                          <a:solidFill>
                            <a:srgbClr val="FF0000"/>
                          </a:solidFill>
                          <a:effectLst/>
                          <a:latin typeface="Corbel" panose="020B0503020204020204" pitchFamily="34" charset="0"/>
                          <a:ea typeface="+mn-ea"/>
                          <a:cs typeface="+mn-cs"/>
                        </a:rPr>
                        <a:t>71%</a:t>
                      </a:r>
                    </a:p>
                  </a:txBody>
                  <a:tcPr marL="9525" marR="9525" marT="9525" marB="0" anchor="ctr">
                    <a:lnL>
                      <a:noFill/>
                    </a:lnL>
                    <a:lnR>
                      <a:noFill/>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55%</a:t>
                      </a:r>
                    </a:p>
                  </a:txBody>
                  <a:tcPr marL="9525" marR="9525" marT="9525" marB="0" anchor="ctr">
                    <a:lnL>
                      <a:noFill/>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marL="0" algn="ctr" defTabSz="1219170" rtl="0" eaLnBrk="1" fontAlgn="ctr" latinLnBrk="0" hangingPunct="1"/>
                      <a:r>
                        <a:rPr lang="es-PE" sz="1200" b="1" i="0" u="none" strike="noStrike" kern="1200" dirty="0">
                          <a:solidFill>
                            <a:srgbClr val="FF0000"/>
                          </a:solidFill>
                          <a:effectLst/>
                          <a:latin typeface="Corbel" panose="020B0503020204020204" pitchFamily="34" charset="0"/>
                          <a:ea typeface="+mn-ea"/>
                          <a:cs typeface="+mn-cs"/>
                        </a:rPr>
                        <a:t>71%</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46%</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47%</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59%</a:t>
                      </a:r>
                    </a:p>
                  </a:txBody>
                  <a:tcPr marL="9525" marR="9525" marT="9525" marB="0" anchor="ctr">
                    <a:lnL w="12700" cap="flat" cmpd="sng" algn="ctr">
                      <a:solidFill>
                        <a:schemeClr val="tx1"/>
                      </a:solidFill>
                      <a:prstDash val="solid"/>
                      <a:round/>
                      <a:headEnd type="none" w="med" len="med"/>
                      <a:tailEnd type="none" w="med" len="med"/>
                    </a:lnL>
                    <a:lnR>
                      <a:noFill/>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61%</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50%</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marL="0" algn="ctr" defTabSz="1219170" rtl="0" eaLnBrk="1" fontAlgn="ctr" latinLnBrk="0" hangingPunct="1"/>
                      <a:r>
                        <a:rPr lang="es-PE" sz="1200" b="1" i="0" u="none" strike="noStrike" kern="1200" dirty="0">
                          <a:solidFill>
                            <a:srgbClr val="FF0000"/>
                          </a:solidFill>
                          <a:effectLst/>
                          <a:latin typeface="Corbel" panose="020B0503020204020204" pitchFamily="34" charset="0"/>
                          <a:ea typeface="+mn-ea"/>
                          <a:cs typeface="+mn-cs"/>
                        </a:rPr>
                        <a:t>59%</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marL="0" algn="ctr" defTabSz="1219170" rtl="0" eaLnBrk="1" fontAlgn="ctr" latinLnBrk="0" hangingPunct="1"/>
                      <a:r>
                        <a:rPr lang="es-PE" sz="1200" b="1" i="0" u="none" strike="noStrike" kern="1200" dirty="0">
                          <a:solidFill>
                            <a:srgbClr val="FF0000"/>
                          </a:solidFill>
                          <a:effectLst/>
                          <a:latin typeface="Corbel" panose="020B0503020204020204" pitchFamily="34" charset="0"/>
                          <a:ea typeface="+mn-ea"/>
                          <a:cs typeface="+mn-cs"/>
                        </a:rPr>
                        <a:t>70%</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27%</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marL="0" algn="ctr" defTabSz="1219170" rtl="0" eaLnBrk="1" fontAlgn="ctr" latinLnBrk="0" hangingPunct="1"/>
                      <a:r>
                        <a:rPr lang="es-PE" sz="1200" b="1" i="0" u="none" strike="noStrike" kern="1200" dirty="0">
                          <a:solidFill>
                            <a:srgbClr val="FF0000"/>
                          </a:solidFill>
                          <a:effectLst/>
                          <a:latin typeface="Corbel" panose="020B0503020204020204" pitchFamily="34" charset="0"/>
                          <a:ea typeface="+mn-ea"/>
                          <a:cs typeface="+mn-cs"/>
                        </a:rPr>
                        <a:t>82%</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dirty="0">
                          <a:solidFill>
                            <a:srgbClr val="000000"/>
                          </a:solidFill>
                          <a:effectLst/>
                          <a:latin typeface="Corbel" panose="020B0503020204020204" pitchFamily="34" charset="0"/>
                        </a:rPr>
                        <a:t>25%</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marL="0" algn="ctr" defTabSz="1219170" rtl="0" eaLnBrk="1" fontAlgn="ctr" latinLnBrk="0" hangingPunct="1"/>
                      <a:r>
                        <a:rPr lang="es-PE" sz="1200" b="1" i="0" u="none" strike="noStrike" kern="1200" dirty="0">
                          <a:solidFill>
                            <a:srgbClr val="FF0000"/>
                          </a:solidFill>
                          <a:effectLst/>
                          <a:latin typeface="Corbel" panose="020B0503020204020204" pitchFamily="34" charset="0"/>
                          <a:ea typeface="+mn-ea"/>
                          <a:cs typeface="+mn-cs"/>
                        </a:rPr>
                        <a:t>92%</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marL="0" algn="ctr" defTabSz="1219170" rtl="0" eaLnBrk="1" fontAlgn="ctr" latinLnBrk="0" hangingPunct="1"/>
                      <a:r>
                        <a:rPr lang="es-PE" sz="1200" b="1" i="0" u="none" strike="noStrike" kern="1200" dirty="0">
                          <a:solidFill>
                            <a:srgbClr val="FF0000"/>
                          </a:solidFill>
                          <a:effectLst/>
                          <a:latin typeface="Corbel" panose="020B0503020204020204" pitchFamily="34" charset="0"/>
                          <a:ea typeface="+mn-ea"/>
                          <a:cs typeface="+mn-cs"/>
                        </a:rPr>
                        <a:t>83%</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extLst>
                  <a:ext uri="{0D108BD9-81ED-4DB2-BD59-A6C34878D82A}">
                    <a16:rowId xmlns:a16="http://schemas.microsoft.com/office/drawing/2014/main" val="10003"/>
                  </a:ext>
                </a:extLst>
              </a:tr>
              <a:tr h="283086">
                <a:tc>
                  <a:txBody>
                    <a:bodyPr/>
                    <a:lstStyle/>
                    <a:p>
                      <a:pPr algn="l" rtl="0" fontAlgn="ctr"/>
                      <a:r>
                        <a:rPr lang="es-PE" sz="1200" b="0" i="0" u="none" strike="noStrike" dirty="0">
                          <a:solidFill>
                            <a:srgbClr val="000000"/>
                          </a:solidFill>
                          <a:effectLst/>
                          <a:latin typeface="Corbel" panose="020B0503020204020204" pitchFamily="34" charset="0"/>
                        </a:rPr>
                        <a:t>NS/NP</a:t>
                      </a:r>
                    </a:p>
                  </a:txBody>
                  <a:tcPr marL="5372" marR="5372" marT="5372" marB="0" anchor="ctr">
                    <a:lnL w="12700" cap="flat" cmpd="sng" algn="ctr">
                      <a:solidFill>
                        <a:schemeClr val="tx1"/>
                      </a:solidFill>
                      <a:prstDash val="solid"/>
                      <a:round/>
                      <a:headEnd type="none" w="med" len="med"/>
                      <a:tailEnd type="none" w="med" len="med"/>
                    </a:lnL>
                    <a:lnR>
                      <a:noFill/>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tcPr>
                </a:tc>
                <a:tc>
                  <a:txBody>
                    <a:bodyPr/>
                    <a:lstStyle/>
                    <a:p>
                      <a:pPr algn="ctr" fontAlgn="ctr"/>
                      <a:r>
                        <a:rPr lang="es-PE" sz="1200" b="0" i="0" u="none" strike="noStrike" dirty="0">
                          <a:solidFill>
                            <a:srgbClr val="000000"/>
                          </a:solidFill>
                          <a:effectLst/>
                          <a:latin typeface="Corbel" panose="020B0503020204020204" pitchFamily="34" charset="0"/>
                        </a:rPr>
                        <a:t>12%</a:t>
                      </a:r>
                    </a:p>
                  </a:txBody>
                  <a:tcPr marL="9525" marR="9525" marT="9525" marB="0" anchor="ctr">
                    <a:lnL>
                      <a:noFill/>
                    </a:lnL>
                    <a:lnR>
                      <a:noFill/>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dirty="0">
                          <a:solidFill>
                            <a:srgbClr val="000000"/>
                          </a:solidFill>
                          <a:effectLst/>
                          <a:latin typeface="Corbel" panose="020B0503020204020204" pitchFamily="34" charset="0"/>
                        </a:rPr>
                        <a:t>10%</a:t>
                      </a:r>
                    </a:p>
                  </a:txBody>
                  <a:tcPr marL="9525" marR="9525" marT="9525" marB="0" anchor="ctr">
                    <a:lnL>
                      <a:noFill/>
                    </a:lnL>
                    <a:lnR>
                      <a:noFill/>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dirty="0">
                          <a:solidFill>
                            <a:srgbClr val="000000"/>
                          </a:solidFill>
                          <a:effectLst/>
                          <a:latin typeface="Corbel" panose="020B0503020204020204" pitchFamily="34" charset="0"/>
                        </a:rPr>
                        <a:t>12%</a:t>
                      </a:r>
                    </a:p>
                  </a:txBody>
                  <a:tcPr marL="9525" marR="9525" marT="9525" marB="0" anchor="ctr">
                    <a:lnL>
                      <a:noFill/>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10%</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dirty="0">
                          <a:solidFill>
                            <a:srgbClr val="000000"/>
                          </a:solidFill>
                          <a:effectLst/>
                          <a:latin typeface="Corbel" panose="020B0503020204020204" pitchFamily="34" charset="0"/>
                        </a:rPr>
                        <a:t>13%</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13%</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dirty="0">
                          <a:solidFill>
                            <a:srgbClr val="000000"/>
                          </a:solidFill>
                          <a:effectLst/>
                          <a:latin typeface="Corbel" panose="020B0503020204020204" pitchFamily="34" charset="0"/>
                        </a:rPr>
                        <a:t>12%</a:t>
                      </a:r>
                    </a:p>
                  </a:txBody>
                  <a:tcPr marL="9525" marR="9525" marT="9525" marB="0" anchor="ctr">
                    <a:lnL w="12700" cap="flat" cmpd="sng" algn="ctr">
                      <a:solidFill>
                        <a:schemeClr val="tx1"/>
                      </a:solidFill>
                      <a:prstDash val="solid"/>
                      <a:round/>
                      <a:headEnd type="none" w="med" len="med"/>
                      <a:tailEnd type="none" w="med" len="med"/>
                    </a:lnL>
                    <a:lnR>
                      <a:noFill/>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11%</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8%</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12%</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dirty="0">
                          <a:solidFill>
                            <a:srgbClr val="000000"/>
                          </a:solidFill>
                          <a:effectLst/>
                          <a:latin typeface="Corbel" panose="020B0503020204020204" pitchFamily="34" charset="0"/>
                        </a:rPr>
                        <a:t>10%</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marL="0" algn="ctr" defTabSz="1219170" rtl="0" eaLnBrk="1" fontAlgn="ctr" latinLnBrk="0" hangingPunct="1"/>
                      <a:r>
                        <a:rPr lang="es-PE" sz="1200" b="1" i="0" u="none" strike="noStrike" kern="1200" dirty="0">
                          <a:solidFill>
                            <a:srgbClr val="FF0000"/>
                          </a:solidFill>
                          <a:effectLst/>
                          <a:latin typeface="Corbel" panose="020B0503020204020204" pitchFamily="34" charset="0"/>
                          <a:ea typeface="+mn-ea"/>
                          <a:cs typeface="+mn-cs"/>
                        </a:rPr>
                        <a:t>14%</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dirty="0">
                          <a:solidFill>
                            <a:srgbClr val="000000"/>
                          </a:solidFill>
                          <a:effectLst/>
                          <a:latin typeface="Corbel" panose="020B0503020204020204" pitchFamily="34" charset="0"/>
                        </a:rPr>
                        <a:t>7%</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marL="0" algn="ctr" defTabSz="1219170" rtl="0" eaLnBrk="1" fontAlgn="ctr" latinLnBrk="0" hangingPunct="1"/>
                      <a:r>
                        <a:rPr lang="es-PE" sz="1200" b="1" i="0" u="none" strike="noStrike" kern="1200" dirty="0">
                          <a:solidFill>
                            <a:srgbClr val="FF0000"/>
                          </a:solidFill>
                          <a:effectLst/>
                          <a:latin typeface="Corbel" panose="020B0503020204020204" pitchFamily="34" charset="0"/>
                          <a:ea typeface="+mn-ea"/>
                          <a:cs typeface="+mn-cs"/>
                        </a:rPr>
                        <a:t>16%</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dirty="0">
                          <a:solidFill>
                            <a:srgbClr val="000000"/>
                          </a:solidFill>
                          <a:effectLst/>
                          <a:latin typeface="Corbel" panose="020B0503020204020204" pitchFamily="34" charset="0"/>
                        </a:rPr>
                        <a:t>2%</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marL="0" algn="ctr" defTabSz="1219170" rtl="0" eaLnBrk="1" fontAlgn="ctr" latinLnBrk="0" hangingPunct="1"/>
                      <a:r>
                        <a:rPr lang="es-PE" sz="1200" b="1" i="0" u="none" strike="noStrike" kern="1200" dirty="0">
                          <a:solidFill>
                            <a:srgbClr val="FF0000"/>
                          </a:solidFill>
                          <a:effectLst/>
                          <a:latin typeface="Corbel" panose="020B0503020204020204" pitchFamily="34" charset="0"/>
                          <a:ea typeface="+mn-ea"/>
                          <a:cs typeface="+mn-cs"/>
                        </a:rPr>
                        <a:t>13%</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41892794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ítulo 10"/>
          <p:cNvSpPr txBox="1">
            <a:spLocks/>
          </p:cNvSpPr>
          <p:nvPr/>
        </p:nvSpPr>
        <p:spPr>
          <a:xfrm>
            <a:off x="450321" y="409323"/>
            <a:ext cx="8651259" cy="760853"/>
          </a:xfrm>
          <a:prstGeom prst="rect">
            <a:avLst/>
          </a:prstGeom>
        </p:spPr>
        <p:txBody>
          <a:bodyPr/>
          <a:lstStyle>
            <a:lvl1pPr algn="l" defTabSz="1219170" rtl="0" eaLnBrk="1" latinLnBrk="0" hangingPunct="1">
              <a:spcBef>
                <a:spcPct val="0"/>
              </a:spcBef>
              <a:buNone/>
              <a:defRPr sz="2400" kern="1200">
                <a:solidFill>
                  <a:schemeClr val="tx1"/>
                </a:solidFill>
                <a:latin typeface="Arial" pitchFamily="34" charset="0"/>
                <a:ea typeface="+mj-ea"/>
                <a:cs typeface="+mj-cs"/>
              </a:defRPr>
            </a:lvl1pPr>
          </a:lstStyle>
          <a:p>
            <a:pPr algn="just" defTabSz="914400">
              <a:spcBef>
                <a:spcPts val="0"/>
              </a:spcBef>
              <a:defRPr/>
            </a:pPr>
            <a:r>
              <a:rPr lang="es-ES" dirty="0">
                <a:solidFill>
                  <a:srgbClr val="000000"/>
                </a:solidFill>
                <a:latin typeface="Corbel" panose="020B0503020204020204" pitchFamily="34" charset="0"/>
              </a:rPr>
              <a:t>Aprobación de Pedro Castillo: comparación con noviembre</a:t>
            </a:r>
          </a:p>
        </p:txBody>
      </p:sp>
      <p:graphicFrame>
        <p:nvGraphicFramePr>
          <p:cNvPr id="24" name="Tabla 23">
            <a:extLst>
              <a:ext uri="{FF2B5EF4-FFF2-40B4-BE49-F238E27FC236}">
                <a16:creationId xmlns:a16="http://schemas.microsoft.com/office/drawing/2014/main" id="{D6545913-162A-46A5-AFD9-5A8A8D5C0594}"/>
              </a:ext>
            </a:extLst>
          </p:cNvPr>
          <p:cNvGraphicFramePr>
            <a:graphicFrameLocks noGrp="1"/>
          </p:cNvGraphicFramePr>
          <p:nvPr>
            <p:extLst>
              <p:ext uri="{D42A27DB-BD31-4B8C-83A1-F6EECF244321}">
                <p14:modId xmlns:p14="http://schemas.microsoft.com/office/powerpoint/2010/main" val="2649310035"/>
              </p:ext>
            </p:extLst>
          </p:nvPr>
        </p:nvGraphicFramePr>
        <p:xfrm>
          <a:off x="485588" y="2655546"/>
          <a:ext cx="5140650" cy="2041584"/>
        </p:xfrm>
        <a:graphic>
          <a:graphicData uri="http://schemas.openxmlformats.org/drawingml/2006/table">
            <a:tbl>
              <a:tblPr firstRow="1" bandRow="1">
                <a:tableStyleId>{5C22544A-7EE6-4342-B048-85BDC9FD1C3A}</a:tableStyleId>
              </a:tblPr>
              <a:tblGrid>
                <a:gridCol w="2334885">
                  <a:extLst>
                    <a:ext uri="{9D8B030D-6E8A-4147-A177-3AD203B41FA5}">
                      <a16:colId xmlns:a16="http://schemas.microsoft.com/office/drawing/2014/main" val="20000"/>
                    </a:ext>
                  </a:extLst>
                </a:gridCol>
                <a:gridCol w="991673">
                  <a:extLst>
                    <a:ext uri="{9D8B030D-6E8A-4147-A177-3AD203B41FA5}">
                      <a16:colId xmlns:a16="http://schemas.microsoft.com/office/drawing/2014/main" val="20001"/>
                    </a:ext>
                  </a:extLst>
                </a:gridCol>
                <a:gridCol w="1067118">
                  <a:extLst>
                    <a:ext uri="{9D8B030D-6E8A-4147-A177-3AD203B41FA5}">
                      <a16:colId xmlns:a16="http://schemas.microsoft.com/office/drawing/2014/main" val="20003"/>
                    </a:ext>
                  </a:extLst>
                </a:gridCol>
                <a:gridCol w="746974">
                  <a:extLst>
                    <a:ext uri="{9D8B030D-6E8A-4147-A177-3AD203B41FA5}">
                      <a16:colId xmlns:a16="http://schemas.microsoft.com/office/drawing/2014/main" val="20004"/>
                    </a:ext>
                  </a:extLst>
                </a:gridCol>
              </a:tblGrid>
              <a:tr h="340264">
                <a:tc>
                  <a:txBody>
                    <a:bodyPr/>
                    <a:lstStyle/>
                    <a:p>
                      <a:r>
                        <a:rPr lang="es-PE" sz="1600" dirty="0">
                          <a:latin typeface="Corbel" panose="020B0503020204020204" pitchFamily="34" charset="0"/>
                        </a:rPr>
                        <a:t>Macro</a:t>
                      </a:r>
                      <a:r>
                        <a:rPr lang="es-PE" sz="1600" baseline="0" dirty="0">
                          <a:latin typeface="Corbel" panose="020B0503020204020204" pitchFamily="34" charset="0"/>
                        </a:rPr>
                        <a:t>zona</a:t>
                      </a:r>
                      <a:endParaRPr lang="es-PE" sz="1600" dirty="0">
                        <a:latin typeface="Corbel" panose="020B0503020204020204" pitchFamily="34" charset="0"/>
                      </a:endParaRPr>
                    </a:p>
                  </a:txBody>
                  <a:tcPr>
                    <a:solidFill>
                      <a:schemeClr val="accent1"/>
                    </a:solidFill>
                  </a:tcPr>
                </a:tc>
                <a:tc>
                  <a:txBody>
                    <a:bodyPr/>
                    <a:lstStyle/>
                    <a:p>
                      <a:pPr algn="ctr"/>
                      <a:r>
                        <a:rPr lang="es-ES" sz="1600" dirty="0">
                          <a:latin typeface="Corbel" panose="020B0503020204020204" pitchFamily="34" charset="0"/>
                        </a:rPr>
                        <a:t>Nov 21</a:t>
                      </a:r>
                      <a:r>
                        <a:rPr lang="es-ES" sz="1600" baseline="0" dirty="0">
                          <a:latin typeface="Corbel" panose="020B0503020204020204" pitchFamily="34" charset="0"/>
                        </a:rPr>
                        <a:t> </a:t>
                      </a:r>
                      <a:endParaRPr lang="es-PE" sz="1600" dirty="0">
                        <a:latin typeface="Corbel" panose="020B0503020204020204" pitchFamily="34" charset="0"/>
                      </a:endParaRPr>
                    </a:p>
                  </a:txBody>
                  <a:tcPr>
                    <a:solidFill>
                      <a:schemeClr val="accent1"/>
                    </a:solidFill>
                  </a:tcPr>
                </a:tc>
                <a:tc>
                  <a:txBody>
                    <a:bodyPr/>
                    <a:lstStyle/>
                    <a:p>
                      <a:pPr algn="ctr"/>
                      <a:r>
                        <a:rPr lang="es-ES" sz="1600" dirty="0">
                          <a:latin typeface="Corbel" panose="020B0503020204020204" pitchFamily="34" charset="0"/>
                        </a:rPr>
                        <a:t>Dic 21</a:t>
                      </a:r>
                      <a:r>
                        <a:rPr lang="es-ES" sz="1600" baseline="0" dirty="0">
                          <a:latin typeface="Corbel" panose="020B0503020204020204" pitchFamily="34" charset="0"/>
                        </a:rPr>
                        <a:t> </a:t>
                      </a:r>
                      <a:endParaRPr lang="es-PE" sz="1600" dirty="0">
                        <a:latin typeface="Corbel" panose="020B0503020204020204" pitchFamily="34" charset="0"/>
                      </a:endParaRPr>
                    </a:p>
                  </a:txBody>
                  <a:tcPr>
                    <a:solidFill>
                      <a:schemeClr val="accent1"/>
                    </a:solidFill>
                  </a:tcPr>
                </a:tc>
                <a:tc>
                  <a:txBody>
                    <a:bodyPr/>
                    <a:lstStyle/>
                    <a:p>
                      <a:pPr algn="ctr"/>
                      <a:r>
                        <a:rPr lang="es-PE" sz="1600" dirty="0">
                          <a:latin typeface="Corbel" panose="020B0503020204020204" pitchFamily="34" charset="0"/>
                        </a:rPr>
                        <a:t>Dif</a:t>
                      </a:r>
                    </a:p>
                  </a:txBody>
                  <a:tcPr>
                    <a:solidFill>
                      <a:schemeClr val="accent1"/>
                    </a:solidFill>
                  </a:tcPr>
                </a:tc>
                <a:extLst>
                  <a:ext uri="{0D108BD9-81ED-4DB2-BD59-A6C34878D82A}">
                    <a16:rowId xmlns:a16="http://schemas.microsoft.com/office/drawing/2014/main" val="10000"/>
                  </a:ext>
                </a:extLst>
              </a:tr>
              <a:tr h="340264">
                <a:tc>
                  <a:txBody>
                    <a:bodyPr/>
                    <a:lstStyle/>
                    <a:p>
                      <a:r>
                        <a:rPr lang="es-ES" sz="1600" dirty="0">
                          <a:latin typeface="Corbel" panose="020B0503020204020204" pitchFamily="34" charset="0"/>
                        </a:rPr>
                        <a:t>Lima Metropolitana</a:t>
                      </a:r>
                      <a:endParaRPr lang="es-PE" sz="1600" dirty="0">
                        <a:latin typeface="Corbel" panose="020B0503020204020204" pitchFamily="34" charset="0"/>
                      </a:endParaRPr>
                    </a:p>
                  </a:txBody>
                  <a:tcPr>
                    <a:solidFill>
                      <a:schemeClr val="bg1"/>
                    </a:solidFill>
                  </a:tcPr>
                </a:tc>
                <a:tc>
                  <a:txBody>
                    <a:bodyPr/>
                    <a:lstStyle/>
                    <a:p>
                      <a:pPr marL="0" algn="ctr" defTabSz="1219170" rtl="0" eaLnBrk="1" fontAlgn="ctr" latinLnBrk="0" hangingPunct="1"/>
                      <a:r>
                        <a:rPr lang="es-MX" sz="1600" b="0" i="0" u="none" strike="noStrike" kern="1200" dirty="0">
                          <a:solidFill>
                            <a:srgbClr val="000000"/>
                          </a:solidFill>
                          <a:effectLst/>
                          <a:latin typeface="Corbel" panose="020B0503020204020204" pitchFamily="34" charset="0"/>
                          <a:ea typeface="+mn-ea"/>
                          <a:cs typeface="+mn-cs"/>
                        </a:rPr>
                        <a:t>16%</a:t>
                      </a:r>
                      <a:endParaRPr lang="es-PE" sz="1600" b="0" i="0" u="none" strike="noStrike" kern="1200" dirty="0">
                        <a:solidFill>
                          <a:srgbClr val="000000"/>
                        </a:solidFill>
                        <a:effectLst/>
                        <a:latin typeface="Corbel" panose="020B0503020204020204" pitchFamily="34" charset="0"/>
                        <a:ea typeface="+mn-ea"/>
                        <a:cs typeface="+mn-cs"/>
                      </a:endParaRPr>
                    </a:p>
                  </a:txBody>
                  <a:tcPr marL="9525" marR="9525" marT="9525" marB="0" anchor="ctr">
                    <a:solidFill>
                      <a:schemeClr val="bg1"/>
                    </a:solidFill>
                  </a:tcPr>
                </a:tc>
                <a:tc>
                  <a:txBody>
                    <a:bodyPr/>
                    <a:lstStyle/>
                    <a:p>
                      <a:pPr algn="ctr" fontAlgn="ctr"/>
                      <a:r>
                        <a:rPr lang="es-PE" sz="1400" b="0" i="0" u="none" strike="noStrike">
                          <a:solidFill>
                            <a:srgbClr val="000000"/>
                          </a:solidFill>
                          <a:effectLst/>
                          <a:latin typeface="Corbel" panose="020B0503020204020204" pitchFamily="34" charset="0"/>
                        </a:rPr>
                        <a:t>19%</a:t>
                      </a:r>
                    </a:p>
                  </a:txBody>
                  <a:tcPr marL="9525" marR="9525" marT="9525" marB="0" anchor="ctr">
                    <a:solidFill>
                      <a:schemeClr val="bg1"/>
                    </a:solidFill>
                  </a:tcPr>
                </a:tc>
                <a:tc>
                  <a:txBody>
                    <a:bodyPr/>
                    <a:lstStyle/>
                    <a:p>
                      <a:pPr marL="0" algn="ctr" defTabSz="1219170" rtl="0" eaLnBrk="1" fontAlgn="ctr" latinLnBrk="0" hangingPunct="1"/>
                      <a:r>
                        <a:rPr lang="es-ES" sz="1600" b="0" i="0" u="none" strike="noStrike" kern="1200" dirty="0">
                          <a:solidFill>
                            <a:srgbClr val="000000"/>
                          </a:solidFill>
                          <a:effectLst/>
                          <a:latin typeface="Corbel" panose="020B0503020204020204" pitchFamily="34" charset="0"/>
                          <a:ea typeface="+mn-ea"/>
                          <a:cs typeface="+mn-cs"/>
                        </a:rPr>
                        <a:t>+3</a:t>
                      </a:r>
                      <a:endParaRPr lang="es-PE" sz="1600" b="0" i="0" u="none" strike="noStrike" kern="1200" dirty="0">
                        <a:solidFill>
                          <a:srgbClr val="000000"/>
                        </a:solidFill>
                        <a:effectLst/>
                        <a:latin typeface="Corbel" panose="020B0503020204020204" pitchFamily="34" charset="0"/>
                        <a:ea typeface="+mn-ea"/>
                        <a:cs typeface="+mn-cs"/>
                      </a:endParaRPr>
                    </a:p>
                  </a:txBody>
                  <a:tcPr marL="9525" marR="9525" marT="9525" marB="0" anchor="ctr">
                    <a:solidFill>
                      <a:schemeClr val="bg1"/>
                    </a:solidFill>
                  </a:tcPr>
                </a:tc>
                <a:extLst>
                  <a:ext uri="{0D108BD9-81ED-4DB2-BD59-A6C34878D82A}">
                    <a16:rowId xmlns:a16="http://schemas.microsoft.com/office/drawing/2014/main" val="3190155267"/>
                  </a:ext>
                </a:extLst>
              </a:tr>
              <a:tr h="340264">
                <a:tc>
                  <a:txBody>
                    <a:bodyPr/>
                    <a:lstStyle/>
                    <a:p>
                      <a:r>
                        <a:rPr lang="es-PE" sz="1600" dirty="0">
                          <a:latin typeface="Corbel" panose="020B0503020204020204" pitchFamily="34" charset="0"/>
                        </a:rPr>
                        <a:t>Norte</a:t>
                      </a:r>
                    </a:p>
                  </a:txBody>
                  <a:tcPr>
                    <a:solidFill>
                      <a:schemeClr val="bg1"/>
                    </a:solidFill>
                  </a:tcPr>
                </a:tc>
                <a:tc>
                  <a:txBody>
                    <a:bodyPr/>
                    <a:lstStyle/>
                    <a:p>
                      <a:pPr marL="0" algn="ctr" defTabSz="1219170" rtl="0" eaLnBrk="1" fontAlgn="ctr" latinLnBrk="0" hangingPunct="1"/>
                      <a:r>
                        <a:rPr lang="es-MX" sz="1600" b="0" i="0" u="none" strike="noStrike" kern="1200" dirty="0">
                          <a:solidFill>
                            <a:srgbClr val="000000"/>
                          </a:solidFill>
                          <a:effectLst/>
                          <a:latin typeface="Corbel" panose="020B0503020204020204" pitchFamily="34" charset="0"/>
                          <a:ea typeface="+mn-ea"/>
                          <a:cs typeface="+mn-cs"/>
                        </a:rPr>
                        <a:t>26%</a:t>
                      </a:r>
                      <a:endParaRPr lang="es-PE" sz="1600" b="0" i="0" u="none" strike="noStrike" kern="1200" dirty="0">
                        <a:solidFill>
                          <a:srgbClr val="000000"/>
                        </a:solidFill>
                        <a:effectLst/>
                        <a:latin typeface="Corbel" panose="020B0503020204020204" pitchFamily="34" charset="0"/>
                        <a:ea typeface="+mn-ea"/>
                        <a:cs typeface="+mn-cs"/>
                      </a:endParaRPr>
                    </a:p>
                  </a:txBody>
                  <a:tcPr marL="9525" marR="9525" marT="9525" marB="0" anchor="ctr">
                    <a:solidFill>
                      <a:schemeClr val="bg1"/>
                    </a:solidFill>
                  </a:tcPr>
                </a:tc>
                <a:tc>
                  <a:txBody>
                    <a:bodyPr/>
                    <a:lstStyle/>
                    <a:p>
                      <a:pPr algn="ctr" fontAlgn="ctr"/>
                      <a:r>
                        <a:rPr lang="es-PE" sz="1400" b="0" i="0" u="none" strike="noStrike" dirty="0">
                          <a:solidFill>
                            <a:srgbClr val="000000"/>
                          </a:solidFill>
                          <a:effectLst/>
                          <a:latin typeface="Corbel" panose="020B0503020204020204" pitchFamily="34" charset="0"/>
                        </a:rPr>
                        <a:t>25%</a:t>
                      </a:r>
                    </a:p>
                  </a:txBody>
                  <a:tcPr marL="9525" marR="9525" marT="9525" marB="0" anchor="ctr">
                    <a:solidFill>
                      <a:schemeClr val="bg1"/>
                    </a:solidFill>
                  </a:tcPr>
                </a:tc>
                <a:tc>
                  <a:txBody>
                    <a:bodyPr/>
                    <a:lstStyle/>
                    <a:p>
                      <a:pPr marL="0" algn="ctr" defTabSz="1219170" rtl="0" eaLnBrk="1" fontAlgn="ctr" latinLnBrk="0" hangingPunct="1"/>
                      <a:r>
                        <a:rPr lang="es-ES" sz="1600" b="0" i="0" u="none" strike="noStrike" kern="1200" dirty="0">
                          <a:solidFill>
                            <a:schemeClr val="tx1"/>
                          </a:solidFill>
                          <a:effectLst/>
                          <a:latin typeface="Corbel" panose="020B0503020204020204" pitchFamily="34" charset="0"/>
                          <a:ea typeface="+mn-ea"/>
                          <a:cs typeface="+mn-cs"/>
                        </a:rPr>
                        <a:t>-1</a:t>
                      </a:r>
                      <a:endParaRPr lang="es-PE" sz="1600" b="0" i="0" u="none" strike="noStrike" kern="1200" dirty="0">
                        <a:solidFill>
                          <a:schemeClr val="tx1"/>
                        </a:solidFill>
                        <a:effectLst/>
                        <a:latin typeface="Corbel" panose="020B0503020204020204" pitchFamily="34" charset="0"/>
                        <a:ea typeface="+mn-ea"/>
                        <a:cs typeface="+mn-cs"/>
                      </a:endParaRPr>
                    </a:p>
                  </a:txBody>
                  <a:tcPr marL="9525" marR="9525" marT="9525" marB="0" anchor="ctr">
                    <a:solidFill>
                      <a:schemeClr val="bg1"/>
                    </a:solidFill>
                  </a:tcPr>
                </a:tc>
                <a:extLst>
                  <a:ext uri="{0D108BD9-81ED-4DB2-BD59-A6C34878D82A}">
                    <a16:rowId xmlns:a16="http://schemas.microsoft.com/office/drawing/2014/main" val="10001"/>
                  </a:ext>
                </a:extLst>
              </a:tr>
              <a:tr h="340264">
                <a:tc>
                  <a:txBody>
                    <a:bodyPr/>
                    <a:lstStyle/>
                    <a:p>
                      <a:r>
                        <a:rPr lang="es-PE" sz="1600" dirty="0">
                          <a:latin typeface="Corbel" panose="020B0503020204020204" pitchFamily="34" charset="0"/>
                        </a:rPr>
                        <a:t>Centro</a:t>
                      </a:r>
                    </a:p>
                  </a:txBody>
                  <a:tcPr>
                    <a:solidFill>
                      <a:schemeClr val="bg1"/>
                    </a:solidFill>
                  </a:tcPr>
                </a:tc>
                <a:tc>
                  <a:txBody>
                    <a:bodyPr/>
                    <a:lstStyle/>
                    <a:p>
                      <a:pPr marL="0" algn="ctr" defTabSz="1219170" rtl="0" eaLnBrk="1" fontAlgn="ctr" latinLnBrk="0" hangingPunct="1"/>
                      <a:r>
                        <a:rPr lang="es-MX" sz="1600" b="0" i="0" u="none" strike="noStrike" kern="1200" dirty="0">
                          <a:solidFill>
                            <a:srgbClr val="000000"/>
                          </a:solidFill>
                          <a:effectLst/>
                          <a:latin typeface="Corbel" panose="020B0503020204020204" pitchFamily="34" charset="0"/>
                          <a:ea typeface="+mn-ea"/>
                          <a:cs typeface="+mn-cs"/>
                        </a:rPr>
                        <a:t>23%</a:t>
                      </a:r>
                      <a:endParaRPr lang="es-PE" sz="1600" b="0" i="0" u="none" strike="noStrike" kern="1200" dirty="0">
                        <a:solidFill>
                          <a:srgbClr val="000000"/>
                        </a:solidFill>
                        <a:effectLst/>
                        <a:latin typeface="Corbel" panose="020B0503020204020204" pitchFamily="34" charset="0"/>
                        <a:ea typeface="+mn-ea"/>
                        <a:cs typeface="+mn-cs"/>
                      </a:endParaRPr>
                    </a:p>
                  </a:txBody>
                  <a:tcPr marL="9525" marR="9525" marT="9525" marB="0" anchor="ctr">
                    <a:solidFill>
                      <a:schemeClr val="bg1"/>
                    </a:solidFill>
                  </a:tcPr>
                </a:tc>
                <a:tc>
                  <a:txBody>
                    <a:bodyPr/>
                    <a:lstStyle/>
                    <a:p>
                      <a:pPr algn="ctr" fontAlgn="ctr"/>
                      <a:r>
                        <a:rPr lang="es-PE" sz="1400" b="0" i="0" u="none" strike="noStrike" dirty="0">
                          <a:solidFill>
                            <a:srgbClr val="000000"/>
                          </a:solidFill>
                          <a:effectLst/>
                          <a:latin typeface="Corbel" panose="020B0503020204020204" pitchFamily="34" charset="0"/>
                        </a:rPr>
                        <a:t>33%</a:t>
                      </a:r>
                    </a:p>
                  </a:txBody>
                  <a:tcPr marL="9525" marR="9525" marT="9525" marB="0" anchor="ctr">
                    <a:solidFill>
                      <a:schemeClr val="bg1"/>
                    </a:solidFill>
                  </a:tcPr>
                </a:tc>
                <a:tc>
                  <a:txBody>
                    <a:bodyPr/>
                    <a:lstStyle/>
                    <a:p>
                      <a:pPr marL="0" algn="ctr" defTabSz="1219170" rtl="0" eaLnBrk="1" fontAlgn="ctr" latinLnBrk="0" hangingPunct="1"/>
                      <a:r>
                        <a:rPr lang="es-ES" sz="1600" b="0" i="0" u="none" strike="noStrike" kern="1200" dirty="0">
                          <a:solidFill>
                            <a:schemeClr val="tx1"/>
                          </a:solidFill>
                          <a:effectLst/>
                          <a:latin typeface="Corbel" panose="020B0503020204020204" pitchFamily="34" charset="0"/>
                          <a:ea typeface="+mn-ea"/>
                          <a:cs typeface="+mn-cs"/>
                        </a:rPr>
                        <a:t>+10</a:t>
                      </a:r>
                      <a:endParaRPr lang="es-PE" sz="1600" b="0" i="0" u="none" strike="noStrike" kern="1200" dirty="0">
                        <a:solidFill>
                          <a:schemeClr val="tx1"/>
                        </a:solidFill>
                        <a:effectLst/>
                        <a:latin typeface="Corbel" panose="020B0503020204020204" pitchFamily="34" charset="0"/>
                        <a:ea typeface="+mn-ea"/>
                        <a:cs typeface="+mn-cs"/>
                      </a:endParaRPr>
                    </a:p>
                  </a:txBody>
                  <a:tcPr marL="9525" marR="9525" marT="9525" marB="0" anchor="ctr">
                    <a:solidFill>
                      <a:schemeClr val="bg1"/>
                    </a:solidFill>
                  </a:tcPr>
                </a:tc>
                <a:extLst>
                  <a:ext uri="{0D108BD9-81ED-4DB2-BD59-A6C34878D82A}">
                    <a16:rowId xmlns:a16="http://schemas.microsoft.com/office/drawing/2014/main" val="10002"/>
                  </a:ext>
                </a:extLst>
              </a:tr>
              <a:tr h="340264">
                <a:tc>
                  <a:txBody>
                    <a:bodyPr/>
                    <a:lstStyle/>
                    <a:p>
                      <a:r>
                        <a:rPr lang="es-PE" sz="1600" dirty="0">
                          <a:latin typeface="Corbel" panose="020B0503020204020204" pitchFamily="34" charset="0"/>
                        </a:rPr>
                        <a:t>Sur</a:t>
                      </a:r>
                    </a:p>
                  </a:txBody>
                  <a:tcPr>
                    <a:solidFill>
                      <a:schemeClr val="bg1"/>
                    </a:solidFill>
                  </a:tcPr>
                </a:tc>
                <a:tc>
                  <a:txBody>
                    <a:bodyPr/>
                    <a:lstStyle/>
                    <a:p>
                      <a:pPr marL="0" algn="ctr" defTabSz="1219170" rtl="0" eaLnBrk="1" fontAlgn="ctr" latinLnBrk="0" hangingPunct="1"/>
                      <a:r>
                        <a:rPr lang="es-MX" sz="1600" b="0" i="0" u="none" strike="noStrike" kern="1200" dirty="0">
                          <a:solidFill>
                            <a:srgbClr val="000000"/>
                          </a:solidFill>
                          <a:effectLst/>
                          <a:latin typeface="Corbel" panose="020B0503020204020204" pitchFamily="34" charset="0"/>
                          <a:ea typeface="+mn-ea"/>
                          <a:cs typeface="+mn-cs"/>
                        </a:rPr>
                        <a:t>34%</a:t>
                      </a:r>
                      <a:endParaRPr lang="es-PE" sz="1600" b="0" i="0" u="none" strike="noStrike" kern="1200" dirty="0">
                        <a:solidFill>
                          <a:srgbClr val="000000"/>
                        </a:solidFill>
                        <a:effectLst/>
                        <a:latin typeface="Corbel" panose="020B0503020204020204" pitchFamily="34" charset="0"/>
                        <a:ea typeface="+mn-ea"/>
                        <a:cs typeface="+mn-cs"/>
                      </a:endParaRPr>
                    </a:p>
                  </a:txBody>
                  <a:tcPr marL="9525" marR="9525" marT="9525" marB="0" anchor="ctr">
                    <a:solidFill>
                      <a:schemeClr val="bg1"/>
                    </a:solidFill>
                  </a:tcPr>
                </a:tc>
                <a:tc>
                  <a:txBody>
                    <a:bodyPr/>
                    <a:lstStyle/>
                    <a:p>
                      <a:pPr algn="ctr" fontAlgn="ctr"/>
                      <a:r>
                        <a:rPr lang="es-PE" sz="1400" b="0" i="0" u="none" strike="noStrike" dirty="0">
                          <a:solidFill>
                            <a:srgbClr val="000000"/>
                          </a:solidFill>
                          <a:effectLst/>
                          <a:latin typeface="Corbel" panose="020B0503020204020204" pitchFamily="34" charset="0"/>
                        </a:rPr>
                        <a:t>40%</a:t>
                      </a:r>
                    </a:p>
                  </a:txBody>
                  <a:tcPr marL="9525" marR="9525" marT="9525" marB="0" anchor="ctr">
                    <a:solidFill>
                      <a:schemeClr val="bg1"/>
                    </a:solidFill>
                  </a:tcPr>
                </a:tc>
                <a:tc>
                  <a:txBody>
                    <a:bodyPr/>
                    <a:lstStyle/>
                    <a:p>
                      <a:pPr algn="ctr" rtl="0" fontAlgn="ctr"/>
                      <a:r>
                        <a:rPr lang="es-ES" sz="1600" b="0" i="0" u="none" strike="noStrike" dirty="0">
                          <a:solidFill>
                            <a:schemeClr val="tx1"/>
                          </a:solidFill>
                          <a:effectLst/>
                          <a:latin typeface="Corbel" panose="020B0503020204020204" pitchFamily="34" charset="0"/>
                        </a:rPr>
                        <a:t>+6</a:t>
                      </a:r>
                      <a:endParaRPr lang="es-PE" sz="1600" b="0" i="0" u="none" strike="noStrike" dirty="0">
                        <a:solidFill>
                          <a:schemeClr val="tx1"/>
                        </a:solidFill>
                        <a:effectLst/>
                        <a:latin typeface="Corbel" panose="020B0503020204020204" pitchFamily="34" charset="0"/>
                      </a:endParaRPr>
                    </a:p>
                  </a:txBody>
                  <a:tcPr marL="9525" marR="9525" marT="9525" marB="0" anchor="ctr">
                    <a:solidFill>
                      <a:schemeClr val="bg1"/>
                    </a:solidFill>
                  </a:tcPr>
                </a:tc>
                <a:extLst>
                  <a:ext uri="{0D108BD9-81ED-4DB2-BD59-A6C34878D82A}">
                    <a16:rowId xmlns:a16="http://schemas.microsoft.com/office/drawing/2014/main" val="10003"/>
                  </a:ext>
                </a:extLst>
              </a:tr>
              <a:tr h="340264">
                <a:tc>
                  <a:txBody>
                    <a:bodyPr/>
                    <a:lstStyle/>
                    <a:p>
                      <a:r>
                        <a:rPr lang="es-PE" sz="1600" dirty="0">
                          <a:latin typeface="Corbel" panose="020B0503020204020204" pitchFamily="34" charset="0"/>
                        </a:rPr>
                        <a:t>Oriente</a:t>
                      </a:r>
                    </a:p>
                  </a:txBody>
                  <a:tcPr>
                    <a:solidFill>
                      <a:schemeClr val="bg1"/>
                    </a:solidFill>
                  </a:tcPr>
                </a:tc>
                <a:tc>
                  <a:txBody>
                    <a:bodyPr/>
                    <a:lstStyle/>
                    <a:p>
                      <a:pPr marL="0" algn="ctr" defTabSz="1219170" rtl="0" eaLnBrk="1" fontAlgn="ctr" latinLnBrk="0" hangingPunct="1"/>
                      <a:r>
                        <a:rPr lang="es-MX" sz="1600" b="0" i="0" u="none" strike="noStrike" kern="1200" dirty="0">
                          <a:solidFill>
                            <a:srgbClr val="000000"/>
                          </a:solidFill>
                          <a:effectLst/>
                          <a:latin typeface="Corbel" panose="020B0503020204020204" pitchFamily="34" charset="0"/>
                          <a:ea typeface="+mn-ea"/>
                          <a:cs typeface="+mn-cs"/>
                        </a:rPr>
                        <a:t>33%</a:t>
                      </a:r>
                      <a:endParaRPr lang="es-PE" sz="1600" b="0" i="0" u="none" strike="noStrike" kern="1200" dirty="0">
                        <a:solidFill>
                          <a:srgbClr val="000000"/>
                        </a:solidFill>
                        <a:effectLst/>
                        <a:latin typeface="Corbel" panose="020B0503020204020204" pitchFamily="34" charset="0"/>
                        <a:ea typeface="+mn-ea"/>
                        <a:cs typeface="+mn-cs"/>
                      </a:endParaRPr>
                    </a:p>
                  </a:txBody>
                  <a:tcPr marL="9525" marR="9525" marT="9525" marB="0" anchor="ctr">
                    <a:solidFill>
                      <a:schemeClr val="bg1"/>
                    </a:solidFill>
                  </a:tcPr>
                </a:tc>
                <a:tc>
                  <a:txBody>
                    <a:bodyPr/>
                    <a:lstStyle/>
                    <a:p>
                      <a:pPr algn="ctr" fontAlgn="ctr"/>
                      <a:r>
                        <a:rPr lang="es-PE" sz="1400" b="0" i="0" u="none" strike="noStrike" dirty="0">
                          <a:solidFill>
                            <a:srgbClr val="000000"/>
                          </a:solidFill>
                          <a:effectLst/>
                          <a:latin typeface="Corbel" panose="020B0503020204020204" pitchFamily="34" charset="0"/>
                        </a:rPr>
                        <a:t>40%</a:t>
                      </a:r>
                    </a:p>
                  </a:txBody>
                  <a:tcPr marL="9525" marR="9525" marT="9525" marB="0" anchor="ctr">
                    <a:solidFill>
                      <a:schemeClr val="bg1"/>
                    </a:solidFill>
                  </a:tcPr>
                </a:tc>
                <a:tc>
                  <a:txBody>
                    <a:bodyPr/>
                    <a:lstStyle/>
                    <a:p>
                      <a:pPr marL="0" algn="ctr" defTabSz="1219170" rtl="0" eaLnBrk="1" fontAlgn="ctr" latinLnBrk="0" hangingPunct="1"/>
                      <a:r>
                        <a:rPr lang="es-ES" sz="1600" b="0" i="0" u="none" strike="noStrike" kern="1200" dirty="0">
                          <a:solidFill>
                            <a:srgbClr val="000000"/>
                          </a:solidFill>
                          <a:effectLst/>
                          <a:latin typeface="Corbel" panose="020B0503020204020204" pitchFamily="34" charset="0"/>
                          <a:ea typeface="+mn-ea"/>
                          <a:cs typeface="+mn-cs"/>
                        </a:rPr>
                        <a:t>+7</a:t>
                      </a:r>
                      <a:endParaRPr lang="es-PE" sz="1600" b="0" i="0" u="none" strike="noStrike" kern="1200" dirty="0">
                        <a:solidFill>
                          <a:srgbClr val="000000"/>
                        </a:solidFill>
                        <a:effectLst/>
                        <a:latin typeface="Corbel" panose="020B0503020204020204" pitchFamily="34" charset="0"/>
                        <a:ea typeface="+mn-ea"/>
                        <a:cs typeface="+mn-cs"/>
                      </a:endParaRPr>
                    </a:p>
                  </a:txBody>
                  <a:tcPr marL="9525" marR="9525" marT="9525" marB="0" anchor="ctr">
                    <a:solidFill>
                      <a:schemeClr val="bg1"/>
                    </a:solidFill>
                  </a:tcPr>
                </a:tc>
                <a:extLst>
                  <a:ext uri="{0D108BD9-81ED-4DB2-BD59-A6C34878D82A}">
                    <a16:rowId xmlns:a16="http://schemas.microsoft.com/office/drawing/2014/main" val="10004"/>
                  </a:ext>
                </a:extLst>
              </a:tr>
            </a:tbl>
          </a:graphicData>
        </a:graphic>
      </p:graphicFrame>
      <p:graphicFrame>
        <p:nvGraphicFramePr>
          <p:cNvPr id="37" name="Tabla 36">
            <a:extLst>
              <a:ext uri="{FF2B5EF4-FFF2-40B4-BE49-F238E27FC236}">
                <a16:creationId xmlns:a16="http://schemas.microsoft.com/office/drawing/2014/main" id="{D6545913-162A-46A5-AFD9-5A8A8D5C0594}"/>
              </a:ext>
            </a:extLst>
          </p:cNvPr>
          <p:cNvGraphicFramePr>
            <a:graphicFrameLocks noGrp="1"/>
          </p:cNvGraphicFramePr>
          <p:nvPr>
            <p:extLst>
              <p:ext uri="{D42A27DB-BD31-4B8C-83A1-F6EECF244321}">
                <p14:modId xmlns:p14="http://schemas.microsoft.com/office/powerpoint/2010/main" val="831957352"/>
              </p:ext>
            </p:extLst>
          </p:nvPr>
        </p:nvGraphicFramePr>
        <p:xfrm>
          <a:off x="485588" y="4933188"/>
          <a:ext cx="5140650" cy="1341120"/>
        </p:xfrm>
        <a:graphic>
          <a:graphicData uri="http://schemas.openxmlformats.org/drawingml/2006/table">
            <a:tbl>
              <a:tblPr firstRow="1" bandRow="1">
                <a:tableStyleId>{5C22544A-7EE6-4342-B048-85BDC9FD1C3A}</a:tableStyleId>
              </a:tblPr>
              <a:tblGrid>
                <a:gridCol w="2334885">
                  <a:extLst>
                    <a:ext uri="{9D8B030D-6E8A-4147-A177-3AD203B41FA5}">
                      <a16:colId xmlns:a16="http://schemas.microsoft.com/office/drawing/2014/main" val="20000"/>
                    </a:ext>
                  </a:extLst>
                </a:gridCol>
                <a:gridCol w="991673">
                  <a:extLst>
                    <a:ext uri="{9D8B030D-6E8A-4147-A177-3AD203B41FA5}">
                      <a16:colId xmlns:a16="http://schemas.microsoft.com/office/drawing/2014/main" val="20001"/>
                    </a:ext>
                  </a:extLst>
                </a:gridCol>
                <a:gridCol w="1067118">
                  <a:extLst>
                    <a:ext uri="{9D8B030D-6E8A-4147-A177-3AD203B41FA5}">
                      <a16:colId xmlns:a16="http://schemas.microsoft.com/office/drawing/2014/main" val="20003"/>
                    </a:ext>
                  </a:extLst>
                </a:gridCol>
                <a:gridCol w="746974">
                  <a:extLst>
                    <a:ext uri="{9D8B030D-6E8A-4147-A177-3AD203B41FA5}">
                      <a16:colId xmlns:a16="http://schemas.microsoft.com/office/drawing/2014/main" val="20004"/>
                    </a:ext>
                  </a:extLst>
                </a:gridCol>
              </a:tblGrid>
              <a:tr h="283173">
                <a:tc>
                  <a:txBody>
                    <a:bodyPr/>
                    <a:lstStyle/>
                    <a:p>
                      <a:r>
                        <a:rPr lang="es-PE" sz="1600" dirty="0">
                          <a:latin typeface="Corbel" panose="020B0503020204020204" pitchFamily="34" charset="0"/>
                        </a:rPr>
                        <a:t>Ámbito</a:t>
                      </a:r>
                    </a:p>
                  </a:txBody>
                  <a:tcPr>
                    <a:solidFill>
                      <a:schemeClr val="accent1"/>
                    </a:solidFill>
                  </a:tcPr>
                </a:tc>
                <a:tc>
                  <a:txBody>
                    <a:bodyPr/>
                    <a:lstStyle/>
                    <a:p>
                      <a:pPr algn="ctr"/>
                      <a:r>
                        <a:rPr lang="es-ES" sz="1600" dirty="0">
                          <a:latin typeface="Corbel" panose="020B0503020204020204" pitchFamily="34" charset="0"/>
                        </a:rPr>
                        <a:t>Nov 21</a:t>
                      </a:r>
                      <a:r>
                        <a:rPr lang="es-ES" sz="1600" baseline="0" dirty="0">
                          <a:latin typeface="Corbel" panose="020B0503020204020204" pitchFamily="34" charset="0"/>
                        </a:rPr>
                        <a:t> </a:t>
                      </a:r>
                      <a:endParaRPr lang="es-PE" sz="1600" dirty="0">
                        <a:latin typeface="Corbel" panose="020B0503020204020204" pitchFamily="34" charset="0"/>
                      </a:endParaRPr>
                    </a:p>
                  </a:txBody>
                  <a:tcPr>
                    <a:solidFill>
                      <a:schemeClr val="accent1"/>
                    </a:solidFill>
                  </a:tcPr>
                </a:tc>
                <a:tc>
                  <a:txBody>
                    <a:bodyPr/>
                    <a:lstStyle/>
                    <a:p>
                      <a:pPr algn="ctr"/>
                      <a:r>
                        <a:rPr lang="es-ES" sz="1600" dirty="0">
                          <a:latin typeface="Corbel" panose="020B0503020204020204" pitchFamily="34" charset="0"/>
                        </a:rPr>
                        <a:t>Dic 21</a:t>
                      </a:r>
                      <a:r>
                        <a:rPr lang="es-ES" sz="1600" baseline="0" dirty="0">
                          <a:latin typeface="Corbel" panose="020B0503020204020204" pitchFamily="34" charset="0"/>
                        </a:rPr>
                        <a:t> </a:t>
                      </a:r>
                      <a:endParaRPr lang="es-PE" sz="1600" dirty="0">
                        <a:latin typeface="Corbel" panose="020B0503020204020204" pitchFamily="34" charset="0"/>
                      </a:endParaRPr>
                    </a:p>
                  </a:txBody>
                  <a:tcPr>
                    <a:solidFill>
                      <a:schemeClr val="accent1"/>
                    </a:solidFill>
                  </a:tcPr>
                </a:tc>
                <a:tc>
                  <a:txBody>
                    <a:bodyPr/>
                    <a:lstStyle/>
                    <a:p>
                      <a:pPr algn="ctr"/>
                      <a:r>
                        <a:rPr lang="es-PE" sz="1600" dirty="0">
                          <a:latin typeface="Corbel" panose="020B0503020204020204" pitchFamily="34" charset="0"/>
                        </a:rPr>
                        <a:t>Dif</a:t>
                      </a:r>
                    </a:p>
                  </a:txBody>
                  <a:tcPr>
                    <a:solidFill>
                      <a:schemeClr val="accent1"/>
                    </a:solidFill>
                  </a:tcPr>
                </a:tc>
                <a:extLst>
                  <a:ext uri="{0D108BD9-81ED-4DB2-BD59-A6C34878D82A}">
                    <a16:rowId xmlns:a16="http://schemas.microsoft.com/office/drawing/2014/main" val="10000"/>
                  </a:ext>
                </a:extLst>
              </a:tr>
              <a:tr h="283173">
                <a:tc>
                  <a:txBody>
                    <a:bodyPr/>
                    <a:lstStyle/>
                    <a:p>
                      <a:r>
                        <a:rPr lang="es-ES" sz="1600" dirty="0">
                          <a:latin typeface="Corbel" panose="020B0503020204020204" pitchFamily="34" charset="0"/>
                        </a:rPr>
                        <a:t>Lima Metropolitana</a:t>
                      </a:r>
                      <a:endParaRPr lang="es-PE" sz="1600" dirty="0">
                        <a:latin typeface="Corbel" panose="020B0503020204020204" pitchFamily="34" charset="0"/>
                      </a:endParaRPr>
                    </a:p>
                  </a:txBody>
                  <a:tcPr>
                    <a:solidFill>
                      <a:schemeClr val="bg1"/>
                    </a:solidFill>
                  </a:tcPr>
                </a:tc>
                <a:tc>
                  <a:txBody>
                    <a:bodyPr/>
                    <a:lstStyle/>
                    <a:p>
                      <a:pPr marL="0" algn="ctr" defTabSz="1219170" rtl="0" eaLnBrk="1" fontAlgn="ctr" latinLnBrk="0" hangingPunct="1"/>
                      <a:r>
                        <a:rPr lang="es-MX" sz="1600" b="0" i="0" u="none" strike="noStrike" kern="1200" dirty="0">
                          <a:solidFill>
                            <a:srgbClr val="000000"/>
                          </a:solidFill>
                          <a:effectLst/>
                          <a:latin typeface="Corbel" panose="020B0503020204020204" pitchFamily="34" charset="0"/>
                          <a:ea typeface="+mn-ea"/>
                          <a:cs typeface="+mn-cs"/>
                        </a:rPr>
                        <a:t>16%</a:t>
                      </a:r>
                      <a:endParaRPr lang="es-PE" sz="1600" b="0" i="0" u="none" strike="noStrike" kern="1200" dirty="0">
                        <a:solidFill>
                          <a:srgbClr val="000000"/>
                        </a:solidFill>
                        <a:effectLst/>
                        <a:latin typeface="Corbel" panose="020B0503020204020204" pitchFamily="34" charset="0"/>
                        <a:ea typeface="+mn-ea"/>
                        <a:cs typeface="+mn-cs"/>
                      </a:endParaRPr>
                    </a:p>
                  </a:txBody>
                  <a:tcPr marL="9525" marR="9525" marT="9525" marB="0" anchor="ctr">
                    <a:solidFill>
                      <a:schemeClr val="bg1"/>
                    </a:solidFill>
                  </a:tcPr>
                </a:tc>
                <a:tc>
                  <a:txBody>
                    <a:bodyPr/>
                    <a:lstStyle/>
                    <a:p>
                      <a:pPr algn="ctr" fontAlgn="ctr"/>
                      <a:r>
                        <a:rPr lang="es-PE" sz="1400" b="0" i="0" u="none" strike="noStrike">
                          <a:solidFill>
                            <a:srgbClr val="000000"/>
                          </a:solidFill>
                          <a:effectLst/>
                          <a:latin typeface="Corbel" panose="020B0503020204020204" pitchFamily="34" charset="0"/>
                        </a:rPr>
                        <a:t>19%</a:t>
                      </a:r>
                    </a:p>
                  </a:txBody>
                  <a:tcPr marL="9525" marR="9525" marT="9525" marB="0" anchor="ctr">
                    <a:solidFill>
                      <a:schemeClr val="bg1"/>
                    </a:solidFill>
                  </a:tcPr>
                </a:tc>
                <a:tc>
                  <a:txBody>
                    <a:bodyPr/>
                    <a:lstStyle/>
                    <a:p>
                      <a:pPr marL="0" algn="ctr" defTabSz="1219170" rtl="0" eaLnBrk="1" fontAlgn="ctr" latinLnBrk="0" hangingPunct="1"/>
                      <a:r>
                        <a:rPr lang="es-ES" sz="1600" b="0" i="0" u="none" strike="noStrike" kern="1200" dirty="0">
                          <a:solidFill>
                            <a:srgbClr val="000000"/>
                          </a:solidFill>
                          <a:effectLst/>
                          <a:latin typeface="Corbel" panose="020B0503020204020204" pitchFamily="34" charset="0"/>
                          <a:ea typeface="+mn-ea"/>
                          <a:cs typeface="+mn-cs"/>
                        </a:rPr>
                        <a:t>+3</a:t>
                      </a:r>
                      <a:endParaRPr lang="es-PE" sz="1600" b="0" i="0" u="none" strike="noStrike" kern="1200" dirty="0">
                        <a:solidFill>
                          <a:srgbClr val="000000"/>
                        </a:solidFill>
                        <a:effectLst/>
                        <a:latin typeface="Corbel" panose="020B0503020204020204" pitchFamily="34" charset="0"/>
                        <a:ea typeface="+mn-ea"/>
                        <a:cs typeface="+mn-cs"/>
                      </a:endParaRPr>
                    </a:p>
                  </a:txBody>
                  <a:tcPr marL="9525" marR="9525" marT="9525" marB="0" anchor="ctr">
                    <a:solidFill>
                      <a:schemeClr val="bg1"/>
                    </a:solidFill>
                  </a:tcPr>
                </a:tc>
                <a:extLst>
                  <a:ext uri="{0D108BD9-81ED-4DB2-BD59-A6C34878D82A}">
                    <a16:rowId xmlns:a16="http://schemas.microsoft.com/office/drawing/2014/main" val="3190155267"/>
                  </a:ext>
                </a:extLst>
              </a:tr>
              <a:tr h="283173">
                <a:tc>
                  <a:txBody>
                    <a:bodyPr/>
                    <a:lstStyle/>
                    <a:p>
                      <a:r>
                        <a:rPr lang="es-PE" sz="1600" dirty="0">
                          <a:latin typeface="Corbel" panose="020B0503020204020204" pitchFamily="34" charset="0"/>
                        </a:rPr>
                        <a:t>Perú urbano</a:t>
                      </a:r>
                    </a:p>
                  </a:txBody>
                  <a:tcPr>
                    <a:solidFill>
                      <a:schemeClr val="bg1"/>
                    </a:solidFill>
                  </a:tcPr>
                </a:tc>
                <a:tc>
                  <a:txBody>
                    <a:bodyPr/>
                    <a:lstStyle/>
                    <a:p>
                      <a:pPr marL="0" algn="ctr" defTabSz="1219170" rtl="0" eaLnBrk="1" fontAlgn="ctr" latinLnBrk="0" hangingPunct="1"/>
                      <a:r>
                        <a:rPr lang="es-MX" sz="1600" b="0" i="0" u="none" strike="noStrike" kern="1200" dirty="0">
                          <a:solidFill>
                            <a:srgbClr val="000000"/>
                          </a:solidFill>
                          <a:effectLst/>
                          <a:latin typeface="Corbel" panose="020B0503020204020204" pitchFamily="34" charset="0"/>
                          <a:ea typeface="+mn-ea"/>
                          <a:cs typeface="+mn-cs"/>
                        </a:rPr>
                        <a:t>24%</a:t>
                      </a:r>
                      <a:endParaRPr lang="es-PE" sz="1600" b="0" i="0" u="none" strike="noStrike" kern="1200" dirty="0">
                        <a:solidFill>
                          <a:srgbClr val="000000"/>
                        </a:solidFill>
                        <a:effectLst/>
                        <a:latin typeface="Corbel" panose="020B0503020204020204" pitchFamily="34" charset="0"/>
                        <a:ea typeface="+mn-ea"/>
                        <a:cs typeface="+mn-cs"/>
                      </a:endParaRPr>
                    </a:p>
                  </a:txBody>
                  <a:tcPr marL="9525" marR="9525" marT="9525" marB="0" anchor="ctr">
                    <a:solidFill>
                      <a:schemeClr val="bg1"/>
                    </a:solidFill>
                  </a:tcPr>
                </a:tc>
                <a:tc>
                  <a:txBody>
                    <a:bodyPr/>
                    <a:lstStyle/>
                    <a:p>
                      <a:pPr algn="ctr" fontAlgn="ctr"/>
                      <a:r>
                        <a:rPr lang="es-PE" sz="1400" b="0" i="0" u="none" strike="noStrike" dirty="0">
                          <a:solidFill>
                            <a:srgbClr val="000000"/>
                          </a:solidFill>
                          <a:effectLst/>
                          <a:latin typeface="Corbel" panose="020B0503020204020204" pitchFamily="34" charset="0"/>
                        </a:rPr>
                        <a:t>32%</a:t>
                      </a:r>
                    </a:p>
                  </a:txBody>
                  <a:tcPr marL="9525" marR="9525" marT="9525" marB="0" anchor="ctr">
                    <a:solidFill>
                      <a:schemeClr val="bg1"/>
                    </a:solidFill>
                  </a:tcPr>
                </a:tc>
                <a:tc>
                  <a:txBody>
                    <a:bodyPr/>
                    <a:lstStyle/>
                    <a:p>
                      <a:pPr marL="0" algn="ctr" defTabSz="1219170" rtl="0" eaLnBrk="1" fontAlgn="ctr" latinLnBrk="0" hangingPunct="1"/>
                      <a:r>
                        <a:rPr lang="es-ES" sz="1600" b="0" i="0" u="none" strike="noStrike" kern="1200" dirty="0">
                          <a:solidFill>
                            <a:schemeClr val="tx1"/>
                          </a:solidFill>
                          <a:effectLst/>
                          <a:latin typeface="Corbel" panose="020B0503020204020204" pitchFamily="34" charset="0"/>
                          <a:ea typeface="+mn-ea"/>
                          <a:cs typeface="+mn-cs"/>
                        </a:rPr>
                        <a:t>+8</a:t>
                      </a:r>
                      <a:endParaRPr lang="es-PE" sz="1600" b="0" i="0" u="none" strike="noStrike" kern="1200" dirty="0">
                        <a:solidFill>
                          <a:schemeClr val="tx1"/>
                        </a:solidFill>
                        <a:effectLst/>
                        <a:latin typeface="Corbel" panose="020B0503020204020204" pitchFamily="34" charset="0"/>
                        <a:ea typeface="+mn-ea"/>
                        <a:cs typeface="+mn-cs"/>
                      </a:endParaRPr>
                    </a:p>
                  </a:txBody>
                  <a:tcPr marL="9525" marR="9525" marT="9525" marB="0" anchor="ctr">
                    <a:solidFill>
                      <a:schemeClr val="bg1"/>
                    </a:solidFill>
                  </a:tcPr>
                </a:tc>
                <a:extLst>
                  <a:ext uri="{0D108BD9-81ED-4DB2-BD59-A6C34878D82A}">
                    <a16:rowId xmlns:a16="http://schemas.microsoft.com/office/drawing/2014/main" val="10001"/>
                  </a:ext>
                </a:extLst>
              </a:tr>
              <a:tr h="283173">
                <a:tc>
                  <a:txBody>
                    <a:bodyPr/>
                    <a:lstStyle/>
                    <a:p>
                      <a:r>
                        <a:rPr lang="es-PE" sz="1600" dirty="0">
                          <a:latin typeface="Corbel" panose="020B0503020204020204" pitchFamily="34" charset="0"/>
                        </a:rPr>
                        <a:t>Perú rural</a:t>
                      </a:r>
                    </a:p>
                  </a:txBody>
                  <a:tcPr>
                    <a:solidFill>
                      <a:schemeClr val="bg1"/>
                    </a:solidFill>
                  </a:tcPr>
                </a:tc>
                <a:tc>
                  <a:txBody>
                    <a:bodyPr/>
                    <a:lstStyle/>
                    <a:p>
                      <a:pPr marL="0" algn="ctr" defTabSz="1219170" rtl="0" eaLnBrk="1" fontAlgn="ctr" latinLnBrk="0" hangingPunct="1"/>
                      <a:r>
                        <a:rPr lang="es-MX" sz="1600" b="0" i="0" u="none" strike="noStrike" kern="1200" dirty="0">
                          <a:solidFill>
                            <a:srgbClr val="000000"/>
                          </a:solidFill>
                          <a:effectLst/>
                          <a:latin typeface="Corbel" panose="020B0503020204020204" pitchFamily="34" charset="0"/>
                          <a:ea typeface="+mn-ea"/>
                          <a:cs typeface="+mn-cs"/>
                        </a:rPr>
                        <a:t>40%</a:t>
                      </a:r>
                      <a:endParaRPr lang="es-PE" sz="1600" b="0" i="0" u="none" strike="noStrike" kern="1200" dirty="0">
                        <a:solidFill>
                          <a:srgbClr val="000000"/>
                        </a:solidFill>
                        <a:effectLst/>
                        <a:latin typeface="Corbel" panose="020B0503020204020204" pitchFamily="34" charset="0"/>
                        <a:ea typeface="+mn-ea"/>
                        <a:cs typeface="+mn-cs"/>
                      </a:endParaRPr>
                    </a:p>
                  </a:txBody>
                  <a:tcPr marL="9525" marR="9525" marT="9525" marB="0" anchor="ctr">
                    <a:solidFill>
                      <a:schemeClr val="bg1"/>
                    </a:solidFill>
                  </a:tcPr>
                </a:tc>
                <a:tc>
                  <a:txBody>
                    <a:bodyPr/>
                    <a:lstStyle/>
                    <a:p>
                      <a:pPr algn="ctr" fontAlgn="ctr"/>
                      <a:r>
                        <a:rPr lang="es-PE" sz="1400" b="0" i="0" u="none" strike="noStrike" dirty="0">
                          <a:solidFill>
                            <a:srgbClr val="000000"/>
                          </a:solidFill>
                          <a:effectLst/>
                          <a:latin typeface="Corbel" panose="020B0503020204020204" pitchFamily="34" charset="0"/>
                        </a:rPr>
                        <a:t>36%</a:t>
                      </a:r>
                    </a:p>
                  </a:txBody>
                  <a:tcPr marL="9525" marR="9525" marT="9525" marB="0" anchor="ctr">
                    <a:solidFill>
                      <a:schemeClr val="bg1"/>
                    </a:solidFill>
                  </a:tcPr>
                </a:tc>
                <a:tc>
                  <a:txBody>
                    <a:bodyPr/>
                    <a:lstStyle/>
                    <a:p>
                      <a:pPr marL="0" algn="ctr" defTabSz="1219170" rtl="0" eaLnBrk="1" fontAlgn="ctr" latinLnBrk="0" hangingPunct="1"/>
                      <a:r>
                        <a:rPr lang="es-ES" sz="1600" b="0" i="0" u="none" strike="noStrike" kern="1200" dirty="0">
                          <a:solidFill>
                            <a:schemeClr val="tx1"/>
                          </a:solidFill>
                          <a:effectLst/>
                          <a:latin typeface="Corbel" panose="020B0503020204020204" pitchFamily="34" charset="0"/>
                          <a:ea typeface="+mn-ea"/>
                          <a:cs typeface="+mn-cs"/>
                        </a:rPr>
                        <a:t>-4</a:t>
                      </a:r>
                      <a:endParaRPr lang="es-PE" sz="1600" b="0" i="0" u="none" strike="noStrike" kern="1200" dirty="0">
                        <a:solidFill>
                          <a:schemeClr val="tx1"/>
                        </a:solidFill>
                        <a:effectLst/>
                        <a:latin typeface="Corbel" panose="020B0503020204020204" pitchFamily="34" charset="0"/>
                        <a:ea typeface="+mn-ea"/>
                        <a:cs typeface="+mn-cs"/>
                      </a:endParaRPr>
                    </a:p>
                  </a:txBody>
                  <a:tcPr marL="9525" marR="9525" marT="9525" marB="0" anchor="ctr">
                    <a:solidFill>
                      <a:schemeClr val="bg1"/>
                    </a:solidFill>
                  </a:tcPr>
                </a:tc>
                <a:extLst>
                  <a:ext uri="{0D108BD9-81ED-4DB2-BD59-A6C34878D82A}">
                    <a16:rowId xmlns:a16="http://schemas.microsoft.com/office/drawing/2014/main" val="10002"/>
                  </a:ext>
                </a:extLst>
              </a:tr>
            </a:tbl>
          </a:graphicData>
        </a:graphic>
      </p:graphicFrame>
      <p:graphicFrame>
        <p:nvGraphicFramePr>
          <p:cNvPr id="38" name="Tabla 37">
            <a:extLst>
              <a:ext uri="{FF2B5EF4-FFF2-40B4-BE49-F238E27FC236}">
                <a16:creationId xmlns:a16="http://schemas.microsoft.com/office/drawing/2014/main" id="{D6545913-162A-46A5-AFD9-5A8A8D5C0594}"/>
              </a:ext>
            </a:extLst>
          </p:cNvPr>
          <p:cNvGraphicFramePr>
            <a:graphicFrameLocks noGrp="1"/>
          </p:cNvGraphicFramePr>
          <p:nvPr>
            <p:extLst>
              <p:ext uri="{D42A27DB-BD31-4B8C-83A1-F6EECF244321}">
                <p14:modId xmlns:p14="http://schemas.microsoft.com/office/powerpoint/2010/main" val="2945100302"/>
              </p:ext>
            </p:extLst>
          </p:nvPr>
        </p:nvGraphicFramePr>
        <p:xfrm>
          <a:off x="6379820" y="1563408"/>
          <a:ext cx="5140650" cy="1361056"/>
        </p:xfrm>
        <a:graphic>
          <a:graphicData uri="http://schemas.openxmlformats.org/drawingml/2006/table">
            <a:tbl>
              <a:tblPr firstRow="1" bandRow="1">
                <a:tableStyleId>{5C22544A-7EE6-4342-B048-85BDC9FD1C3A}</a:tableStyleId>
              </a:tblPr>
              <a:tblGrid>
                <a:gridCol w="2334885">
                  <a:extLst>
                    <a:ext uri="{9D8B030D-6E8A-4147-A177-3AD203B41FA5}">
                      <a16:colId xmlns:a16="http://schemas.microsoft.com/office/drawing/2014/main" val="20000"/>
                    </a:ext>
                  </a:extLst>
                </a:gridCol>
                <a:gridCol w="991673">
                  <a:extLst>
                    <a:ext uri="{9D8B030D-6E8A-4147-A177-3AD203B41FA5}">
                      <a16:colId xmlns:a16="http://schemas.microsoft.com/office/drawing/2014/main" val="20001"/>
                    </a:ext>
                  </a:extLst>
                </a:gridCol>
                <a:gridCol w="1067118">
                  <a:extLst>
                    <a:ext uri="{9D8B030D-6E8A-4147-A177-3AD203B41FA5}">
                      <a16:colId xmlns:a16="http://schemas.microsoft.com/office/drawing/2014/main" val="20003"/>
                    </a:ext>
                  </a:extLst>
                </a:gridCol>
                <a:gridCol w="746974">
                  <a:extLst>
                    <a:ext uri="{9D8B030D-6E8A-4147-A177-3AD203B41FA5}">
                      <a16:colId xmlns:a16="http://schemas.microsoft.com/office/drawing/2014/main" val="20004"/>
                    </a:ext>
                  </a:extLst>
                </a:gridCol>
              </a:tblGrid>
              <a:tr h="340264">
                <a:tc>
                  <a:txBody>
                    <a:bodyPr/>
                    <a:lstStyle/>
                    <a:p>
                      <a:r>
                        <a:rPr lang="es-PE" sz="1600" dirty="0">
                          <a:latin typeface="Corbel" panose="020B0503020204020204" pitchFamily="34" charset="0"/>
                        </a:rPr>
                        <a:t>Nivel socioeconómico</a:t>
                      </a:r>
                    </a:p>
                  </a:txBody>
                  <a:tcPr>
                    <a:solidFill>
                      <a:schemeClr val="accent1"/>
                    </a:solidFill>
                  </a:tcPr>
                </a:tc>
                <a:tc>
                  <a:txBody>
                    <a:bodyPr/>
                    <a:lstStyle/>
                    <a:p>
                      <a:pPr algn="ctr"/>
                      <a:r>
                        <a:rPr lang="es-ES" sz="1600" dirty="0">
                          <a:latin typeface="Corbel" panose="020B0503020204020204" pitchFamily="34" charset="0"/>
                        </a:rPr>
                        <a:t>Nov 21</a:t>
                      </a:r>
                      <a:r>
                        <a:rPr lang="es-ES" sz="1600" baseline="0" dirty="0">
                          <a:latin typeface="Corbel" panose="020B0503020204020204" pitchFamily="34" charset="0"/>
                        </a:rPr>
                        <a:t> </a:t>
                      </a:r>
                      <a:endParaRPr lang="es-PE" sz="1600" dirty="0">
                        <a:latin typeface="Corbel" panose="020B0503020204020204" pitchFamily="34" charset="0"/>
                      </a:endParaRPr>
                    </a:p>
                  </a:txBody>
                  <a:tcPr>
                    <a:solidFill>
                      <a:schemeClr val="accent1"/>
                    </a:solidFill>
                  </a:tcPr>
                </a:tc>
                <a:tc>
                  <a:txBody>
                    <a:bodyPr/>
                    <a:lstStyle/>
                    <a:p>
                      <a:pPr algn="ctr"/>
                      <a:r>
                        <a:rPr lang="es-ES" sz="1600" dirty="0">
                          <a:latin typeface="Corbel" panose="020B0503020204020204" pitchFamily="34" charset="0"/>
                        </a:rPr>
                        <a:t>Dic 21</a:t>
                      </a:r>
                      <a:r>
                        <a:rPr lang="es-ES" sz="1600" baseline="0" dirty="0">
                          <a:latin typeface="Corbel" panose="020B0503020204020204" pitchFamily="34" charset="0"/>
                        </a:rPr>
                        <a:t> </a:t>
                      </a:r>
                      <a:endParaRPr lang="es-PE" sz="1600" dirty="0">
                        <a:latin typeface="Corbel" panose="020B0503020204020204" pitchFamily="34" charset="0"/>
                      </a:endParaRPr>
                    </a:p>
                  </a:txBody>
                  <a:tcPr>
                    <a:solidFill>
                      <a:schemeClr val="accent1"/>
                    </a:solidFill>
                  </a:tcPr>
                </a:tc>
                <a:tc>
                  <a:txBody>
                    <a:bodyPr/>
                    <a:lstStyle/>
                    <a:p>
                      <a:pPr algn="ctr"/>
                      <a:r>
                        <a:rPr lang="es-PE" sz="1600" dirty="0">
                          <a:latin typeface="Corbel" panose="020B0503020204020204" pitchFamily="34" charset="0"/>
                        </a:rPr>
                        <a:t>Dif</a:t>
                      </a:r>
                    </a:p>
                  </a:txBody>
                  <a:tcPr>
                    <a:solidFill>
                      <a:schemeClr val="accent1"/>
                    </a:solidFill>
                  </a:tcPr>
                </a:tc>
                <a:extLst>
                  <a:ext uri="{0D108BD9-81ED-4DB2-BD59-A6C34878D82A}">
                    <a16:rowId xmlns:a16="http://schemas.microsoft.com/office/drawing/2014/main" val="10000"/>
                  </a:ext>
                </a:extLst>
              </a:tr>
              <a:tr h="340264">
                <a:tc>
                  <a:txBody>
                    <a:bodyPr/>
                    <a:lstStyle/>
                    <a:p>
                      <a:r>
                        <a:rPr lang="es-MX" sz="1600" dirty="0">
                          <a:latin typeface="Corbel" panose="020B0503020204020204" pitchFamily="34" charset="0"/>
                        </a:rPr>
                        <a:t>NSE</a:t>
                      </a:r>
                      <a:r>
                        <a:rPr lang="es-MX" sz="1600" baseline="0" dirty="0">
                          <a:latin typeface="Corbel" panose="020B0503020204020204" pitchFamily="34" charset="0"/>
                        </a:rPr>
                        <a:t> A/B</a:t>
                      </a:r>
                    </a:p>
                  </a:txBody>
                  <a:tcPr>
                    <a:solidFill>
                      <a:schemeClr val="bg1"/>
                    </a:solidFill>
                  </a:tcPr>
                </a:tc>
                <a:tc>
                  <a:txBody>
                    <a:bodyPr/>
                    <a:lstStyle/>
                    <a:p>
                      <a:pPr marL="0" algn="ctr" defTabSz="1219170" rtl="0" eaLnBrk="1" fontAlgn="ctr" latinLnBrk="0" hangingPunct="1"/>
                      <a:r>
                        <a:rPr lang="es-MX" sz="1600" b="0" i="0" u="none" strike="noStrike" kern="1200" dirty="0">
                          <a:solidFill>
                            <a:srgbClr val="000000"/>
                          </a:solidFill>
                          <a:effectLst/>
                          <a:latin typeface="Corbel" panose="020B0503020204020204" pitchFamily="34" charset="0"/>
                          <a:ea typeface="+mn-ea"/>
                          <a:cs typeface="+mn-cs"/>
                        </a:rPr>
                        <a:t>13%</a:t>
                      </a:r>
                      <a:endParaRPr lang="es-PE" sz="1600" b="0" i="0" u="none" strike="noStrike" kern="1200" dirty="0">
                        <a:solidFill>
                          <a:srgbClr val="000000"/>
                        </a:solidFill>
                        <a:effectLst/>
                        <a:latin typeface="Corbel" panose="020B0503020204020204" pitchFamily="34" charset="0"/>
                        <a:ea typeface="+mn-ea"/>
                        <a:cs typeface="+mn-cs"/>
                      </a:endParaRPr>
                    </a:p>
                  </a:txBody>
                  <a:tcPr marL="9525" marR="9525" marT="9525" marB="0" anchor="ctr">
                    <a:solidFill>
                      <a:schemeClr val="bg1"/>
                    </a:solidFill>
                  </a:tcPr>
                </a:tc>
                <a:tc>
                  <a:txBody>
                    <a:bodyPr/>
                    <a:lstStyle/>
                    <a:p>
                      <a:pPr algn="ctr" fontAlgn="ctr"/>
                      <a:r>
                        <a:rPr lang="es-PE" sz="1400" b="0" i="0" u="none" strike="noStrike">
                          <a:solidFill>
                            <a:srgbClr val="000000"/>
                          </a:solidFill>
                          <a:effectLst/>
                          <a:latin typeface="Corbel" panose="020B0503020204020204" pitchFamily="34" charset="0"/>
                        </a:rPr>
                        <a:t>19%</a:t>
                      </a:r>
                    </a:p>
                  </a:txBody>
                  <a:tcPr marL="9525" marR="9525" marT="9525" marB="0" anchor="ctr">
                    <a:solidFill>
                      <a:schemeClr val="bg1"/>
                    </a:solidFill>
                  </a:tcPr>
                </a:tc>
                <a:tc>
                  <a:txBody>
                    <a:bodyPr/>
                    <a:lstStyle/>
                    <a:p>
                      <a:pPr marL="0" algn="ctr" defTabSz="1219170" rtl="0" eaLnBrk="1" fontAlgn="ctr" latinLnBrk="0" hangingPunct="1"/>
                      <a:r>
                        <a:rPr lang="es-ES" sz="1600" b="0" i="0" u="none" strike="noStrike" kern="1200" dirty="0">
                          <a:solidFill>
                            <a:srgbClr val="000000"/>
                          </a:solidFill>
                          <a:effectLst/>
                          <a:latin typeface="Corbel" panose="020B0503020204020204" pitchFamily="34" charset="0"/>
                          <a:ea typeface="+mn-ea"/>
                          <a:cs typeface="+mn-cs"/>
                        </a:rPr>
                        <a:t>+6</a:t>
                      </a:r>
                      <a:endParaRPr lang="es-PE" sz="1600" b="0" i="0" u="none" strike="noStrike" kern="1200" dirty="0">
                        <a:solidFill>
                          <a:srgbClr val="000000"/>
                        </a:solidFill>
                        <a:effectLst/>
                        <a:latin typeface="Corbel" panose="020B0503020204020204" pitchFamily="34" charset="0"/>
                        <a:ea typeface="+mn-ea"/>
                        <a:cs typeface="+mn-cs"/>
                      </a:endParaRPr>
                    </a:p>
                  </a:txBody>
                  <a:tcPr marL="9525" marR="9525" marT="9525" marB="0" anchor="ctr">
                    <a:solidFill>
                      <a:schemeClr val="bg1"/>
                    </a:solidFill>
                  </a:tcPr>
                </a:tc>
                <a:extLst>
                  <a:ext uri="{0D108BD9-81ED-4DB2-BD59-A6C34878D82A}">
                    <a16:rowId xmlns:a16="http://schemas.microsoft.com/office/drawing/2014/main" val="3190155267"/>
                  </a:ext>
                </a:extLst>
              </a:tr>
              <a:tr h="340264">
                <a:tc>
                  <a:txBody>
                    <a:bodyPr/>
                    <a:lstStyle/>
                    <a:p>
                      <a:r>
                        <a:rPr lang="es-MX" sz="1600" dirty="0">
                          <a:latin typeface="Corbel" panose="020B0503020204020204" pitchFamily="34" charset="0"/>
                        </a:rPr>
                        <a:t>NSE C</a:t>
                      </a:r>
                      <a:endParaRPr lang="es-PE" sz="1600" dirty="0">
                        <a:latin typeface="Corbel" panose="020B0503020204020204" pitchFamily="34" charset="0"/>
                      </a:endParaRPr>
                    </a:p>
                  </a:txBody>
                  <a:tcPr>
                    <a:solidFill>
                      <a:schemeClr val="bg1"/>
                    </a:solidFill>
                  </a:tcPr>
                </a:tc>
                <a:tc>
                  <a:txBody>
                    <a:bodyPr/>
                    <a:lstStyle/>
                    <a:p>
                      <a:pPr marL="0" algn="ctr" defTabSz="1219170" rtl="0" eaLnBrk="1" fontAlgn="ctr" latinLnBrk="0" hangingPunct="1"/>
                      <a:r>
                        <a:rPr lang="es-MX" sz="1600" b="0" i="0" u="none" strike="noStrike" kern="1200" dirty="0">
                          <a:solidFill>
                            <a:srgbClr val="000000"/>
                          </a:solidFill>
                          <a:effectLst/>
                          <a:latin typeface="Corbel" panose="020B0503020204020204" pitchFamily="34" charset="0"/>
                          <a:ea typeface="+mn-ea"/>
                          <a:cs typeface="+mn-cs"/>
                        </a:rPr>
                        <a:t>18%</a:t>
                      </a:r>
                      <a:endParaRPr lang="es-PE" sz="1600" b="0" i="0" u="none" strike="noStrike" kern="1200" dirty="0">
                        <a:solidFill>
                          <a:srgbClr val="000000"/>
                        </a:solidFill>
                        <a:effectLst/>
                        <a:latin typeface="Corbel" panose="020B0503020204020204" pitchFamily="34" charset="0"/>
                        <a:ea typeface="+mn-ea"/>
                        <a:cs typeface="+mn-cs"/>
                      </a:endParaRPr>
                    </a:p>
                  </a:txBody>
                  <a:tcPr marL="9525" marR="9525" marT="9525" marB="0" anchor="ctr">
                    <a:solidFill>
                      <a:schemeClr val="bg1"/>
                    </a:solidFill>
                  </a:tcPr>
                </a:tc>
                <a:tc>
                  <a:txBody>
                    <a:bodyPr/>
                    <a:lstStyle/>
                    <a:p>
                      <a:pPr algn="ctr" fontAlgn="ctr"/>
                      <a:r>
                        <a:rPr lang="es-PE" sz="1400" b="0" i="0" u="none" strike="noStrike" dirty="0">
                          <a:solidFill>
                            <a:srgbClr val="000000"/>
                          </a:solidFill>
                          <a:effectLst/>
                          <a:latin typeface="Corbel" panose="020B0503020204020204" pitchFamily="34" charset="0"/>
                        </a:rPr>
                        <a:t>26%</a:t>
                      </a:r>
                    </a:p>
                  </a:txBody>
                  <a:tcPr marL="9525" marR="9525" marT="9525" marB="0" anchor="ctr">
                    <a:solidFill>
                      <a:schemeClr val="bg1"/>
                    </a:solidFill>
                  </a:tcPr>
                </a:tc>
                <a:tc>
                  <a:txBody>
                    <a:bodyPr/>
                    <a:lstStyle/>
                    <a:p>
                      <a:pPr marL="0" algn="ctr" defTabSz="1219170" rtl="0" eaLnBrk="1" fontAlgn="ctr" latinLnBrk="0" hangingPunct="1"/>
                      <a:r>
                        <a:rPr lang="es-ES" sz="1600" b="0" i="0" u="none" strike="noStrike" kern="1200" dirty="0">
                          <a:solidFill>
                            <a:schemeClr val="tx1"/>
                          </a:solidFill>
                          <a:effectLst/>
                          <a:latin typeface="Corbel" panose="020B0503020204020204" pitchFamily="34" charset="0"/>
                          <a:ea typeface="+mn-ea"/>
                          <a:cs typeface="+mn-cs"/>
                        </a:rPr>
                        <a:t>+8</a:t>
                      </a:r>
                      <a:endParaRPr lang="es-PE" sz="1600" b="0" i="0" u="none" strike="noStrike" kern="1200" dirty="0">
                        <a:solidFill>
                          <a:schemeClr val="tx1"/>
                        </a:solidFill>
                        <a:effectLst/>
                        <a:latin typeface="Corbel" panose="020B0503020204020204" pitchFamily="34" charset="0"/>
                        <a:ea typeface="+mn-ea"/>
                        <a:cs typeface="+mn-cs"/>
                      </a:endParaRPr>
                    </a:p>
                  </a:txBody>
                  <a:tcPr marL="9525" marR="9525" marT="9525" marB="0" anchor="ctr">
                    <a:solidFill>
                      <a:schemeClr val="bg1"/>
                    </a:solidFill>
                  </a:tcPr>
                </a:tc>
                <a:extLst>
                  <a:ext uri="{0D108BD9-81ED-4DB2-BD59-A6C34878D82A}">
                    <a16:rowId xmlns:a16="http://schemas.microsoft.com/office/drawing/2014/main" val="10001"/>
                  </a:ext>
                </a:extLst>
              </a:tr>
              <a:tr h="340264">
                <a:tc>
                  <a:txBody>
                    <a:bodyPr/>
                    <a:lstStyle/>
                    <a:p>
                      <a:r>
                        <a:rPr lang="es-MX" sz="1600" dirty="0">
                          <a:latin typeface="Corbel" panose="020B0503020204020204" pitchFamily="34" charset="0"/>
                        </a:rPr>
                        <a:t>NSE D/E</a:t>
                      </a:r>
                      <a:endParaRPr lang="es-PE" sz="1600" dirty="0">
                        <a:latin typeface="Corbel" panose="020B0503020204020204" pitchFamily="34" charset="0"/>
                      </a:endParaRPr>
                    </a:p>
                  </a:txBody>
                  <a:tcPr>
                    <a:solidFill>
                      <a:schemeClr val="bg1"/>
                    </a:solidFill>
                  </a:tcPr>
                </a:tc>
                <a:tc>
                  <a:txBody>
                    <a:bodyPr/>
                    <a:lstStyle/>
                    <a:p>
                      <a:pPr marL="0" algn="ctr" defTabSz="1219170" rtl="0" eaLnBrk="1" fontAlgn="ctr" latinLnBrk="0" hangingPunct="1"/>
                      <a:r>
                        <a:rPr lang="es-MX" sz="1600" b="0" i="0" u="none" strike="noStrike" kern="1200" dirty="0">
                          <a:solidFill>
                            <a:srgbClr val="000000"/>
                          </a:solidFill>
                          <a:effectLst/>
                          <a:latin typeface="Corbel" panose="020B0503020204020204" pitchFamily="34" charset="0"/>
                          <a:ea typeface="+mn-ea"/>
                          <a:cs typeface="+mn-cs"/>
                        </a:rPr>
                        <a:t>36%</a:t>
                      </a:r>
                      <a:endParaRPr lang="es-PE" sz="1600" b="0" i="0" u="none" strike="noStrike" kern="1200" dirty="0">
                        <a:solidFill>
                          <a:srgbClr val="000000"/>
                        </a:solidFill>
                        <a:effectLst/>
                        <a:latin typeface="Corbel" panose="020B0503020204020204" pitchFamily="34" charset="0"/>
                        <a:ea typeface="+mn-ea"/>
                        <a:cs typeface="+mn-cs"/>
                      </a:endParaRPr>
                    </a:p>
                  </a:txBody>
                  <a:tcPr marL="9525" marR="9525" marT="9525" marB="0" anchor="ctr">
                    <a:solidFill>
                      <a:schemeClr val="bg1"/>
                    </a:solidFill>
                  </a:tcPr>
                </a:tc>
                <a:tc>
                  <a:txBody>
                    <a:bodyPr/>
                    <a:lstStyle/>
                    <a:p>
                      <a:pPr algn="ctr" fontAlgn="ctr"/>
                      <a:r>
                        <a:rPr lang="es-PE" sz="1400" b="0" i="0" u="none" strike="noStrike" dirty="0">
                          <a:solidFill>
                            <a:srgbClr val="000000"/>
                          </a:solidFill>
                          <a:effectLst/>
                          <a:latin typeface="Corbel" panose="020B0503020204020204" pitchFamily="34" charset="0"/>
                        </a:rPr>
                        <a:t>34%</a:t>
                      </a:r>
                    </a:p>
                  </a:txBody>
                  <a:tcPr marL="9525" marR="9525" marT="9525" marB="0" anchor="ctr">
                    <a:solidFill>
                      <a:schemeClr val="bg1"/>
                    </a:solidFill>
                  </a:tcPr>
                </a:tc>
                <a:tc>
                  <a:txBody>
                    <a:bodyPr/>
                    <a:lstStyle/>
                    <a:p>
                      <a:pPr marL="0" algn="ctr" defTabSz="1219170" rtl="0" eaLnBrk="1" fontAlgn="ctr" latinLnBrk="0" hangingPunct="1"/>
                      <a:r>
                        <a:rPr lang="es-ES" sz="1600" b="0" i="0" u="none" strike="noStrike" kern="1200" dirty="0">
                          <a:solidFill>
                            <a:schemeClr val="tx1"/>
                          </a:solidFill>
                          <a:effectLst/>
                          <a:latin typeface="Corbel" panose="020B0503020204020204" pitchFamily="34" charset="0"/>
                          <a:ea typeface="+mn-ea"/>
                          <a:cs typeface="+mn-cs"/>
                        </a:rPr>
                        <a:t>-2</a:t>
                      </a:r>
                      <a:endParaRPr lang="es-PE" sz="1600" b="0" i="0" u="none" strike="noStrike" kern="1200" dirty="0">
                        <a:solidFill>
                          <a:schemeClr val="tx1"/>
                        </a:solidFill>
                        <a:effectLst/>
                        <a:latin typeface="Corbel" panose="020B0503020204020204" pitchFamily="34" charset="0"/>
                        <a:ea typeface="+mn-ea"/>
                        <a:cs typeface="+mn-cs"/>
                      </a:endParaRPr>
                    </a:p>
                  </a:txBody>
                  <a:tcPr marL="9525" marR="9525" marT="9525" marB="0" anchor="ctr">
                    <a:solidFill>
                      <a:schemeClr val="bg1"/>
                    </a:solidFill>
                  </a:tcPr>
                </a:tc>
                <a:extLst>
                  <a:ext uri="{0D108BD9-81ED-4DB2-BD59-A6C34878D82A}">
                    <a16:rowId xmlns:a16="http://schemas.microsoft.com/office/drawing/2014/main" val="10002"/>
                  </a:ext>
                </a:extLst>
              </a:tr>
            </a:tbl>
          </a:graphicData>
        </a:graphic>
      </p:graphicFrame>
      <p:graphicFrame>
        <p:nvGraphicFramePr>
          <p:cNvPr id="39" name="Tabla 38">
            <a:extLst>
              <a:ext uri="{FF2B5EF4-FFF2-40B4-BE49-F238E27FC236}">
                <a16:creationId xmlns:a16="http://schemas.microsoft.com/office/drawing/2014/main" id="{D6545913-162A-46A5-AFD9-5A8A8D5C0594}"/>
              </a:ext>
            </a:extLst>
          </p:cNvPr>
          <p:cNvGraphicFramePr>
            <a:graphicFrameLocks noGrp="1"/>
          </p:cNvGraphicFramePr>
          <p:nvPr>
            <p:extLst>
              <p:ext uri="{D42A27DB-BD31-4B8C-83A1-F6EECF244321}">
                <p14:modId xmlns:p14="http://schemas.microsoft.com/office/powerpoint/2010/main" val="3938517361"/>
              </p:ext>
            </p:extLst>
          </p:nvPr>
        </p:nvGraphicFramePr>
        <p:xfrm>
          <a:off x="6403431" y="3274152"/>
          <a:ext cx="5140650" cy="1361056"/>
        </p:xfrm>
        <a:graphic>
          <a:graphicData uri="http://schemas.openxmlformats.org/drawingml/2006/table">
            <a:tbl>
              <a:tblPr firstRow="1" bandRow="1">
                <a:tableStyleId>{5C22544A-7EE6-4342-B048-85BDC9FD1C3A}</a:tableStyleId>
              </a:tblPr>
              <a:tblGrid>
                <a:gridCol w="2334885">
                  <a:extLst>
                    <a:ext uri="{9D8B030D-6E8A-4147-A177-3AD203B41FA5}">
                      <a16:colId xmlns:a16="http://schemas.microsoft.com/office/drawing/2014/main" val="20000"/>
                    </a:ext>
                  </a:extLst>
                </a:gridCol>
                <a:gridCol w="991673">
                  <a:extLst>
                    <a:ext uri="{9D8B030D-6E8A-4147-A177-3AD203B41FA5}">
                      <a16:colId xmlns:a16="http://schemas.microsoft.com/office/drawing/2014/main" val="20001"/>
                    </a:ext>
                  </a:extLst>
                </a:gridCol>
                <a:gridCol w="1067118">
                  <a:extLst>
                    <a:ext uri="{9D8B030D-6E8A-4147-A177-3AD203B41FA5}">
                      <a16:colId xmlns:a16="http://schemas.microsoft.com/office/drawing/2014/main" val="20003"/>
                    </a:ext>
                  </a:extLst>
                </a:gridCol>
                <a:gridCol w="746974">
                  <a:extLst>
                    <a:ext uri="{9D8B030D-6E8A-4147-A177-3AD203B41FA5}">
                      <a16:colId xmlns:a16="http://schemas.microsoft.com/office/drawing/2014/main" val="20004"/>
                    </a:ext>
                  </a:extLst>
                </a:gridCol>
              </a:tblGrid>
              <a:tr h="340264">
                <a:tc>
                  <a:txBody>
                    <a:bodyPr/>
                    <a:lstStyle/>
                    <a:p>
                      <a:r>
                        <a:rPr lang="es-PE" sz="1600" dirty="0">
                          <a:latin typeface="Corbel" panose="020B0503020204020204" pitchFamily="34" charset="0"/>
                        </a:rPr>
                        <a:t>Edad</a:t>
                      </a:r>
                    </a:p>
                  </a:txBody>
                  <a:tcPr>
                    <a:solidFill>
                      <a:schemeClr val="accent1"/>
                    </a:solidFill>
                  </a:tcPr>
                </a:tc>
                <a:tc>
                  <a:txBody>
                    <a:bodyPr/>
                    <a:lstStyle/>
                    <a:p>
                      <a:pPr algn="ctr"/>
                      <a:r>
                        <a:rPr lang="es-ES" sz="1600" dirty="0">
                          <a:latin typeface="Corbel" panose="020B0503020204020204" pitchFamily="34" charset="0"/>
                        </a:rPr>
                        <a:t>Nov 21</a:t>
                      </a:r>
                      <a:r>
                        <a:rPr lang="es-ES" sz="1600" baseline="0" dirty="0">
                          <a:latin typeface="Corbel" panose="020B0503020204020204" pitchFamily="34" charset="0"/>
                        </a:rPr>
                        <a:t> </a:t>
                      </a:r>
                      <a:endParaRPr lang="es-PE" sz="1600" dirty="0">
                        <a:latin typeface="Corbel" panose="020B0503020204020204" pitchFamily="34" charset="0"/>
                      </a:endParaRPr>
                    </a:p>
                  </a:txBody>
                  <a:tcPr>
                    <a:solidFill>
                      <a:schemeClr val="accent1"/>
                    </a:solidFill>
                  </a:tcPr>
                </a:tc>
                <a:tc>
                  <a:txBody>
                    <a:bodyPr/>
                    <a:lstStyle/>
                    <a:p>
                      <a:pPr algn="ctr"/>
                      <a:r>
                        <a:rPr lang="es-ES" sz="1600" dirty="0">
                          <a:latin typeface="Corbel" panose="020B0503020204020204" pitchFamily="34" charset="0"/>
                        </a:rPr>
                        <a:t>Dic 21</a:t>
                      </a:r>
                      <a:r>
                        <a:rPr lang="es-ES" sz="1600" baseline="0" dirty="0">
                          <a:latin typeface="Corbel" panose="020B0503020204020204" pitchFamily="34" charset="0"/>
                        </a:rPr>
                        <a:t> </a:t>
                      </a:r>
                      <a:endParaRPr lang="es-PE" sz="1600" dirty="0">
                        <a:latin typeface="Corbel" panose="020B0503020204020204" pitchFamily="34" charset="0"/>
                      </a:endParaRPr>
                    </a:p>
                  </a:txBody>
                  <a:tcPr>
                    <a:solidFill>
                      <a:schemeClr val="accent1"/>
                    </a:solidFill>
                  </a:tcPr>
                </a:tc>
                <a:tc>
                  <a:txBody>
                    <a:bodyPr/>
                    <a:lstStyle/>
                    <a:p>
                      <a:pPr algn="ctr"/>
                      <a:r>
                        <a:rPr lang="es-PE" sz="1600" dirty="0">
                          <a:latin typeface="Corbel" panose="020B0503020204020204" pitchFamily="34" charset="0"/>
                        </a:rPr>
                        <a:t>Dif</a:t>
                      </a:r>
                    </a:p>
                  </a:txBody>
                  <a:tcPr>
                    <a:solidFill>
                      <a:schemeClr val="accent1"/>
                    </a:solidFill>
                  </a:tcPr>
                </a:tc>
                <a:extLst>
                  <a:ext uri="{0D108BD9-81ED-4DB2-BD59-A6C34878D82A}">
                    <a16:rowId xmlns:a16="http://schemas.microsoft.com/office/drawing/2014/main" val="10000"/>
                  </a:ext>
                </a:extLst>
              </a:tr>
              <a:tr h="340264">
                <a:tc>
                  <a:txBody>
                    <a:bodyPr/>
                    <a:lstStyle/>
                    <a:p>
                      <a:r>
                        <a:rPr lang="es-PE" sz="1600" dirty="0">
                          <a:latin typeface="Corbel" panose="020B0503020204020204" pitchFamily="34" charset="0"/>
                        </a:rPr>
                        <a:t>18-24</a:t>
                      </a:r>
                    </a:p>
                  </a:txBody>
                  <a:tcPr>
                    <a:solidFill>
                      <a:schemeClr val="bg1"/>
                    </a:solidFill>
                  </a:tcPr>
                </a:tc>
                <a:tc>
                  <a:txBody>
                    <a:bodyPr/>
                    <a:lstStyle/>
                    <a:p>
                      <a:pPr marL="0" algn="ctr" defTabSz="1219170" rtl="0" eaLnBrk="1" fontAlgn="ctr" latinLnBrk="0" hangingPunct="1"/>
                      <a:r>
                        <a:rPr lang="es-MX" sz="1600" b="0" i="0" u="none" strike="noStrike" kern="1200" dirty="0">
                          <a:solidFill>
                            <a:srgbClr val="000000"/>
                          </a:solidFill>
                          <a:effectLst/>
                          <a:latin typeface="Corbel" panose="020B0503020204020204" pitchFamily="34" charset="0"/>
                          <a:ea typeface="+mn-ea"/>
                          <a:cs typeface="+mn-cs"/>
                        </a:rPr>
                        <a:t>24%</a:t>
                      </a:r>
                      <a:endParaRPr lang="es-PE" sz="1600" b="0" i="0" u="none" strike="noStrike" kern="1200" dirty="0">
                        <a:solidFill>
                          <a:srgbClr val="000000"/>
                        </a:solidFill>
                        <a:effectLst/>
                        <a:latin typeface="Corbel" panose="020B0503020204020204" pitchFamily="34" charset="0"/>
                        <a:ea typeface="+mn-ea"/>
                        <a:cs typeface="+mn-cs"/>
                      </a:endParaRPr>
                    </a:p>
                  </a:txBody>
                  <a:tcPr marL="9525" marR="9525" marT="9525" marB="0" anchor="ctr">
                    <a:solidFill>
                      <a:schemeClr val="bg1"/>
                    </a:solidFill>
                  </a:tcPr>
                </a:tc>
                <a:tc>
                  <a:txBody>
                    <a:bodyPr/>
                    <a:lstStyle/>
                    <a:p>
                      <a:pPr algn="ctr" fontAlgn="ctr"/>
                      <a:r>
                        <a:rPr lang="es-PE" sz="1400" b="0" i="0" u="none" strike="noStrike" dirty="0">
                          <a:solidFill>
                            <a:srgbClr val="000000"/>
                          </a:solidFill>
                          <a:effectLst/>
                          <a:latin typeface="Corbel" panose="020B0503020204020204" pitchFamily="34" charset="0"/>
                        </a:rPr>
                        <a:t>27%</a:t>
                      </a:r>
                    </a:p>
                  </a:txBody>
                  <a:tcPr marL="9525" marR="9525" marT="9525" marB="0" anchor="ctr">
                    <a:solidFill>
                      <a:schemeClr val="bg1"/>
                    </a:solidFill>
                  </a:tcPr>
                </a:tc>
                <a:tc>
                  <a:txBody>
                    <a:bodyPr/>
                    <a:lstStyle/>
                    <a:p>
                      <a:pPr marL="0" algn="ctr" defTabSz="1219170" rtl="0" eaLnBrk="1" fontAlgn="ctr" latinLnBrk="0" hangingPunct="1"/>
                      <a:r>
                        <a:rPr lang="es-ES" sz="1600" b="0" i="0" u="none" strike="noStrike" kern="1200" dirty="0">
                          <a:solidFill>
                            <a:srgbClr val="000000"/>
                          </a:solidFill>
                          <a:effectLst/>
                          <a:latin typeface="Corbel" panose="020B0503020204020204" pitchFamily="34" charset="0"/>
                          <a:ea typeface="+mn-ea"/>
                          <a:cs typeface="+mn-cs"/>
                        </a:rPr>
                        <a:t>+3</a:t>
                      </a:r>
                      <a:endParaRPr lang="es-PE" sz="1600" b="0" i="0" u="none" strike="noStrike" kern="1200" dirty="0">
                        <a:solidFill>
                          <a:srgbClr val="000000"/>
                        </a:solidFill>
                        <a:effectLst/>
                        <a:latin typeface="Corbel" panose="020B0503020204020204" pitchFamily="34" charset="0"/>
                        <a:ea typeface="+mn-ea"/>
                        <a:cs typeface="+mn-cs"/>
                      </a:endParaRPr>
                    </a:p>
                  </a:txBody>
                  <a:tcPr marL="9525" marR="9525" marT="9525" marB="0" anchor="ctr">
                    <a:solidFill>
                      <a:schemeClr val="bg1"/>
                    </a:solidFill>
                  </a:tcPr>
                </a:tc>
                <a:extLst>
                  <a:ext uri="{0D108BD9-81ED-4DB2-BD59-A6C34878D82A}">
                    <a16:rowId xmlns:a16="http://schemas.microsoft.com/office/drawing/2014/main" val="3190155267"/>
                  </a:ext>
                </a:extLst>
              </a:tr>
              <a:tr h="340264">
                <a:tc>
                  <a:txBody>
                    <a:bodyPr/>
                    <a:lstStyle/>
                    <a:p>
                      <a:r>
                        <a:rPr lang="es-PE" sz="1600" dirty="0">
                          <a:latin typeface="Corbel" panose="020B0503020204020204" pitchFamily="34" charset="0"/>
                        </a:rPr>
                        <a:t>25-39</a:t>
                      </a:r>
                    </a:p>
                  </a:txBody>
                  <a:tcPr>
                    <a:solidFill>
                      <a:schemeClr val="bg1"/>
                    </a:solidFill>
                  </a:tcPr>
                </a:tc>
                <a:tc>
                  <a:txBody>
                    <a:bodyPr/>
                    <a:lstStyle/>
                    <a:p>
                      <a:pPr marL="0" algn="ctr" defTabSz="1219170" rtl="0" eaLnBrk="1" fontAlgn="ctr" latinLnBrk="0" hangingPunct="1"/>
                      <a:r>
                        <a:rPr lang="es-MX" sz="1600" b="0" i="0" u="none" strike="noStrike" kern="1200" dirty="0">
                          <a:solidFill>
                            <a:srgbClr val="000000"/>
                          </a:solidFill>
                          <a:effectLst/>
                          <a:latin typeface="Corbel" panose="020B0503020204020204" pitchFamily="34" charset="0"/>
                          <a:ea typeface="+mn-ea"/>
                          <a:cs typeface="+mn-cs"/>
                        </a:rPr>
                        <a:t>25%</a:t>
                      </a:r>
                      <a:endParaRPr lang="es-PE" sz="1600" b="0" i="0" u="none" strike="noStrike" kern="1200" dirty="0">
                        <a:solidFill>
                          <a:srgbClr val="000000"/>
                        </a:solidFill>
                        <a:effectLst/>
                        <a:latin typeface="Corbel" panose="020B0503020204020204" pitchFamily="34" charset="0"/>
                        <a:ea typeface="+mn-ea"/>
                        <a:cs typeface="+mn-cs"/>
                      </a:endParaRPr>
                    </a:p>
                  </a:txBody>
                  <a:tcPr marL="9525" marR="9525" marT="9525" marB="0" anchor="ctr">
                    <a:solidFill>
                      <a:schemeClr val="bg1"/>
                    </a:solidFill>
                  </a:tcPr>
                </a:tc>
                <a:tc>
                  <a:txBody>
                    <a:bodyPr/>
                    <a:lstStyle/>
                    <a:p>
                      <a:pPr algn="ctr" fontAlgn="ctr"/>
                      <a:r>
                        <a:rPr lang="es-PE" sz="1400" b="0" i="0" u="none" strike="noStrike" dirty="0">
                          <a:solidFill>
                            <a:srgbClr val="000000"/>
                          </a:solidFill>
                          <a:effectLst/>
                          <a:latin typeface="Corbel" panose="020B0503020204020204" pitchFamily="34" charset="0"/>
                        </a:rPr>
                        <a:t>30%</a:t>
                      </a:r>
                    </a:p>
                  </a:txBody>
                  <a:tcPr marL="9525" marR="9525" marT="9525" marB="0" anchor="ctr">
                    <a:solidFill>
                      <a:schemeClr val="bg1"/>
                    </a:solidFill>
                  </a:tcPr>
                </a:tc>
                <a:tc>
                  <a:txBody>
                    <a:bodyPr/>
                    <a:lstStyle/>
                    <a:p>
                      <a:pPr marL="0" algn="ctr" defTabSz="1219170" rtl="0" eaLnBrk="1" fontAlgn="ctr" latinLnBrk="0" hangingPunct="1"/>
                      <a:r>
                        <a:rPr lang="es-ES" sz="1600" b="0" i="0" u="none" strike="noStrike" kern="1200" dirty="0">
                          <a:solidFill>
                            <a:schemeClr val="tx1"/>
                          </a:solidFill>
                          <a:effectLst/>
                          <a:latin typeface="Corbel" panose="020B0503020204020204" pitchFamily="34" charset="0"/>
                          <a:ea typeface="+mn-ea"/>
                          <a:cs typeface="+mn-cs"/>
                        </a:rPr>
                        <a:t>+5</a:t>
                      </a:r>
                      <a:endParaRPr lang="es-PE" sz="1600" b="0" i="0" u="none" strike="noStrike" kern="1200" dirty="0">
                        <a:solidFill>
                          <a:schemeClr val="tx1"/>
                        </a:solidFill>
                        <a:effectLst/>
                        <a:latin typeface="Corbel" panose="020B0503020204020204" pitchFamily="34" charset="0"/>
                        <a:ea typeface="+mn-ea"/>
                        <a:cs typeface="+mn-cs"/>
                      </a:endParaRPr>
                    </a:p>
                  </a:txBody>
                  <a:tcPr marL="9525" marR="9525" marT="9525" marB="0" anchor="ctr">
                    <a:solidFill>
                      <a:schemeClr val="bg1"/>
                    </a:solidFill>
                  </a:tcPr>
                </a:tc>
                <a:extLst>
                  <a:ext uri="{0D108BD9-81ED-4DB2-BD59-A6C34878D82A}">
                    <a16:rowId xmlns:a16="http://schemas.microsoft.com/office/drawing/2014/main" val="10001"/>
                  </a:ext>
                </a:extLst>
              </a:tr>
              <a:tr h="340264">
                <a:tc>
                  <a:txBody>
                    <a:bodyPr/>
                    <a:lstStyle/>
                    <a:p>
                      <a:r>
                        <a:rPr lang="es-PE" sz="1600" dirty="0">
                          <a:latin typeface="Corbel" panose="020B0503020204020204" pitchFamily="34" charset="0"/>
                        </a:rPr>
                        <a:t>40 a más</a:t>
                      </a:r>
                    </a:p>
                  </a:txBody>
                  <a:tcPr>
                    <a:solidFill>
                      <a:schemeClr val="bg1"/>
                    </a:solidFill>
                  </a:tcPr>
                </a:tc>
                <a:tc>
                  <a:txBody>
                    <a:bodyPr/>
                    <a:lstStyle/>
                    <a:p>
                      <a:pPr marL="0" algn="ctr" defTabSz="1219170" rtl="0" eaLnBrk="1" fontAlgn="ctr" latinLnBrk="0" hangingPunct="1"/>
                      <a:r>
                        <a:rPr lang="es-MX" sz="1600" b="0" i="0" u="none" strike="noStrike" kern="1200" dirty="0">
                          <a:solidFill>
                            <a:srgbClr val="000000"/>
                          </a:solidFill>
                          <a:effectLst/>
                          <a:latin typeface="Corbel" panose="020B0503020204020204" pitchFamily="34" charset="0"/>
                          <a:ea typeface="+mn-ea"/>
                          <a:cs typeface="+mn-cs"/>
                        </a:rPr>
                        <a:t>25%</a:t>
                      </a:r>
                      <a:endParaRPr lang="es-PE" sz="1600" b="0" i="0" u="none" strike="noStrike" kern="1200" dirty="0">
                        <a:solidFill>
                          <a:srgbClr val="000000"/>
                        </a:solidFill>
                        <a:effectLst/>
                        <a:latin typeface="Corbel" panose="020B0503020204020204" pitchFamily="34" charset="0"/>
                        <a:ea typeface="+mn-ea"/>
                        <a:cs typeface="+mn-cs"/>
                      </a:endParaRPr>
                    </a:p>
                  </a:txBody>
                  <a:tcPr marL="9525" marR="9525" marT="9525" marB="0" anchor="ctr">
                    <a:solidFill>
                      <a:schemeClr val="bg1"/>
                    </a:solidFill>
                  </a:tcPr>
                </a:tc>
                <a:tc>
                  <a:txBody>
                    <a:bodyPr/>
                    <a:lstStyle/>
                    <a:p>
                      <a:pPr algn="ctr" fontAlgn="ctr"/>
                      <a:r>
                        <a:rPr lang="es-PE" sz="1400" b="0" i="0" u="none" strike="noStrike" dirty="0">
                          <a:solidFill>
                            <a:srgbClr val="000000"/>
                          </a:solidFill>
                          <a:effectLst/>
                          <a:latin typeface="Corbel" panose="020B0503020204020204" pitchFamily="34" charset="0"/>
                        </a:rPr>
                        <a:t>28%</a:t>
                      </a:r>
                    </a:p>
                  </a:txBody>
                  <a:tcPr marL="9525" marR="9525" marT="9525" marB="0" anchor="ctr">
                    <a:solidFill>
                      <a:schemeClr val="bg1"/>
                    </a:solidFill>
                  </a:tcPr>
                </a:tc>
                <a:tc>
                  <a:txBody>
                    <a:bodyPr/>
                    <a:lstStyle/>
                    <a:p>
                      <a:pPr marL="0" algn="ctr" defTabSz="1219170" rtl="0" eaLnBrk="1" fontAlgn="ctr" latinLnBrk="0" hangingPunct="1"/>
                      <a:r>
                        <a:rPr lang="es-ES" sz="1600" b="0" i="0" u="none" strike="noStrike" kern="1200" dirty="0">
                          <a:solidFill>
                            <a:schemeClr val="tx1"/>
                          </a:solidFill>
                          <a:effectLst/>
                          <a:latin typeface="Corbel" panose="020B0503020204020204" pitchFamily="34" charset="0"/>
                          <a:ea typeface="+mn-ea"/>
                          <a:cs typeface="+mn-cs"/>
                        </a:rPr>
                        <a:t>+3</a:t>
                      </a:r>
                      <a:endParaRPr lang="es-PE" sz="1600" b="0" i="0" u="none" strike="noStrike" kern="1200" dirty="0">
                        <a:solidFill>
                          <a:schemeClr val="tx1"/>
                        </a:solidFill>
                        <a:effectLst/>
                        <a:latin typeface="Corbel" panose="020B0503020204020204" pitchFamily="34" charset="0"/>
                        <a:ea typeface="+mn-ea"/>
                        <a:cs typeface="+mn-cs"/>
                      </a:endParaRPr>
                    </a:p>
                  </a:txBody>
                  <a:tcPr marL="9525" marR="9525" marT="9525" marB="0" anchor="ctr">
                    <a:solidFill>
                      <a:schemeClr val="bg1"/>
                    </a:solidFill>
                  </a:tcPr>
                </a:tc>
                <a:extLst>
                  <a:ext uri="{0D108BD9-81ED-4DB2-BD59-A6C34878D82A}">
                    <a16:rowId xmlns:a16="http://schemas.microsoft.com/office/drawing/2014/main" val="10002"/>
                  </a:ext>
                </a:extLst>
              </a:tr>
            </a:tbl>
          </a:graphicData>
        </a:graphic>
      </p:graphicFrame>
      <p:graphicFrame>
        <p:nvGraphicFramePr>
          <p:cNvPr id="40" name="Tabla 39">
            <a:extLst>
              <a:ext uri="{FF2B5EF4-FFF2-40B4-BE49-F238E27FC236}">
                <a16:creationId xmlns:a16="http://schemas.microsoft.com/office/drawing/2014/main" id="{D6545913-162A-46A5-AFD9-5A8A8D5C0594}"/>
              </a:ext>
            </a:extLst>
          </p:cNvPr>
          <p:cNvGraphicFramePr>
            <a:graphicFrameLocks noGrp="1"/>
          </p:cNvGraphicFramePr>
          <p:nvPr>
            <p:extLst>
              <p:ext uri="{D42A27DB-BD31-4B8C-83A1-F6EECF244321}">
                <p14:modId xmlns:p14="http://schemas.microsoft.com/office/powerpoint/2010/main" val="2722957273"/>
              </p:ext>
            </p:extLst>
          </p:nvPr>
        </p:nvGraphicFramePr>
        <p:xfrm>
          <a:off x="6392203" y="4984896"/>
          <a:ext cx="5140650" cy="1020792"/>
        </p:xfrm>
        <a:graphic>
          <a:graphicData uri="http://schemas.openxmlformats.org/drawingml/2006/table">
            <a:tbl>
              <a:tblPr firstRow="1" bandRow="1">
                <a:tableStyleId>{5C22544A-7EE6-4342-B048-85BDC9FD1C3A}</a:tableStyleId>
              </a:tblPr>
              <a:tblGrid>
                <a:gridCol w="2334885">
                  <a:extLst>
                    <a:ext uri="{9D8B030D-6E8A-4147-A177-3AD203B41FA5}">
                      <a16:colId xmlns:a16="http://schemas.microsoft.com/office/drawing/2014/main" val="20000"/>
                    </a:ext>
                  </a:extLst>
                </a:gridCol>
                <a:gridCol w="991673">
                  <a:extLst>
                    <a:ext uri="{9D8B030D-6E8A-4147-A177-3AD203B41FA5}">
                      <a16:colId xmlns:a16="http://schemas.microsoft.com/office/drawing/2014/main" val="20001"/>
                    </a:ext>
                  </a:extLst>
                </a:gridCol>
                <a:gridCol w="1067118">
                  <a:extLst>
                    <a:ext uri="{9D8B030D-6E8A-4147-A177-3AD203B41FA5}">
                      <a16:colId xmlns:a16="http://schemas.microsoft.com/office/drawing/2014/main" val="20003"/>
                    </a:ext>
                  </a:extLst>
                </a:gridCol>
                <a:gridCol w="746974">
                  <a:extLst>
                    <a:ext uri="{9D8B030D-6E8A-4147-A177-3AD203B41FA5}">
                      <a16:colId xmlns:a16="http://schemas.microsoft.com/office/drawing/2014/main" val="20004"/>
                    </a:ext>
                  </a:extLst>
                </a:gridCol>
              </a:tblGrid>
              <a:tr h="340264">
                <a:tc>
                  <a:txBody>
                    <a:bodyPr/>
                    <a:lstStyle/>
                    <a:p>
                      <a:r>
                        <a:rPr lang="es-PE" sz="1600" dirty="0">
                          <a:latin typeface="Corbel" panose="020B0503020204020204" pitchFamily="34" charset="0"/>
                        </a:rPr>
                        <a:t>Sexo </a:t>
                      </a:r>
                    </a:p>
                  </a:txBody>
                  <a:tcPr>
                    <a:solidFill>
                      <a:schemeClr val="accent1"/>
                    </a:solidFill>
                  </a:tcPr>
                </a:tc>
                <a:tc>
                  <a:txBody>
                    <a:bodyPr/>
                    <a:lstStyle/>
                    <a:p>
                      <a:pPr algn="ctr"/>
                      <a:r>
                        <a:rPr lang="es-ES" sz="1600" dirty="0">
                          <a:latin typeface="Corbel" panose="020B0503020204020204" pitchFamily="34" charset="0"/>
                        </a:rPr>
                        <a:t>Nov 21</a:t>
                      </a:r>
                      <a:r>
                        <a:rPr lang="es-ES" sz="1600" baseline="0" dirty="0">
                          <a:latin typeface="Corbel" panose="020B0503020204020204" pitchFamily="34" charset="0"/>
                        </a:rPr>
                        <a:t> </a:t>
                      </a:r>
                      <a:endParaRPr lang="es-PE" sz="1600" dirty="0">
                        <a:latin typeface="Corbel" panose="020B0503020204020204" pitchFamily="34" charset="0"/>
                      </a:endParaRPr>
                    </a:p>
                  </a:txBody>
                  <a:tcPr>
                    <a:solidFill>
                      <a:schemeClr val="accent1"/>
                    </a:solidFill>
                  </a:tcPr>
                </a:tc>
                <a:tc>
                  <a:txBody>
                    <a:bodyPr/>
                    <a:lstStyle/>
                    <a:p>
                      <a:pPr algn="ctr"/>
                      <a:r>
                        <a:rPr lang="es-ES" sz="1600" dirty="0">
                          <a:latin typeface="Corbel" panose="020B0503020204020204" pitchFamily="34" charset="0"/>
                        </a:rPr>
                        <a:t>Dic 21</a:t>
                      </a:r>
                      <a:r>
                        <a:rPr lang="es-ES" sz="1600" baseline="0" dirty="0">
                          <a:latin typeface="Corbel" panose="020B0503020204020204" pitchFamily="34" charset="0"/>
                        </a:rPr>
                        <a:t> </a:t>
                      </a:r>
                      <a:endParaRPr lang="es-PE" sz="1600" dirty="0">
                        <a:latin typeface="Corbel" panose="020B0503020204020204" pitchFamily="34" charset="0"/>
                      </a:endParaRPr>
                    </a:p>
                  </a:txBody>
                  <a:tcPr>
                    <a:solidFill>
                      <a:schemeClr val="accent1"/>
                    </a:solidFill>
                  </a:tcPr>
                </a:tc>
                <a:tc>
                  <a:txBody>
                    <a:bodyPr/>
                    <a:lstStyle/>
                    <a:p>
                      <a:pPr algn="ctr"/>
                      <a:r>
                        <a:rPr lang="es-PE" sz="1600" dirty="0">
                          <a:latin typeface="Corbel" panose="020B0503020204020204" pitchFamily="34" charset="0"/>
                        </a:rPr>
                        <a:t>Dif</a:t>
                      </a:r>
                    </a:p>
                  </a:txBody>
                  <a:tcPr>
                    <a:solidFill>
                      <a:schemeClr val="accent1"/>
                    </a:solidFill>
                  </a:tcPr>
                </a:tc>
                <a:extLst>
                  <a:ext uri="{0D108BD9-81ED-4DB2-BD59-A6C34878D82A}">
                    <a16:rowId xmlns:a16="http://schemas.microsoft.com/office/drawing/2014/main" val="10000"/>
                  </a:ext>
                </a:extLst>
              </a:tr>
              <a:tr h="340264">
                <a:tc>
                  <a:txBody>
                    <a:bodyPr/>
                    <a:lstStyle/>
                    <a:p>
                      <a:r>
                        <a:rPr lang="es-PE" sz="1600" dirty="0">
                          <a:latin typeface="Corbel" panose="020B0503020204020204" pitchFamily="34" charset="0"/>
                        </a:rPr>
                        <a:t>Hombre</a:t>
                      </a:r>
                    </a:p>
                  </a:txBody>
                  <a:tcPr>
                    <a:solidFill>
                      <a:schemeClr val="bg1"/>
                    </a:solidFill>
                  </a:tcPr>
                </a:tc>
                <a:tc>
                  <a:txBody>
                    <a:bodyPr/>
                    <a:lstStyle/>
                    <a:p>
                      <a:pPr marL="0" algn="ctr" defTabSz="1219170" rtl="0" eaLnBrk="1" fontAlgn="ctr" latinLnBrk="0" hangingPunct="1"/>
                      <a:r>
                        <a:rPr lang="es-MX" sz="1600" b="0" i="0" u="none" strike="noStrike" kern="1200" dirty="0">
                          <a:solidFill>
                            <a:srgbClr val="000000"/>
                          </a:solidFill>
                          <a:effectLst/>
                          <a:latin typeface="Corbel" panose="020B0503020204020204" pitchFamily="34" charset="0"/>
                          <a:ea typeface="+mn-ea"/>
                          <a:cs typeface="+mn-cs"/>
                        </a:rPr>
                        <a:t>27%</a:t>
                      </a:r>
                      <a:endParaRPr lang="es-PE" sz="1600" b="0" i="0" u="none" strike="noStrike" kern="1200" dirty="0">
                        <a:solidFill>
                          <a:srgbClr val="000000"/>
                        </a:solidFill>
                        <a:effectLst/>
                        <a:latin typeface="Corbel" panose="020B0503020204020204" pitchFamily="34" charset="0"/>
                        <a:ea typeface="+mn-ea"/>
                        <a:cs typeface="+mn-cs"/>
                      </a:endParaRPr>
                    </a:p>
                  </a:txBody>
                  <a:tcPr marL="9525" marR="9525" marT="9525" marB="0" anchor="ctr">
                    <a:solidFill>
                      <a:schemeClr val="bg1"/>
                    </a:solidFill>
                  </a:tcPr>
                </a:tc>
                <a:tc>
                  <a:txBody>
                    <a:bodyPr/>
                    <a:lstStyle/>
                    <a:p>
                      <a:pPr algn="ctr" fontAlgn="ctr"/>
                      <a:r>
                        <a:rPr lang="es-PE" sz="1400" b="0" i="0" u="none" strike="noStrike" dirty="0">
                          <a:solidFill>
                            <a:srgbClr val="000000"/>
                          </a:solidFill>
                          <a:effectLst/>
                          <a:latin typeface="Corbel" panose="020B0503020204020204" pitchFamily="34" charset="0"/>
                        </a:rPr>
                        <a:t>33%</a:t>
                      </a:r>
                    </a:p>
                  </a:txBody>
                  <a:tcPr marL="9525" marR="9525" marT="9525" marB="0" anchor="ctr">
                    <a:solidFill>
                      <a:schemeClr val="bg1"/>
                    </a:solidFill>
                  </a:tcPr>
                </a:tc>
                <a:tc>
                  <a:txBody>
                    <a:bodyPr/>
                    <a:lstStyle/>
                    <a:p>
                      <a:pPr marL="0" algn="ctr" defTabSz="1219170" rtl="0" eaLnBrk="1" fontAlgn="ctr" latinLnBrk="0" hangingPunct="1"/>
                      <a:r>
                        <a:rPr lang="es-ES" sz="1600" b="0" i="0" u="none" strike="noStrike" kern="1200" dirty="0">
                          <a:solidFill>
                            <a:srgbClr val="000000"/>
                          </a:solidFill>
                          <a:effectLst/>
                          <a:latin typeface="Corbel" panose="020B0503020204020204" pitchFamily="34" charset="0"/>
                          <a:ea typeface="+mn-ea"/>
                          <a:cs typeface="+mn-cs"/>
                        </a:rPr>
                        <a:t>+6</a:t>
                      </a:r>
                      <a:endParaRPr lang="es-PE" sz="1600" b="0" i="0" u="none" strike="noStrike" kern="1200" dirty="0">
                        <a:solidFill>
                          <a:srgbClr val="000000"/>
                        </a:solidFill>
                        <a:effectLst/>
                        <a:latin typeface="Corbel" panose="020B0503020204020204" pitchFamily="34" charset="0"/>
                        <a:ea typeface="+mn-ea"/>
                        <a:cs typeface="+mn-cs"/>
                      </a:endParaRPr>
                    </a:p>
                  </a:txBody>
                  <a:tcPr marL="9525" marR="9525" marT="9525" marB="0" anchor="ctr">
                    <a:solidFill>
                      <a:schemeClr val="bg1"/>
                    </a:solidFill>
                  </a:tcPr>
                </a:tc>
                <a:extLst>
                  <a:ext uri="{0D108BD9-81ED-4DB2-BD59-A6C34878D82A}">
                    <a16:rowId xmlns:a16="http://schemas.microsoft.com/office/drawing/2014/main" val="3190155267"/>
                  </a:ext>
                </a:extLst>
              </a:tr>
              <a:tr h="340264">
                <a:tc>
                  <a:txBody>
                    <a:bodyPr/>
                    <a:lstStyle/>
                    <a:p>
                      <a:r>
                        <a:rPr lang="es-PE" sz="1600" dirty="0">
                          <a:latin typeface="Corbel" panose="020B0503020204020204" pitchFamily="34" charset="0"/>
                        </a:rPr>
                        <a:t>Mujer</a:t>
                      </a:r>
                    </a:p>
                  </a:txBody>
                  <a:tcPr>
                    <a:solidFill>
                      <a:schemeClr val="bg1"/>
                    </a:solidFill>
                  </a:tcPr>
                </a:tc>
                <a:tc>
                  <a:txBody>
                    <a:bodyPr/>
                    <a:lstStyle/>
                    <a:p>
                      <a:pPr marL="0" algn="ctr" defTabSz="1219170" rtl="0" eaLnBrk="1" fontAlgn="ctr" latinLnBrk="0" hangingPunct="1"/>
                      <a:r>
                        <a:rPr lang="es-MX" sz="1600" b="0" i="0" u="none" strike="noStrike" kern="1200" dirty="0">
                          <a:solidFill>
                            <a:srgbClr val="000000"/>
                          </a:solidFill>
                          <a:effectLst/>
                          <a:latin typeface="Corbel" panose="020B0503020204020204" pitchFamily="34" charset="0"/>
                          <a:ea typeface="+mn-ea"/>
                          <a:cs typeface="+mn-cs"/>
                        </a:rPr>
                        <a:t>23%</a:t>
                      </a:r>
                      <a:endParaRPr lang="es-PE" sz="1600" b="0" i="0" u="none" strike="noStrike" kern="1200" dirty="0">
                        <a:solidFill>
                          <a:srgbClr val="000000"/>
                        </a:solidFill>
                        <a:effectLst/>
                        <a:latin typeface="Corbel" panose="020B0503020204020204" pitchFamily="34" charset="0"/>
                        <a:ea typeface="+mn-ea"/>
                        <a:cs typeface="+mn-cs"/>
                      </a:endParaRPr>
                    </a:p>
                  </a:txBody>
                  <a:tcPr marL="9525" marR="9525" marT="9525" marB="0" anchor="ctr">
                    <a:solidFill>
                      <a:schemeClr val="bg1"/>
                    </a:solidFill>
                  </a:tcPr>
                </a:tc>
                <a:tc>
                  <a:txBody>
                    <a:bodyPr/>
                    <a:lstStyle/>
                    <a:p>
                      <a:pPr algn="ctr" fontAlgn="ctr"/>
                      <a:r>
                        <a:rPr lang="es-PE" sz="1400" b="0" i="0" u="none" strike="noStrike" dirty="0">
                          <a:solidFill>
                            <a:srgbClr val="000000"/>
                          </a:solidFill>
                          <a:effectLst/>
                          <a:latin typeface="Corbel" panose="020B0503020204020204" pitchFamily="34" charset="0"/>
                        </a:rPr>
                        <a:t>24%</a:t>
                      </a:r>
                    </a:p>
                  </a:txBody>
                  <a:tcPr marL="9525" marR="9525" marT="9525" marB="0" anchor="ctr">
                    <a:solidFill>
                      <a:schemeClr val="bg1"/>
                    </a:solidFill>
                  </a:tcPr>
                </a:tc>
                <a:tc>
                  <a:txBody>
                    <a:bodyPr/>
                    <a:lstStyle/>
                    <a:p>
                      <a:pPr marL="0" algn="ctr" defTabSz="1219170" rtl="0" eaLnBrk="1" fontAlgn="ctr" latinLnBrk="0" hangingPunct="1"/>
                      <a:r>
                        <a:rPr lang="es-ES" sz="1600" b="0" i="0" u="none" strike="noStrike" kern="1200" dirty="0">
                          <a:solidFill>
                            <a:schemeClr val="tx1"/>
                          </a:solidFill>
                          <a:effectLst/>
                          <a:latin typeface="Corbel" panose="020B0503020204020204" pitchFamily="34" charset="0"/>
                          <a:ea typeface="+mn-ea"/>
                          <a:cs typeface="+mn-cs"/>
                        </a:rPr>
                        <a:t>+1</a:t>
                      </a:r>
                      <a:endParaRPr lang="es-PE" sz="1600" b="0" i="0" u="none" strike="noStrike" kern="1200" dirty="0">
                        <a:solidFill>
                          <a:schemeClr val="tx1"/>
                        </a:solidFill>
                        <a:effectLst/>
                        <a:latin typeface="Corbel" panose="020B0503020204020204" pitchFamily="34" charset="0"/>
                        <a:ea typeface="+mn-ea"/>
                        <a:cs typeface="+mn-cs"/>
                      </a:endParaRPr>
                    </a:p>
                  </a:txBody>
                  <a:tcPr marL="9525" marR="9525" marT="9525" marB="0" anchor="ctr">
                    <a:solidFill>
                      <a:schemeClr val="bg1"/>
                    </a:solidFill>
                  </a:tcPr>
                </a:tc>
                <a:extLst>
                  <a:ext uri="{0D108BD9-81ED-4DB2-BD59-A6C34878D82A}">
                    <a16:rowId xmlns:a16="http://schemas.microsoft.com/office/drawing/2014/main" val="10002"/>
                  </a:ext>
                </a:extLst>
              </a:tr>
            </a:tbl>
          </a:graphicData>
        </a:graphic>
      </p:graphicFrame>
      <p:sp>
        <p:nvSpPr>
          <p:cNvPr id="17" name="Rectángulo 16"/>
          <p:cNvSpPr/>
          <p:nvPr/>
        </p:nvSpPr>
        <p:spPr bwMode="gray">
          <a:xfrm>
            <a:off x="3799408" y="2659683"/>
            <a:ext cx="1061272" cy="3740682"/>
          </a:xfrm>
          <a:prstGeom prst="rect">
            <a:avLst/>
          </a:prstGeom>
          <a:noFill/>
          <a:ln w="571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indent="0" algn="ctr">
              <a:spcBef>
                <a:spcPts val="300"/>
              </a:spcBef>
            </a:pPr>
            <a:endParaRPr lang="es-PE" sz="1600" dirty="0" err="1">
              <a:solidFill>
                <a:schemeClr val="tx1"/>
              </a:solidFill>
              <a:latin typeface="Arial" pitchFamily="34" charset="0"/>
              <a:cs typeface="Arial" pitchFamily="34" charset="0"/>
            </a:endParaRPr>
          </a:p>
        </p:txBody>
      </p:sp>
      <p:sp>
        <p:nvSpPr>
          <p:cNvPr id="19" name="Rectángulo 18"/>
          <p:cNvSpPr/>
          <p:nvPr/>
        </p:nvSpPr>
        <p:spPr bwMode="gray">
          <a:xfrm>
            <a:off x="9716714" y="1563408"/>
            <a:ext cx="1061272" cy="4442280"/>
          </a:xfrm>
          <a:prstGeom prst="rect">
            <a:avLst/>
          </a:prstGeom>
          <a:noFill/>
          <a:ln w="571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indent="0" algn="ctr">
              <a:spcBef>
                <a:spcPts val="300"/>
              </a:spcBef>
            </a:pPr>
            <a:endParaRPr lang="es-PE" sz="1600" dirty="0" err="1">
              <a:solidFill>
                <a:schemeClr val="tx1"/>
              </a:solidFill>
              <a:latin typeface="Arial" pitchFamily="34" charset="0"/>
              <a:cs typeface="Arial" pitchFamily="34" charset="0"/>
            </a:endParaRPr>
          </a:p>
        </p:txBody>
      </p:sp>
      <p:sp>
        <p:nvSpPr>
          <p:cNvPr id="21" name="Rectángulo 20">
            <a:extLst>
              <a:ext uri="{FF2B5EF4-FFF2-40B4-BE49-F238E27FC236}">
                <a16:creationId xmlns:a16="http://schemas.microsoft.com/office/drawing/2014/main" id="{0232FC9E-5396-4A7C-94FF-835DD02FADD8}"/>
              </a:ext>
            </a:extLst>
          </p:cNvPr>
          <p:cNvSpPr/>
          <p:nvPr/>
        </p:nvSpPr>
        <p:spPr>
          <a:xfrm>
            <a:off x="4477576" y="2312502"/>
            <a:ext cx="1167307" cy="215444"/>
          </a:xfrm>
          <a:prstGeom prst="rect">
            <a:avLst/>
          </a:prstGeom>
        </p:spPr>
        <p:txBody>
          <a:bodyPr wrap="square">
            <a:spAutoFit/>
          </a:bodyPr>
          <a:lstStyle/>
          <a:p>
            <a:r>
              <a:rPr lang="es-PE" sz="800" dirty="0">
                <a:solidFill>
                  <a:schemeClr val="bg1">
                    <a:lumMod val="50000"/>
                  </a:schemeClr>
                </a:solidFill>
                <a:latin typeface="Corbel" panose="020B0503020204020204" pitchFamily="34" charset="0"/>
              </a:rPr>
              <a:t>Foto: La República</a:t>
            </a:r>
          </a:p>
        </p:txBody>
      </p:sp>
      <p:sp>
        <p:nvSpPr>
          <p:cNvPr id="15" name="CuadroTexto 14">
            <a:extLst>
              <a:ext uri="{FF2B5EF4-FFF2-40B4-BE49-F238E27FC236}">
                <a16:creationId xmlns:a16="http://schemas.microsoft.com/office/drawing/2014/main" id="{AD0BC25F-29E9-4167-96BA-21972A8F661A}"/>
              </a:ext>
            </a:extLst>
          </p:cNvPr>
          <p:cNvSpPr txBox="1"/>
          <p:nvPr/>
        </p:nvSpPr>
        <p:spPr bwMode="gray">
          <a:xfrm>
            <a:off x="573554" y="1787970"/>
            <a:ext cx="3158172" cy="353943"/>
          </a:xfrm>
          <a:prstGeom prst="rect">
            <a:avLst/>
          </a:prstGeom>
          <a:noFill/>
        </p:spPr>
        <p:txBody>
          <a:bodyPr wrap="square" lIns="0" tIns="0" rIns="0" bIns="0" rtlCol="0">
            <a:spAutoFit/>
          </a:bodyPr>
          <a:lstStyle/>
          <a:p>
            <a:pPr>
              <a:spcBef>
                <a:spcPts val="300"/>
              </a:spcBef>
            </a:pPr>
            <a:r>
              <a:rPr lang="es-PE" sz="2300" b="1" dirty="0">
                <a:latin typeface="Corbel" panose="020B0503020204020204" pitchFamily="34" charset="0"/>
                <a:cs typeface="Arial" pitchFamily="34" charset="0"/>
              </a:rPr>
              <a:t>Aprobación total (28%)</a:t>
            </a:r>
          </a:p>
        </p:txBody>
      </p:sp>
      <p:sp>
        <p:nvSpPr>
          <p:cNvPr id="16" name="Rectángulo 15"/>
          <p:cNvSpPr/>
          <p:nvPr/>
        </p:nvSpPr>
        <p:spPr>
          <a:xfrm>
            <a:off x="450321" y="1067680"/>
            <a:ext cx="8054510" cy="338554"/>
          </a:xfrm>
          <a:prstGeom prst="rect">
            <a:avLst/>
          </a:prstGeom>
        </p:spPr>
        <p:txBody>
          <a:bodyPr wrap="square">
            <a:spAutoFit/>
          </a:bodyPr>
          <a:lstStyle/>
          <a:p>
            <a:pPr>
              <a:defRPr/>
            </a:pPr>
            <a:r>
              <a:rPr lang="es-ES" sz="1600" dirty="0">
                <a:solidFill>
                  <a:srgbClr val="000000"/>
                </a:solidFill>
                <a:latin typeface="Corbel" panose="020B0503020204020204" pitchFamily="34" charset="0"/>
              </a:rPr>
              <a:t>¿Usted aprueba o desaprueba la forma como Pedro Castillo está conduciendo su gobierno? </a:t>
            </a:r>
            <a:endParaRPr lang="es-PE" sz="1400" i="1" dirty="0">
              <a:solidFill>
                <a:srgbClr val="000000"/>
              </a:solidFill>
              <a:latin typeface="Corbel" panose="020B0503020204020204" pitchFamily="34" charset="0"/>
            </a:endParaRPr>
          </a:p>
        </p:txBody>
      </p:sp>
      <p:pic>
        <p:nvPicPr>
          <p:cNvPr id="20" name="Picture 2" descr="Juramentación de Pedro Castillo EN VIVO HOY | La República"/>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21878" y="1406234"/>
            <a:ext cx="1692105" cy="994112"/>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73139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gray">
          <a:solidFill>
            <a:schemeClr val="accent2">
              <a:lumMod val="75000"/>
            </a:schemeClr>
          </a:solidFill>
        </p:spPr>
        <p:txBody>
          <a:bodyPr/>
          <a:lstStyle/>
          <a:p>
            <a:r>
              <a:rPr lang="es-ES" sz="4400" dirty="0">
                <a:latin typeface="Corbel" panose="020B0503020204020204" pitchFamily="34" charset="0"/>
              </a:rPr>
              <a:t>Imagen de Pedro Castillo</a:t>
            </a:r>
            <a:endParaRPr lang="en-US" sz="4400" dirty="0">
              <a:latin typeface="Corbel" panose="020B0503020204020204" pitchFamily="34" charset="0"/>
            </a:endParaRPr>
          </a:p>
        </p:txBody>
      </p:sp>
      <p:sp>
        <p:nvSpPr>
          <p:cNvPr id="3" name="Rectángulo 2"/>
          <p:cNvSpPr/>
          <p:nvPr/>
        </p:nvSpPr>
        <p:spPr bwMode="gray">
          <a:xfrm>
            <a:off x="6568746" y="6314551"/>
            <a:ext cx="5366327" cy="401782"/>
          </a:xfrm>
          <a:prstGeom prst="rect">
            <a:avLst/>
          </a:prstGeom>
          <a:solidFill>
            <a:schemeClr val="bg1"/>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indent="0" algn="ctr">
              <a:spcBef>
                <a:spcPts val="300"/>
              </a:spcBef>
              <a:buFont typeface="Courier New" pitchFamily="49" charset="0"/>
              <a:buNone/>
            </a:pPr>
            <a:endParaRPr lang="es-PE" sz="1600" dirty="0">
              <a:solidFill>
                <a:schemeClr val="tx1"/>
              </a:solidFill>
              <a:latin typeface="Arial" pitchFamily="34" charset="0"/>
              <a:cs typeface="Arial" pitchFamily="34" charset="0"/>
            </a:endParaRPr>
          </a:p>
        </p:txBody>
      </p:sp>
    </p:spTree>
    <p:extLst>
      <p:ext uri="{BB962C8B-B14F-4D97-AF65-F5344CB8AC3E}">
        <p14:creationId xmlns:p14="http://schemas.microsoft.com/office/powerpoint/2010/main" val="12603303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0"/>
          <p:cNvSpPr txBox="1">
            <a:spLocks/>
          </p:cNvSpPr>
          <p:nvPr/>
        </p:nvSpPr>
        <p:spPr>
          <a:xfrm>
            <a:off x="411211" y="384332"/>
            <a:ext cx="8787380" cy="1123083"/>
          </a:xfrm>
          <a:prstGeom prst="rect">
            <a:avLst/>
          </a:prstGeom>
        </p:spPr>
        <p:txBody>
          <a:bodyPr/>
          <a:lstStyle>
            <a:lvl1pPr algn="l" defTabSz="1219170" rtl="0" eaLnBrk="1" latinLnBrk="0" hangingPunct="1">
              <a:spcBef>
                <a:spcPct val="0"/>
              </a:spcBef>
              <a:buNone/>
              <a:defRPr sz="2400" kern="1200">
                <a:solidFill>
                  <a:schemeClr val="tx1"/>
                </a:solidFill>
                <a:latin typeface="Arial" pitchFamily="34" charset="0"/>
                <a:ea typeface="+mj-ea"/>
                <a:cs typeface="+mj-cs"/>
              </a:defRPr>
            </a:lvl1pPr>
          </a:lstStyle>
          <a:p>
            <a:r>
              <a:rPr lang="es-PE" dirty="0">
                <a:latin typeface="Corbel" panose="020B0503020204020204" pitchFamily="34" charset="0"/>
              </a:rPr>
              <a:t>Imagen de </a:t>
            </a:r>
            <a:r>
              <a:rPr lang="es-PE" dirty="0" smtClean="0">
                <a:latin typeface="Corbel" panose="020B0503020204020204" pitchFamily="34" charset="0"/>
              </a:rPr>
              <a:t>presidente Pedro Castillo - </a:t>
            </a:r>
            <a:r>
              <a:rPr lang="es-PE" dirty="0" smtClean="0">
                <a:latin typeface="Corbel" panose="020B0503020204020204" pitchFamily="34" charset="0"/>
              </a:rPr>
              <a:t>comparativo </a:t>
            </a:r>
            <a:r>
              <a:rPr lang="es-PE" dirty="0" smtClean="0">
                <a:latin typeface="Corbel" panose="020B0503020204020204" pitchFamily="34" charset="0"/>
              </a:rPr>
              <a:t>set.2021-dic.2021</a:t>
            </a:r>
            <a:endParaRPr lang="es-PE" dirty="0">
              <a:latin typeface="Corbel" panose="020B0503020204020204" pitchFamily="34" charset="0"/>
            </a:endParaRPr>
          </a:p>
          <a:p>
            <a:r>
              <a:rPr lang="es-PE" sz="1800" dirty="0">
                <a:latin typeface="Corbel" panose="020B0503020204020204" pitchFamily="34" charset="0"/>
              </a:rPr>
              <a:t>Prima una imagen negativa, </a:t>
            </a:r>
            <a:r>
              <a:rPr lang="es-PE" sz="1800" dirty="0" smtClean="0">
                <a:latin typeface="Corbel" panose="020B0503020204020204" pitchFamily="34" charset="0"/>
              </a:rPr>
              <a:t>la cual se ha incrementado en los últimos 3 meses. Solo un 33% considera que le da mucha o algo de confianza.</a:t>
            </a:r>
            <a:endParaRPr lang="es-PE" sz="1800" dirty="0">
              <a:latin typeface="Corbel" panose="020B0503020204020204" pitchFamily="34" charset="0"/>
            </a:endParaRPr>
          </a:p>
        </p:txBody>
      </p:sp>
      <p:sp>
        <p:nvSpPr>
          <p:cNvPr id="9" name="Rectángulo 8">
            <a:extLst>
              <a:ext uri="{FF2B5EF4-FFF2-40B4-BE49-F238E27FC236}">
                <a16:creationId xmlns:a16="http://schemas.microsoft.com/office/drawing/2014/main" id="{579AF4D7-F9D1-4F07-A220-F2083CD401C7}"/>
              </a:ext>
            </a:extLst>
          </p:cNvPr>
          <p:cNvSpPr/>
          <p:nvPr/>
        </p:nvSpPr>
        <p:spPr>
          <a:xfrm>
            <a:off x="411211" y="1507415"/>
            <a:ext cx="6576744" cy="338554"/>
          </a:xfrm>
          <a:prstGeom prst="rect">
            <a:avLst/>
          </a:prstGeom>
        </p:spPr>
        <p:txBody>
          <a:bodyPr wrap="square">
            <a:spAutoFit/>
          </a:bodyPr>
          <a:lstStyle/>
          <a:p>
            <a:r>
              <a:rPr lang="es-ES" sz="1600" dirty="0">
                <a:latin typeface="Corbel" panose="020B0503020204020204" pitchFamily="34" charset="0"/>
              </a:rPr>
              <a:t>¿Diría usted que el </a:t>
            </a:r>
            <a:r>
              <a:rPr lang="es-ES" sz="1600" dirty="0" smtClean="0">
                <a:latin typeface="Corbel" panose="020B0503020204020204" pitchFamily="34" charset="0"/>
              </a:rPr>
              <a:t>Presidente Pedro Castillo…? (</a:t>
            </a:r>
            <a:r>
              <a:rPr lang="es-ES" sz="1600" dirty="0">
                <a:latin typeface="Corbel" panose="020B0503020204020204" pitchFamily="34" charset="0"/>
              </a:rPr>
              <a:t>Pregunta asistida)</a:t>
            </a:r>
          </a:p>
        </p:txBody>
      </p:sp>
      <p:graphicFrame>
        <p:nvGraphicFramePr>
          <p:cNvPr id="31" name="Chart 3">
            <a:extLst>
              <a:ext uri="{FF2B5EF4-FFF2-40B4-BE49-F238E27FC236}">
                <a16:creationId xmlns:a16="http://schemas.microsoft.com/office/drawing/2014/main" id="{D0AE35E3-FFE7-4715-8710-D7D51616AEB5}"/>
              </a:ext>
            </a:extLst>
          </p:cNvPr>
          <p:cNvGraphicFramePr/>
          <p:nvPr>
            <p:extLst>
              <p:ext uri="{D42A27DB-BD31-4B8C-83A1-F6EECF244321}">
                <p14:modId xmlns:p14="http://schemas.microsoft.com/office/powerpoint/2010/main" val="1657837607"/>
              </p:ext>
            </p:extLst>
          </p:nvPr>
        </p:nvGraphicFramePr>
        <p:xfrm>
          <a:off x="949408" y="1845969"/>
          <a:ext cx="10293183" cy="4732253"/>
        </p:xfrm>
        <a:graphic>
          <a:graphicData uri="http://schemas.openxmlformats.org/drawingml/2006/chart">
            <c:chart xmlns:c="http://schemas.openxmlformats.org/drawingml/2006/chart" xmlns:r="http://schemas.openxmlformats.org/officeDocument/2006/relationships" r:id="rId3"/>
          </a:graphicData>
        </a:graphic>
      </p:graphicFrame>
      <p:sp>
        <p:nvSpPr>
          <p:cNvPr id="2" name="TextBox 1">
            <a:extLst>
              <a:ext uri="{FF2B5EF4-FFF2-40B4-BE49-F238E27FC236}">
                <a16:creationId xmlns:a16="http://schemas.microsoft.com/office/drawing/2014/main" id="{5A3EAA37-B997-4E39-B2AF-3BC61589698B}"/>
              </a:ext>
            </a:extLst>
          </p:cNvPr>
          <p:cNvSpPr txBox="1"/>
          <p:nvPr/>
        </p:nvSpPr>
        <p:spPr bwMode="gray">
          <a:xfrm>
            <a:off x="832514" y="2613330"/>
            <a:ext cx="2402005" cy="492443"/>
          </a:xfrm>
          <a:prstGeom prst="rect">
            <a:avLst/>
          </a:prstGeom>
          <a:noFill/>
        </p:spPr>
        <p:txBody>
          <a:bodyPr wrap="square" lIns="0" tIns="0" rIns="0" bIns="0" rtlCol="0">
            <a:spAutoFit/>
          </a:bodyPr>
          <a:lstStyle/>
          <a:p>
            <a:pPr>
              <a:spcBef>
                <a:spcPts val="300"/>
              </a:spcBef>
            </a:pPr>
            <a:r>
              <a:rPr lang="es-MX" sz="1600" dirty="0">
                <a:latin typeface="Corbel" panose="020B0503020204020204" pitchFamily="34" charset="0"/>
                <a:cs typeface="Arial" pitchFamily="34" charset="0"/>
              </a:rPr>
              <a:t>Se preocupa por los que menos tienen</a:t>
            </a:r>
            <a:endParaRPr lang="es-PE" sz="1600" dirty="0" err="1">
              <a:latin typeface="Corbel" panose="020B0503020204020204" pitchFamily="34" charset="0"/>
              <a:cs typeface="Arial" pitchFamily="34" charset="0"/>
            </a:endParaRPr>
          </a:p>
        </p:txBody>
      </p:sp>
      <p:cxnSp>
        <p:nvCxnSpPr>
          <p:cNvPr id="6" name="Straight Connector 5">
            <a:extLst>
              <a:ext uri="{FF2B5EF4-FFF2-40B4-BE49-F238E27FC236}">
                <a16:creationId xmlns:a16="http://schemas.microsoft.com/office/drawing/2014/main" id="{F6D11778-3C30-4A1E-829F-5EDD7B9E7AF7}"/>
              </a:ext>
            </a:extLst>
          </p:cNvPr>
          <p:cNvCxnSpPr/>
          <p:nvPr/>
        </p:nvCxnSpPr>
        <p:spPr>
          <a:xfrm flipH="1">
            <a:off x="791570" y="3429000"/>
            <a:ext cx="10451021" cy="0"/>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C0AF68FA-8519-4800-9DB5-E6D3F0A2C03A}"/>
              </a:ext>
            </a:extLst>
          </p:cNvPr>
          <p:cNvCxnSpPr/>
          <p:nvPr/>
        </p:nvCxnSpPr>
        <p:spPr>
          <a:xfrm flipH="1">
            <a:off x="791569" y="4359323"/>
            <a:ext cx="10451021" cy="0"/>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765A98B5-32B8-4B8E-A2E1-7B1FFDA15E78}"/>
              </a:ext>
            </a:extLst>
          </p:cNvPr>
          <p:cNvCxnSpPr/>
          <p:nvPr/>
        </p:nvCxnSpPr>
        <p:spPr>
          <a:xfrm flipH="1">
            <a:off x="791568" y="5398827"/>
            <a:ext cx="10451021" cy="0"/>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7D18B216-953A-40C2-89C7-4784304FEFCE}"/>
              </a:ext>
            </a:extLst>
          </p:cNvPr>
          <p:cNvSpPr/>
          <p:nvPr/>
        </p:nvSpPr>
        <p:spPr bwMode="gray">
          <a:xfrm>
            <a:off x="3575713" y="2503337"/>
            <a:ext cx="1310185" cy="25651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indent="0" algn="ctr">
              <a:spcBef>
                <a:spcPts val="300"/>
              </a:spcBef>
              <a:buFont typeface="Courier New" pitchFamily="49" charset="0"/>
              <a:buNone/>
            </a:pPr>
            <a:r>
              <a:rPr lang="es-MX" sz="1600" dirty="0">
                <a:solidFill>
                  <a:schemeClr val="tx1"/>
                </a:solidFill>
                <a:latin typeface="Corbel" panose="020B0503020204020204" pitchFamily="34" charset="0"/>
                <a:cs typeface="Arial" pitchFamily="34" charset="0"/>
              </a:rPr>
              <a:t>Set-21</a:t>
            </a:r>
            <a:endParaRPr lang="es-PE" sz="1600" dirty="0">
              <a:solidFill>
                <a:schemeClr val="tx1"/>
              </a:solidFill>
              <a:latin typeface="Corbel" panose="020B0503020204020204" pitchFamily="34" charset="0"/>
              <a:cs typeface="Arial" pitchFamily="34" charset="0"/>
            </a:endParaRPr>
          </a:p>
        </p:txBody>
      </p:sp>
      <p:sp>
        <p:nvSpPr>
          <p:cNvPr id="21" name="Rectangle 20">
            <a:extLst>
              <a:ext uri="{FF2B5EF4-FFF2-40B4-BE49-F238E27FC236}">
                <a16:creationId xmlns:a16="http://schemas.microsoft.com/office/drawing/2014/main" id="{89C11061-471E-42DA-9707-3A497E5CF5D2}"/>
              </a:ext>
            </a:extLst>
          </p:cNvPr>
          <p:cNvSpPr/>
          <p:nvPr/>
        </p:nvSpPr>
        <p:spPr bwMode="gray">
          <a:xfrm>
            <a:off x="3575713" y="2956509"/>
            <a:ext cx="1310185" cy="25651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indent="0" algn="ctr">
              <a:spcBef>
                <a:spcPts val="300"/>
              </a:spcBef>
              <a:buFont typeface="Courier New" pitchFamily="49" charset="0"/>
              <a:buNone/>
            </a:pPr>
            <a:r>
              <a:rPr lang="es-MX" sz="1600" dirty="0">
                <a:solidFill>
                  <a:schemeClr val="tx1"/>
                </a:solidFill>
                <a:latin typeface="Corbel" panose="020B0503020204020204" pitchFamily="34" charset="0"/>
                <a:cs typeface="Arial" pitchFamily="34" charset="0"/>
              </a:rPr>
              <a:t>Dic-21</a:t>
            </a:r>
            <a:endParaRPr lang="es-PE" sz="1600" dirty="0">
              <a:solidFill>
                <a:schemeClr val="tx1"/>
              </a:solidFill>
              <a:latin typeface="Corbel" panose="020B0503020204020204" pitchFamily="34" charset="0"/>
              <a:cs typeface="Arial" pitchFamily="34" charset="0"/>
            </a:endParaRPr>
          </a:p>
        </p:txBody>
      </p:sp>
      <p:sp>
        <p:nvSpPr>
          <p:cNvPr id="25" name="TextBox 24">
            <a:extLst>
              <a:ext uri="{FF2B5EF4-FFF2-40B4-BE49-F238E27FC236}">
                <a16:creationId xmlns:a16="http://schemas.microsoft.com/office/drawing/2014/main" id="{EF993C4B-5CE1-498E-BCBF-8171AC262C54}"/>
              </a:ext>
            </a:extLst>
          </p:cNvPr>
          <p:cNvSpPr txBox="1"/>
          <p:nvPr/>
        </p:nvSpPr>
        <p:spPr bwMode="gray">
          <a:xfrm>
            <a:off x="832514" y="3641511"/>
            <a:ext cx="2402005" cy="492443"/>
          </a:xfrm>
          <a:prstGeom prst="rect">
            <a:avLst/>
          </a:prstGeom>
          <a:noFill/>
        </p:spPr>
        <p:txBody>
          <a:bodyPr wrap="square" lIns="0" tIns="0" rIns="0" bIns="0" rtlCol="0">
            <a:spAutoFit/>
          </a:bodyPr>
          <a:lstStyle/>
          <a:p>
            <a:pPr>
              <a:spcBef>
                <a:spcPts val="300"/>
              </a:spcBef>
            </a:pPr>
            <a:r>
              <a:rPr lang="es-MX" sz="1600" dirty="0">
                <a:latin typeface="Corbel" panose="020B0503020204020204" pitchFamily="34" charset="0"/>
                <a:cs typeface="Arial" pitchFamily="34" charset="0"/>
              </a:rPr>
              <a:t>Representa a gente como usted</a:t>
            </a:r>
            <a:endParaRPr lang="es-PE" sz="1600" dirty="0" err="1">
              <a:latin typeface="Corbel" panose="020B0503020204020204" pitchFamily="34" charset="0"/>
              <a:cs typeface="Arial" pitchFamily="34" charset="0"/>
            </a:endParaRPr>
          </a:p>
        </p:txBody>
      </p:sp>
      <p:sp>
        <p:nvSpPr>
          <p:cNvPr id="26" name="Rectangle 25">
            <a:extLst>
              <a:ext uri="{FF2B5EF4-FFF2-40B4-BE49-F238E27FC236}">
                <a16:creationId xmlns:a16="http://schemas.microsoft.com/office/drawing/2014/main" id="{35D9F04F-FD72-4248-894C-DE3DAD18BF5F}"/>
              </a:ext>
            </a:extLst>
          </p:cNvPr>
          <p:cNvSpPr/>
          <p:nvPr/>
        </p:nvSpPr>
        <p:spPr bwMode="gray">
          <a:xfrm>
            <a:off x="3575713" y="3531518"/>
            <a:ext cx="1310185" cy="25651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indent="0" algn="ctr">
              <a:spcBef>
                <a:spcPts val="300"/>
              </a:spcBef>
              <a:buFont typeface="Courier New" pitchFamily="49" charset="0"/>
              <a:buNone/>
            </a:pPr>
            <a:r>
              <a:rPr lang="es-MX" sz="1600" dirty="0">
                <a:solidFill>
                  <a:schemeClr val="tx1"/>
                </a:solidFill>
                <a:latin typeface="Corbel" panose="020B0503020204020204" pitchFamily="34" charset="0"/>
                <a:cs typeface="Arial" pitchFamily="34" charset="0"/>
              </a:rPr>
              <a:t>Set-21</a:t>
            </a:r>
            <a:endParaRPr lang="es-PE" sz="1600" dirty="0">
              <a:solidFill>
                <a:schemeClr val="tx1"/>
              </a:solidFill>
              <a:latin typeface="Corbel" panose="020B0503020204020204" pitchFamily="34" charset="0"/>
              <a:cs typeface="Arial" pitchFamily="34" charset="0"/>
            </a:endParaRPr>
          </a:p>
        </p:txBody>
      </p:sp>
      <p:sp>
        <p:nvSpPr>
          <p:cNvPr id="27" name="Rectangle 26">
            <a:extLst>
              <a:ext uri="{FF2B5EF4-FFF2-40B4-BE49-F238E27FC236}">
                <a16:creationId xmlns:a16="http://schemas.microsoft.com/office/drawing/2014/main" id="{E15AF07A-1440-4305-B4D1-FF8A7615424E}"/>
              </a:ext>
            </a:extLst>
          </p:cNvPr>
          <p:cNvSpPr/>
          <p:nvPr/>
        </p:nvSpPr>
        <p:spPr bwMode="gray">
          <a:xfrm>
            <a:off x="3575713" y="3984690"/>
            <a:ext cx="1310185" cy="25651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indent="0" algn="ctr">
              <a:spcBef>
                <a:spcPts val="300"/>
              </a:spcBef>
              <a:buFont typeface="Courier New" pitchFamily="49" charset="0"/>
              <a:buNone/>
            </a:pPr>
            <a:r>
              <a:rPr lang="es-MX" sz="1600" dirty="0">
                <a:solidFill>
                  <a:schemeClr val="tx1"/>
                </a:solidFill>
                <a:latin typeface="Corbel" panose="020B0503020204020204" pitchFamily="34" charset="0"/>
                <a:cs typeface="Arial" pitchFamily="34" charset="0"/>
              </a:rPr>
              <a:t>Dic-21</a:t>
            </a:r>
            <a:endParaRPr lang="es-PE" sz="1600" dirty="0">
              <a:solidFill>
                <a:schemeClr val="tx1"/>
              </a:solidFill>
              <a:latin typeface="Corbel" panose="020B0503020204020204" pitchFamily="34" charset="0"/>
              <a:cs typeface="Arial" pitchFamily="34" charset="0"/>
            </a:endParaRPr>
          </a:p>
        </p:txBody>
      </p:sp>
      <p:sp>
        <p:nvSpPr>
          <p:cNvPr id="30" name="TextBox 29">
            <a:extLst>
              <a:ext uri="{FF2B5EF4-FFF2-40B4-BE49-F238E27FC236}">
                <a16:creationId xmlns:a16="http://schemas.microsoft.com/office/drawing/2014/main" id="{A77CAE49-D7D1-4F47-B927-B1B98ABABEFB}"/>
              </a:ext>
            </a:extLst>
          </p:cNvPr>
          <p:cNvSpPr txBox="1"/>
          <p:nvPr/>
        </p:nvSpPr>
        <p:spPr bwMode="gray">
          <a:xfrm>
            <a:off x="832514" y="4628486"/>
            <a:ext cx="2402005" cy="492443"/>
          </a:xfrm>
          <a:prstGeom prst="rect">
            <a:avLst/>
          </a:prstGeom>
          <a:noFill/>
        </p:spPr>
        <p:txBody>
          <a:bodyPr wrap="square" lIns="0" tIns="0" rIns="0" bIns="0" rtlCol="0">
            <a:spAutoFit/>
          </a:bodyPr>
          <a:lstStyle/>
          <a:p>
            <a:pPr>
              <a:spcBef>
                <a:spcPts val="300"/>
              </a:spcBef>
            </a:pPr>
            <a:r>
              <a:rPr lang="es-MX" sz="1600" dirty="0">
                <a:latin typeface="Corbel" panose="020B0503020204020204" pitchFamily="34" charset="0"/>
                <a:cs typeface="Arial" pitchFamily="34" charset="0"/>
              </a:rPr>
              <a:t>Tiene capacidad para gobernar</a:t>
            </a:r>
            <a:endParaRPr lang="es-PE" sz="1600" dirty="0" err="1">
              <a:latin typeface="Corbel" panose="020B0503020204020204" pitchFamily="34" charset="0"/>
              <a:cs typeface="Arial" pitchFamily="34" charset="0"/>
            </a:endParaRPr>
          </a:p>
        </p:txBody>
      </p:sp>
      <p:sp>
        <p:nvSpPr>
          <p:cNvPr id="32" name="Rectangle 31">
            <a:extLst>
              <a:ext uri="{FF2B5EF4-FFF2-40B4-BE49-F238E27FC236}">
                <a16:creationId xmlns:a16="http://schemas.microsoft.com/office/drawing/2014/main" id="{B6959DA1-C49A-401C-AFAA-9EDB8689800A}"/>
              </a:ext>
            </a:extLst>
          </p:cNvPr>
          <p:cNvSpPr/>
          <p:nvPr/>
        </p:nvSpPr>
        <p:spPr bwMode="gray">
          <a:xfrm>
            <a:off x="3575713" y="4518493"/>
            <a:ext cx="1310185" cy="25651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indent="0" algn="ctr">
              <a:spcBef>
                <a:spcPts val="300"/>
              </a:spcBef>
              <a:buFont typeface="Courier New" pitchFamily="49" charset="0"/>
              <a:buNone/>
            </a:pPr>
            <a:r>
              <a:rPr lang="es-MX" sz="1600" dirty="0">
                <a:solidFill>
                  <a:schemeClr val="tx1"/>
                </a:solidFill>
                <a:latin typeface="Corbel" panose="020B0503020204020204" pitchFamily="34" charset="0"/>
                <a:cs typeface="Arial" pitchFamily="34" charset="0"/>
              </a:rPr>
              <a:t>Set-21</a:t>
            </a:r>
            <a:endParaRPr lang="es-PE" sz="1600" dirty="0">
              <a:solidFill>
                <a:schemeClr val="tx1"/>
              </a:solidFill>
              <a:latin typeface="Corbel" panose="020B0503020204020204" pitchFamily="34" charset="0"/>
              <a:cs typeface="Arial" pitchFamily="34" charset="0"/>
            </a:endParaRPr>
          </a:p>
        </p:txBody>
      </p:sp>
      <p:sp>
        <p:nvSpPr>
          <p:cNvPr id="33" name="Rectangle 32">
            <a:extLst>
              <a:ext uri="{FF2B5EF4-FFF2-40B4-BE49-F238E27FC236}">
                <a16:creationId xmlns:a16="http://schemas.microsoft.com/office/drawing/2014/main" id="{A1C11F1A-1F5F-4405-BCFF-5EAAA6D8C94E}"/>
              </a:ext>
            </a:extLst>
          </p:cNvPr>
          <p:cNvSpPr/>
          <p:nvPr/>
        </p:nvSpPr>
        <p:spPr bwMode="gray">
          <a:xfrm>
            <a:off x="3575713" y="4971665"/>
            <a:ext cx="1310185" cy="25651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indent="0" algn="ctr">
              <a:spcBef>
                <a:spcPts val="300"/>
              </a:spcBef>
              <a:buFont typeface="Courier New" pitchFamily="49" charset="0"/>
              <a:buNone/>
            </a:pPr>
            <a:r>
              <a:rPr lang="es-MX" sz="1600" dirty="0">
                <a:solidFill>
                  <a:schemeClr val="tx1"/>
                </a:solidFill>
                <a:latin typeface="Corbel" panose="020B0503020204020204" pitchFamily="34" charset="0"/>
                <a:cs typeface="Arial" pitchFamily="34" charset="0"/>
              </a:rPr>
              <a:t>Dic-21</a:t>
            </a:r>
            <a:endParaRPr lang="es-PE" sz="1600" dirty="0">
              <a:solidFill>
                <a:schemeClr val="tx1"/>
              </a:solidFill>
              <a:latin typeface="Corbel" panose="020B0503020204020204" pitchFamily="34" charset="0"/>
              <a:cs typeface="Arial" pitchFamily="34" charset="0"/>
            </a:endParaRPr>
          </a:p>
        </p:txBody>
      </p:sp>
      <p:sp>
        <p:nvSpPr>
          <p:cNvPr id="37" name="TextBox 36">
            <a:extLst>
              <a:ext uri="{FF2B5EF4-FFF2-40B4-BE49-F238E27FC236}">
                <a16:creationId xmlns:a16="http://schemas.microsoft.com/office/drawing/2014/main" id="{B500B5B1-9600-4F98-98FF-D0B18FFF686E}"/>
              </a:ext>
            </a:extLst>
          </p:cNvPr>
          <p:cNvSpPr txBox="1"/>
          <p:nvPr/>
        </p:nvSpPr>
        <p:spPr bwMode="gray">
          <a:xfrm>
            <a:off x="832514" y="5809486"/>
            <a:ext cx="2402005" cy="246221"/>
          </a:xfrm>
          <a:prstGeom prst="rect">
            <a:avLst/>
          </a:prstGeom>
          <a:noFill/>
        </p:spPr>
        <p:txBody>
          <a:bodyPr wrap="square" lIns="0" tIns="0" rIns="0" bIns="0" rtlCol="0">
            <a:spAutoFit/>
          </a:bodyPr>
          <a:lstStyle/>
          <a:p>
            <a:pPr>
              <a:spcBef>
                <a:spcPts val="300"/>
              </a:spcBef>
            </a:pPr>
            <a:r>
              <a:rPr lang="es-MX" sz="1600" dirty="0">
                <a:latin typeface="Corbel" panose="020B0503020204020204" pitchFamily="34" charset="0"/>
                <a:cs typeface="Arial" pitchFamily="34" charset="0"/>
              </a:rPr>
              <a:t>Le inspira confianza</a:t>
            </a:r>
            <a:endParaRPr lang="es-PE" sz="1600" dirty="0" err="1">
              <a:latin typeface="Corbel" panose="020B0503020204020204" pitchFamily="34" charset="0"/>
              <a:cs typeface="Arial" pitchFamily="34" charset="0"/>
            </a:endParaRPr>
          </a:p>
        </p:txBody>
      </p:sp>
      <p:sp>
        <p:nvSpPr>
          <p:cNvPr id="38" name="Rectangle 37">
            <a:extLst>
              <a:ext uri="{FF2B5EF4-FFF2-40B4-BE49-F238E27FC236}">
                <a16:creationId xmlns:a16="http://schemas.microsoft.com/office/drawing/2014/main" id="{56A22669-83E9-433D-A14C-F895332B3A31}"/>
              </a:ext>
            </a:extLst>
          </p:cNvPr>
          <p:cNvSpPr/>
          <p:nvPr/>
        </p:nvSpPr>
        <p:spPr bwMode="gray">
          <a:xfrm>
            <a:off x="3575713" y="5590309"/>
            <a:ext cx="1310185" cy="25651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indent="0" algn="ctr">
              <a:spcBef>
                <a:spcPts val="300"/>
              </a:spcBef>
              <a:buFont typeface="Courier New" pitchFamily="49" charset="0"/>
              <a:buNone/>
            </a:pPr>
            <a:r>
              <a:rPr lang="es-MX" sz="1600" dirty="0">
                <a:solidFill>
                  <a:schemeClr val="tx1"/>
                </a:solidFill>
                <a:latin typeface="Corbel" panose="020B0503020204020204" pitchFamily="34" charset="0"/>
                <a:cs typeface="Arial" pitchFamily="34" charset="0"/>
              </a:rPr>
              <a:t>Set-21</a:t>
            </a:r>
            <a:endParaRPr lang="es-PE" sz="1600" dirty="0">
              <a:solidFill>
                <a:schemeClr val="tx1"/>
              </a:solidFill>
              <a:latin typeface="Corbel" panose="020B0503020204020204" pitchFamily="34" charset="0"/>
              <a:cs typeface="Arial" pitchFamily="34" charset="0"/>
            </a:endParaRPr>
          </a:p>
        </p:txBody>
      </p:sp>
      <p:sp>
        <p:nvSpPr>
          <p:cNvPr id="39" name="Rectangle 38">
            <a:extLst>
              <a:ext uri="{FF2B5EF4-FFF2-40B4-BE49-F238E27FC236}">
                <a16:creationId xmlns:a16="http://schemas.microsoft.com/office/drawing/2014/main" id="{9190D301-B60B-4EE8-B907-ED5B7921006B}"/>
              </a:ext>
            </a:extLst>
          </p:cNvPr>
          <p:cNvSpPr/>
          <p:nvPr/>
        </p:nvSpPr>
        <p:spPr bwMode="gray">
          <a:xfrm>
            <a:off x="3575713" y="6043481"/>
            <a:ext cx="1310185" cy="25651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indent="0" algn="ctr">
              <a:spcBef>
                <a:spcPts val="300"/>
              </a:spcBef>
              <a:buFont typeface="Courier New" pitchFamily="49" charset="0"/>
              <a:buNone/>
            </a:pPr>
            <a:r>
              <a:rPr lang="es-MX" sz="1600" dirty="0">
                <a:solidFill>
                  <a:schemeClr val="tx1"/>
                </a:solidFill>
                <a:latin typeface="Corbel" panose="020B0503020204020204" pitchFamily="34" charset="0"/>
                <a:cs typeface="Arial" pitchFamily="34" charset="0"/>
              </a:rPr>
              <a:t>Dic-21</a:t>
            </a:r>
            <a:endParaRPr lang="es-PE" sz="1600" dirty="0">
              <a:solidFill>
                <a:schemeClr val="tx1"/>
              </a:solidFill>
              <a:latin typeface="Corbel" panose="020B0503020204020204" pitchFamily="34" charset="0"/>
              <a:cs typeface="Arial" pitchFamily="34" charset="0"/>
            </a:endParaRPr>
          </a:p>
        </p:txBody>
      </p:sp>
      <p:sp>
        <p:nvSpPr>
          <p:cNvPr id="20" name="Rectángulo 19">
            <a:extLst>
              <a:ext uri="{FF2B5EF4-FFF2-40B4-BE49-F238E27FC236}">
                <a16:creationId xmlns:a16="http://schemas.microsoft.com/office/drawing/2014/main" id="{1C1A0BCD-A2DD-4CB1-8251-0598640D4F8D}"/>
              </a:ext>
            </a:extLst>
          </p:cNvPr>
          <p:cNvSpPr/>
          <p:nvPr/>
        </p:nvSpPr>
        <p:spPr>
          <a:xfrm>
            <a:off x="7109137" y="6624078"/>
            <a:ext cx="4868751" cy="261610"/>
          </a:xfrm>
          <a:prstGeom prst="rect">
            <a:avLst/>
          </a:prstGeom>
        </p:spPr>
        <p:txBody>
          <a:bodyPr wrap="square">
            <a:spAutoFit/>
          </a:bodyPr>
          <a:lstStyle/>
          <a:p>
            <a:r>
              <a:rPr lang="es-ES" sz="1100" dirty="0">
                <a:solidFill>
                  <a:schemeClr val="bg2">
                    <a:lumMod val="50000"/>
                  </a:schemeClr>
                </a:solidFill>
                <a:latin typeface="Corbel" panose="020B0503020204020204" pitchFamily="34" charset="0"/>
              </a:rPr>
              <a:t> </a:t>
            </a:r>
            <a:r>
              <a:rPr lang="es-ES" sz="1100" dirty="0" smtClean="0">
                <a:solidFill>
                  <a:schemeClr val="bg2">
                    <a:lumMod val="50000"/>
                  </a:schemeClr>
                </a:solidFill>
                <a:latin typeface="Corbel" panose="020B0503020204020204" pitchFamily="34" charset="0"/>
              </a:rPr>
              <a:t>La suma de los porcentajes podría no sumar 100% por efecto de redondeo</a:t>
            </a:r>
            <a:endParaRPr lang="es-PE" sz="1100" dirty="0">
              <a:solidFill>
                <a:schemeClr val="bg2">
                  <a:lumMod val="50000"/>
                </a:schemeClr>
              </a:solidFill>
            </a:endParaRPr>
          </a:p>
        </p:txBody>
      </p:sp>
    </p:spTree>
    <p:extLst>
      <p:ext uri="{BB962C8B-B14F-4D97-AF65-F5344CB8AC3E}">
        <p14:creationId xmlns:p14="http://schemas.microsoft.com/office/powerpoint/2010/main" val="19403044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 name="11 Gráfico">
            <a:extLst>
              <a:ext uri="{FF2B5EF4-FFF2-40B4-BE49-F238E27FC236}">
                <a16:creationId xmlns:a16="http://schemas.microsoft.com/office/drawing/2014/main" id="{F42F70DD-ADD4-4BDF-ABF2-BDBEA1850DFD}"/>
              </a:ext>
            </a:extLst>
          </p:cNvPr>
          <p:cNvGraphicFramePr/>
          <p:nvPr>
            <p:extLst>
              <p:ext uri="{D42A27DB-BD31-4B8C-83A1-F6EECF244321}">
                <p14:modId xmlns:p14="http://schemas.microsoft.com/office/powerpoint/2010/main" val="2784567020"/>
              </p:ext>
            </p:extLst>
          </p:nvPr>
        </p:nvGraphicFramePr>
        <p:xfrm>
          <a:off x="697831" y="1470387"/>
          <a:ext cx="11247204" cy="2631377"/>
        </p:xfrm>
        <a:graphic>
          <a:graphicData uri="http://schemas.openxmlformats.org/drawingml/2006/chart">
            <c:chart xmlns:c="http://schemas.openxmlformats.org/drawingml/2006/chart" xmlns:r="http://schemas.openxmlformats.org/officeDocument/2006/relationships" r:id="rId3"/>
          </a:graphicData>
        </a:graphic>
      </p:graphicFrame>
      <p:sp>
        <p:nvSpPr>
          <p:cNvPr id="4" name="Título 10"/>
          <p:cNvSpPr txBox="1">
            <a:spLocks/>
          </p:cNvSpPr>
          <p:nvPr/>
        </p:nvSpPr>
        <p:spPr>
          <a:xfrm>
            <a:off x="485352" y="240449"/>
            <a:ext cx="7826627" cy="694472"/>
          </a:xfrm>
          <a:prstGeom prst="rect">
            <a:avLst/>
          </a:prstGeom>
        </p:spPr>
        <p:txBody>
          <a:bodyPr/>
          <a:lstStyle>
            <a:lvl1pPr algn="l" defTabSz="1219170" rtl="0" eaLnBrk="1" latinLnBrk="0" hangingPunct="1">
              <a:spcBef>
                <a:spcPct val="0"/>
              </a:spcBef>
              <a:buNone/>
              <a:defRPr sz="2400" kern="1200">
                <a:solidFill>
                  <a:schemeClr val="tx1"/>
                </a:solidFill>
                <a:latin typeface="Arial" pitchFamily="34" charset="0"/>
                <a:ea typeface="+mj-ea"/>
                <a:cs typeface="+mj-cs"/>
              </a:defRPr>
            </a:lvl1pPr>
          </a:lstStyle>
          <a:p>
            <a:r>
              <a:rPr lang="es-PE" dirty="0">
                <a:latin typeface="Corbel" panose="020B0503020204020204" pitchFamily="34" charset="0"/>
              </a:rPr>
              <a:t>Imagen de Pedro Castillo- Comparación con septiembre 2021</a:t>
            </a:r>
          </a:p>
          <a:p>
            <a:r>
              <a:rPr lang="es-PE" sz="1800" dirty="0">
                <a:latin typeface="Corbel" panose="020B0503020204020204" pitchFamily="34" charset="0"/>
              </a:rPr>
              <a:t>Aumentan las percepciones negativas en todos los atributos evaluados.</a:t>
            </a:r>
          </a:p>
        </p:txBody>
      </p:sp>
      <p:sp>
        <p:nvSpPr>
          <p:cNvPr id="9" name="Rectángulo 8">
            <a:extLst>
              <a:ext uri="{FF2B5EF4-FFF2-40B4-BE49-F238E27FC236}">
                <a16:creationId xmlns:a16="http://schemas.microsoft.com/office/drawing/2014/main" id="{579AF4D7-F9D1-4F07-A220-F2083CD401C7}"/>
              </a:ext>
            </a:extLst>
          </p:cNvPr>
          <p:cNvSpPr/>
          <p:nvPr/>
        </p:nvSpPr>
        <p:spPr>
          <a:xfrm>
            <a:off x="485352" y="1111411"/>
            <a:ext cx="6576744" cy="338554"/>
          </a:xfrm>
          <a:prstGeom prst="rect">
            <a:avLst/>
          </a:prstGeom>
        </p:spPr>
        <p:txBody>
          <a:bodyPr wrap="square">
            <a:spAutoFit/>
          </a:bodyPr>
          <a:lstStyle/>
          <a:p>
            <a:r>
              <a:rPr lang="es-ES" sz="1600" dirty="0">
                <a:latin typeface="Corbel" panose="020B0503020204020204" pitchFamily="34" charset="0"/>
              </a:rPr>
              <a:t>¿Diría usted que el </a:t>
            </a:r>
            <a:r>
              <a:rPr lang="es-ES" sz="1600" dirty="0" smtClean="0">
                <a:latin typeface="Corbel" panose="020B0503020204020204" pitchFamily="34" charset="0"/>
              </a:rPr>
              <a:t>Presidente Pedro Castillo…?* </a:t>
            </a:r>
            <a:r>
              <a:rPr lang="es-ES" sz="1600" dirty="0">
                <a:latin typeface="Corbel" panose="020B0503020204020204" pitchFamily="34" charset="0"/>
              </a:rPr>
              <a:t>(Pregunta asistida)</a:t>
            </a:r>
          </a:p>
        </p:txBody>
      </p:sp>
      <p:graphicFrame>
        <p:nvGraphicFramePr>
          <p:cNvPr id="18" name="11 Gráfico">
            <a:extLst>
              <a:ext uri="{FF2B5EF4-FFF2-40B4-BE49-F238E27FC236}">
                <a16:creationId xmlns:a16="http://schemas.microsoft.com/office/drawing/2014/main" id="{F42F70DD-ADD4-4BDF-ABF2-BDBEA1850DFD}"/>
              </a:ext>
            </a:extLst>
          </p:cNvPr>
          <p:cNvGraphicFramePr/>
          <p:nvPr>
            <p:extLst>
              <p:ext uri="{D42A27DB-BD31-4B8C-83A1-F6EECF244321}">
                <p14:modId xmlns:p14="http://schemas.microsoft.com/office/powerpoint/2010/main" val="830235810"/>
              </p:ext>
            </p:extLst>
          </p:nvPr>
        </p:nvGraphicFramePr>
        <p:xfrm>
          <a:off x="675050" y="4269972"/>
          <a:ext cx="11269985" cy="2162055"/>
        </p:xfrm>
        <a:graphic>
          <a:graphicData uri="http://schemas.openxmlformats.org/drawingml/2006/chart">
            <c:chart xmlns:c="http://schemas.openxmlformats.org/drawingml/2006/chart" xmlns:r="http://schemas.openxmlformats.org/officeDocument/2006/relationships" r:id="rId4"/>
          </a:graphicData>
        </a:graphic>
      </p:graphicFrame>
      <p:sp>
        <p:nvSpPr>
          <p:cNvPr id="2" name="Rectángulo 1"/>
          <p:cNvSpPr/>
          <p:nvPr/>
        </p:nvSpPr>
        <p:spPr>
          <a:xfrm>
            <a:off x="81490" y="1781162"/>
            <a:ext cx="1395663" cy="584775"/>
          </a:xfrm>
          <a:prstGeom prst="rect">
            <a:avLst/>
          </a:prstGeom>
        </p:spPr>
        <p:txBody>
          <a:bodyPr wrap="square">
            <a:spAutoFit/>
          </a:bodyPr>
          <a:lstStyle/>
          <a:p>
            <a:pPr algn="ctr"/>
            <a:r>
              <a:rPr lang="es-ES" sz="1600" b="1" dirty="0">
                <a:latin typeface="Corbel" panose="020B0503020204020204" pitchFamily="34" charset="0"/>
              </a:rPr>
              <a:t>(% MUCHO + ALGO)</a:t>
            </a:r>
          </a:p>
        </p:txBody>
      </p:sp>
      <p:sp>
        <p:nvSpPr>
          <p:cNvPr id="19" name="Rectángulo 18"/>
          <p:cNvSpPr/>
          <p:nvPr/>
        </p:nvSpPr>
        <p:spPr>
          <a:xfrm>
            <a:off x="0" y="4526061"/>
            <a:ext cx="1395663" cy="584775"/>
          </a:xfrm>
          <a:prstGeom prst="rect">
            <a:avLst/>
          </a:prstGeom>
        </p:spPr>
        <p:txBody>
          <a:bodyPr wrap="square">
            <a:spAutoFit/>
          </a:bodyPr>
          <a:lstStyle/>
          <a:p>
            <a:pPr algn="ctr"/>
            <a:r>
              <a:rPr lang="es-ES" sz="1600" b="1" dirty="0">
                <a:latin typeface="Corbel" panose="020B0503020204020204" pitchFamily="34" charset="0"/>
              </a:rPr>
              <a:t>(% POCO + NADA)</a:t>
            </a:r>
          </a:p>
        </p:txBody>
      </p:sp>
      <p:cxnSp>
        <p:nvCxnSpPr>
          <p:cNvPr id="6" name="Conector recto de flecha 5"/>
          <p:cNvCxnSpPr/>
          <p:nvPr/>
        </p:nvCxnSpPr>
        <p:spPr>
          <a:xfrm>
            <a:off x="2103494" y="2365937"/>
            <a:ext cx="240631" cy="13308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Conector recto de flecha 21"/>
          <p:cNvCxnSpPr/>
          <p:nvPr/>
        </p:nvCxnSpPr>
        <p:spPr>
          <a:xfrm>
            <a:off x="4814767" y="2470033"/>
            <a:ext cx="240631" cy="13308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Conector recto de flecha 22"/>
          <p:cNvCxnSpPr/>
          <p:nvPr/>
        </p:nvCxnSpPr>
        <p:spPr>
          <a:xfrm>
            <a:off x="7695032" y="2488274"/>
            <a:ext cx="240631" cy="13308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Conector recto de flecha 23"/>
          <p:cNvCxnSpPr/>
          <p:nvPr/>
        </p:nvCxnSpPr>
        <p:spPr>
          <a:xfrm>
            <a:off x="10454981" y="2554817"/>
            <a:ext cx="240631" cy="13308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Conector recto 7"/>
          <p:cNvCxnSpPr/>
          <p:nvPr/>
        </p:nvCxnSpPr>
        <p:spPr>
          <a:xfrm>
            <a:off x="259394" y="4243196"/>
            <a:ext cx="11473162" cy="0"/>
          </a:xfrm>
          <a:prstGeom prst="line">
            <a:avLst/>
          </a:prstGeom>
          <a:ln>
            <a:solidFill>
              <a:srgbClr val="8E8581"/>
            </a:solidFill>
            <a:prstDash val="dash"/>
            <a:tailEnd type="none"/>
          </a:ln>
        </p:spPr>
        <p:style>
          <a:lnRef idx="1">
            <a:schemeClr val="accent1"/>
          </a:lnRef>
          <a:fillRef idx="0">
            <a:schemeClr val="accent1"/>
          </a:fillRef>
          <a:effectRef idx="0">
            <a:schemeClr val="accent1"/>
          </a:effectRef>
          <a:fontRef idx="minor">
            <a:schemeClr val="tx1"/>
          </a:fontRef>
        </p:style>
      </p:cxnSp>
      <p:sp>
        <p:nvSpPr>
          <p:cNvPr id="20" name="Rectángulo 19"/>
          <p:cNvSpPr/>
          <p:nvPr/>
        </p:nvSpPr>
        <p:spPr>
          <a:xfrm>
            <a:off x="9736018" y="6581001"/>
            <a:ext cx="1685077" cy="261610"/>
          </a:xfrm>
          <a:prstGeom prst="rect">
            <a:avLst/>
          </a:prstGeom>
        </p:spPr>
        <p:txBody>
          <a:bodyPr wrap="none">
            <a:spAutoFit/>
          </a:bodyPr>
          <a:lstStyle/>
          <a:p>
            <a:r>
              <a:rPr lang="es-ES" sz="1100" dirty="0">
                <a:solidFill>
                  <a:schemeClr val="bg1">
                    <a:lumMod val="50000"/>
                  </a:schemeClr>
                </a:solidFill>
                <a:latin typeface="Corbel" panose="020B0503020204020204" pitchFamily="34" charset="0"/>
              </a:rPr>
              <a:t>* No se muestra el NS/NP</a:t>
            </a:r>
            <a:endParaRPr lang="es-PE" sz="1100" dirty="0"/>
          </a:p>
        </p:txBody>
      </p:sp>
      <p:cxnSp>
        <p:nvCxnSpPr>
          <p:cNvPr id="30" name="Conector recto de flecha 29"/>
          <p:cNvCxnSpPr/>
          <p:nvPr/>
        </p:nvCxnSpPr>
        <p:spPr>
          <a:xfrm flipV="1">
            <a:off x="1980459" y="4892008"/>
            <a:ext cx="326661" cy="15465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Conector recto de flecha 31"/>
          <p:cNvCxnSpPr/>
          <p:nvPr/>
        </p:nvCxnSpPr>
        <p:spPr>
          <a:xfrm flipV="1">
            <a:off x="4696034" y="4764647"/>
            <a:ext cx="326661" cy="15465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Conector recto de flecha 32"/>
          <p:cNvCxnSpPr/>
          <p:nvPr/>
        </p:nvCxnSpPr>
        <p:spPr>
          <a:xfrm flipV="1">
            <a:off x="7488686" y="4741120"/>
            <a:ext cx="326661" cy="15465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Conector recto de flecha 33"/>
          <p:cNvCxnSpPr/>
          <p:nvPr/>
        </p:nvCxnSpPr>
        <p:spPr>
          <a:xfrm flipV="1">
            <a:off x="10248635" y="4628930"/>
            <a:ext cx="326661" cy="15465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042300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VCT-BODYINDENTATION" val="0;0;0;14.17323;14.09646;28.34646;28.26968;42.51968;42.44291;56.69291;42.44291;56.69291;42.44291;56.69291;42.44291;56.69291;42.44291;56.69291;"/>
  <p:tag name="VCT-BULLETVISIBILITY" val="G ********"/>
</p:tagLst>
</file>

<file path=ppt/tags/tag3.xml><?xml version="1.0" encoding="utf-8"?>
<p:tagLst xmlns:a="http://schemas.openxmlformats.org/drawingml/2006/main" xmlns:r="http://schemas.openxmlformats.org/officeDocument/2006/relationships" xmlns:p="http://schemas.openxmlformats.org/presentationml/2006/main">
  <p:tag name="STYLE" val="VCT_Marker"/>
  <p:tag name="DATE" val="12/08/2014 15:21:41"/>
  <p:tag name="VCT-TEMPLATE" val="GfK Group_16-9_redesign.potx"/>
  <p:tag name="VCTMASTER" val="GfK Group"/>
  <p:tag name="VCTORDER" val="1"/>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gfk">
  <a:themeElements>
    <a:clrScheme name="Paleta IEP">
      <a:dk1>
        <a:sysClr val="windowText" lastClr="000000"/>
      </a:dk1>
      <a:lt1>
        <a:sysClr val="window" lastClr="FFFFFF"/>
      </a:lt1>
      <a:dk2>
        <a:srgbClr val="44546A"/>
      </a:dk2>
      <a:lt2>
        <a:srgbClr val="E7E6E6"/>
      </a:lt2>
      <a:accent1>
        <a:srgbClr val="2599B8"/>
      </a:accent1>
      <a:accent2>
        <a:srgbClr val="8DB795"/>
      </a:accent2>
      <a:accent3>
        <a:srgbClr val="CCC4A3"/>
      </a:accent3>
      <a:accent4>
        <a:srgbClr val="8EA9A3"/>
      </a:accent4>
      <a:accent5>
        <a:srgbClr val="2B8041"/>
      </a:accent5>
      <a:accent6>
        <a:srgbClr val="938518"/>
      </a:accent6>
      <a:hlink>
        <a:srgbClr val="0563C1"/>
      </a:hlink>
      <a:folHlink>
        <a:srgbClr val="954F72"/>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bg1"/>
        </a:solidFill>
        <a:ln w="9525">
          <a:solidFill>
            <a:schemeClr val="tx1"/>
          </a:solid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marL="0" indent="0" algn="ctr">
          <a:spcBef>
            <a:spcPts val="300"/>
          </a:spcBef>
          <a:buFont typeface="Courier New" pitchFamily="49" charset="0"/>
          <a:buNone/>
          <a:defRPr sz="1600" dirty="0" smtClean="0">
            <a:solidFill>
              <a:schemeClr val="tx1"/>
            </a:solidFill>
            <a:latin typeface="Arial" pitchFamily="34" charset="0"/>
            <a:cs typeface="Arial" pitchFamily="34"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tailEnd type="none"/>
        </a:ln>
      </a:spPr>
      <a:bodyPr/>
      <a:lstStyle/>
      <a:style>
        <a:lnRef idx="1">
          <a:schemeClr val="accent1"/>
        </a:lnRef>
        <a:fillRef idx="0">
          <a:schemeClr val="accent1"/>
        </a:fillRef>
        <a:effectRef idx="0">
          <a:schemeClr val="accent1"/>
        </a:effectRef>
        <a:fontRef idx="minor">
          <a:schemeClr val="tx1"/>
        </a:fontRef>
      </a:style>
    </a:lnDef>
    <a:txDef>
      <a:spPr bwMode="gray">
        <a:noFill/>
      </a:spPr>
      <a:bodyPr wrap="square" lIns="0" tIns="0" rIns="0" bIns="0" rtlCol="0">
        <a:spAutoFit/>
      </a:bodyPr>
      <a:lstStyle>
        <a:defPPr>
          <a:spcBef>
            <a:spcPts val="300"/>
          </a:spcBef>
          <a:defRPr sz="1600" dirty="0" err="1" smtClean="0">
            <a:latin typeface="Arial" pitchFamily="34" charset="0"/>
            <a:cs typeface="Arial" pitchFamily="34" charset="0"/>
          </a:defRPr>
        </a:defPPr>
      </a:lstStyle>
    </a:txDef>
  </a:objectDefaults>
  <a:extraClrSchemeLst/>
  <a:custClrLst>
    <a:custClr name="dark yellow 100%">
      <a:srgbClr val="F0AB00"/>
    </a:custClr>
    <a:custClr name="light yellow 100%">
      <a:srgbClr val="F6D50F"/>
    </a:custClr>
    <a:custClr name="warm grey 100%">
      <a:srgbClr val="8E8581"/>
    </a:custClr>
    <a:custClr name="GfK orange">
      <a:srgbClr val="E55A00"/>
    </a:custClr>
    <a:custClr name="dark blue 100%">
      <a:srgbClr val="264283"/>
    </a:custClr>
    <a:custClr name="light blue 100%">
      <a:srgbClr val="007DC3"/>
    </a:custClr>
    <a:custClr name="dark green 100%">
      <a:srgbClr val="A2AD00"/>
    </a:custClr>
    <a:custClr name="light green 100%">
      <a:srgbClr val="C1BB00"/>
    </a:custClr>
    <a:custClr name="dark red 100%">
      <a:srgbClr val="9B1F23"/>
    </a:custClr>
    <a:custClr name="light red 100%">
      <a:srgbClr val="DC291E"/>
    </a:custClr>
    <a:custClr name="dark yellow 80%">
      <a:srgbClr val="FCC000"/>
    </a:custClr>
    <a:custClr name="light yellow 80%">
      <a:srgbClr val="FFDD44"/>
    </a:custClr>
    <a:custClr name="warm grey 80%">
      <a:srgbClr val="A79D98"/>
    </a:custClr>
    <a:custClr>
      <a:srgbClr val="FFFFFF"/>
    </a:custClr>
    <a:custClr name="dark blue 80%">
      <a:srgbClr val="405B9B"/>
    </a:custClr>
    <a:custClr name="light blue 80%">
      <a:srgbClr val="389DD7"/>
    </a:custClr>
    <a:custClr name="dark green 80%">
      <a:srgbClr val="B4BE46"/>
    </a:custClr>
    <a:custClr name="light green 80%">
      <a:srgbClr val="D7CF42"/>
    </a:custClr>
    <a:custClr name="dark red 80%">
      <a:srgbClr val="C34A3A"/>
    </a:custClr>
    <a:custClr name="light red 80%">
      <a:srgbClr val="E94F35"/>
    </a:custClr>
    <a:custClr name="dark yellow 60%">
      <a:srgbClr val="FED07A"/>
    </a:custClr>
    <a:custClr name="light yellow 60%">
      <a:srgbClr val="FFE67F"/>
    </a:custClr>
    <a:custClr name="warm grey 60%">
      <a:srgbClr val="BCB4B0"/>
    </a:custClr>
    <a:custClr>
      <a:srgbClr val="FFFFFF"/>
    </a:custClr>
    <a:custClr name="dark blue 60%">
      <a:srgbClr val="6E7EB3"/>
    </a:custClr>
    <a:custClr name="light blue 60%">
      <a:srgbClr val="7DB4E2"/>
    </a:custClr>
    <a:custClr name="dark green 60%">
      <a:srgbClr val="C6CE79"/>
    </a:custClr>
    <a:custClr name="light green 60%">
      <a:srgbClr val="E2DA7A"/>
    </a:custClr>
    <a:custClr name="dark red 60%">
      <a:srgbClr val="D27863"/>
    </a:custClr>
    <a:custClr name="light red 60%">
      <a:srgbClr val="F08262"/>
    </a:custClr>
    <a:custClr name="dark yellow 40%">
      <a:srgbClr val="FFE0A9"/>
    </a:custClr>
    <a:custClr name="light yellow 40%">
      <a:srgbClr val="FFEEAF"/>
    </a:custClr>
    <a:custClr name="warm grey 40%">
      <a:srgbClr val="D2CBC9"/>
    </a:custClr>
    <a:custClr>
      <a:srgbClr val="FFFFFF"/>
    </a:custClr>
    <a:custClr name="dark blue 40%">
      <a:srgbClr val="9EA5CD"/>
    </a:custClr>
    <a:custClr name="light blue 40%">
      <a:srgbClr val="ADCDED"/>
    </a:custClr>
    <a:custClr name="dark green 40%">
      <a:srgbClr val="D8DEA8"/>
    </a:custClr>
    <a:custClr name="light green 40%">
      <a:srgbClr val="ECE6AA"/>
    </a:custClr>
    <a:custClr name="dark red 40%">
      <a:srgbClr val="E1A693"/>
    </a:custClr>
    <a:custClr name="light red 40%">
      <a:srgbClr val="F6AF95"/>
    </a:custClr>
  </a:custClrLst>
  <a:extLst>
    <a:ext uri="{05A4C25C-085E-4340-85A3-A5531E510DB2}">
      <thm15:themeFamily xmlns:thm15="http://schemas.microsoft.com/office/thememl/2012/main" name="Modelo de informe - IEP La República.potx" id="{1756A772-1D41-4C50-A678-2C0002506D05}" vid="{9A097EAD-4E10-4B9E-B72B-9A473CEC7379}"/>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o" ma:contentTypeID="0x010100EEF394767946D9498CCD35F3140CDDF8" ma:contentTypeVersion="14" ma:contentTypeDescription="Crear nuevo documento." ma:contentTypeScope="" ma:versionID="4bfbd377727048b6ef2c420cf4084a08">
  <xsd:schema xmlns:xsd="http://www.w3.org/2001/XMLSchema" xmlns:xs="http://www.w3.org/2001/XMLSchema" xmlns:p="http://schemas.microsoft.com/office/2006/metadata/properties" xmlns:ns3="91f71286-bb05-4395-9bcc-dbee3e7c5b47" xmlns:ns4="9d4a6092-dfa4-490c-8d5e-cb1644b085f7" targetNamespace="http://schemas.microsoft.com/office/2006/metadata/properties" ma:root="true" ma:fieldsID="f3e7403dd05851184acfeb6d35032582" ns3:_="" ns4:_="">
    <xsd:import namespace="91f71286-bb05-4395-9bcc-dbee3e7c5b47"/>
    <xsd:import namespace="9d4a6092-dfa4-490c-8d5e-cb1644b085f7"/>
    <xsd:element name="properties">
      <xsd:complexType>
        <xsd:sequence>
          <xsd:element name="documentManagement">
            <xsd:complexType>
              <xsd:all>
                <xsd:element ref="ns3:MediaServiceMetadata" minOccurs="0"/>
                <xsd:element ref="ns3:MediaServiceFastMetadata" minOccurs="0"/>
                <xsd:element ref="ns3:MediaServiceDateTaken"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4:SharedWithUsers" minOccurs="0"/>
                <xsd:element ref="ns4:SharedWithDetails" minOccurs="0"/>
                <xsd:element ref="ns4:SharingHintHash" minOccurs="0"/>
                <xsd:element ref="ns3:MediaServiceLocation"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f71286-bb05-4395-9bcc-dbee3e7c5b4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20" nillable="true" ma:displayName="Location" ma:internalName="MediaServiceLocation" ma:readOnly="true">
      <xsd:simpleType>
        <xsd:restriction base="dms:Text"/>
      </xsd:simpleType>
    </xsd:element>
    <xsd:element name="MediaLengthInSeconds" ma:index="21"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9d4a6092-dfa4-490c-8d5e-cb1644b085f7" elementFormDefault="qualified">
    <xsd:import namespace="http://schemas.microsoft.com/office/2006/documentManagement/types"/>
    <xsd:import namespace="http://schemas.microsoft.com/office/infopath/2007/PartnerControls"/>
    <xsd:element name="SharedWithUsers" ma:index="17" nillable="true" ma:displayName="Compartid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Detalles de uso compartido" ma:internalName="SharedWithDetails" ma:readOnly="true">
      <xsd:simpleType>
        <xsd:restriction base="dms:Note">
          <xsd:maxLength value="255"/>
        </xsd:restriction>
      </xsd:simpleType>
    </xsd:element>
    <xsd:element name="SharingHintHash" ma:index="19" nillable="true" ma:displayName="Hash de la sugerencia para compartir"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FA6E10D-096B-49FA-9EAB-C45A172ED95E}">
  <ds:schemaRefs>
    <ds:schemaRef ds:uri="http://purl.org/dc/terms/"/>
    <ds:schemaRef ds:uri="http://schemas.microsoft.com/office/2006/documentManagement/types"/>
    <ds:schemaRef ds:uri="http://www.w3.org/XML/1998/namespace"/>
    <ds:schemaRef ds:uri="http://schemas.microsoft.com/office/infopath/2007/PartnerControls"/>
    <ds:schemaRef ds:uri="91f71286-bb05-4395-9bcc-dbee3e7c5b47"/>
    <ds:schemaRef ds:uri="http://purl.org/dc/elements/1.1/"/>
    <ds:schemaRef ds:uri="http://schemas.microsoft.com/office/2006/metadata/properties"/>
    <ds:schemaRef ds:uri="http://schemas.openxmlformats.org/package/2006/metadata/core-properties"/>
    <ds:schemaRef ds:uri="9d4a6092-dfa4-490c-8d5e-cb1644b085f7"/>
    <ds:schemaRef ds:uri="http://purl.org/dc/dcmitype/"/>
  </ds:schemaRefs>
</ds:datastoreItem>
</file>

<file path=customXml/itemProps2.xml><?xml version="1.0" encoding="utf-8"?>
<ds:datastoreItem xmlns:ds="http://schemas.openxmlformats.org/officeDocument/2006/customXml" ds:itemID="{74D9C106-8ADE-448D-A687-25BF71E0235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1f71286-bb05-4395-9bcc-dbee3e7c5b47"/>
    <ds:schemaRef ds:uri="9d4a6092-dfa4-490c-8d5e-cb1644b085f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1898B79-FCBA-4955-B7AE-92C70569FE5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62529</TotalTime>
  <Words>8911</Words>
  <Application>Microsoft Office PowerPoint</Application>
  <PresentationFormat>Panorámica</PresentationFormat>
  <Paragraphs>3241</Paragraphs>
  <Slides>46</Slides>
  <Notes>38</Notes>
  <HiddenSlides>0</HiddenSlides>
  <MMClips>0</MMClips>
  <ScaleCrop>false</ScaleCrop>
  <HeadingPairs>
    <vt:vector size="8" baseType="variant">
      <vt:variant>
        <vt:lpstr>Fuentes usadas</vt:lpstr>
      </vt:variant>
      <vt:variant>
        <vt:i4>8</vt:i4>
      </vt:variant>
      <vt:variant>
        <vt:lpstr>Tema</vt:lpstr>
      </vt:variant>
      <vt:variant>
        <vt:i4>1</vt:i4>
      </vt:variant>
      <vt:variant>
        <vt:lpstr>Servidores OLE incrustados</vt:lpstr>
      </vt:variant>
      <vt:variant>
        <vt:i4>1</vt:i4>
      </vt:variant>
      <vt:variant>
        <vt:lpstr>Títulos de diapositiva</vt:lpstr>
      </vt:variant>
      <vt:variant>
        <vt:i4>46</vt:i4>
      </vt:variant>
    </vt:vector>
  </HeadingPairs>
  <TitlesOfParts>
    <vt:vector size="56" baseType="lpstr">
      <vt:lpstr>Arial</vt:lpstr>
      <vt:lpstr>Calibri</vt:lpstr>
      <vt:lpstr>Corbel</vt:lpstr>
      <vt:lpstr>Courier New</vt:lpstr>
      <vt:lpstr>Tahoma</vt:lpstr>
      <vt:lpstr>Times</vt:lpstr>
      <vt:lpstr>Times New Roman</vt:lpstr>
      <vt:lpstr>Wingdings</vt:lpstr>
      <vt:lpstr>gfk</vt:lpstr>
      <vt:lpstr>Diapositiva de think-cell</vt:lpstr>
      <vt:lpstr>      </vt:lpstr>
      <vt:lpstr>Evaluación del gobierno de Pedro Castillo</vt:lpstr>
      <vt:lpstr>Aprobación del presidente</vt:lpstr>
      <vt:lpstr>Presentación de PowerPoint</vt:lpstr>
      <vt:lpstr>Presentación de PowerPoint</vt:lpstr>
      <vt:lpstr>Presentación de PowerPoint</vt:lpstr>
      <vt:lpstr>Imagen de Pedro Castillo</vt:lpstr>
      <vt:lpstr>Presentación de PowerPoint</vt:lpstr>
      <vt:lpstr>Presentación de PowerPoint</vt:lpstr>
      <vt:lpstr>Presentación de PowerPoint</vt:lpstr>
      <vt:lpstr>Presentación de PowerPoint</vt:lpstr>
      <vt:lpstr>Presentación de PowerPoint</vt:lpstr>
      <vt:lpstr>Presentación de PowerPoint</vt:lpstr>
      <vt:lpstr>Crisis política</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Aprobación del Consejo de Ministros y de la primera ministra</vt:lpstr>
      <vt:lpstr>Presentación de PowerPoint</vt:lpstr>
      <vt:lpstr>Presentación de PowerPoint</vt:lpstr>
      <vt:lpstr>Presentación de PowerPoint</vt:lpstr>
      <vt:lpstr>Presentación de PowerPoint</vt:lpstr>
      <vt:lpstr>Aprobación del Congreso y de la Presidenta del Congreso</vt:lpstr>
      <vt:lpstr>Presentación de PowerPoint</vt:lpstr>
      <vt:lpstr>Presentación de PowerPoint</vt:lpstr>
      <vt:lpstr>Presentación de PowerPoint</vt:lpstr>
      <vt:lpstr>Presentación de PowerPoint</vt:lpstr>
      <vt:lpstr>Cierre de 2021 y expectativas para 2022</vt:lpstr>
      <vt:lpstr>Presentación de PowerPoint</vt:lpstr>
      <vt:lpstr>Presentación de PowerPoint</vt:lpstr>
      <vt:lpstr>Presentación de PowerPoint</vt:lpstr>
      <vt:lpstr>Presentación de PowerPoint</vt:lpstr>
      <vt:lpstr>Metodología | Ficha técnica del estudio</vt:lpstr>
      <vt:lpstr>Encuestas telefónicas</vt:lpstr>
      <vt:lpstr>Distribución de la muestra de la encuesta de diciembre de 2021  </vt:lpstr>
      <vt:lpstr>En las encuestas del IEP, la agrupación del territorio nacional en macrozonas se hace a partir de las provincias. Por ejemplo, hay provincias que pueden pertenecer a un departamento de centro o sur pero que por clasificación provincial son consideradas dentro de la macrozona selva, como La Convención en Cusco. A continuación se muestra el porcentaje de población electoral que tiene cada una de las macrozonas presentadas.          </vt:lpstr>
      <vt:lpstr>Presentación de PowerPoint</vt:lpstr>
      <vt:lpstr>Ficha técnica del estudio</vt:lpstr>
      <vt:lpstr>Departamentos, provincias y distritos de la muestra (I)</vt:lpstr>
      <vt:lpstr>Puntos de muestreo (II)</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IEP-OP Informe diciembre (completo)</dc:title>
  <dc:creator>IEP-Opinión</dc:creator>
  <cp:lastModifiedBy>Patricia Zarate</cp:lastModifiedBy>
  <cp:revision>6093</cp:revision>
  <cp:lastPrinted>2019-03-29T14:14:56Z</cp:lastPrinted>
  <dcterms:created xsi:type="dcterms:W3CDTF">2018-10-22T23:39:07Z</dcterms:created>
  <dcterms:modified xsi:type="dcterms:W3CDTF">2021-12-17T17:52:32Z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0x010100EEF394767946D9498CCD35F3140CDDF8</vt:lpwstr>
  </property>
</Properties>
</file>