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9" r:id="rId3"/>
  </p:sldMasterIdLst>
  <p:notesMasterIdLst>
    <p:notesMasterId r:id="rId4"/>
  </p:notesMasterIdLst>
  <p:sldIdLst>
    <p:sldId id="256" r:id="rId5"/>
  </p:sldIdLst>
  <p:sldSz cy="10691800" cx="7559675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" name="Google Shape;2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>
  <p:cSld name="Title Slide"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/>
          <p:nvPr>
            <p:ph idx="1" type="body"/>
          </p:nvPr>
        </p:nvSpPr>
        <p:spPr>
          <a:xfrm>
            <a:off x="312281" y="1676400"/>
            <a:ext cx="6992034" cy="72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/>
              <a:buNone/>
              <a:defRPr b="1" i="0" sz="2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781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781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781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781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781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781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"/>
          <p:cNvSpPr txBox="1"/>
          <p:nvPr>
            <p:ph idx="2" type="body"/>
          </p:nvPr>
        </p:nvSpPr>
        <p:spPr>
          <a:xfrm>
            <a:off x="4394200" y="3386130"/>
            <a:ext cx="2768600" cy="923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marR="0" rtl="1" algn="r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781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781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781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781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781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781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"/>
          <p:cNvSpPr txBox="1"/>
          <p:nvPr>
            <p:ph idx="3" type="body"/>
          </p:nvPr>
        </p:nvSpPr>
        <p:spPr>
          <a:xfrm>
            <a:off x="4394200" y="5127629"/>
            <a:ext cx="2768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marR="0" rtl="1" algn="r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781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781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781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781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781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781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idx="4" type="body"/>
          </p:nvPr>
        </p:nvSpPr>
        <p:spPr>
          <a:xfrm>
            <a:off x="4394200" y="6923096"/>
            <a:ext cx="2768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marR="0" rtl="1" algn="r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781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781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781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781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781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781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"/>
          <p:cNvSpPr txBox="1"/>
          <p:nvPr>
            <p:ph idx="5" type="body"/>
          </p:nvPr>
        </p:nvSpPr>
        <p:spPr>
          <a:xfrm>
            <a:off x="4394200" y="8718563"/>
            <a:ext cx="2768600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marR="0" rtl="1" algn="r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7030A0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7030A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781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781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781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781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781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781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6" type="body"/>
          </p:nvPr>
        </p:nvSpPr>
        <p:spPr>
          <a:xfrm>
            <a:off x="673100" y="8851900"/>
            <a:ext cx="2749550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04800" lvl="0" marL="457200" marR="0" rtl="1" algn="r">
              <a:lnSpc>
                <a:spcPct val="100000"/>
              </a:lnSpc>
              <a:spcBef>
                <a:spcPts val="250"/>
              </a:spcBef>
              <a:spcAft>
                <a:spcPts val="0"/>
              </a:spcAft>
              <a:buClr>
                <a:srgbClr val="441D6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rgbClr val="441D6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781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781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781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781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781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781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"/>
          <p:cNvSpPr/>
          <p:nvPr>
            <p:ph idx="7" type="pic"/>
          </p:nvPr>
        </p:nvSpPr>
        <p:spPr>
          <a:xfrm>
            <a:off x="325180" y="2982116"/>
            <a:ext cx="3561020" cy="1545434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" name="Google Shape;15;p2"/>
          <p:cNvSpPr/>
          <p:nvPr>
            <p:ph idx="8" type="pic"/>
          </p:nvPr>
        </p:nvSpPr>
        <p:spPr>
          <a:xfrm>
            <a:off x="2099240" y="4724400"/>
            <a:ext cx="1786960" cy="153618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" name="Google Shape;16;p2"/>
          <p:cNvSpPr/>
          <p:nvPr>
            <p:ph idx="9" type="pic"/>
          </p:nvPr>
        </p:nvSpPr>
        <p:spPr>
          <a:xfrm>
            <a:off x="313274" y="4724400"/>
            <a:ext cx="1785966" cy="1536183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" name="Google Shape;17;p2"/>
          <p:cNvSpPr/>
          <p:nvPr>
            <p:ph idx="13" type="pic"/>
          </p:nvPr>
        </p:nvSpPr>
        <p:spPr>
          <a:xfrm>
            <a:off x="2099240" y="6457433"/>
            <a:ext cx="1786960" cy="1581671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" name="Google Shape;18;p2"/>
          <p:cNvSpPr/>
          <p:nvPr>
            <p:ph idx="14" type="pic"/>
          </p:nvPr>
        </p:nvSpPr>
        <p:spPr>
          <a:xfrm>
            <a:off x="312280" y="6457433"/>
            <a:ext cx="1786960" cy="1581671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" name="Google Shape;19;p2"/>
          <p:cNvSpPr/>
          <p:nvPr>
            <p:ph idx="15" type="pic"/>
          </p:nvPr>
        </p:nvSpPr>
        <p:spPr>
          <a:xfrm>
            <a:off x="5264150" y="397284"/>
            <a:ext cx="730250" cy="701545"/>
          </a:xfrm>
          <a:prstGeom prst="rect">
            <a:avLst/>
          </a:prstGeom>
          <a:noFill/>
          <a:ln>
            <a:noFill/>
          </a:ln>
        </p:spPr>
      </p:sp>
      <p:sp>
        <p:nvSpPr>
          <p:cNvPr id="20" name="Google Shape;20;p2"/>
          <p:cNvSpPr txBox="1"/>
          <p:nvPr>
            <p:ph idx="16" type="body"/>
          </p:nvPr>
        </p:nvSpPr>
        <p:spPr>
          <a:xfrm>
            <a:off x="1562100" y="430498"/>
            <a:ext cx="3422649" cy="668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-228600" lvl="0" marL="45720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0263"/>
              </a:buClr>
              <a:buSzPts val="2000"/>
              <a:buFont typeface="Arial"/>
              <a:buNone/>
              <a:defRPr b="1" i="0" sz="2000" u="none" cap="none" strike="noStrike">
                <a:solidFill>
                  <a:srgbClr val="3B0263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466217" lvl="1" marL="914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742"/>
              <a:buFont typeface="Arial"/>
              <a:buChar char="•"/>
              <a:defRPr b="0" i="0" sz="3741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426592" lvl="2" marL="1371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3118"/>
              <a:buFont typeface="Arial"/>
              <a:buChar char="•"/>
              <a:defRPr b="0" i="0" sz="3118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406781" lvl="3" marL="1828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406781" lvl="4" marL="22860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406781" lvl="5" marL="27432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406781" lvl="6" marL="32004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406781" lvl="7" marL="36576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406781" lvl="8" marL="4114800" marR="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chemeClr val="dk1"/>
              </a:buClr>
              <a:buSzPts val="2806"/>
              <a:buFont typeface="Arial"/>
              <a:buChar char="•"/>
              <a:defRPr b="0" i="0" sz="2806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image" Target="../media/image10.jpg"/><Relationship Id="rId2" Type="http://schemas.openxmlformats.org/officeDocument/2006/relationships/slideLayout" Target="../slideLayouts/slideLayout1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oogle Shape;6;p1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519" y="2"/>
            <a:ext cx="7558634" cy="10691809"/>
          </a:xfrm>
          <a:prstGeom prst="rect">
            <a:avLst/>
          </a:prstGeom>
          <a:noFill/>
          <a:ln>
            <a:noFill/>
          </a:ln>
        </p:spPr>
      </p:pic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7.jpg"/><Relationship Id="rId11" Type="http://schemas.openxmlformats.org/officeDocument/2006/relationships/image" Target="../media/image8.jpg"/><Relationship Id="rId10" Type="http://schemas.openxmlformats.org/officeDocument/2006/relationships/image" Target="../media/image11.png"/><Relationship Id="rId12" Type="http://schemas.openxmlformats.org/officeDocument/2006/relationships/image" Target="../media/image3.jpg"/><Relationship Id="rId9" Type="http://schemas.openxmlformats.org/officeDocument/2006/relationships/image" Target="../media/image5.jpg"/><Relationship Id="rId5" Type="http://schemas.openxmlformats.org/officeDocument/2006/relationships/image" Target="../media/image9.png"/><Relationship Id="rId6" Type="http://schemas.openxmlformats.org/officeDocument/2006/relationships/image" Target="../media/image4.jpg"/><Relationship Id="rId7" Type="http://schemas.openxmlformats.org/officeDocument/2006/relationships/image" Target="../media/image6.jpg"/><Relationship Id="rId8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3"/>
          <p:cNvSpPr txBox="1"/>
          <p:nvPr>
            <p:ph idx="1" type="body"/>
          </p:nvPr>
        </p:nvSpPr>
        <p:spPr>
          <a:xfrm>
            <a:off x="312281" y="1676400"/>
            <a:ext cx="6992034" cy="72865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800">
                <a:solidFill>
                  <a:srgbClr val="FFFFFF"/>
                </a:solidFill>
              </a:rPr>
              <a:t>TryFit</a:t>
            </a:r>
            <a:endParaRPr sz="1800">
              <a:solidFill>
                <a:srgbClr val="FFFFFF"/>
              </a:solidFill>
            </a:endParaRPr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b="0" lang="en-US" sz="1800">
                <a:solidFill>
                  <a:srgbClr val="FFFFFF"/>
                </a:solidFill>
              </a:rPr>
              <a:t>نظام تجربة الملابس الافتراضي الداعم للحجاب بالزيّ المصري</a:t>
            </a:r>
            <a:endParaRPr sz="1800">
              <a:solidFill>
                <a:srgbClr val="FFFFFF"/>
              </a:solidFill>
            </a:endParaRPr>
          </a:p>
        </p:txBody>
      </p:sp>
      <p:sp>
        <p:nvSpPr>
          <p:cNvPr id="26" name="Google Shape;26;p3"/>
          <p:cNvSpPr txBox="1"/>
          <p:nvPr>
            <p:ph idx="2" type="body"/>
          </p:nvPr>
        </p:nvSpPr>
        <p:spPr>
          <a:xfrm>
            <a:off x="4391696" y="3386130"/>
            <a:ext cx="2771104" cy="9239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99085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معالجة صعوبة تصور الملابس على الجسم أثناء التسوق الإلكتروني.</a:t>
            </a:r>
            <a:endParaRPr>
              <a:solidFill>
                <a:schemeClr val="dk1"/>
              </a:solidFill>
            </a:endParaRPr>
          </a:p>
          <a:p>
            <a:pPr indent="-299085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تقديم تجربة افتراضية تحترم الحجاب والزيّ المصري.</a:t>
            </a:r>
            <a:endParaRPr>
              <a:solidFill>
                <a:schemeClr val="dk1"/>
              </a:solidFill>
            </a:endParaRPr>
          </a:p>
          <a:p>
            <a:pPr indent="-299085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دعم المصممين المحليين من خلال عرض رقمي تفاعلي لمنتجاتهم.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" name="Google Shape;27;p3"/>
          <p:cNvSpPr txBox="1"/>
          <p:nvPr>
            <p:ph idx="3" type="body"/>
          </p:nvPr>
        </p:nvSpPr>
        <p:spPr>
          <a:xfrm>
            <a:off x="4391696" y="5127629"/>
            <a:ext cx="2771104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293211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يعتمد النظام على نموذج LaDI-VTON بتقنية الانتشار الكامن لتوليد صور واقعية.</a:t>
            </a:r>
            <a:endParaRPr sz="1100">
              <a:solidFill>
                <a:schemeClr val="dk1"/>
              </a:solidFill>
            </a:endParaRPr>
          </a:p>
          <a:p>
            <a:pPr indent="-293211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تم استخدام أدوات مثل OpenPose وSCHP لتحليل وضعيات الجسم ومناطق الحجاب بدقة.</a:t>
            </a:r>
            <a:endParaRPr sz="1100">
              <a:solidFill>
                <a:schemeClr val="dk1"/>
              </a:solidFill>
            </a:endParaRPr>
          </a:p>
          <a:p>
            <a:pPr indent="-293211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1100">
                <a:solidFill>
                  <a:schemeClr val="dk1"/>
                </a:solidFill>
              </a:rPr>
              <a:t>تم تطوير النظام بناءً على مراجعة نماذج سابقة (مثل VITON-HD)، مع دمج تقنية CLIP لتحسين دقة التطابق بين الملابس والمظهر النهائي.</a:t>
            </a:r>
            <a:endParaRPr/>
          </a:p>
        </p:txBody>
      </p:sp>
      <p:sp>
        <p:nvSpPr>
          <p:cNvPr id="28" name="Google Shape;28;p3"/>
          <p:cNvSpPr txBox="1"/>
          <p:nvPr>
            <p:ph idx="4" type="body"/>
          </p:nvPr>
        </p:nvSpPr>
        <p:spPr>
          <a:xfrm>
            <a:off x="4391696" y="6923096"/>
            <a:ext cx="2771104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20000"/>
          </a:bodyPr>
          <a:lstStyle/>
          <a:p>
            <a:pPr indent="-29845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استخدام أدوات مثل SCHP لتحديد مناطق الجسم والملابس بدقة.</a:t>
            </a:r>
            <a:endParaRPr sz="1100">
              <a:solidFill>
                <a:schemeClr val="dk1"/>
              </a:solidFill>
            </a:endParaRPr>
          </a:p>
          <a:p>
            <a:pPr indent="-29845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تطبيق TPS وRefinementNet لضبط شكل الملابس وتحسين المظهر النهائي.</a:t>
            </a:r>
            <a:endParaRPr sz="1100">
              <a:solidFill>
                <a:schemeClr val="dk1"/>
              </a:solidFill>
            </a:endParaRPr>
          </a:p>
          <a:p>
            <a:pPr indent="-29845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•"/>
            </a:pPr>
            <a:r>
              <a:rPr lang="en-US" sz="1100">
                <a:solidFill>
                  <a:schemeClr val="dk1"/>
                </a:solidFill>
              </a:rPr>
              <a:t>توليد صورة واقعية للمستخدم بعد دمج الملابس المختارة وتقييم النتائج باستخدام عينات متنوعة.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29" name="Google Shape;29;p3"/>
          <p:cNvSpPr txBox="1"/>
          <p:nvPr>
            <p:ph idx="5" type="body"/>
          </p:nvPr>
        </p:nvSpPr>
        <p:spPr>
          <a:xfrm>
            <a:off x="4391696" y="8718563"/>
            <a:ext cx="2771104" cy="981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85000" lnSpcReduction="20000"/>
          </a:bodyPr>
          <a:lstStyle/>
          <a:p>
            <a:pPr indent="-29337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تم توليد صور افتراضية عالية الواقعية تحافظ على تفاصيل الملابس وهيئة الجسم.</a:t>
            </a:r>
            <a:endParaRPr>
              <a:solidFill>
                <a:schemeClr val="dk1"/>
              </a:solidFill>
            </a:endParaRPr>
          </a:p>
          <a:p>
            <a:pPr indent="-29337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نجح النظام في دعم الحجاب والملابس المحتشمة بأقل تشوهات ممكنة.</a:t>
            </a:r>
            <a:endParaRPr>
              <a:solidFill>
                <a:schemeClr val="dk1"/>
              </a:solidFill>
            </a:endParaRPr>
          </a:p>
          <a:p>
            <a:pPr indent="-29337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>
                <a:solidFill>
                  <a:schemeClr val="dk1"/>
                </a:solidFill>
              </a:rPr>
              <a:t>أثبت فعاليته عبر أنواع متعددة من الملابس (علوية</a:t>
            </a:r>
            <a:r>
              <a:rPr lang="en-US" sz="964">
                <a:solidFill>
                  <a:schemeClr val="dk1"/>
                </a:solidFill>
              </a:rPr>
              <a:t>(مثل: تيشرت</a:t>
            </a:r>
            <a:r>
              <a:rPr lang="en-US" sz="964">
                <a:solidFill>
                  <a:schemeClr val="dk1"/>
                </a:solidFill>
              </a:rPr>
              <a:t> - چاكيت</a:t>
            </a:r>
            <a:r>
              <a:rPr lang="en-US" sz="964">
                <a:solidFill>
                  <a:schemeClr val="dk1"/>
                </a:solidFill>
              </a:rPr>
              <a:t>)</a:t>
            </a:r>
            <a:r>
              <a:rPr lang="en-US">
                <a:solidFill>
                  <a:schemeClr val="dk1"/>
                </a:solidFill>
              </a:rPr>
              <a:t>، سفلية</a:t>
            </a:r>
            <a:r>
              <a:rPr lang="en-US" sz="964">
                <a:solidFill>
                  <a:schemeClr val="dk1"/>
                </a:solidFill>
              </a:rPr>
              <a:t>(مثل: </a:t>
            </a:r>
            <a:r>
              <a:rPr lang="en-US" sz="964">
                <a:solidFill>
                  <a:schemeClr val="dk1"/>
                </a:solidFill>
              </a:rPr>
              <a:t>چ</a:t>
            </a:r>
            <a:r>
              <a:rPr lang="en-US" sz="964">
                <a:solidFill>
                  <a:schemeClr val="dk1"/>
                </a:solidFill>
              </a:rPr>
              <a:t>يبة)</a:t>
            </a:r>
            <a:r>
              <a:rPr lang="en-US">
                <a:solidFill>
                  <a:schemeClr val="dk1"/>
                </a:solidFill>
              </a:rPr>
              <a:t>، وفساتين) ومع تنوّع في أوضاع الجسم.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" name="Google Shape;30;p3"/>
          <p:cNvSpPr txBox="1"/>
          <p:nvPr>
            <p:ph idx="6" type="body"/>
          </p:nvPr>
        </p:nvSpPr>
        <p:spPr>
          <a:xfrm>
            <a:off x="656823" y="8851900"/>
            <a:ext cx="2765827" cy="86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lnSpcReduction="10000"/>
          </a:bodyPr>
          <a:lstStyle/>
          <a:p>
            <a:pPr indent="-29845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دعم المصممات المحليات والأزياء المصرية من خلال عرض تفاعلي للمنتجات.</a:t>
            </a:r>
            <a:endParaRPr sz="1100">
              <a:solidFill>
                <a:schemeClr val="dk1"/>
              </a:solidFill>
            </a:endParaRPr>
          </a:p>
          <a:p>
            <a:pPr indent="-29845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تحسين تجربة التسوق الإلكتروني للنساء المحجبات وزيادة الثقة في الشراء.</a:t>
            </a:r>
            <a:endParaRPr sz="1100">
              <a:solidFill>
                <a:schemeClr val="dk1"/>
              </a:solidFill>
            </a:endParaRPr>
          </a:p>
          <a:p>
            <a:pPr indent="-298450" lvl="0" marL="360000" rtl="1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-US" sz="1100">
                <a:solidFill>
                  <a:schemeClr val="dk1"/>
                </a:solidFill>
              </a:rPr>
              <a:t>إمكانية التوسع لتجربة </a:t>
            </a:r>
            <a:r>
              <a:rPr lang="en-US" sz="1100">
                <a:solidFill>
                  <a:schemeClr val="dk1"/>
                </a:solidFill>
              </a:rPr>
              <a:t>أغلب </a:t>
            </a:r>
            <a:r>
              <a:rPr lang="en-US" sz="1100">
                <a:solidFill>
                  <a:schemeClr val="dk1"/>
                </a:solidFill>
              </a:rPr>
              <a:t>الملابس</a:t>
            </a:r>
            <a:r>
              <a:rPr lang="en-US" sz="1100">
                <a:solidFill>
                  <a:schemeClr val="dk1"/>
                </a:solidFill>
              </a:rPr>
              <a:t>.</a:t>
            </a:r>
            <a:endParaRPr sz="1100">
              <a:solidFill>
                <a:schemeClr val="dk1"/>
              </a:solidFill>
            </a:endParaRPr>
          </a:p>
        </p:txBody>
      </p:sp>
      <p:sp>
        <p:nvSpPr>
          <p:cNvPr id="31" name="Google Shape;31;p3"/>
          <p:cNvSpPr txBox="1"/>
          <p:nvPr>
            <p:ph idx="16" type="body"/>
          </p:nvPr>
        </p:nvSpPr>
        <p:spPr>
          <a:xfrm>
            <a:off x="1562100" y="430498"/>
            <a:ext cx="3422649" cy="66833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0263"/>
              </a:buClr>
              <a:buSzPts val="2000"/>
              <a:buNone/>
            </a:pPr>
            <a:r>
              <a:rPr lang="en-US"/>
              <a:t>كلية الحاسبات والمعلومات /</a:t>
            </a:r>
            <a:endParaRPr/>
          </a:p>
          <a:p>
            <a:pPr indent="0" lvl="0" marL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B0263"/>
              </a:buClr>
              <a:buSzPts val="2000"/>
              <a:buNone/>
            </a:pPr>
            <a:r>
              <a:rPr lang="en-US"/>
              <a:t>جامعة عين شمس </a:t>
            </a:r>
            <a:endParaRPr/>
          </a:p>
        </p:txBody>
      </p:sp>
      <p:pic>
        <p:nvPicPr>
          <p:cNvPr id="32" name="Google Shape;32;p3" title="n20AwP4gUcMhJ7MT-Picsart-BackgroundRemover.jpg"/>
          <p:cNvPicPr preferRelativeResize="0"/>
          <p:nvPr>
            <p:ph idx="15" type="pic"/>
          </p:nvPr>
        </p:nvPicPr>
        <p:blipFill rotWithShape="1">
          <a:blip r:embed="rId3">
            <a:alphaModFix/>
          </a:blip>
          <a:srcRect b="1959" l="0" r="0" t="1969"/>
          <a:stretch/>
        </p:blipFill>
        <p:spPr>
          <a:xfrm>
            <a:off x="5264150" y="397284"/>
            <a:ext cx="730251" cy="7015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3" name="Google Shape;33;p3" title="WhatsApp Image 2025-06-26 at 23.49.25_c6efd9c7.jpg"/>
          <p:cNvPicPr preferRelativeResize="0"/>
          <p:nvPr>
            <p:ph idx="8" type="pic"/>
          </p:nvPr>
        </p:nvPicPr>
        <p:blipFill rotWithShape="1">
          <a:blip r:embed="rId4">
            <a:alphaModFix/>
          </a:blip>
          <a:srcRect b="0" l="6972" r="8101" t="0"/>
          <a:stretch/>
        </p:blipFill>
        <p:spPr>
          <a:xfrm>
            <a:off x="2936525" y="4744350"/>
            <a:ext cx="921100" cy="15090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4" name="Google Shape;34;p3" title="VTON_Final (2).png"/>
          <p:cNvPicPr preferRelativeResize="0"/>
          <p:nvPr>
            <p:ph idx="7" type="pic"/>
          </p:nvPr>
        </p:nvPicPr>
        <p:blipFill rotWithShape="1">
          <a:blip r:embed="rId5">
            <a:alphaModFix/>
          </a:blip>
          <a:srcRect b="-3745" l="-1615" r="0" t="0"/>
          <a:stretch/>
        </p:blipFill>
        <p:spPr>
          <a:xfrm>
            <a:off x="313275" y="2982125"/>
            <a:ext cx="3544349" cy="1545426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5" name="Google Shape;35;p3" title="00689_0.jpg"/>
          <p:cNvPicPr preferRelativeResize="0"/>
          <p:nvPr>
            <p:ph idx="9" type="pic"/>
          </p:nvPr>
        </p:nvPicPr>
        <p:blipFill rotWithShape="1">
          <a:blip r:embed="rId6">
            <a:alphaModFix/>
          </a:blip>
          <a:srcRect b="6519" l="5609" r="7418" t="12291"/>
          <a:stretch/>
        </p:blipFill>
        <p:spPr>
          <a:xfrm>
            <a:off x="1195575" y="4723550"/>
            <a:ext cx="921100" cy="1536175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6" name="Google Shape;36;p3" title="000094_0.jpg"/>
          <p:cNvPicPr preferRelativeResize="0"/>
          <p:nvPr>
            <p:ph idx="13" type="pic"/>
          </p:nvPr>
        </p:nvPicPr>
        <p:blipFill rotWithShape="1">
          <a:blip r:embed="rId7">
            <a:alphaModFix/>
          </a:blip>
          <a:srcRect b="9502" l="-3620" r="3620" t="0"/>
          <a:stretch/>
        </p:blipFill>
        <p:spPr>
          <a:xfrm>
            <a:off x="2982912" y="6498213"/>
            <a:ext cx="874725" cy="15090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7" name="Google Shape;37;p3" title="00517_0.jpg"/>
          <p:cNvPicPr preferRelativeResize="0"/>
          <p:nvPr>
            <p:ph idx="14" type="pic"/>
          </p:nvPr>
        </p:nvPicPr>
        <p:blipFill rotWithShape="1">
          <a:blip r:embed="rId8">
            <a:alphaModFix/>
          </a:blip>
          <a:srcRect b="13740" l="17143" r="18889" t="27889"/>
          <a:stretch/>
        </p:blipFill>
        <p:spPr>
          <a:xfrm>
            <a:off x="1104825" y="6493675"/>
            <a:ext cx="874725" cy="1545425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38" name="Google Shape;38;p3" title="WhatsApp Image 2025-06-26 at 23.50.05_e86a15d5.jpg"/>
          <p:cNvPicPr preferRelativeResize="0"/>
          <p:nvPr/>
        </p:nvPicPr>
        <p:blipFill rotWithShape="1">
          <a:blip r:embed="rId9">
            <a:alphaModFix/>
          </a:blip>
          <a:srcRect b="8213" l="17878" r="17878" t="13410"/>
          <a:stretch/>
        </p:blipFill>
        <p:spPr>
          <a:xfrm>
            <a:off x="2116675" y="4737125"/>
            <a:ext cx="807176" cy="1509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9" name="Google Shape;39;p3" title="1.png"/>
          <p:cNvPicPr preferRelativeResize="0"/>
          <p:nvPr/>
        </p:nvPicPr>
        <p:blipFill rotWithShape="1">
          <a:blip r:embed="rId10">
            <a:alphaModFix/>
          </a:blip>
          <a:srcRect b="18456" l="5032" r="84814" t="66347"/>
          <a:stretch/>
        </p:blipFill>
        <p:spPr>
          <a:xfrm>
            <a:off x="313275" y="4738000"/>
            <a:ext cx="874725" cy="1536175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0" name="Google Shape;40;p3" title="WhatsApp Image 2025-06-27 at 18.20.56_e365ba7d.jpg"/>
          <p:cNvPicPr preferRelativeResize="0"/>
          <p:nvPr/>
        </p:nvPicPr>
        <p:blipFill rotWithShape="1">
          <a:blip r:embed="rId11">
            <a:alphaModFix/>
          </a:blip>
          <a:srcRect b="-8" l="22630" r="26182" t="10571"/>
          <a:stretch/>
        </p:blipFill>
        <p:spPr>
          <a:xfrm>
            <a:off x="312275" y="6484625"/>
            <a:ext cx="792551" cy="1536176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41" name="Google Shape;41;p3" title="WhatsApp Image 2025-06-27 at 18.24.03_6f17dd0a.jpg"/>
          <p:cNvPicPr preferRelativeResize="0"/>
          <p:nvPr/>
        </p:nvPicPr>
        <p:blipFill rotWithShape="1">
          <a:blip r:embed="rId12">
            <a:alphaModFix/>
          </a:blip>
          <a:srcRect b="6389" l="7943" r="9745" t="6563"/>
          <a:stretch/>
        </p:blipFill>
        <p:spPr>
          <a:xfrm>
            <a:off x="1979550" y="6493675"/>
            <a:ext cx="1003350" cy="1509000"/>
          </a:xfrm>
          <a:prstGeom prst="rect">
            <a:avLst/>
          </a:prstGeom>
          <a:noFill/>
          <a:ln cap="flat" cmpd="sng" w="9525">
            <a:solidFill>
              <a:srgbClr val="7030A0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