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9EBEE6-ABF7-400D-B6C8-F3C4686FFB17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111810"/>
            <a:ext cx="6480048" cy="1314450"/>
          </a:xfrm>
        </p:spPr>
        <p:txBody>
          <a:bodyPr>
            <a:normAutofit fontScale="85000" lnSpcReduction="2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Георгий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Сулаберидзе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Школа 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1080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9 </a:t>
            </a:r>
            <a:r>
              <a:rPr lang="en-US" sz="240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‘A’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699542"/>
            <a:ext cx="7127776" cy="1494166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dirty="0" smtClean="0"/>
              <a:t>Веб-приложение на </a:t>
            </a:r>
            <a:r>
              <a:rPr lang="en-US" b="1" dirty="0" err="1" smtClean="0"/>
              <a:t>WebServer</a:t>
            </a:r>
            <a:r>
              <a:rPr lang="ru-RU" b="1" dirty="0"/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27584" y="1113588"/>
            <a:ext cx="7632848" cy="2625756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</a:t>
            </a:r>
            <a:r>
              <a:rPr lang="ru-RU" dirty="0" smtClean="0"/>
              <a:t>веб-сайты</a:t>
            </a:r>
            <a:r>
              <a:rPr lang="ru-RU" dirty="0" smtClean="0"/>
              <a:t> </a:t>
            </a:r>
            <a:r>
              <a:rPr lang="ru-RU" dirty="0" smtClean="0"/>
              <a:t>при помощи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( </a:t>
            </a:r>
            <a:r>
              <a:rPr lang="ru-RU" dirty="0" smtClean="0"/>
              <a:t>Библиотека </a:t>
            </a:r>
            <a:r>
              <a:rPr lang="en-US" b="1" dirty="0" err="1" smtClean="0"/>
              <a:t>WebServer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435280" cy="9076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013" y="1815666"/>
            <a:ext cx="7467600" cy="218169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игры использовались библиотеки </a:t>
            </a:r>
            <a:r>
              <a:rPr lang="en-US" dirty="0">
                <a:latin typeface="Arial Black" panose="020B0A04020102020204" pitchFamily="34" charset="0"/>
              </a:rPr>
              <a:t>flask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werkzeug.security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en-US" dirty="0">
                <a:latin typeface="Arial Black" panose="020B0A04020102020204" pitchFamily="34" charset="0"/>
              </a:rPr>
              <a:t>models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и </a:t>
            </a:r>
            <a:r>
              <a:rPr lang="ru-RU" dirty="0" err="1" smtClean="0">
                <a:latin typeface="Arial Black" panose="020B0A04020102020204" pitchFamily="34" charset="0"/>
              </a:rPr>
              <a:t>тд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131590"/>
            <a:ext cx="7467600" cy="33944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Чтобы запустить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сайт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пользователь должен нажать на соответствующую кнопку запуска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выхода из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сайта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нужно нажать на крестик.</a:t>
            </a:r>
            <a:endParaRPr lang="en-US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308570"/>
            <a:ext cx="9144000" cy="116759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</a:t>
            </a:r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сайта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19622"/>
            <a:ext cx="7906080" cy="315465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dirty="0">
                <a:latin typeface="Arial Black" panose="020B0A04020102020204" pitchFamily="34" charset="0"/>
              </a:rPr>
              <a:t>Я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плохо разобрались </a:t>
            </a:r>
            <a:r>
              <a:rPr lang="ru-RU" dirty="0" smtClean="0">
                <a:latin typeface="Arial Black" panose="020B0A04020102020204" pitchFamily="34" charset="0"/>
              </a:rPr>
              <a:t>с базой данных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И мне </a:t>
            </a:r>
            <a:r>
              <a:rPr lang="ru-RU" dirty="0" err="1" smtClean="0">
                <a:latin typeface="Arial Black" panose="020B0A04020102020204" pitchFamily="34" charset="0"/>
              </a:rPr>
              <a:t>нехватало</a:t>
            </a:r>
            <a:r>
              <a:rPr lang="ru-RU" dirty="0" smtClean="0">
                <a:latin typeface="Arial Black" panose="020B0A04020102020204" pitchFamily="34" charset="0"/>
              </a:rPr>
              <a:t>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784976" cy="91810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3568" y="1131590"/>
            <a:ext cx="4536504" cy="2739751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1)Разобраться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авторизацией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2)Создать больше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товаров.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3)Добавить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больше картинок.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4299943"/>
            <a:ext cx="4464496" cy="50405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>
                <a:latin typeface="Arial Black" panose="020B0A04020102020204" pitchFamily="34" charset="0"/>
              </a:rPr>
              <a:t>: </a:t>
            </a:r>
            <a:r>
              <a:rPr lang="en-US" dirty="0"/>
              <a:t>https://github.com/Geo-12-Geo/WebSerwer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</TotalTime>
  <Words>104</Words>
  <Application>Microsoft Office PowerPoint</Application>
  <PresentationFormat>Экран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 Black</vt:lpstr>
      <vt:lpstr>Georgia</vt:lpstr>
      <vt:lpstr>Times New Roman</vt:lpstr>
      <vt:lpstr>Wingdings</vt:lpstr>
      <vt:lpstr>Wingdings 2</vt:lpstr>
      <vt:lpstr>Официальная</vt:lpstr>
      <vt:lpstr> Веб-приложение на WebServer. </vt:lpstr>
      <vt:lpstr>Презентация PowerPoint</vt:lpstr>
      <vt:lpstr>Инструменты, использованные при создании программы: </vt:lpstr>
      <vt:lpstr>Презентация PowerPoint</vt:lpstr>
      <vt:lpstr>Проблемы при написании сайта.</vt:lpstr>
      <vt:lpstr>Перспективы развития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user</cp:lastModifiedBy>
  <cp:revision>29</cp:revision>
  <dcterms:created xsi:type="dcterms:W3CDTF">2018-12-19T10:44:29Z</dcterms:created>
  <dcterms:modified xsi:type="dcterms:W3CDTF">2019-04-03T11:18:30Z</dcterms:modified>
</cp:coreProperties>
</file>