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EBB0-6D6A-4466-8434-84826892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FB87E-F0EB-4012-B005-EAE329439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2855-1016-4793-B094-5800E339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25FB-4A8D-4FB5-8F7E-97A1125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EF29-250D-4849-B94D-37454089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C500-3283-43EB-83FB-523E53D1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51FC-6EA2-4EB6-B6DE-0C260D79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BF72-5387-4B6D-B854-5B2B2659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3487-E4BA-4B90-BC31-3E9C3CBC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8734-928C-4FA8-8DA9-0EE3A0CC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042AB-5E51-415F-A89C-DF4D87FB6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A9F39-85D5-45D5-A91C-2FD2711B8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D25B-0A49-4155-ADAA-0494FB4B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7011-ED16-4ED9-8745-82D3DFB6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F4F3-3C63-4E43-BEA9-5AA0B3B3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C2B3-4CEA-49C2-A550-B2104CA2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A2C-EA7E-4456-A72E-465E203A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8919-E180-4BD9-8FEA-7D0C3C2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9745-ABD5-40CC-870B-345FE67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4570-CCD5-4A5D-8200-DC11C0E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96B2-8DE9-4300-B62A-E92D9813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81164-44C2-4C01-9D14-1A80A243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36BC-A59B-4AAB-8B4F-9ACA74AE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FE0D-14E9-4B27-BD18-15FB67EE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5A57-775C-4D0F-8019-51381BBD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E53E-9398-42A9-9432-FE7C5E4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E346-FBD3-4C2A-925B-A08C38273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09B4C-1920-43ED-BD01-2BD8B1D1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7F7CD-634E-4488-A7AF-6FD4019F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5D7F-E7A5-4F40-B25A-4FCE25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4684-B3B2-4B24-B129-987F93D7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585-450F-43CD-8EC8-9FBA14E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1E59-9CCE-4515-9343-FB9592F5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34FA4-5703-4F29-9887-6F2FA52D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BB0AB-BB69-41BA-915F-972913A52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F1C28-5DB0-4800-A903-789DBE8A0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1224-B3C1-4BCC-BB86-912904E7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9B4B0-52A8-4B8C-BB28-BFEC795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DC7FB-B445-4678-A219-BD60B59F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0ABC-DAC7-46AB-B18D-E3A58BE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043A-3999-4EC2-BC37-F277E5D6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6378F-D4EB-42E2-9351-59DC3F1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AD074-8AE5-46EC-83CD-0F65760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A04AF-1DCC-4CC9-9170-C4E8BAD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AAAAD-1890-4AE1-B170-F86D922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C4C8-81FD-4F4E-A8D4-5155C248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4C5A-1E01-4DF0-AEB9-5E9A0F9B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5E80-E095-4DA7-BB46-C3FE6DAB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D2A9C-0FC3-4174-8CD9-822B8D0A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BB20-BC79-4B8A-A8E2-780FC8B3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379D4-B03E-4BD0-BCE0-A4E75682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0EED-96CE-4CC5-987C-AC4D7274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5B10-B560-492A-A2D6-1BAA348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8F54-D421-4866-B599-914E521C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54EEF-B482-4B05-9144-4D4B9704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AC27-E587-466A-95FF-B70CD21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895A-4383-4238-BA1D-FC52BE54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237D-03CB-4479-BE75-49C0ED6D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3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CB184-2772-4D17-B25F-3DB19BCC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C170-6B5B-4FFF-8CB7-CCA265C3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661F-DB11-48E4-BC44-4B342325F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1C3C-EF5F-4CCF-92EF-621FA173A91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F9AC-4D0C-4F2F-87A3-E4531EEE6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C47D-EAF7-4017-B662-16FCD6E1C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DD42-113B-41F5-9B15-513ED8BFC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-gecko.github.io/urbanAgValueCha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8853-BBB6-4895-9469-784D0575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KCCA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D8E7-959B-4385-8D12-2B3635933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Urban Agriculture Project</a:t>
            </a:r>
          </a:p>
          <a:p>
            <a:r>
              <a:rPr lang="en-GB" dirty="0"/>
              <a:t>16.October.2018</a:t>
            </a:r>
          </a:p>
        </p:txBody>
      </p:sp>
    </p:spTree>
    <p:extLst>
      <p:ext uri="{BB962C8B-B14F-4D97-AF65-F5344CB8AC3E}">
        <p14:creationId xmlns:p14="http://schemas.microsoft.com/office/powerpoint/2010/main" val="268507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81F8-9C8B-4674-82DF-D5C4F49E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D79C-4E9A-4C60-9D73-7D66DF02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Deliverables </a:t>
            </a:r>
          </a:p>
          <a:p>
            <a:pPr lvl="1"/>
            <a:r>
              <a:rPr lang="en-GB" dirty="0"/>
              <a:t>Go through project (report)</a:t>
            </a:r>
          </a:p>
          <a:p>
            <a:pPr lvl="1"/>
            <a:r>
              <a:rPr lang="en-GB" dirty="0"/>
              <a:t>Go through the portal (use and functionality)</a:t>
            </a:r>
          </a:p>
          <a:p>
            <a:r>
              <a:rPr lang="en-GB" dirty="0"/>
              <a:t>Data flow (field collection into excel into portal)</a:t>
            </a:r>
          </a:p>
          <a:p>
            <a:r>
              <a:rPr lang="en-GB" dirty="0"/>
              <a:t>Data structure and naming for portal</a:t>
            </a:r>
          </a:p>
          <a:p>
            <a:r>
              <a:rPr lang="en-GB" dirty="0" err="1"/>
              <a:t>UrbanAgPortal</a:t>
            </a:r>
            <a:r>
              <a:rPr lang="en-GB" dirty="0"/>
              <a:t> (2019 and beyond)</a:t>
            </a:r>
          </a:p>
          <a:p>
            <a:r>
              <a:rPr lang="en-GB" dirty="0"/>
              <a:t>Portal hosting (</a:t>
            </a:r>
            <a:r>
              <a:rPr lang="en-GB" dirty="0" err="1"/>
              <a:t>github</a:t>
            </a:r>
            <a:r>
              <a:rPr lang="en-GB" dirty="0"/>
              <a:t>/KCCA)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7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979F-8C77-4EBB-A54F-2343ABC5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9501-96F5-4065-9DF7-79452062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95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A537A-9387-44CA-90AA-E1405FE9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2801" r="31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8E921-14BB-4991-89A5-077C32BA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EB3A-6B81-4FC7-A324-78D502E3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Portal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7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086F-1054-4458-B1E2-9B7ACB0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Portal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ACFF-7205-4E41-AE5B-DF2E5E0D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35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215-F23E-4DE4-B282-83B4ADBA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313C-B262-46E8-BE5D-4676630D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 on taking data from Kobo sheet to the portal. (Removing and storing sensitive information)</a:t>
            </a:r>
          </a:p>
        </p:txBody>
      </p:sp>
    </p:spTree>
    <p:extLst>
      <p:ext uri="{BB962C8B-B14F-4D97-AF65-F5344CB8AC3E}">
        <p14:creationId xmlns:p14="http://schemas.microsoft.com/office/powerpoint/2010/main" val="25445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KCCA training</vt:lpstr>
      <vt:lpstr>Agenda</vt:lpstr>
      <vt:lpstr>Project Report</vt:lpstr>
      <vt:lpstr>Portal</vt:lpstr>
      <vt:lpstr>Managing Portal Data</vt:lpstr>
      <vt:lpstr>Post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KCCA training</dc:title>
  <dc:creator>Desire Rukud'de</dc:creator>
  <cp:lastModifiedBy>Desire Rukud'de</cp:lastModifiedBy>
  <cp:revision>1</cp:revision>
  <dcterms:created xsi:type="dcterms:W3CDTF">2018-10-15T12:21:02Z</dcterms:created>
  <dcterms:modified xsi:type="dcterms:W3CDTF">2018-10-15T12:22:06Z</dcterms:modified>
</cp:coreProperties>
</file>