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6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39640" y="3598920"/>
            <a:ext cx="8353080" cy="451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524720" y="6551640"/>
            <a:ext cx="12268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B3DFD4C5-C403-4F93-98E3-7191B81DFAEA}" type="slidenum">
              <a:rPr b="0" lang="en-US" sz="800" spc="-1" strike="noStrike">
                <a:solidFill>
                  <a:srgbClr val="00245b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906120"/>
            <a:ext cx="914400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0" y="6476760"/>
            <a:ext cx="914400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464000" y="2637000"/>
            <a:ext cx="64447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429080" y="5715000"/>
            <a:ext cx="644472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4464000" y="2637000"/>
            <a:ext cx="644472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539640" y="3598920"/>
            <a:ext cx="8353080" cy="9727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757575"/>
                </a:solidFill>
                <a:latin typeface="Calibri"/>
              </a:rPr>
              <a:t>Zelluläre Modelle zur Landschaftsentwicklung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39640" y="359892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757575"/>
                </a:solidFill>
                <a:latin typeface="Calibri"/>
              </a:rPr>
              <a:t>Geo.X Hackathon: The challenge of +4 data – Visualizing and comparing outputs from landscape evolution models</a:t>
            </a:r>
            <a:br/>
            <a:r>
              <a:rPr b="1" lang="en-US" sz="2800" spc="-1" strike="noStrike">
                <a:solidFill>
                  <a:srgbClr val="757575"/>
                </a:solidFill>
                <a:latin typeface="Calibri"/>
              </a:rPr>
              <a:t>Network analysis of LEMs</a:t>
            </a:r>
            <a:endParaRPr b="0" lang="en-US" sz="28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39640" y="5996160"/>
            <a:ext cx="8353080" cy="44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66760" indent="-266400">
              <a:lnSpc>
                <a:spcPct val="112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Jan, Malte, Simon, Wolfgang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6" name="Picture 4" descr=""/>
          <p:cNvPicPr/>
          <p:nvPr/>
        </p:nvPicPr>
        <p:blipFill>
          <a:blip r:embed="rId1"/>
          <a:stretch/>
        </p:blipFill>
        <p:spPr>
          <a:xfrm>
            <a:off x="549360" y="1146240"/>
            <a:ext cx="3260520" cy="2103120"/>
          </a:xfrm>
          <a:prstGeom prst="rect">
            <a:avLst/>
          </a:prstGeom>
          <a:ln>
            <a:noFill/>
          </a:ln>
        </p:spPr>
      </p:pic>
      <p:pic>
        <p:nvPicPr>
          <p:cNvPr id="47" name="Picture 6" descr=""/>
          <p:cNvPicPr/>
          <p:nvPr/>
        </p:nvPicPr>
        <p:blipFill>
          <a:blip r:embed="rId2"/>
          <a:stretch/>
        </p:blipFill>
        <p:spPr>
          <a:xfrm>
            <a:off x="3805200" y="1146240"/>
            <a:ext cx="5070240" cy="210132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3"/>
          <a:stretch/>
        </p:blipFill>
        <p:spPr>
          <a:xfrm>
            <a:off x="7129080" y="344520"/>
            <a:ext cx="1666440" cy="65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Define network nodes  &amp;  edges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Centroid of each defined region = network node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Set node connections for neighboring regions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Add parameters to network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Neighboring regions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Problem statement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Can 4D data be reduced to a simpler topology to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(a) visualize data, show data in a condended form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(b) analyse the data, derive parameters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(c) identify or quantify processes? 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Idea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Generalisation of DEM   (here: landform 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classification)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Create network based on generalized DEM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Analyse and visualize network topology instead of 4D 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dataset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Network construction is based on spatial 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characteristics of the generalized DEM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Generalisation of DEM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Simple landform classification  at t=0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2219040"/>
            <a:ext cx="9143640" cy="444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Generalisation of DEM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Noto Sans CJK SC Regular"/>
              </a:rPr>
              <a:t>Simple landform classification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  at t=0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0" y="1914480"/>
            <a:ext cx="9143640" cy="478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  <a:ea typeface="Noto Sans CJK SC Regular"/>
              </a:rPr>
              <a:t>Generalisation of DEM</a:t>
            </a:r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  at t=0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Subdivide classes into smaller regions   </a:t>
            </a:r>
            <a:br/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(max 2km extent)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-21960" y="1888200"/>
            <a:ext cx="9143640" cy="502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Perform zonal statistics on regions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82880" y="1604520"/>
            <a:ext cx="8686800" cy="4887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Example:  mean elevation of each region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87840" y="1998360"/>
            <a:ext cx="8991720" cy="39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Aggregate zonal statistics over time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182880" y="1604520"/>
            <a:ext cx="8686800" cy="388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Change of statistical value over time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8800" y="1920240"/>
            <a:ext cx="9030600" cy="4023360"/>
          </a:xfrm>
          <a:prstGeom prst="rect">
            <a:avLst/>
          </a:prstGeom>
          <a:ln>
            <a:noFill/>
          </a:ln>
        </p:spPr>
      </p:pic>
      <p:sp>
        <p:nvSpPr>
          <p:cNvPr id="68" name="TextShape 3"/>
          <p:cNvSpPr txBox="1"/>
          <p:nvPr/>
        </p:nvSpPr>
        <p:spPr>
          <a:xfrm>
            <a:off x="182880" y="6284880"/>
            <a:ext cx="8686800" cy="57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Example: change of mean elevation over time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16600" y="365760"/>
            <a:ext cx="8353080" cy="972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solidFill>
                  <a:srgbClr val="333333"/>
                </a:solidFill>
                <a:latin typeface="Verdana"/>
              </a:rPr>
              <a:t>Aggregate zonal statistics over time</a:t>
            </a:r>
            <a:endParaRPr b="0" lang="en-US" sz="3200" spc="-1" strike="noStrike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82880" y="1604520"/>
            <a:ext cx="8686800" cy="3881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Change of statistical value over time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182880" y="6284880"/>
            <a:ext cx="8686800" cy="57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Example: DEM of difference, time stdev of roughness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74680" y="2322720"/>
            <a:ext cx="8629200" cy="38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57575"/>
      </a:dk2>
      <a:lt2>
        <a:srgbClr val="ffffff"/>
      </a:lt2>
      <a:accent1>
        <a:srgbClr val="bcc7f6"/>
      </a:accent1>
      <a:accent2>
        <a:srgbClr val="86b600"/>
      </a:accent2>
      <a:accent3>
        <a:srgbClr val="ffffff"/>
      </a:accent3>
      <a:accent4>
        <a:srgbClr val="2a2a2a"/>
      </a:accent4>
      <a:accent5>
        <a:srgbClr val="dae0fa"/>
      </a:accent5>
      <a:accent6>
        <a:srgbClr val="79a500"/>
      </a:accent6>
      <a:hlink>
        <a:srgbClr val="003366"/>
      </a:hlink>
      <a:folHlink>
        <a:srgbClr val="cc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PPT_Vorlage</Template>
  <TotalTime>18</TotalTime>
  <Application>LibreOffice/6.0.2.1$Linux_X86_64 LibreOffice_project/00m0$Build-1</Application>
  <Words>25</Words>
  <Paragraphs>2</Paragraphs>
  <Company>keine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2007-03-15T21:06:02Z</dcterms:created>
  <dc:creator>Wolf</dc:creator>
  <dc:description>Version 0.9, 10.11.2005</dc:description>
  <dc:language>en-US</dc:language>
  <cp:lastModifiedBy>Manfred Strecker</cp:lastModifiedBy>
  <cp:lastPrinted>2002-06-26T11:04:16Z</cp:lastPrinted>
  <dcterms:modified xsi:type="dcterms:W3CDTF">2018-03-14T13:15:29Z</dcterms:modified>
  <cp:revision>133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keine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