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UBERT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CC7F6"/>
    <a:srgbClr val="FFCC00"/>
    <a:srgbClr val="8C0000"/>
    <a:srgbClr val="626000"/>
    <a:srgbClr val="FF9933"/>
    <a:srgbClr val="669900"/>
    <a:srgbClr val="FF9900"/>
    <a:srgbClr val="D6D5D0"/>
    <a:srgbClr val="BEB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710" autoAdjust="0"/>
  </p:normalViewPr>
  <p:slideViewPr>
    <p:cSldViewPr snapToGrid="0" showGuides="1">
      <p:cViewPr varScale="1">
        <p:scale>
          <a:sx n="86" d="100"/>
          <a:sy n="86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119895" cy="119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</a:defRPr>
            </a:lvl1pPr>
          </a:lstStyle>
          <a:p>
            <a:fld id="{0D7FA974-5261-4DFA-B34B-840E1A7C1F1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5807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endParaRPr lang="de-DE" alt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endParaRPr lang="de-DE" altLang="de-D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fld id="{59732DA2-DA0C-40F1-BBE5-90E758E33F4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7545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4464050" y="2636838"/>
            <a:ext cx="64452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endParaRPr lang="de-DE" altLang="de-DE" sz="2400"/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4429125" y="5715000"/>
            <a:ext cx="64452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endParaRPr lang="de-DE" altLang="de-DE" sz="2400"/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4464050" y="2636838"/>
            <a:ext cx="64452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endParaRPr lang="de-DE" altLang="de-DE" sz="2400"/>
          </a:p>
        </p:txBody>
      </p:sp>
      <p:sp>
        <p:nvSpPr>
          <p:cNvPr id="328725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539750" y="3598863"/>
            <a:ext cx="8353425" cy="973137"/>
          </a:xfrm>
        </p:spPr>
        <p:txBody>
          <a:bodyPr anchor="t"/>
          <a:lstStyle>
            <a:lvl1pPr>
              <a:lnSpc>
                <a:spcPct val="120000"/>
              </a:lnSpc>
              <a:defRPr/>
            </a:lvl1pPr>
          </a:lstStyle>
          <a:p>
            <a:pPr lvl="0"/>
            <a:r>
              <a:rPr lang="de-DE" altLang="de-DE" noProof="0" smtClean="0"/>
              <a:t>Zelluläre Modelle zur Landschaftsentwicklung</a:t>
            </a:r>
          </a:p>
        </p:txBody>
      </p:sp>
      <p:sp>
        <p:nvSpPr>
          <p:cNvPr id="328726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857750"/>
            <a:ext cx="8353425" cy="1458913"/>
          </a:xfrm>
        </p:spPr>
        <p:txBody>
          <a:bodyPr/>
          <a:lstStyle>
            <a:lvl1pPr>
              <a:lnSpc>
                <a:spcPct val="112000"/>
              </a:lnSpc>
              <a:defRPr/>
            </a:lvl1pPr>
          </a:lstStyle>
          <a:p>
            <a:pPr lvl="0"/>
            <a:r>
              <a:rPr lang="de-DE" altLang="de-DE" noProof="0" smtClean="0"/>
              <a:t>- ein Versuch -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Geo.X Hackathon 2018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469633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533400"/>
            <a:ext cx="2087562" cy="578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533400"/>
            <a:ext cx="6113463" cy="578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Geo.X Hackathon 2018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440136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5000"/>
              <a:defRPr sz="2000"/>
            </a:lvl1pPr>
            <a:lvl2pPr marL="622300" indent="-176213">
              <a:buFont typeface="Symbol" panose="05050102010706020507" pitchFamily="18" charset="2"/>
              <a:buChar char="-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Geo.X Hackathon 2018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6625286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Geo.X Hackathon 2018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8036785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150938"/>
            <a:ext cx="4100513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663" y="1150938"/>
            <a:ext cx="4100512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Geo.X Hackathon 2018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982658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Geo.X Hackathon 2018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3834432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Geo.X Hackathon 2018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544954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Geo.X Hackathon 2018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864731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Geo.X Hackathon 2018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8286923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smtClean="0"/>
              <a:t>Geo.X Hackathon 2018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291860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50938"/>
            <a:ext cx="8353425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61366"/>
            <a:ext cx="7232650" cy="70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524750" y="6551613"/>
            <a:ext cx="1227138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fld id="{DCE76389-2AA7-4B8B-BA9F-988CE05BC469}" type="slidenum">
              <a:rPr lang="de-DE" altLang="de-DE" sz="800">
                <a:solidFill>
                  <a:srgbClr val="00245B"/>
                </a:solidFill>
              </a:rPr>
              <a:pPr algn="r" eaLnBrk="1" hangingPunct="1"/>
              <a:t>‹#›</a:t>
            </a:fld>
            <a:endParaRPr lang="de-DE" altLang="de-DE" sz="800">
              <a:solidFill>
                <a:srgbClr val="00245B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43675"/>
            <a:ext cx="59769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rgbClr val="00245B"/>
                </a:solidFill>
              </a:defRPr>
            </a:lvl1pPr>
          </a:lstStyle>
          <a:p>
            <a:r>
              <a:rPr lang="de-DE" altLang="de-DE" smtClean="0"/>
              <a:t>Geo.X Hackathon 2018</a:t>
            </a:r>
            <a:endParaRPr lang="de-DE" altLang="de-DE"/>
          </a:p>
        </p:txBody>
      </p:sp>
      <p:sp>
        <p:nvSpPr>
          <p:cNvPr id="327697" name="Line 17"/>
          <p:cNvSpPr>
            <a:spLocks noChangeShapeType="1"/>
          </p:cNvSpPr>
          <p:nvPr/>
        </p:nvSpPr>
        <p:spPr bwMode="auto">
          <a:xfrm>
            <a:off x="0" y="906463"/>
            <a:ext cx="9144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27698" name="Line 18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66700" indent="-266700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A9A79B"/>
        </a:buClr>
        <a:buSzPct val="65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223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A9A79B"/>
        </a:buClr>
        <a:buSzPct val="7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9906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4D4D4D"/>
        </a:buClr>
        <a:buSzPct val="90000"/>
        <a:buChar char="-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3462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4D4D4D"/>
        </a:buClr>
        <a:buSzPct val="90000"/>
        <a:buChar char="-"/>
        <a:defRPr sz="2400">
          <a:solidFill>
            <a:schemeClr val="tx1"/>
          </a:solidFill>
          <a:latin typeface="Calibri" panose="020F0502020204030204" pitchFamily="34" charset="0"/>
        </a:defRPr>
      </a:lvl4pPr>
      <a:lvl5pPr marL="17018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 sz="2400">
          <a:solidFill>
            <a:schemeClr val="tx1"/>
          </a:solidFill>
          <a:latin typeface="Calibri" panose="020F0502020204030204" pitchFamily="34" charset="0"/>
        </a:defRPr>
      </a:lvl5pPr>
      <a:lvl6pPr marL="21590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 sz="2400">
          <a:solidFill>
            <a:schemeClr val="tx1"/>
          </a:solidFill>
          <a:latin typeface="+mn-lt"/>
        </a:defRPr>
      </a:lvl6pPr>
      <a:lvl7pPr marL="26162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 sz="2400">
          <a:solidFill>
            <a:schemeClr val="tx1"/>
          </a:solidFill>
          <a:latin typeface="+mn-lt"/>
        </a:defRPr>
      </a:lvl7pPr>
      <a:lvl8pPr marL="30734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 sz="2400">
          <a:solidFill>
            <a:schemeClr val="tx1"/>
          </a:solidFill>
          <a:latin typeface="+mn-lt"/>
        </a:defRPr>
      </a:lvl8pPr>
      <a:lvl9pPr marL="3530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z="2800" dirty="0" err="1"/>
              <a:t>Geo.X</a:t>
            </a:r>
            <a:r>
              <a:rPr lang="en-US" altLang="de-DE" sz="2800" dirty="0"/>
              <a:t> Hackathon: The challenge of +4 data – Visualizing and comparing outputs from landscape evolution </a:t>
            </a:r>
            <a:r>
              <a:rPr lang="en-US" altLang="de-DE" sz="2800" dirty="0" smtClean="0"/>
              <a:t>models</a:t>
            </a:r>
            <a:br>
              <a:rPr lang="en-US" altLang="de-DE" sz="2800" dirty="0" smtClean="0"/>
            </a:br>
            <a:r>
              <a:rPr lang="en-US" altLang="de-DE" sz="2800" b="1" dirty="0" smtClean="0"/>
              <a:t>Network analysis of LEMs</a:t>
            </a:r>
            <a:endParaRPr lang="de-DE" altLang="de-DE" sz="2800" b="1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247196"/>
            <a:ext cx="8353425" cy="104743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de-DE" altLang="de-DE" dirty="0" smtClean="0"/>
              <a:t>Jan, Malte, Simon, Wolfgang</a:t>
            </a:r>
            <a:endParaRPr lang="de-DE" altLang="de-DE" sz="1600" dirty="0"/>
          </a:p>
        </p:txBody>
      </p:sp>
      <p:pic>
        <p:nvPicPr>
          <p:cNvPr id="354308" name="Picture 4" descr="Mongolei_0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146175"/>
            <a:ext cx="3260725" cy="21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3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1146175"/>
            <a:ext cx="5070475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0450" name="Picture 2" descr="Geo.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252" y="344488"/>
            <a:ext cx="1666875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Vorlage">
  <a:themeElements>
    <a:clrScheme name="">
      <a:dk1>
        <a:srgbClr val="333333"/>
      </a:dk1>
      <a:lt1>
        <a:srgbClr val="FFFFFF"/>
      </a:lt1>
      <a:dk2>
        <a:srgbClr val="757575"/>
      </a:dk2>
      <a:lt2>
        <a:srgbClr val="FFFFFF"/>
      </a:lt2>
      <a:accent1>
        <a:srgbClr val="BCC7F6"/>
      </a:accent1>
      <a:accent2>
        <a:srgbClr val="86B600"/>
      </a:accent2>
      <a:accent3>
        <a:srgbClr val="FFFFFF"/>
      </a:accent3>
      <a:accent4>
        <a:srgbClr val="2A2A2A"/>
      </a:accent4>
      <a:accent5>
        <a:srgbClr val="DAE0FA"/>
      </a:accent5>
      <a:accent6>
        <a:srgbClr val="79A500"/>
      </a:accent6>
      <a:hlink>
        <a:srgbClr val="003366"/>
      </a:hlink>
      <a:folHlink>
        <a:srgbClr val="CC0000"/>
      </a:folHlink>
    </a:clrScheme>
    <a:fontScheme name="PPT_Vorla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PPT_Vorlage</Template>
  <TotalTime>0</TotalTime>
  <Words>25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PPT_Vorlage</vt:lpstr>
      <vt:lpstr>Geo.X Hackathon: The challenge of +4 data – Visualizing and comparing outputs from landscape evolution models Network analysis of LEMs</vt:lpstr>
    </vt:vector>
  </TitlesOfParts>
  <Company>keine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Wolf</dc:creator>
  <dc:description>Version 0.9, 10.11.2005</dc:description>
  <cp:lastModifiedBy>Wolfgang Schwanghart</cp:lastModifiedBy>
  <cp:revision>126</cp:revision>
  <cp:lastPrinted>2002-06-26T11:04:16Z</cp:lastPrinted>
  <dcterms:created xsi:type="dcterms:W3CDTF">2007-03-15T21:06:02Z</dcterms:created>
  <dcterms:modified xsi:type="dcterms:W3CDTF">2018-03-14T11:04:22Z</dcterms:modified>
</cp:coreProperties>
</file>