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Session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File-system in </a:t>
            </a:r>
            <a:r>
              <a:rPr lang="en-US" dirty="0" err="1" smtClean="0"/>
              <a:t>linux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301" y="2381815"/>
            <a:ext cx="8764223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3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are files??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in </a:t>
            </a:r>
            <a:r>
              <a:rPr lang="en-US" dirty="0" err="1" smtClean="0"/>
              <a:t>linux</a:t>
            </a:r>
            <a:r>
              <a:rPr lang="en-US" dirty="0" smtClean="0"/>
              <a:t> is either a file or a process. Let’s see how!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6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try a few commands!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Commands: </a:t>
            </a:r>
            <a:r>
              <a:rPr lang="en-US" dirty="0" err="1" smtClean="0"/>
              <a:t>whoami</a:t>
            </a:r>
            <a:r>
              <a:rPr lang="en-US" dirty="0" smtClean="0"/>
              <a:t>, </a:t>
            </a:r>
            <a:r>
              <a:rPr lang="en-US" dirty="0" err="1" smtClean="0"/>
              <a:t>pwd</a:t>
            </a:r>
            <a:r>
              <a:rPr lang="en-US" dirty="0" smtClean="0"/>
              <a:t>, cd, ls, locate, </a:t>
            </a:r>
            <a:r>
              <a:rPr lang="en-US" dirty="0" smtClean="0"/>
              <a:t>find, </a:t>
            </a:r>
            <a:r>
              <a:rPr lang="en-US" dirty="0" err="1" smtClean="0"/>
              <a:t>grep</a:t>
            </a:r>
            <a:r>
              <a:rPr lang="en-US" dirty="0" smtClean="0"/>
              <a:t>, </a:t>
            </a:r>
            <a:r>
              <a:rPr lang="en-US" dirty="0" err="1" smtClean="0"/>
              <a:t>chmod</a:t>
            </a:r>
            <a:r>
              <a:rPr lang="en-US" dirty="0" smtClean="0"/>
              <a:t>, </a:t>
            </a:r>
            <a:r>
              <a:rPr lang="en-US" dirty="0" err="1" smtClean="0"/>
              <a:t>ps</a:t>
            </a:r>
            <a:r>
              <a:rPr lang="en-US" dirty="0"/>
              <a:t> aux, touch, cat, </a:t>
            </a:r>
            <a:r>
              <a:rPr lang="en-US" dirty="0" err="1"/>
              <a:t>cp</a:t>
            </a:r>
            <a:r>
              <a:rPr lang="en-US" dirty="0"/>
              <a:t>, </a:t>
            </a:r>
            <a:r>
              <a:rPr lang="en-US" dirty="0" err="1"/>
              <a:t>mkdir</a:t>
            </a:r>
            <a:r>
              <a:rPr lang="en-US" dirty="0"/>
              <a:t>, mv, </a:t>
            </a:r>
            <a:r>
              <a:rPr lang="en-US" dirty="0" err="1"/>
              <a:t>rm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342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Commands and parameters: -h, --help, 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6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up-to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apt update</a:t>
            </a:r>
          </a:p>
          <a:p>
            <a:r>
              <a:rPr lang="en-US" dirty="0" smtClean="0"/>
              <a:t>apt upgrade</a:t>
            </a:r>
          </a:p>
          <a:p>
            <a:r>
              <a:rPr lang="en-US" dirty="0" smtClean="0"/>
              <a:t>apt </a:t>
            </a:r>
            <a:r>
              <a:rPr lang="en-US" dirty="0" err="1" smtClean="0"/>
              <a:t>dist</a:t>
            </a:r>
            <a:r>
              <a:rPr lang="en-US" dirty="0" smtClean="0"/>
              <a:t>-upgrade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42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169</TotalTime>
  <Words>84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Linux</vt:lpstr>
      <vt:lpstr>File-system in linux</vt:lpstr>
      <vt:lpstr>Commands are files??</vt:lpstr>
      <vt:lpstr>Lets try a few commands!</vt:lpstr>
      <vt:lpstr>HELP </vt:lpstr>
      <vt:lpstr>Stay up-to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Pi-Technologies</dc:creator>
  <cp:lastModifiedBy>Pi-Technologies</cp:lastModifiedBy>
  <cp:revision>8</cp:revision>
  <dcterms:created xsi:type="dcterms:W3CDTF">2022-07-16T14:07:48Z</dcterms:created>
  <dcterms:modified xsi:type="dcterms:W3CDTF">2022-07-19T12:40:15Z</dcterms:modified>
</cp:coreProperties>
</file>