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33"/>
  </p:notesMasterIdLst>
  <p:sldIdLst>
    <p:sldId id="256" r:id="rId2"/>
    <p:sldId id="259" r:id="rId3"/>
    <p:sldId id="260" r:id="rId4"/>
    <p:sldId id="276" r:id="rId5"/>
    <p:sldId id="258" r:id="rId6"/>
    <p:sldId id="313" r:id="rId7"/>
    <p:sldId id="314" r:id="rId8"/>
    <p:sldId id="257" r:id="rId9"/>
    <p:sldId id="278" r:id="rId10"/>
    <p:sldId id="317" r:id="rId11"/>
    <p:sldId id="266" r:id="rId12"/>
    <p:sldId id="316" r:id="rId13"/>
    <p:sldId id="319" r:id="rId14"/>
    <p:sldId id="320" r:id="rId15"/>
    <p:sldId id="318" r:id="rId16"/>
    <p:sldId id="321" r:id="rId17"/>
    <p:sldId id="325" r:id="rId18"/>
    <p:sldId id="322" r:id="rId19"/>
    <p:sldId id="323" r:id="rId20"/>
    <p:sldId id="324" r:id="rId21"/>
    <p:sldId id="326" r:id="rId22"/>
    <p:sldId id="327" r:id="rId23"/>
    <p:sldId id="328" r:id="rId24"/>
    <p:sldId id="267" r:id="rId25"/>
    <p:sldId id="329" r:id="rId26"/>
    <p:sldId id="332" r:id="rId27"/>
    <p:sldId id="333" r:id="rId28"/>
    <p:sldId id="334" r:id="rId29"/>
    <p:sldId id="335" r:id="rId30"/>
    <p:sldId id="336" r:id="rId31"/>
    <p:sldId id="291" r:id="rId32"/>
  </p:sldIdLst>
  <p:sldSz cx="9144000" cy="5143500" type="screen16x9"/>
  <p:notesSz cx="6858000" cy="9144000"/>
  <p:embeddedFontLst>
    <p:embeddedFont>
      <p:font typeface="Bebas Neue" panose="020B0606020202050201" pitchFamily="34" charset="0"/>
      <p:regular r:id="rId34"/>
    </p:embeddedFont>
    <p:embeddedFont>
      <p:font typeface="Catamaran" panose="020B0604020202020204" charset="0"/>
      <p:regular r:id="rId35"/>
      <p:bold r:id="rId36"/>
    </p:embeddedFont>
    <p:embeddedFont>
      <p:font typeface="Nunito Light" pitchFamily="2" charset="0"/>
      <p:regular r:id="rId37"/>
      <p:italic r:id="rId38"/>
    </p:embeddedFont>
    <p:embeddedFont>
      <p:font typeface="Quantico" panose="020B0604020202020204" charset="0"/>
      <p:regular r:id="rId39"/>
      <p:bold r:id="rId40"/>
      <p:italic r:id="rId41"/>
      <p:boldItalic r:id="rId42"/>
    </p:embeddedFont>
    <p:embeddedFont>
      <p:font typeface="Roboto Condensed Light" panose="02000000000000000000" pitchFamily="2" charset="0"/>
      <p:regular r:id="rId43"/>
      <p: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1515"/>
    <a:srgbClr val="010000"/>
    <a:srgbClr val="121212"/>
    <a:srgbClr val="111111"/>
    <a:srgbClr val="131313"/>
    <a:srgbClr val="1A1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6C24EF-A723-416F-80E2-864D25A89A35}">
  <a:tblStyle styleId="{0E6C24EF-A723-416F-80E2-864D25A89A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7" autoAdjust="0"/>
    <p:restoredTop sz="94660"/>
  </p:normalViewPr>
  <p:slideViewPr>
    <p:cSldViewPr snapToGrid="0">
      <p:cViewPr varScale="1">
        <p:scale>
          <a:sx n="112" d="100"/>
          <a:sy n="112" d="100"/>
        </p:scale>
        <p:origin x="672" y="10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8.fntdata"/></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E74022-892B-4B1F-A6C3-3B67113A3E52}" type="doc">
      <dgm:prSet loTypeId="urn:microsoft.com/office/officeart/2005/8/layout/pyramid2" loCatId="list" qsTypeId="urn:microsoft.com/office/officeart/2005/8/quickstyle/simple1" qsCatId="simple" csTypeId="urn:microsoft.com/office/officeart/2005/8/colors/colorful1" csCatId="colorful" phldr="1"/>
      <dgm:spPr/>
    </dgm:pt>
    <dgm:pt modelId="{D2C387DB-0241-4F11-AC26-CBF8BA44C7EF}">
      <dgm:prSet phldrT="[Text]"/>
      <dgm:spPr/>
      <dgm:t>
        <a:bodyPr/>
        <a:lstStyle/>
        <a:p>
          <a:r>
            <a:rPr lang="en-US" dirty="0"/>
            <a:t>Mixed==0.5</a:t>
          </a:r>
        </a:p>
      </dgm:t>
    </dgm:pt>
    <dgm:pt modelId="{C1501E78-0E66-4D96-AA3C-E33A00B5972D}" type="parTrans" cxnId="{62A92040-6FFF-4DD9-907F-E68FF78A7E11}">
      <dgm:prSet/>
      <dgm:spPr/>
      <dgm:t>
        <a:bodyPr/>
        <a:lstStyle/>
        <a:p>
          <a:endParaRPr lang="en-US"/>
        </a:p>
      </dgm:t>
    </dgm:pt>
    <dgm:pt modelId="{43E0FF78-4FCA-492D-BE31-21DB34C6D4C9}" type="sibTrans" cxnId="{62A92040-6FFF-4DD9-907F-E68FF78A7E11}">
      <dgm:prSet/>
      <dgm:spPr/>
      <dgm:t>
        <a:bodyPr/>
        <a:lstStyle/>
        <a:p>
          <a:endParaRPr lang="en-US"/>
        </a:p>
      </dgm:t>
    </dgm:pt>
    <dgm:pt modelId="{E4618498-D8D2-41D6-B204-EB9037986282}">
      <dgm:prSet phldrT="[Text]"/>
      <dgm:spPr/>
      <dgm:t>
        <a:bodyPr/>
        <a:lstStyle/>
        <a:p>
          <a:r>
            <a:rPr lang="en-US" dirty="0"/>
            <a:t>Intermediate==1</a:t>
          </a:r>
        </a:p>
      </dgm:t>
    </dgm:pt>
    <dgm:pt modelId="{80208860-DD73-4A06-93F4-72CFDB4CA420}" type="parTrans" cxnId="{1AC268C2-CC23-41D4-8730-C5FB025DEA33}">
      <dgm:prSet/>
      <dgm:spPr/>
      <dgm:t>
        <a:bodyPr/>
        <a:lstStyle/>
        <a:p>
          <a:endParaRPr lang="en-US"/>
        </a:p>
      </dgm:t>
    </dgm:pt>
    <dgm:pt modelId="{3E22CD45-08C5-4F0E-98DA-CF11248B23EE}" type="sibTrans" cxnId="{1AC268C2-CC23-41D4-8730-C5FB025DEA33}">
      <dgm:prSet/>
      <dgm:spPr/>
      <dgm:t>
        <a:bodyPr/>
        <a:lstStyle/>
        <a:p>
          <a:endParaRPr lang="en-US"/>
        </a:p>
      </dgm:t>
    </dgm:pt>
    <dgm:pt modelId="{CE2B8F10-31EA-4C51-A211-6992124D8AEF}">
      <dgm:prSet phldrT="[Text]"/>
      <dgm:spPr/>
      <dgm:t>
        <a:bodyPr/>
        <a:lstStyle/>
        <a:p>
          <a:r>
            <a:rPr lang="en-US" dirty="0"/>
            <a:t>Beginner ==0</a:t>
          </a:r>
        </a:p>
      </dgm:t>
    </dgm:pt>
    <dgm:pt modelId="{5154A31A-7CCA-45E2-B481-2D2A28751031}" type="parTrans" cxnId="{991EA8AE-C966-4870-9F00-C5B05D78DDB8}">
      <dgm:prSet/>
      <dgm:spPr/>
      <dgm:t>
        <a:bodyPr/>
        <a:lstStyle/>
        <a:p>
          <a:endParaRPr lang="en-US"/>
        </a:p>
      </dgm:t>
    </dgm:pt>
    <dgm:pt modelId="{373EA586-FED4-4186-8A24-9B87E1FB15DC}" type="sibTrans" cxnId="{991EA8AE-C966-4870-9F00-C5B05D78DDB8}">
      <dgm:prSet/>
      <dgm:spPr/>
      <dgm:t>
        <a:bodyPr/>
        <a:lstStyle/>
        <a:p>
          <a:endParaRPr lang="en-US"/>
        </a:p>
      </dgm:t>
    </dgm:pt>
    <dgm:pt modelId="{D6AE211A-0414-4159-B898-42E458C7854A}">
      <dgm:prSet phldrT="[Text]"/>
      <dgm:spPr/>
      <dgm:t>
        <a:bodyPr/>
        <a:lstStyle/>
        <a:p>
          <a:r>
            <a:rPr lang="en-US" dirty="0"/>
            <a:t>Advanced==2</a:t>
          </a:r>
        </a:p>
      </dgm:t>
    </dgm:pt>
    <dgm:pt modelId="{306F2954-5C89-4E30-9C9F-BC9557F83EE1}" type="parTrans" cxnId="{C26E58ED-6A9F-43AA-A61E-26F19DA3373C}">
      <dgm:prSet/>
      <dgm:spPr/>
      <dgm:t>
        <a:bodyPr/>
        <a:lstStyle/>
        <a:p>
          <a:endParaRPr lang="en-US"/>
        </a:p>
      </dgm:t>
    </dgm:pt>
    <dgm:pt modelId="{77FB2B87-E015-49B7-9C87-89B76E34A142}" type="sibTrans" cxnId="{C26E58ED-6A9F-43AA-A61E-26F19DA3373C}">
      <dgm:prSet/>
      <dgm:spPr/>
      <dgm:t>
        <a:bodyPr/>
        <a:lstStyle/>
        <a:p>
          <a:endParaRPr lang="en-US"/>
        </a:p>
      </dgm:t>
    </dgm:pt>
    <dgm:pt modelId="{10008DD8-90AE-4A1A-9D1D-B48A6CDB46DE}">
      <dgm:prSet phldrT="[Text]"/>
      <dgm:spPr/>
      <dgm:t>
        <a:bodyPr/>
        <a:lstStyle/>
        <a:p>
          <a:r>
            <a:rPr lang="en-US" dirty="0"/>
            <a:t>Else ==0</a:t>
          </a:r>
        </a:p>
      </dgm:t>
    </dgm:pt>
    <dgm:pt modelId="{50074086-AFB1-46E7-8A58-1436006B1A54}" type="parTrans" cxnId="{F62A0FC7-ED90-4869-9610-32A5F8313323}">
      <dgm:prSet/>
      <dgm:spPr/>
      <dgm:t>
        <a:bodyPr/>
        <a:lstStyle/>
        <a:p>
          <a:endParaRPr lang="en-US"/>
        </a:p>
      </dgm:t>
    </dgm:pt>
    <dgm:pt modelId="{57814DA1-FDEE-4C40-9561-AF6E4479B066}" type="sibTrans" cxnId="{F62A0FC7-ED90-4869-9610-32A5F8313323}">
      <dgm:prSet/>
      <dgm:spPr/>
      <dgm:t>
        <a:bodyPr/>
        <a:lstStyle/>
        <a:p>
          <a:endParaRPr lang="en-US"/>
        </a:p>
      </dgm:t>
    </dgm:pt>
    <dgm:pt modelId="{3AEB5BB4-1D5E-4196-81EA-58DB5ABEE4E5}" type="pres">
      <dgm:prSet presAssocID="{2FE74022-892B-4B1F-A6C3-3B67113A3E52}" presName="compositeShape" presStyleCnt="0">
        <dgm:presLayoutVars>
          <dgm:dir/>
          <dgm:resizeHandles/>
        </dgm:presLayoutVars>
      </dgm:prSet>
      <dgm:spPr/>
    </dgm:pt>
    <dgm:pt modelId="{5ABFE59E-A350-4E21-AD68-0926BA05F8E0}" type="pres">
      <dgm:prSet presAssocID="{2FE74022-892B-4B1F-A6C3-3B67113A3E52}" presName="pyramid" presStyleLbl="node1" presStyleIdx="0" presStyleCnt="1"/>
      <dgm:spPr/>
    </dgm:pt>
    <dgm:pt modelId="{D6AC80BE-BC76-4C38-85F8-DB7C66D4EB73}" type="pres">
      <dgm:prSet presAssocID="{2FE74022-892B-4B1F-A6C3-3B67113A3E52}" presName="theList" presStyleCnt="0"/>
      <dgm:spPr/>
    </dgm:pt>
    <dgm:pt modelId="{12462CF7-13E9-4AEF-B1D8-E0B7FFB19E97}" type="pres">
      <dgm:prSet presAssocID="{CE2B8F10-31EA-4C51-A211-6992124D8AEF}" presName="aNode" presStyleLbl="fgAcc1" presStyleIdx="0" presStyleCnt="5">
        <dgm:presLayoutVars>
          <dgm:bulletEnabled val="1"/>
        </dgm:presLayoutVars>
      </dgm:prSet>
      <dgm:spPr/>
    </dgm:pt>
    <dgm:pt modelId="{2A41F384-CFB7-4F31-8D13-B16FE5C88C80}" type="pres">
      <dgm:prSet presAssocID="{CE2B8F10-31EA-4C51-A211-6992124D8AEF}" presName="aSpace" presStyleCnt="0"/>
      <dgm:spPr/>
    </dgm:pt>
    <dgm:pt modelId="{2F000D14-45A1-4FEE-8583-75D36C762FFD}" type="pres">
      <dgm:prSet presAssocID="{D2C387DB-0241-4F11-AC26-CBF8BA44C7EF}" presName="aNode" presStyleLbl="fgAcc1" presStyleIdx="1" presStyleCnt="5">
        <dgm:presLayoutVars>
          <dgm:bulletEnabled val="1"/>
        </dgm:presLayoutVars>
      </dgm:prSet>
      <dgm:spPr/>
    </dgm:pt>
    <dgm:pt modelId="{7EAF52EB-DD64-4981-B97F-1D6233815A4F}" type="pres">
      <dgm:prSet presAssocID="{D2C387DB-0241-4F11-AC26-CBF8BA44C7EF}" presName="aSpace" presStyleCnt="0"/>
      <dgm:spPr/>
    </dgm:pt>
    <dgm:pt modelId="{BE11B067-AE47-4AFB-8D07-EE550814E06B}" type="pres">
      <dgm:prSet presAssocID="{E4618498-D8D2-41D6-B204-EB9037986282}" presName="aNode" presStyleLbl="fgAcc1" presStyleIdx="2" presStyleCnt="5">
        <dgm:presLayoutVars>
          <dgm:bulletEnabled val="1"/>
        </dgm:presLayoutVars>
      </dgm:prSet>
      <dgm:spPr/>
    </dgm:pt>
    <dgm:pt modelId="{CC7CBC91-B8E9-4A2D-81F3-C80F6F5DAE3E}" type="pres">
      <dgm:prSet presAssocID="{E4618498-D8D2-41D6-B204-EB9037986282}" presName="aSpace" presStyleCnt="0"/>
      <dgm:spPr/>
    </dgm:pt>
    <dgm:pt modelId="{EF1954FF-1CE3-4C50-AF9C-65E166972BF0}" type="pres">
      <dgm:prSet presAssocID="{D6AE211A-0414-4159-B898-42E458C7854A}" presName="aNode" presStyleLbl="fgAcc1" presStyleIdx="3" presStyleCnt="5">
        <dgm:presLayoutVars>
          <dgm:bulletEnabled val="1"/>
        </dgm:presLayoutVars>
      </dgm:prSet>
      <dgm:spPr/>
    </dgm:pt>
    <dgm:pt modelId="{5CB39262-487F-4621-A875-9F098C356D2F}" type="pres">
      <dgm:prSet presAssocID="{D6AE211A-0414-4159-B898-42E458C7854A}" presName="aSpace" presStyleCnt="0"/>
      <dgm:spPr/>
    </dgm:pt>
    <dgm:pt modelId="{38435660-82CF-4825-9705-5C67553AEC65}" type="pres">
      <dgm:prSet presAssocID="{10008DD8-90AE-4A1A-9D1D-B48A6CDB46DE}" presName="aNode" presStyleLbl="fgAcc1" presStyleIdx="4" presStyleCnt="5">
        <dgm:presLayoutVars>
          <dgm:bulletEnabled val="1"/>
        </dgm:presLayoutVars>
      </dgm:prSet>
      <dgm:spPr/>
    </dgm:pt>
    <dgm:pt modelId="{13565014-40E9-41E4-A7D4-3DBC9541550A}" type="pres">
      <dgm:prSet presAssocID="{10008DD8-90AE-4A1A-9D1D-B48A6CDB46DE}" presName="aSpace" presStyleCnt="0"/>
      <dgm:spPr/>
    </dgm:pt>
  </dgm:ptLst>
  <dgm:cxnLst>
    <dgm:cxn modelId="{CE4BDC0C-6200-4FB3-92FC-EA6E1E6BC60F}" type="presOf" srcId="{10008DD8-90AE-4A1A-9D1D-B48A6CDB46DE}" destId="{38435660-82CF-4825-9705-5C67553AEC65}" srcOrd="0" destOrd="0" presId="urn:microsoft.com/office/officeart/2005/8/layout/pyramid2"/>
    <dgm:cxn modelId="{D959CB10-59FB-49EE-9A86-F4A0524FC45A}" type="presOf" srcId="{CE2B8F10-31EA-4C51-A211-6992124D8AEF}" destId="{12462CF7-13E9-4AEF-B1D8-E0B7FFB19E97}" srcOrd="0" destOrd="0" presId="urn:microsoft.com/office/officeart/2005/8/layout/pyramid2"/>
    <dgm:cxn modelId="{62A92040-6FFF-4DD9-907F-E68FF78A7E11}" srcId="{2FE74022-892B-4B1F-A6C3-3B67113A3E52}" destId="{D2C387DB-0241-4F11-AC26-CBF8BA44C7EF}" srcOrd="1" destOrd="0" parTransId="{C1501E78-0E66-4D96-AA3C-E33A00B5972D}" sibTransId="{43E0FF78-4FCA-492D-BE31-21DB34C6D4C9}"/>
    <dgm:cxn modelId="{1CF91D62-29E4-4DF9-93F5-99A103E5A727}" type="presOf" srcId="{2FE74022-892B-4B1F-A6C3-3B67113A3E52}" destId="{3AEB5BB4-1D5E-4196-81EA-58DB5ABEE4E5}" srcOrd="0" destOrd="0" presId="urn:microsoft.com/office/officeart/2005/8/layout/pyramid2"/>
    <dgm:cxn modelId="{6CC42C43-94E4-4255-8750-8CE05AB73C14}" type="presOf" srcId="{D2C387DB-0241-4F11-AC26-CBF8BA44C7EF}" destId="{2F000D14-45A1-4FEE-8583-75D36C762FFD}" srcOrd="0" destOrd="0" presId="urn:microsoft.com/office/officeart/2005/8/layout/pyramid2"/>
    <dgm:cxn modelId="{8C29916E-9E29-41C9-ABBB-78E5D3FD8A8E}" type="presOf" srcId="{E4618498-D8D2-41D6-B204-EB9037986282}" destId="{BE11B067-AE47-4AFB-8D07-EE550814E06B}" srcOrd="0" destOrd="0" presId="urn:microsoft.com/office/officeart/2005/8/layout/pyramid2"/>
    <dgm:cxn modelId="{22AC0C96-310A-4544-AC62-B9BBE65D236B}" type="presOf" srcId="{D6AE211A-0414-4159-B898-42E458C7854A}" destId="{EF1954FF-1CE3-4C50-AF9C-65E166972BF0}" srcOrd="0" destOrd="0" presId="urn:microsoft.com/office/officeart/2005/8/layout/pyramid2"/>
    <dgm:cxn modelId="{991EA8AE-C966-4870-9F00-C5B05D78DDB8}" srcId="{2FE74022-892B-4B1F-A6C3-3B67113A3E52}" destId="{CE2B8F10-31EA-4C51-A211-6992124D8AEF}" srcOrd="0" destOrd="0" parTransId="{5154A31A-7CCA-45E2-B481-2D2A28751031}" sibTransId="{373EA586-FED4-4186-8A24-9B87E1FB15DC}"/>
    <dgm:cxn modelId="{1AC268C2-CC23-41D4-8730-C5FB025DEA33}" srcId="{2FE74022-892B-4B1F-A6C3-3B67113A3E52}" destId="{E4618498-D8D2-41D6-B204-EB9037986282}" srcOrd="2" destOrd="0" parTransId="{80208860-DD73-4A06-93F4-72CFDB4CA420}" sibTransId="{3E22CD45-08C5-4F0E-98DA-CF11248B23EE}"/>
    <dgm:cxn modelId="{F62A0FC7-ED90-4869-9610-32A5F8313323}" srcId="{2FE74022-892B-4B1F-A6C3-3B67113A3E52}" destId="{10008DD8-90AE-4A1A-9D1D-B48A6CDB46DE}" srcOrd="4" destOrd="0" parTransId="{50074086-AFB1-46E7-8A58-1436006B1A54}" sibTransId="{57814DA1-FDEE-4C40-9561-AF6E4479B066}"/>
    <dgm:cxn modelId="{C26E58ED-6A9F-43AA-A61E-26F19DA3373C}" srcId="{2FE74022-892B-4B1F-A6C3-3B67113A3E52}" destId="{D6AE211A-0414-4159-B898-42E458C7854A}" srcOrd="3" destOrd="0" parTransId="{306F2954-5C89-4E30-9C9F-BC9557F83EE1}" sibTransId="{77FB2B87-E015-49B7-9C87-89B76E34A142}"/>
    <dgm:cxn modelId="{228C6737-1476-4DD8-9A3F-990C8CEEC042}" type="presParOf" srcId="{3AEB5BB4-1D5E-4196-81EA-58DB5ABEE4E5}" destId="{5ABFE59E-A350-4E21-AD68-0926BA05F8E0}" srcOrd="0" destOrd="0" presId="urn:microsoft.com/office/officeart/2005/8/layout/pyramid2"/>
    <dgm:cxn modelId="{7427F4B6-DBEB-45EE-9BC7-83469EEE4E0D}" type="presParOf" srcId="{3AEB5BB4-1D5E-4196-81EA-58DB5ABEE4E5}" destId="{D6AC80BE-BC76-4C38-85F8-DB7C66D4EB73}" srcOrd="1" destOrd="0" presId="urn:microsoft.com/office/officeart/2005/8/layout/pyramid2"/>
    <dgm:cxn modelId="{DE219141-053E-450E-9A4F-3A6B155E7170}" type="presParOf" srcId="{D6AC80BE-BC76-4C38-85F8-DB7C66D4EB73}" destId="{12462CF7-13E9-4AEF-B1D8-E0B7FFB19E97}" srcOrd="0" destOrd="0" presId="urn:microsoft.com/office/officeart/2005/8/layout/pyramid2"/>
    <dgm:cxn modelId="{E4E2A426-29A2-45B1-BBD4-838654361E33}" type="presParOf" srcId="{D6AC80BE-BC76-4C38-85F8-DB7C66D4EB73}" destId="{2A41F384-CFB7-4F31-8D13-B16FE5C88C80}" srcOrd="1" destOrd="0" presId="urn:microsoft.com/office/officeart/2005/8/layout/pyramid2"/>
    <dgm:cxn modelId="{746AF024-A9EF-44EE-ADEB-6299E4CF481E}" type="presParOf" srcId="{D6AC80BE-BC76-4C38-85F8-DB7C66D4EB73}" destId="{2F000D14-45A1-4FEE-8583-75D36C762FFD}" srcOrd="2" destOrd="0" presId="urn:microsoft.com/office/officeart/2005/8/layout/pyramid2"/>
    <dgm:cxn modelId="{32AC50F7-6E74-4F0B-973C-0F0DF84D8473}" type="presParOf" srcId="{D6AC80BE-BC76-4C38-85F8-DB7C66D4EB73}" destId="{7EAF52EB-DD64-4981-B97F-1D6233815A4F}" srcOrd="3" destOrd="0" presId="urn:microsoft.com/office/officeart/2005/8/layout/pyramid2"/>
    <dgm:cxn modelId="{7DBCC0D4-82DD-448A-BEB5-1F6D4B227C46}" type="presParOf" srcId="{D6AC80BE-BC76-4C38-85F8-DB7C66D4EB73}" destId="{BE11B067-AE47-4AFB-8D07-EE550814E06B}" srcOrd="4" destOrd="0" presId="urn:microsoft.com/office/officeart/2005/8/layout/pyramid2"/>
    <dgm:cxn modelId="{6E5046CA-827D-43AE-8CBB-7BB5B9DCB408}" type="presParOf" srcId="{D6AC80BE-BC76-4C38-85F8-DB7C66D4EB73}" destId="{CC7CBC91-B8E9-4A2D-81F3-C80F6F5DAE3E}" srcOrd="5" destOrd="0" presId="urn:microsoft.com/office/officeart/2005/8/layout/pyramid2"/>
    <dgm:cxn modelId="{35AAD8E8-3A0C-4E19-9A06-8947FC3D09F2}" type="presParOf" srcId="{D6AC80BE-BC76-4C38-85F8-DB7C66D4EB73}" destId="{EF1954FF-1CE3-4C50-AF9C-65E166972BF0}" srcOrd="6" destOrd="0" presId="urn:microsoft.com/office/officeart/2005/8/layout/pyramid2"/>
    <dgm:cxn modelId="{80607B52-AB9E-4FB2-AD31-073A0E16C415}" type="presParOf" srcId="{D6AC80BE-BC76-4C38-85F8-DB7C66D4EB73}" destId="{5CB39262-487F-4621-A875-9F098C356D2F}" srcOrd="7" destOrd="0" presId="urn:microsoft.com/office/officeart/2005/8/layout/pyramid2"/>
    <dgm:cxn modelId="{FB77E26C-4FE2-48B1-8DCE-1F14DC9F2F56}" type="presParOf" srcId="{D6AC80BE-BC76-4C38-85F8-DB7C66D4EB73}" destId="{38435660-82CF-4825-9705-5C67553AEC65}" srcOrd="8" destOrd="0" presId="urn:microsoft.com/office/officeart/2005/8/layout/pyramid2"/>
    <dgm:cxn modelId="{11CAAB2E-E09F-4F85-8285-0070A8F6C3C6}" type="presParOf" srcId="{D6AC80BE-BC76-4C38-85F8-DB7C66D4EB73}" destId="{13565014-40E9-41E4-A7D4-3DBC9541550A}" srcOrd="9"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145B5A-3A04-4BA9-9EF8-4EB88128FA46}" type="doc">
      <dgm:prSet loTypeId="urn:microsoft.com/office/officeart/2005/8/layout/hChevron3" loCatId="process" qsTypeId="urn:microsoft.com/office/officeart/2005/8/quickstyle/simple1" qsCatId="simple" csTypeId="urn:microsoft.com/office/officeart/2005/8/colors/accent1_1" csCatId="accent1" phldr="1"/>
      <dgm:spPr/>
    </dgm:pt>
    <dgm:pt modelId="{1C6B3AE3-B83B-4300-9678-A28DA6BDAE47}">
      <dgm:prSet phldrT="[Text]"/>
      <dgm:spPr/>
      <dgm:t>
        <a:bodyPr/>
        <a:lstStyle/>
        <a:p>
          <a:r>
            <a:rPr lang="en-US" dirty="0"/>
            <a:t>Mean =4.6</a:t>
          </a:r>
        </a:p>
      </dgm:t>
    </dgm:pt>
    <dgm:pt modelId="{882E6924-7A9F-4BA5-9748-290EC18766AA}" type="parTrans" cxnId="{65AEF45E-0BE0-423C-BA2A-A2FA5D001B11}">
      <dgm:prSet/>
      <dgm:spPr/>
      <dgm:t>
        <a:bodyPr/>
        <a:lstStyle/>
        <a:p>
          <a:endParaRPr lang="en-US"/>
        </a:p>
      </dgm:t>
    </dgm:pt>
    <dgm:pt modelId="{37BEB149-CFFE-4577-BEF2-D62C4501F417}" type="sibTrans" cxnId="{65AEF45E-0BE0-423C-BA2A-A2FA5D001B11}">
      <dgm:prSet/>
      <dgm:spPr/>
      <dgm:t>
        <a:bodyPr/>
        <a:lstStyle/>
        <a:p>
          <a:endParaRPr lang="en-US"/>
        </a:p>
      </dgm:t>
    </dgm:pt>
    <dgm:pt modelId="{FAEFC2D1-5B2F-4E53-AE5E-662C5022DFCE}">
      <dgm:prSet phldrT="[Text]"/>
      <dgm:spPr/>
      <dgm:t>
        <a:bodyPr/>
        <a:lstStyle/>
        <a:p>
          <a:r>
            <a:rPr lang="en-US" dirty="0"/>
            <a:t>Median=4.7</a:t>
          </a:r>
        </a:p>
      </dgm:t>
    </dgm:pt>
    <dgm:pt modelId="{09E800B9-267C-429F-B150-1B3367BBDBBC}" type="parTrans" cxnId="{C08C807B-FEC0-4FE0-8B6A-DA923F3F0688}">
      <dgm:prSet/>
      <dgm:spPr/>
      <dgm:t>
        <a:bodyPr/>
        <a:lstStyle/>
        <a:p>
          <a:endParaRPr lang="en-US"/>
        </a:p>
      </dgm:t>
    </dgm:pt>
    <dgm:pt modelId="{12D3E130-0AB8-41EC-9331-DE39C392ED86}" type="sibTrans" cxnId="{C08C807B-FEC0-4FE0-8B6A-DA923F3F0688}">
      <dgm:prSet/>
      <dgm:spPr/>
      <dgm:t>
        <a:bodyPr/>
        <a:lstStyle/>
        <a:p>
          <a:endParaRPr lang="en-US"/>
        </a:p>
      </dgm:t>
    </dgm:pt>
    <dgm:pt modelId="{94FF6C7B-94B7-4E35-BB27-EAC39A93FD1B}">
      <dgm:prSet phldrT="[Text]"/>
      <dgm:spPr/>
      <dgm:t>
        <a:bodyPr/>
        <a:lstStyle/>
        <a:p>
          <a:r>
            <a:rPr lang="en-US" dirty="0"/>
            <a:t>Min=3.3</a:t>
          </a:r>
        </a:p>
      </dgm:t>
    </dgm:pt>
    <dgm:pt modelId="{0FEAD35C-C642-4B9C-8F50-95F6C3D2AE20}" type="parTrans" cxnId="{C7063317-0B1A-428C-84CC-600287F55EEB}">
      <dgm:prSet/>
      <dgm:spPr/>
      <dgm:t>
        <a:bodyPr/>
        <a:lstStyle/>
        <a:p>
          <a:endParaRPr lang="en-US"/>
        </a:p>
      </dgm:t>
    </dgm:pt>
    <dgm:pt modelId="{411D6C04-0F71-4CE6-90CA-D682A294CC81}" type="sibTrans" cxnId="{C7063317-0B1A-428C-84CC-600287F55EEB}">
      <dgm:prSet/>
      <dgm:spPr/>
      <dgm:t>
        <a:bodyPr/>
        <a:lstStyle/>
        <a:p>
          <a:endParaRPr lang="en-US"/>
        </a:p>
      </dgm:t>
    </dgm:pt>
    <dgm:pt modelId="{38017C99-69D5-47C0-B37A-8EA13AD1DAAD}">
      <dgm:prSet phldrT="[Text]"/>
      <dgm:spPr/>
      <dgm:t>
        <a:bodyPr/>
        <a:lstStyle/>
        <a:p>
          <a:r>
            <a:rPr lang="en-US" dirty="0"/>
            <a:t>Max=5.0</a:t>
          </a:r>
        </a:p>
      </dgm:t>
    </dgm:pt>
    <dgm:pt modelId="{5A3A0397-4C17-4BEC-B428-FC8C4F39A8E2}" type="parTrans" cxnId="{A226CDF4-D2EA-4221-AF98-82BDAC996B73}">
      <dgm:prSet/>
      <dgm:spPr/>
      <dgm:t>
        <a:bodyPr/>
        <a:lstStyle/>
        <a:p>
          <a:endParaRPr lang="en-US"/>
        </a:p>
      </dgm:t>
    </dgm:pt>
    <dgm:pt modelId="{8943ED8F-C35C-4B0E-8A16-BD359E3F7A5D}" type="sibTrans" cxnId="{A226CDF4-D2EA-4221-AF98-82BDAC996B73}">
      <dgm:prSet/>
      <dgm:spPr/>
      <dgm:t>
        <a:bodyPr/>
        <a:lstStyle/>
        <a:p>
          <a:endParaRPr lang="en-US"/>
        </a:p>
      </dgm:t>
    </dgm:pt>
    <dgm:pt modelId="{42A46CC4-004E-4719-A60E-EE9344A35C3B}" type="pres">
      <dgm:prSet presAssocID="{21145B5A-3A04-4BA9-9EF8-4EB88128FA46}" presName="Name0" presStyleCnt="0">
        <dgm:presLayoutVars>
          <dgm:dir/>
          <dgm:resizeHandles val="exact"/>
        </dgm:presLayoutVars>
      </dgm:prSet>
      <dgm:spPr/>
    </dgm:pt>
    <dgm:pt modelId="{9C044E83-A383-48E9-B2A0-2C065C3135D8}" type="pres">
      <dgm:prSet presAssocID="{1C6B3AE3-B83B-4300-9678-A28DA6BDAE47}" presName="parTxOnly" presStyleLbl="node1" presStyleIdx="0" presStyleCnt="4">
        <dgm:presLayoutVars>
          <dgm:bulletEnabled val="1"/>
        </dgm:presLayoutVars>
      </dgm:prSet>
      <dgm:spPr/>
    </dgm:pt>
    <dgm:pt modelId="{72683413-9C55-4DEC-853F-D3917E837E57}" type="pres">
      <dgm:prSet presAssocID="{37BEB149-CFFE-4577-BEF2-D62C4501F417}" presName="parSpace" presStyleCnt="0"/>
      <dgm:spPr/>
    </dgm:pt>
    <dgm:pt modelId="{DF7A8EAD-25D9-484C-8F4C-87A5D998C5E8}" type="pres">
      <dgm:prSet presAssocID="{FAEFC2D1-5B2F-4E53-AE5E-662C5022DFCE}" presName="parTxOnly" presStyleLbl="node1" presStyleIdx="1" presStyleCnt="4">
        <dgm:presLayoutVars>
          <dgm:bulletEnabled val="1"/>
        </dgm:presLayoutVars>
      </dgm:prSet>
      <dgm:spPr/>
    </dgm:pt>
    <dgm:pt modelId="{BB151D91-6C91-4402-AB1B-E6323A0A4B1B}" type="pres">
      <dgm:prSet presAssocID="{12D3E130-0AB8-41EC-9331-DE39C392ED86}" presName="parSpace" presStyleCnt="0"/>
      <dgm:spPr/>
    </dgm:pt>
    <dgm:pt modelId="{02F89F99-8F76-412B-AC47-D1C939E800BE}" type="pres">
      <dgm:prSet presAssocID="{94FF6C7B-94B7-4E35-BB27-EAC39A93FD1B}" presName="parTxOnly" presStyleLbl="node1" presStyleIdx="2" presStyleCnt="4">
        <dgm:presLayoutVars>
          <dgm:bulletEnabled val="1"/>
        </dgm:presLayoutVars>
      </dgm:prSet>
      <dgm:spPr/>
    </dgm:pt>
    <dgm:pt modelId="{60CB8B5F-4A25-4B32-A7AB-E37F14214AFE}" type="pres">
      <dgm:prSet presAssocID="{411D6C04-0F71-4CE6-90CA-D682A294CC81}" presName="parSpace" presStyleCnt="0"/>
      <dgm:spPr/>
    </dgm:pt>
    <dgm:pt modelId="{5C18046D-C486-4740-BEA9-0ABC58EF37CF}" type="pres">
      <dgm:prSet presAssocID="{38017C99-69D5-47C0-B37A-8EA13AD1DAAD}" presName="parTxOnly" presStyleLbl="node1" presStyleIdx="3" presStyleCnt="4">
        <dgm:presLayoutVars>
          <dgm:bulletEnabled val="1"/>
        </dgm:presLayoutVars>
      </dgm:prSet>
      <dgm:spPr/>
    </dgm:pt>
  </dgm:ptLst>
  <dgm:cxnLst>
    <dgm:cxn modelId="{C7063317-0B1A-428C-84CC-600287F55EEB}" srcId="{21145B5A-3A04-4BA9-9EF8-4EB88128FA46}" destId="{94FF6C7B-94B7-4E35-BB27-EAC39A93FD1B}" srcOrd="2" destOrd="0" parTransId="{0FEAD35C-C642-4B9C-8F50-95F6C3D2AE20}" sibTransId="{411D6C04-0F71-4CE6-90CA-D682A294CC81}"/>
    <dgm:cxn modelId="{AC429A27-EECB-4592-A0B5-D03B469522F0}" type="presOf" srcId="{1C6B3AE3-B83B-4300-9678-A28DA6BDAE47}" destId="{9C044E83-A383-48E9-B2A0-2C065C3135D8}" srcOrd="0" destOrd="0" presId="urn:microsoft.com/office/officeart/2005/8/layout/hChevron3"/>
    <dgm:cxn modelId="{65AEF45E-0BE0-423C-BA2A-A2FA5D001B11}" srcId="{21145B5A-3A04-4BA9-9EF8-4EB88128FA46}" destId="{1C6B3AE3-B83B-4300-9678-A28DA6BDAE47}" srcOrd="0" destOrd="0" parTransId="{882E6924-7A9F-4BA5-9748-290EC18766AA}" sibTransId="{37BEB149-CFFE-4577-BEF2-D62C4501F417}"/>
    <dgm:cxn modelId="{C08C807B-FEC0-4FE0-8B6A-DA923F3F0688}" srcId="{21145B5A-3A04-4BA9-9EF8-4EB88128FA46}" destId="{FAEFC2D1-5B2F-4E53-AE5E-662C5022DFCE}" srcOrd="1" destOrd="0" parTransId="{09E800B9-267C-429F-B150-1B3367BBDBBC}" sibTransId="{12D3E130-0AB8-41EC-9331-DE39C392ED86}"/>
    <dgm:cxn modelId="{BEBC397F-F128-438C-8394-178EE5BFDCC8}" type="presOf" srcId="{94FF6C7B-94B7-4E35-BB27-EAC39A93FD1B}" destId="{02F89F99-8F76-412B-AC47-D1C939E800BE}" srcOrd="0" destOrd="0" presId="urn:microsoft.com/office/officeart/2005/8/layout/hChevron3"/>
    <dgm:cxn modelId="{23ECA3E7-D57A-40B8-BC78-DA83CA8D44EC}" type="presOf" srcId="{21145B5A-3A04-4BA9-9EF8-4EB88128FA46}" destId="{42A46CC4-004E-4719-A60E-EE9344A35C3B}" srcOrd="0" destOrd="0" presId="urn:microsoft.com/office/officeart/2005/8/layout/hChevron3"/>
    <dgm:cxn modelId="{FBC09BEE-4B52-4646-88D8-3C951D727876}" type="presOf" srcId="{FAEFC2D1-5B2F-4E53-AE5E-662C5022DFCE}" destId="{DF7A8EAD-25D9-484C-8F4C-87A5D998C5E8}" srcOrd="0" destOrd="0" presId="urn:microsoft.com/office/officeart/2005/8/layout/hChevron3"/>
    <dgm:cxn modelId="{A226CDF4-D2EA-4221-AF98-82BDAC996B73}" srcId="{21145B5A-3A04-4BA9-9EF8-4EB88128FA46}" destId="{38017C99-69D5-47C0-B37A-8EA13AD1DAAD}" srcOrd="3" destOrd="0" parTransId="{5A3A0397-4C17-4BEC-B428-FC8C4F39A8E2}" sibTransId="{8943ED8F-C35C-4B0E-8A16-BD359E3F7A5D}"/>
    <dgm:cxn modelId="{BCA188FC-5734-4351-9251-2EEADA538655}" type="presOf" srcId="{38017C99-69D5-47C0-B37A-8EA13AD1DAAD}" destId="{5C18046D-C486-4740-BEA9-0ABC58EF37CF}" srcOrd="0" destOrd="0" presId="urn:microsoft.com/office/officeart/2005/8/layout/hChevron3"/>
    <dgm:cxn modelId="{759AF64C-06BC-4D70-9886-E9CD0DB8D92B}" type="presParOf" srcId="{42A46CC4-004E-4719-A60E-EE9344A35C3B}" destId="{9C044E83-A383-48E9-B2A0-2C065C3135D8}" srcOrd="0" destOrd="0" presId="urn:microsoft.com/office/officeart/2005/8/layout/hChevron3"/>
    <dgm:cxn modelId="{6F95FEAD-C33A-4127-8FA7-B169BE8C9A4B}" type="presParOf" srcId="{42A46CC4-004E-4719-A60E-EE9344A35C3B}" destId="{72683413-9C55-4DEC-853F-D3917E837E57}" srcOrd="1" destOrd="0" presId="urn:microsoft.com/office/officeart/2005/8/layout/hChevron3"/>
    <dgm:cxn modelId="{D2F5B8C6-1BB5-4E60-A1D6-E2C1DB7AFFBC}" type="presParOf" srcId="{42A46CC4-004E-4719-A60E-EE9344A35C3B}" destId="{DF7A8EAD-25D9-484C-8F4C-87A5D998C5E8}" srcOrd="2" destOrd="0" presId="urn:microsoft.com/office/officeart/2005/8/layout/hChevron3"/>
    <dgm:cxn modelId="{8E4A8885-8FDA-4030-999B-ABE3CE0E3555}" type="presParOf" srcId="{42A46CC4-004E-4719-A60E-EE9344A35C3B}" destId="{BB151D91-6C91-4402-AB1B-E6323A0A4B1B}" srcOrd="3" destOrd="0" presId="urn:microsoft.com/office/officeart/2005/8/layout/hChevron3"/>
    <dgm:cxn modelId="{C8A834CD-0098-400C-A2C9-BAD62D128AB5}" type="presParOf" srcId="{42A46CC4-004E-4719-A60E-EE9344A35C3B}" destId="{02F89F99-8F76-412B-AC47-D1C939E800BE}" srcOrd="4" destOrd="0" presId="urn:microsoft.com/office/officeart/2005/8/layout/hChevron3"/>
    <dgm:cxn modelId="{001D1856-D152-4B05-8E40-77C3F5FB0EB4}" type="presParOf" srcId="{42A46CC4-004E-4719-A60E-EE9344A35C3B}" destId="{60CB8B5F-4A25-4B32-A7AB-E37F14214AFE}" srcOrd="5" destOrd="0" presId="urn:microsoft.com/office/officeart/2005/8/layout/hChevron3"/>
    <dgm:cxn modelId="{5FDEBEAC-537B-4A9A-B0CD-E5F6F1C8F486}" type="presParOf" srcId="{42A46CC4-004E-4719-A60E-EE9344A35C3B}" destId="{5C18046D-C486-4740-BEA9-0ABC58EF37CF}"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409327-4D6E-4050-82F5-F373C5D78C4F}" type="doc">
      <dgm:prSet loTypeId="urn:microsoft.com/office/officeart/2009/layout/CircleArrowProcess" loCatId="cycle" qsTypeId="urn:microsoft.com/office/officeart/2005/8/quickstyle/simple1" qsCatId="simple" csTypeId="urn:microsoft.com/office/officeart/2005/8/colors/accent1_2" csCatId="accent1" phldr="0"/>
      <dgm:spPr/>
      <dgm:t>
        <a:bodyPr/>
        <a:lstStyle/>
        <a:p>
          <a:endParaRPr lang="en-US"/>
        </a:p>
      </dgm:t>
    </dgm:pt>
    <dgm:pt modelId="{C5D64455-3CAB-4A5C-A054-8426DFD78985}">
      <dgm:prSet phldrT="[Text]" phldr="1"/>
      <dgm:spPr/>
      <dgm:t>
        <a:bodyPr/>
        <a:lstStyle/>
        <a:p>
          <a:endParaRPr lang="en-US"/>
        </a:p>
      </dgm:t>
    </dgm:pt>
    <dgm:pt modelId="{57752511-1E36-4120-A4E7-ED6CE83B9F4E}" type="parTrans" cxnId="{D7A2D84B-AD16-473B-9E43-DC4C33C3ACE0}">
      <dgm:prSet/>
      <dgm:spPr/>
      <dgm:t>
        <a:bodyPr/>
        <a:lstStyle/>
        <a:p>
          <a:endParaRPr lang="en-US"/>
        </a:p>
      </dgm:t>
    </dgm:pt>
    <dgm:pt modelId="{91856A19-6D79-4A8E-BD73-2430C6DC17B7}" type="sibTrans" cxnId="{D7A2D84B-AD16-473B-9E43-DC4C33C3ACE0}">
      <dgm:prSet/>
      <dgm:spPr/>
      <dgm:t>
        <a:bodyPr/>
        <a:lstStyle/>
        <a:p>
          <a:endParaRPr lang="en-US"/>
        </a:p>
      </dgm:t>
    </dgm:pt>
    <dgm:pt modelId="{2402E2C2-28A0-400F-AA05-F629059148C2}">
      <dgm:prSet phldrT="[Text]" phldr="1"/>
      <dgm:spPr/>
      <dgm:t>
        <a:bodyPr/>
        <a:lstStyle/>
        <a:p>
          <a:endParaRPr lang="en-US"/>
        </a:p>
      </dgm:t>
    </dgm:pt>
    <dgm:pt modelId="{FD66D4AB-7194-407A-A368-284FEB29DB90}" type="parTrans" cxnId="{E761DA59-BF72-400A-AC8C-4319C89AF2D9}">
      <dgm:prSet/>
      <dgm:spPr/>
      <dgm:t>
        <a:bodyPr/>
        <a:lstStyle/>
        <a:p>
          <a:endParaRPr lang="en-US"/>
        </a:p>
      </dgm:t>
    </dgm:pt>
    <dgm:pt modelId="{9D1F1736-D877-4CD2-81E1-87A767922232}" type="sibTrans" cxnId="{E761DA59-BF72-400A-AC8C-4319C89AF2D9}">
      <dgm:prSet/>
      <dgm:spPr/>
      <dgm:t>
        <a:bodyPr/>
        <a:lstStyle/>
        <a:p>
          <a:endParaRPr lang="en-US"/>
        </a:p>
      </dgm:t>
    </dgm:pt>
    <dgm:pt modelId="{019C48AA-D087-4245-999A-3CC0121D42C6}">
      <dgm:prSet phldrT="[Text]" phldr="1"/>
      <dgm:spPr/>
      <dgm:t>
        <a:bodyPr/>
        <a:lstStyle/>
        <a:p>
          <a:endParaRPr lang="en-US"/>
        </a:p>
      </dgm:t>
    </dgm:pt>
    <dgm:pt modelId="{CA2497C3-DCAC-44E0-94B6-7986E11CF3DD}" type="parTrans" cxnId="{587543C0-A540-40C1-A75B-CEDB4124B966}">
      <dgm:prSet/>
      <dgm:spPr/>
      <dgm:t>
        <a:bodyPr/>
        <a:lstStyle/>
        <a:p>
          <a:endParaRPr lang="en-US"/>
        </a:p>
      </dgm:t>
    </dgm:pt>
    <dgm:pt modelId="{ACB79BB1-2CF2-488F-B1B1-B5DC7DEA9074}" type="sibTrans" cxnId="{587543C0-A540-40C1-A75B-CEDB4124B966}">
      <dgm:prSet/>
      <dgm:spPr/>
      <dgm:t>
        <a:bodyPr/>
        <a:lstStyle/>
        <a:p>
          <a:endParaRPr lang="en-US"/>
        </a:p>
      </dgm:t>
    </dgm:pt>
    <dgm:pt modelId="{0191325F-2099-43E0-B058-CDD87BDE79E1}" type="pres">
      <dgm:prSet presAssocID="{A0409327-4D6E-4050-82F5-F373C5D78C4F}" presName="Name0" presStyleCnt="0">
        <dgm:presLayoutVars>
          <dgm:chMax val="7"/>
          <dgm:chPref val="7"/>
          <dgm:dir/>
          <dgm:animLvl val="lvl"/>
        </dgm:presLayoutVars>
      </dgm:prSet>
      <dgm:spPr/>
    </dgm:pt>
    <dgm:pt modelId="{729F5B15-3F63-4AAE-B4DB-42F3DC20F8FE}" type="pres">
      <dgm:prSet presAssocID="{C5D64455-3CAB-4A5C-A054-8426DFD78985}" presName="Accent1" presStyleCnt="0"/>
      <dgm:spPr/>
    </dgm:pt>
    <dgm:pt modelId="{165FB438-23D0-4C3D-9067-5611024F0F6E}" type="pres">
      <dgm:prSet presAssocID="{C5D64455-3CAB-4A5C-A054-8426DFD78985}" presName="Accent" presStyleLbl="node1" presStyleIdx="0" presStyleCnt="3"/>
      <dgm:spPr/>
    </dgm:pt>
    <dgm:pt modelId="{3B97F34C-52DB-469B-B636-B41B83099833}" type="pres">
      <dgm:prSet presAssocID="{C5D64455-3CAB-4A5C-A054-8426DFD78985}" presName="Parent1" presStyleLbl="revTx" presStyleIdx="0" presStyleCnt="3">
        <dgm:presLayoutVars>
          <dgm:chMax val="1"/>
          <dgm:chPref val="1"/>
          <dgm:bulletEnabled val="1"/>
        </dgm:presLayoutVars>
      </dgm:prSet>
      <dgm:spPr/>
    </dgm:pt>
    <dgm:pt modelId="{BCAB506A-484F-4E42-8B73-CADAE377A7DB}" type="pres">
      <dgm:prSet presAssocID="{2402E2C2-28A0-400F-AA05-F629059148C2}" presName="Accent2" presStyleCnt="0"/>
      <dgm:spPr/>
    </dgm:pt>
    <dgm:pt modelId="{165E1527-7AF9-473C-8E8A-306CA34F0B90}" type="pres">
      <dgm:prSet presAssocID="{2402E2C2-28A0-400F-AA05-F629059148C2}" presName="Accent" presStyleLbl="node1" presStyleIdx="1" presStyleCnt="3"/>
      <dgm:spPr/>
    </dgm:pt>
    <dgm:pt modelId="{55C26F9F-6A97-4461-AFAF-85C834C1724B}" type="pres">
      <dgm:prSet presAssocID="{2402E2C2-28A0-400F-AA05-F629059148C2}" presName="Parent2" presStyleLbl="revTx" presStyleIdx="1" presStyleCnt="3">
        <dgm:presLayoutVars>
          <dgm:chMax val="1"/>
          <dgm:chPref val="1"/>
          <dgm:bulletEnabled val="1"/>
        </dgm:presLayoutVars>
      </dgm:prSet>
      <dgm:spPr/>
    </dgm:pt>
    <dgm:pt modelId="{E712B688-9290-4FCD-8188-3C6F46898602}" type="pres">
      <dgm:prSet presAssocID="{019C48AA-D087-4245-999A-3CC0121D42C6}" presName="Accent3" presStyleCnt="0"/>
      <dgm:spPr/>
    </dgm:pt>
    <dgm:pt modelId="{F91BBB93-E82E-4419-AABE-630794EE9601}" type="pres">
      <dgm:prSet presAssocID="{019C48AA-D087-4245-999A-3CC0121D42C6}" presName="Accent" presStyleLbl="node1" presStyleIdx="2" presStyleCnt="3"/>
      <dgm:spPr/>
    </dgm:pt>
    <dgm:pt modelId="{39E92694-6BA6-4CDD-BFEF-F3AD6BC2B1DA}" type="pres">
      <dgm:prSet presAssocID="{019C48AA-D087-4245-999A-3CC0121D42C6}" presName="Parent3" presStyleLbl="revTx" presStyleIdx="2" presStyleCnt="3">
        <dgm:presLayoutVars>
          <dgm:chMax val="1"/>
          <dgm:chPref val="1"/>
          <dgm:bulletEnabled val="1"/>
        </dgm:presLayoutVars>
      </dgm:prSet>
      <dgm:spPr/>
    </dgm:pt>
  </dgm:ptLst>
  <dgm:cxnLst>
    <dgm:cxn modelId="{7E285B11-B5AF-4D1C-8CB4-673F19CE7E5C}" type="presOf" srcId="{A0409327-4D6E-4050-82F5-F373C5D78C4F}" destId="{0191325F-2099-43E0-B058-CDD87BDE79E1}" srcOrd="0" destOrd="0" presId="urn:microsoft.com/office/officeart/2009/layout/CircleArrowProcess"/>
    <dgm:cxn modelId="{03209F5F-955B-4693-8A52-4453598549A3}" type="presOf" srcId="{C5D64455-3CAB-4A5C-A054-8426DFD78985}" destId="{3B97F34C-52DB-469B-B636-B41B83099833}" srcOrd="0" destOrd="0" presId="urn:microsoft.com/office/officeart/2009/layout/CircleArrowProcess"/>
    <dgm:cxn modelId="{D7A2D84B-AD16-473B-9E43-DC4C33C3ACE0}" srcId="{A0409327-4D6E-4050-82F5-F373C5D78C4F}" destId="{C5D64455-3CAB-4A5C-A054-8426DFD78985}" srcOrd="0" destOrd="0" parTransId="{57752511-1E36-4120-A4E7-ED6CE83B9F4E}" sibTransId="{91856A19-6D79-4A8E-BD73-2430C6DC17B7}"/>
    <dgm:cxn modelId="{E761DA59-BF72-400A-AC8C-4319C89AF2D9}" srcId="{A0409327-4D6E-4050-82F5-F373C5D78C4F}" destId="{2402E2C2-28A0-400F-AA05-F629059148C2}" srcOrd="1" destOrd="0" parTransId="{FD66D4AB-7194-407A-A368-284FEB29DB90}" sibTransId="{9D1F1736-D877-4CD2-81E1-87A767922232}"/>
    <dgm:cxn modelId="{143344BE-74D0-4ADA-8E41-0203DEE371C8}" type="presOf" srcId="{019C48AA-D087-4245-999A-3CC0121D42C6}" destId="{39E92694-6BA6-4CDD-BFEF-F3AD6BC2B1DA}" srcOrd="0" destOrd="0" presId="urn:microsoft.com/office/officeart/2009/layout/CircleArrowProcess"/>
    <dgm:cxn modelId="{587543C0-A540-40C1-A75B-CEDB4124B966}" srcId="{A0409327-4D6E-4050-82F5-F373C5D78C4F}" destId="{019C48AA-D087-4245-999A-3CC0121D42C6}" srcOrd="2" destOrd="0" parTransId="{CA2497C3-DCAC-44E0-94B6-7986E11CF3DD}" sibTransId="{ACB79BB1-2CF2-488F-B1B1-B5DC7DEA9074}"/>
    <dgm:cxn modelId="{238918F6-3FE0-4B9B-9AE5-168DD495A4BE}" type="presOf" srcId="{2402E2C2-28A0-400F-AA05-F629059148C2}" destId="{55C26F9F-6A97-4461-AFAF-85C834C1724B}" srcOrd="0" destOrd="0" presId="urn:microsoft.com/office/officeart/2009/layout/CircleArrowProcess"/>
    <dgm:cxn modelId="{88BF445A-12B2-43CC-B5EC-8FBF35C5AE25}" type="presParOf" srcId="{0191325F-2099-43E0-B058-CDD87BDE79E1}" destId="{729F5B15-3F63-4AAE-B4DB-42F3DC20F8FE}" srcOrd="0" destOrd="0" presId="urn:microsoft.com/office/officeart/2009/layout/CircleArrowProcess"/>
    <dgm:cxn modelId="{03B0AF53-730E-4EFD-ADEE-B148B9656129}" type="presParOf" srcId="{729F5B15-3F63-4AAE-B4DB-42F3DC20F8FE}" destId="{165FB438-23D0-4C3D-9067-5611024F0F6E}" srcOrd="0" destOrd="0" presId="urn:microsoft.com/office/officeart/2009/layout/CircleArrowProcess"/>
    <dgm:cxn modelId="{9DBB70E1-A1B2-4190-94C1-BE721F1D2286}" type="presParOf" srcId="{0191325F-2099-43E0-B058-CDD87BDE79E1}" destId="{3B97F34C-52DB-469B-B636-B41B83099833}" srcOrd="1" destOrd="0" presId="urn:microsoft.com/office/officeart/2009/layout/CircleArrowProcess"/>
    <dgm:cxn modelId="{B62BD041-0EBB-449D-972F-97D82034264A}" type="presParOf" srcId="{0191325F-2099-43E0-B058-CDD87BDE79E1}" destId="{BCAB506A-484F-4E42-8B73-CADAE377A7DB}" srcOrd="2" destOrd="0" presId="urn:microsoft.com/office/officeart/2009/layout/CircleArrowProcess"/>
    <dgm:cxn modelId="{9E4C9FC1-F410-416E-8356-CDD776DA0856}" type="presParOf" srcId="{BCAB506A-484F-4E42-8B73-CADAE377A7DB}" destId="{165E1527-7AF9-473C-8E8A-306CA34F0B90}" srcOrd="0" destOrd="0" presId="urn:microsoft.com/office/officeart/2009/layout/CircleArrowProcess"/>
    <dgm:cxn modelId="{13C65992-DBF0-4B70-A4BE-CA1445291EE6}" type="presParOf" srcId="{0191325F-2099-43E0-B058-CDD87BDE79E1}" destId="{55C26F9F-6A97-4461-AFAF-85C834C1724B}" srcOrd="3" destOrd="0" presId="urn:microsoft.com/office/officeart/2009/layout/CircleArrowProcess"/>
    <dgm:cxn modelId="{F6FC0EFB-285A-4AB1-B588-C7594C5F8D11}" type="presParOf" srcId="{0191325F-2099-43E0-B058-CDD87BDE79E1}" destId="{E712B688-9290-4FCD-8188-3C6F46898602}" srcOrd="4" destOrd="0" presId="urn:microsoft.com/office/officeart/2009/layout/CircleArrowProcess"/>
    <dgm:cxn modelId="{9A7027BD-3CE2-4ECA-B3AB-FEDE4F67D97A}" type="presParOf" srcId="{E712B688-9290-4FCD-8188-3C6F46898602}" destId="{F91BBB93-E82E-4419-AABE-630794EE9601}" srcOrd="0" destOrd="0" presId="urn:microsoft.com/office/officeart/2009/layout/CircleArrowProcess"/>
    <dgm:cxn modelId="{70420F02-8266-46A6-93C3-6E7F141F0DC5}" type="presParOf" srcId="{0191325F-2099-43E0-B058-CDD87BDE79E1}" destId="{39E92694-6BA6-4CDD-BFEF-F3AD6BC2B1DA}"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A6BBD6-1C19-4FD1-B0EF-1A49C0B8F820}"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0AADDAB3-9F11-4DF6-A59E-6D7D413C6B79}">
      <dgm:prSet phldrT="[Text]"/>
      <dgm:spPr/>
      <dgm:t>
        <a:bodyPr/>
        <a:lstStyle/>
        <a:p>
          <a:r>
            <a:rPr lang="en-US" dirty="0">
              <a:solidFill>
                <a:schemeClr val="bg1"/>
              </a:solidFill>
            </a:rPr>
            <a:t>Calculate Mean Absolute Error</a:t>
          </a:r>
        </a:p>
      </dgm:t>
    </dgm:pt>
    <dgm:pt modelId="{A77B6868-5299-4A60-A17E-CF614A030918}" type="parTrans" cxnId="{D0C891A9-8A05-4051-88EE-B975A5CB8AB9}">
      <dgm:prSet/>
      <dgm:spPr/>
      <dgm:t>
        <a:bodyPr/>
        <a:lstStyle/>
        <a:p>
          <a:endParaRPr lang="en-US"/>
        </a:p>
      </dgm:t>
    </dgm:pt>
    <dgm:pt modelId="{AAFA938D-63D9-4531-82EF-8DD94454A3BB}" type="sibTrans" cxnId="{D0C891A9-8A05-4051-88EE-B975A5CB8AB9}">
      <dgm:prSet/>
      <dgm:spPr/>
      <dgm:t>
        <a:bodyPr/>
        <a:lstStyle/>
        <a:p>
          <a:endParaRPr lang="en-US"/>
        </a:p>
      </dgm:t>
    </dgm:pt>
    <dgm:pt modelId="{E2448342-1454-44CF-88EF-C1F8B96AB4C1}">
      <dgm:prSet phldrT="[Text]"/>
      <dgm:spPr/>
      <dgm:t>
        <a:bodyPr/>
        <a:lstStyle/>
        <a:p>
          <a:r>
            <a:rPr lang="en-US" b="0" i="0" dirty="0">
              <a:solidFill>
                <a:schemeClr val="bg1"/>
              </a:solidFill>
            </a:rPr>
            <a:t>mean squared error, mean absolute error and the R-squared</a:t>
          </a:r>
          <a:endParaRPr lang="en-US" dirty="0">
            <a:solidFill>
              <a:schemeClr val="bg1"/>
            </a:solidFill>
          </a:endParaRPr>
        </a:p>
      </dgm:t>
    </dgm:pt>
    <dgm:pt modelId="{8E198EFB-A1DD-4083-B794-054F1930FC46}" type="parTrans" cxnId="{6CCB13A1-1FA2-42CA-A6AC-4659A5FCBD7B}">
      <dgm:prSet/>
      <dgm:spPr/>
      <dgm:t>
        <a:bodyPr/>
        <a:lstStyle/>
        <a:p>
          <a:endParaRPr lang="en-US"/>
        </a:p>
      </dgm:t>
    </dgm:pt>
    <dgm:pt modelId="{B289F633-9F0C-45D6-9F5A-DFE2F4A15314}" type="sibTrans" cxnId="{6CCB13A1-1FA2-42CA-A6AC-4659A5FCBD7B}">
      <dgm:prSet/>
      <dgm:spPr/>
      <dgm:t>
        <a:bodyPr/>
        <a:lstStyle/>
        <a:p>
          <a:endParaRPr lang="en-US"/>
        </a:p>
      </dgm:t>
    </dgm:pt>
    <dgm:pt modelId="{CEEED93F-97DF-4793-8B2F-D2439FA45614}">
      <dgm:prSet phldrT="[Text]"/>
      <dgm:spPr/>
      <dgm:t>
        <a:bodyPr/>
        <a:lstStyle/>
        <a:p>
          <a:r>
            <a:rPr lang="en-US" b="0" i="0" dirty="0">
              <a:solidFill>
                <a:schemeClr val="bg1"/>
              </a:solidFill>
            </a:rPr>
            <a:t>Plotting the data and the linear regression line</a:t>
          </a:r>
          <a:endParaRPr lang="en-US" dirty="0">
            <a:solidFill>
              <a:schemeClr val="bg1"/>
            </a:solidFill>
          </a:endParaRPr>
        </a:p>
      </dgm:t>
    </dgm:pt>
    <dgm:pt modelId="{306C3AF3-C4CD-499C-A73E-9D14C642AA65}" type="parTrans" cxnId="{C8970041-D461-4E03-B51E-E80422B9F5FB}">
      <dgm:prSet/>
      <dgm:spPr/>
      <dgm:t>
        <a:bodyPr/>
        <a:lstStyle/>
        <a:p>
          <a:endParaRPr lang="en-US"/>
        </a:p>
      </dgm:t>
    </dgm:pt>
    <dgm:pt modelId="{AF235DD0-B9F9-4F9D-890C-72DAD7BD8B3A}" type="sibTrans" cxnId="{C8970041-D461-4E03-B51E-E80422B9F5FB}">
      <dgm:prSet/>
      <dgm:spPr/>
      <dgm:t>
        <a:bodyPr/>
        <a:lstStyle/>
        <a:p>
          <a:endParaRPr lang="en-US"/>
        </a:p>
      </dgm:t>
    </dgm:pt>
    <dgm:pt modelId="{95356334-B0E3-4C76-AA7F-AE6740599463}">
      <dgm:prSet phldrT="[Text]"/>
      <dgm:spPr/>
      <dgm:t>
        <a:bodyPr/>
        <a:lstStyle/>
        <a:p>
          <a:r>
            <a:rPr lang="en-US" dirty="0">
              <a:solidFill>
                <a:schemeClr val="bg1"/>
              </a:solidFill>
            </a:rPr>
            <a:t>calculating the model accuracy</a:t>
          </a:r>
        </a:p>
      </dgm:t>
    </dgm:pt>
    <dgm:pt modelId="{B25E6F0C-B33B-4515-B6C1-E7E7B6B40AB8}" type="parTrans" cxnId="{685548CD-BF3D-411D-81E9-B3B6214018B5}">
      <dgm:prSet/>
      <dgm:spPr/>
      <dgm:t>
        <a:bodyPr/>
        <a:lstStyle/>
        <a:p>
          <a:endParaRPr lang="en-US"/>
        </a:p>
      </dgm:t>
    </dgm:pt>
    <dgm:pt modelId="{2F52120A-6612-41C8-8A73-64EFBAB062D2}" type="sibTrans" cxnId="{685548CD-BF3D-411D-81E9-B3B6214018B5}">
      <dgm:prSet/>
      <dgm:spPr/>
      <dgm:t>
        <a:bodyPr/>
        <a:lstStyle/>
        <a:p>
          <a:endParaRPr lang="en-US"/>
        </a:p>
      </dgm:t>
    </dgm:pt>
    <dgm:pt modelId="{6FDAA328-C748-4D2B-A37E-0469BE423407}" type="pres">
      <dgm:prSet presAssocID="{3FA6BBD6-1C19-4FD1-B0EF-1A49C0B8F820}" presName="rootnode" presStyleCnt="0">
        <dgm:presLayoutVars>
          <dgm:chMax/>
          <dgm:chPref/>
          <dgm:dir/>
          <dgm:animLvl val="lvl"/>
        </dgm:presLayoutVars>
      </dgm:prSet>
      <dgm:spPr/>
    </dgm:pt>
    <dgm:pt modelId="{D2737FDC-B3E7-428C-8790-3BD8FB88F01A}" type="pres">
      <dgm:prSet presAssocID="{0AADDAB3-9F11-4DF6-A59E-6D7D413C6B79}" presName="composite" presStyleCnt="0"/>
      <dgm:spPr/>
    </dgm:pt>
    <dgm:pt modelId="{FC29D331-8FB9-4EED-A8C2-6A5EE7C524A8}" type="pres">
      <dgm:prSet presAssocID="{0AADDAB3-9F11-4DF6-A59E-6D7D413C6B79}" presName="LShape" presStyleLbl="alignNode1" presStyleIdx="0" presStyleCnt="7"/>
      <dgm:spPr/>
    </dgm:pt>
    <dgm:pt modelId="{798327C6-573E-40BE-8D47-A3DDBCD90E51}" type="pres">
      <dgm:prSet presAssocID="{0AADDAB3-9F11-4DF6-A59E-6D7D413C6B79}" presName="ParentText" presStyleLbl="revTx" presStyleIdx="0" presStyleCnt="4">
        <dgm:presLayoutVars>
          <dgm:chMax val="0"/>
          <dgm:chPref val="0"/>
          <dgm:bulletEnabled val="1"/>
        </dgm:presLayoutVars>
      </dgm:prSet>
      <dgm:spPr/>
    </dgm:pt>
    <dgm:pt modelId="{90AEFB94-7FFF-4289-A308-271881F0F625}" type="pres">
      <dgm:prSet presAssocID="{0AADDAB3-9F11-4DF6-A59E-6D7D413C6B79}" presName="Triangle" presStyleLbl="alignNode1" presStyleIdx="1" presStyleCnt="7"/>
      <dgm:spPr/>
    </dgm:pt>
    <dgm:pt modelId="{4D27587E-4106-49A4-B067-56FC8E7458F8}" type="pres">
      <dgm:prSet presAssocID="{AAFA938D-63D9-4531-82EF-8DD94454A3BB}" presName="sibTrans" presStyleCnt="0"/>
      <dgm:spPr/>
    </dgm:pt>
    <dgm:pt modelId="{DF684FF7-1CFD-4B6C-A085-50B66E35C954}" type="pres">
      <dgm:prSet presAssocID="{AAFA938D-63D9-4531-82EF-8DD94454A3BB}" presName="space" presStyleCnt="0"/>
      <dgm:spPr/>
    </dgm:pt>
    <dgm:pt modelId="{2C5BA5CF-0325-4A20-8685-DF06A321DF3D}" type="pres">
      <dgm:prSet presAssocID="{E2448342-1454-44CF-88EF-C1F8B96AB4C1}" presName="composite" presStyleCnt="0"/>
      <dgm:spPr/>
    </dgm:pt>
    <dgm:pt modelId="{A3D7CD0A-5651-4B2A-9A67-9F072374A7E9}" type="pres">
      <dgm:prSet presAssocID="{E2448342-1454-44CF-88EF-C1F8B96AB4C1}" presName="LShape" presStyleLbl="alignNode1" presStyleIdx="2" presStyleCnt="7"/>
      <dgm:spPr/>
    </dgm:pt>
    <dgm:pt modelId="{9BB96BCF-DB42-43C2-87DC-C8283904870E}" type="pres">
      <dgm:prSet presAssocID="{E2448342-1454-44CF-88EF-C1F8B96AB4C1}" presName="ParentText" presStyleLbl="revTx" presStyleIdx="1" presStyleCnt="4">
        <dgm:presLayoutVars>
          <dgm:chMax val="0"/>
          <dgm:chPref val="0"/>
          <dgm:bulletEnabled val="1"/>
        </dgm:presLayoutVars>
      </dgm:prSet>
      <dgm:spPr/>
    </dgm:pt>
    <dgm:pt modelId="{0E493DDB-E6D1-451A-A316-78CE030D0F05}" type="pres">
      <dgm:prSet presAssocID="{E2448342-1454-44CF-88EF-C1F8B96AB4C1}" presName="Triangle" presStyleLbl="alignNode1" presStyleIdx="3" presStyleCnt="7"/>
      <dgm:spPr/>
    </dgm:pt>
    <dgm:pt modelId="{CA1E7327-1AE9-4210-BC3C-14515ADB4DC8}" type="pres">
      <dgm:prSet presAssocID="{B289F633-9F0C-45D6-9F5A-DFE2F4A15314}" presName="sibTrans" presStyleCnt="0"/>
      <dgm:spPr/>
    </dgm:pt>
    <dgm:pt modelId="{C13D58EC-250F-4A4E-8076-28C1792FA94B}" type="pres">
      <dgm:prSet presAssocID="{B289F633-9F0C-45D6-9F5A-DFE2F4A15314}" presName="space" presStyleCnt="0"/>
      <dgm:spPr/>
    </dgm:pt>
    <dgm:pt modelId="{7B0C8CBB-9EDA-42A6-8CBF-E6A0CFCC6DAB}" type="pres">
      <dgm:prSet presAssocID="{CEEED93F-97DF-4793-8B2F-D2439FA45614}" presName="composite" presStyleCnt="0"/>
      <dgm:spPr/>
    </dgm:pt>
    <dgm:pt modelId="{B143598D-F459-4841-8BD9-95CC47C33F02}" type="pres">
      <dgm:prSet presAssocID="{CEEED93F-97DF-4793-8B2F-D2439FA45614}" presName="LShape" presStyleLbl="alignNode1" presStyleIdx="4" presStyleCnt="7"/>
      <dgm:spPr/>
    </dgm:pt>
    <dgm:pt modelId="{F0EC96F0-217C-46C3-A079-5244F4F1DD4B}" type="pres">
      <dgm:prSet presAssocID="{CEEED93F-97DF-4793-8B2F-D2439FA45614}" presName="ParentText" presStyleLbl="revTx" presStyleIdx="2" presStyleCnt="4">
        <dgm:presLayoutVars>
          <dgm:chMax val="0"/>
          <dgm:chPref val="0"/>
          <dgm:bulletEnabled val="1"/>
        </dgm:presLayoutVars>
      </dgm:prSet>
      <dgm:spPr/>
    </dgm:pt>
    <dgm:pt modelId="{8020EBC6-373E-4CE6-9198-6200BAA39DF2}" type="pres">
      <dgm:prSet presAssocID="{CEEED93F-97DF-4793-8B2F-D2439FA45614}" presName="Triangle" presStyleLbl="alignNode1" presStyleIdx="5" presStyleCnt="7"/>
      <dgm:spPr/>
    </dgm:pt>
    <dgm:pt modelId="{B6E10ECA-706C-4EA2-B572-9E3DAE3BF987}" type="pres">
      <dgm:prSet presAssocID="{AF235DD0-B9F9-4F9D-890C-72DAD7BD8B3A}" presName="sibTrans" presStyleCnt="0"/>
      <dgm:spPr/>
    </dgm:pt>
    <dgm:pt modelId="{1877C92B-F627-40A4-9302-7826414C1A0F}" type="pres">
      <dgm:prSet presAssocID="{AF235DD0-B9F9-4F9D-890C-72DAD7BD8B3A}" presName="space" presStyleCnt="0"/>
      <dgm:spPr/>
    </dgm:pt>
    <dgm:pt modelId="{68B95EC8-03FF-42C3-BF15-B66E32288ABA}" type="pres">
      <dgm:prSet presAssocID="{95356334-B0E3-4C76-AA7F-AE6740599463}" presName="composite" presStyleCnt="0"/>
      <dgm:spPr/>
    </dgm:pt>
    <dgm:pt modelId="{F075E680-5323-43AE-8ACF-161F11A2FA47}" type="pres">
      <dgm:prSet presAssocID="{95356334-B0E3-4C76-AA7F-AE6740599463}" presName="LShape" presStyleLbl="alignNode1" presStyleIdx="6" presStyleCnt="7"/>
      <dgm:spPr/>
    </dgm:pt>
    <dgm:pt modelId="{4EA6A212-BF19-4DB2-A3C2-D678ABB1AD31}" type="pres">
      <dgm:prSet presAssocID="{95356334-B0E3-4C76-AA7F-AE6740599463}" presName="ParentText" presStyleLbl="revTx" presStyleIdx="3" presStyleCnt="4">
        <dgm:presLayoutVars>
          <dgm:chMax val="0"/>
          <dgm:chPref val="0"/>
          <dgm:bulletEnabled val="1"/>
        </dgm:presLayoutVars>
      </dgm:prSet>
      <dgm:spPr/>
    </dgm:pt>
  </dgm:ptLst>
  <dgm:cxnLst>
    <dgm:cxn modelId="{05C08A1F-9DF8-4723-A32B-073E544C3C7A}" type="presOf" srcId="{95356334-B0E3-4C76-AA7F-AE6740599463}" destId="{4EA6A212-BF19-4DB2-A3C2-D678ABB1AD31}" srcOrd="0" destOrd="0" presId="urn:microsoft.com/office/officeart/2009/3/layout/StepUpProcess"/>
    <dgm:cxn modelId="{DA86C134-547D-4D7A-A58F-6ABF95BA4AEC}" type="presOf" srcId="{0AADDAB3-9F11-4DF6-A59E-6D7D413C6B79}" destId="{798327C6-573E-40BE-8D47-A3DDBCD90E51}" srcOrd="0" destOrd="0" presId="urn:microsoft.com/office/officeart/2009/3/layout/StepUpProcess"/>
    <dgm:cxn modelId="{C8970041-D461-4E03-B51E-E80422B9F5FB}" srcId="{3FA6BBD6-1C19-4FD1-B0EF-1A49C0B8F820}" destId="{CEEED93F-97DF-4793-8B2F-D2439FA45614}" srcOrd="2" destOrd="0" parTransId="{306C3AF3-C4CD-499C-A73E-9D14C642AA65}" sibTransId="{AF235DD0-B9F9-4F9D-890C-72DAD7BD8B3A}"/>
    <dgm:cxn modelId="{E1B3784A-E88B-4D2D-A03B-C1AA3460FC76}" type="presOf" srcId="{3FA6BBD6-1C19-4FD1-B0EF-1A49C0B8F820}" destId="{6FDAA328-C748-4D2B-A37E-0469BE423407}" srcOrd="0" destOrd="0" presId="urn:microsoft.com/office/officeart/2009/3/layout/StepUpProcess"/>
    <dgm:cxn modelId="{2BDEFE6F-8E12-496D-BBF1-39E86E715A66}" type="presOf" srcId="{CEEED93F-97DF-4793-8B2F-D2439FA45614}" destId="{F0EC96F0-217C-46C3-A079-5244F4F1DD4B}" srcOrd="0" destOrd="0" presId="urn:microsoft.com/office/officeart/2009/3/layout/StepUpProcess"/>
    <dgm:cxn modelId="{6CCB13A1-1FA2-42CA-A6AC-4659A5FCBD7B}" srcId="{3FA6BBD6-1C19-4FD1-B0EF-1A49C0B8F820}" destId="{E2448342-1454-44CF-88EF-C1F8B96AB4C1}" srcOrd="1" destOrd="0" parTransId="{8E198EFB-A1DD-4083-B794-054F1930FC46}" sibTransId="{B289F633-9F0C-45D6-9F5A-DFE2F4A15314}"/>
    <dgm:cxn modelId="{D0C891A9-8A05-4051-88EE-B975A5CB8AB9}" srcId="{3FA6BBD6-1C19-4FD1-B0EF-1A49C0B8F820}" destId="{0AADDAB3-9F11-4DF6-A59E-6D7D413C6B79}" srcOrd="0" destOrd="0" parTransId="{A77B6868-5299-4A60-A17E-CF614A030918}" sibTransId="{AAFA938D-63D9-4531-82EF-8DD94454A3BB}"/>
    <dgm:cxn modelId="{685548CD-BF3D-411D-81E9-B3B6214018B5}" srcId="{3FA6BBD6-1C19-4FD1-B0EF-1A49C0B8F820}" destId="{95356334-B0E3-4C76-AA7F-AE6740599463}" srcOrd="3" destOrd="0" parTransId="{B25E6F0C-B33B-4515-B6C1-E7E7B6B40AB8}" sibTransId="{2F52120A-6612-41C8-8A73-64EFBAB062D2}"/>
    <dgm:cxn modelId="{026589D8-448B-4C7E-BC06-C2B9CF4FDE88}" type="presOf" srcId="{E2448342-1454-44CF-88EF-C1F8B96AB4C1}" destId="{9BB96BCF-DB42-43C2-87DC-C8283904870E}" srcOrd="0" destOrd="0" presId="urn:microsoft.com/office/officeart/2009/3/layout/StepUpProcess"/>
    <dgm:cxn modelId="{FF6CFEB1-50A6-4CA5-91B1-57E87CB61AF0}" type="presParOf" srcId="{6FDAA328-C748-4D2B-A37E-0469BE423407}" destId="{D2737FDC-B3E7-428C-8790-3BD8FB88F01A}" srcOrd="0" destOrd="0" presId="urn:microsoft.com/office/officeart/2009/3/layout/StepUpProcess"/>
    <dgm:cxn modelId="{4ED07CD4-17D1-4727-A9D1-E27A10E2CE33}" type="presParOf" srcId="{D2737FDC-B3E7-428C-8790-3BD8FB88F01A}" destId="{FC29D331-8FB9-4EED-A8C2-6A5EE7C524A8}" srcOrd="0" destOrd="0" presId="urn:microsoft.com/office/officeart/2009/3/layout/StepUpProcess"/>
    <dgm:cxn modelId="{2F5F547F-AAB5-42DD-822A-6068B537A499}" type="presParOf" srcId="{D2737FDC-B3E7-428C-8790-3BD8FB88F01A}" destId="{798327C6-573E-40BE-8D47-A3DDBCD90E51}" srcOrd="1" destOrd="0" presId="urn:microsoft.com/office/officeart/2009/3/layout/StepUpProcess"/>
    <dgm:cxn modelId="{3BF58C01-1E03-4CFE-B732-A5C6488683EC}" type="presParOf" srcId="{D2737FDC-B3E7-428C-8790-3BD8FB88F01A}" destId="{90AEFB94-7FFF-4289-A308-271881F0F625}" srcOrd="2" destOrd="0" presId="urn:microsoft.com/office/officeart/2009/3/layout/StepUpProcess"/>
    <dgm:cxn modelId="{E4497F70-EB6F-47DC-B942-4F0B78E7F7C9}" type="presParOf" srcId="{6FDAA328-C748-4D2B-A37E-0469BE423407}" destId="{4D27587E-4106-49A4-B067-56FC8E7458F8}" srcOrd="1" destOrd="0" presId="urn:microsoft.com/office/officeart/2009/3/layout/StepUpProcess"/>
    <dgm:cxn modelId="{8F9D210B-03BC-4A08-A5ED-347828FA3A03}" type="presParOf" srcId="{4D27587E-4106-49A4-B067-56FC8E7458F8}" destId="{DF684FF7-1CFD-4B6C-A085-50B66E35C954}" srcOrd="0" destOrd="0" presId="urn:microsoft.com/office/officeart/2009/3/layout/StepUpProcess"/>
    <dgm:cxn modelId="{D55B778F-8A8C-4922-8254-AC24B21575DB}" type="presParOf" srcId="{6FDAA328-C748-4D2B-A37E-0469BE423407}" destId="{2C5BA5CF-0325-4A20-8685-DF06A321DF3D}" srcOrd="2" destOrd="0" presId="urn:microsoft.com/office/officeart/2009/3/layout/StepUpProcess"/>
    <dgm:cxn modelId="{464D9EFE-E4DB-4C24-AB65-0C121801E99A}" type="presParOf" srcId="{2C5BA5CF-0325-4A20-8685-DF06A321DF3D}" destId="{A3D7CD0A-5651-4B2A-9A67-9F072374A7E9}" srcOrd="0" destOrd="0" presId="urn:microsoft.com/office/officeart/2009/3/layout/StepUpProcess"/>
    <dgm:cxn modelId="{552251F9-28EB-411C-8F82-2E1D6A0B9CD0}" type="presParOf" srcId="{2C5BA5CF-0325-4A20-8685-DF06A321DF3D}" destId="{9BB96BCF-DB42-43C2-87DC-C8283904870E}" srcOrd="1" destOrd="0" presId="urn:microsoft.com/office/officeart/2009/3/layout/StepUpProcess"/>
    <dgm:cxn modelId="{ACD1E197-475C-4395-B334-149E9896A1A1}" type="presParOf" srcId="{2C5BA5CF-0325-4A20-8685-DF06A321DF3D}" destId="{0E493DDB-E6D1-451A-A316-78CE030D0F05}" srcOrd="2" destOrd="0" presId="urn:microsoft.com/office/officeart/2009/3/layout/StepUpProcess"/>
    <dgm:cxn modelId="{4CF7F439-8CBE-4906-B083-F9C9E3486A3E}" type="presParOf" srcId="{6FDAA328-C748-4D2B-A37E-0469BE423407}" destId="{CA1E7327-1AE9-4210-BC3C-14515ADB4DC8}" srcOrd="3" destOrd="0" presId="urn:microsoft.com/office/officeart/2009/3/layout/StepUpProcess"/>
    <dgm:cxn modelId="{D37FEF7E-11EF-4062-8483-69EBC8335425}" type="presParOf" srcId="{CA1E7327-1AE9-4210-BC3C-14515ADB4DC8}" destId="{C13D58EC-250F-4A4E-8076-28C1792FA94B}" srcOrd="0" destOrd="0" presId="urn:microsoft.com/office/officeart/2009/3/layout/StepUpProcess"/>
    <dgm:cxn modelId="{1C072396-2D66-4C51-A02C-AB6E8292F5E2}" type="presParOf" srcId="{6FDAA328-C748-4D2B-A37E-0469BE423407}" destId="{7B0C8CBB-9EDA-42A6-8CBF-E6A0CFCC6DAB}" srcOrd="4" destOrd="0" presId="urn:microsoft.com/office/officeart/2009/3/layout/StepUpProcess"/>
    <dgm:cxn modelId="{A45B8804-06B7-46FF-9CC5-B7953191D9F3}" type="presParOf" srcId="{7B0C8CBB-9EDA-42A6-8CBF-E6A0CFCC6DAB}" destId="{B143598D-F459-4841-8BD9-95CC47C33F02}" srcOrd="0" destOrd="0" presId="urn:microsoft.com/office/officeart/2009/3/layout/StepUpProcess"/>
    <dgm:cxn modelId="{59DC61B8-231B-415E-A7C4-95B1450C893E}" type="presParOf" srcId="{7B0C8CBB-9EDA-42A6-8CBF-E6A0CFCC6DAB}" destId="{F0EC96F0-217C-46C3-A079-5244F4F1DD4B}" srcOrd="1" destOrd="0" presId="urn:microsoft.com/office/officeart/2009/3/layout/StepUpProcess"/>
    <dgm:cxn modelId="{3C973AD8-2733-4019-B8E6-F241E8EE4AD0}" type="presParOf" srcId="{7B0C8CBB-9EDA-42A6-8CBF-E6A0CFCC6DAB}" destId="{8020EBC6-373E-4CE6-9198-6200BAA39DF2}" srcOrd="2" destOrd="0" presId="urn:microsoft.com/office/officeart/2009/3/layout/StepUpProcess"/>
    <dgm:cxn modelId="{1200B84D-A685-4900-B864-1E5145193A8D}" type="presParOf" srcId="{6FDAA328-C748-4D2B-A37E-0469BE423407}" destId="{B6E10ECA-706C-4EA2-B572-9E3DAE3BF987}" srcOrd="5" destOrd="0" presId="urn:microsoft.com/office/officeart/2009/3/layout/StepUpProcess"/>
    <dgm:cxn modelId="{65361B85-E89F-42D7-86AF-A20E20716A56}" type="presParOf" srcId="{B6E10ECA-706C-4EA2-B572-9E3DAE3BF987}" destId="{1877C92B-F627-40A4-9302-7826414C1A0F}" srcOrd="0" destOrd="0" presId="urn:microsoft.com/office/officeart/2009/3/layout/StepUpProcess"/>
    <dgm:cxn modelId="{BEE4F259-A048-4DA0-9BF6-2589A0AC59B5}" type="presParOf" srcId="{6FDAA328-C748-4D2B-A37E-0469BE423407}" destId="{68B95EC8-03FF-42C3-BF15-B66E32288ABA}" srcOrd="6" destOrd="0" presId="urn:microsoft.com/office/officeart/2009/3/layout/StepUpProcess"/>
    <dgm:cxn modelId="{077CAB26-A9C7-41A7-8C62-417DC356E8DE}" type="presParOf" srcId="{68B95EC8-03FF-42C3-BF15-B66E32288ABA}" destId="{F075E680-5323-43AE-8ACF-161F11A2FA47}" srcOrd="0" destOrd="0" presId="urn:microsoft.com/office/officeart/2009/3/layout/StepUpProcess"/>
    <dgm:cxn modelId="{244EFF5A-3ED3-46C1-B05C-9C0795A9C758}" type="presParOf" srcId="{68B95EC8-03FF-42C3-BF15-B66E32288ABA}" destId="{4EA6A212-BF19-4DB2-A3C2-D678ABB1AD31}"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672CD60-64DB-414F-9DE7-C41DECAC1945}" type="doc">
      <dgm:prSet loTypeId="urn:microsoft.com/office/officeart/2005/8/layout/hProcess6" loCatId="process" qsTypeId="urn:microsoft.com/office/officeart/2005/8/quickstyle/simple1" qsCatId="simple" csTypeId="urn:microsoft.com/office/officeart/2005/8/colors/accent0_2" csCatId="mainScheme" phldr="1"/>
      <dgm:spPr/>
      <dgm:t>
        <a:bodyPr/>
        <a:lstStyle/>
        <a:p>
          <a:endParaRPr lang="en-US"/>
        </a:p>
      </dgm:t>
    </dgm:pt>
    <dgm:pt modelId="{6D0920D5-DC79-473A-A9C2-1875BD17E59C}">
      <dgm:prSet phldrT="[Text]"/>
      <dgm:spPr/>
      <dgm:t>
        <a:bodyPr/>
        <a:lstStyle/>
        <a:p>
          <a:r>
            <a:rPr lang="en-US" b="0">
              <a:latin typeface="+mn-lt"/>
            </a:rPr>
            <a:t>Mean Squared Error</a:t>
          </a:r>
          <a:endParaRPr lang="en-US" b="0" dirty="0">
            <a:latin typeface="+mn-lt"/>
          </a:endParaRPr>
        </a:p>
      </dgm:t>
    </dgm:pt>
    <dgm:pt modelId="{8F0E5858-78FE-4E0A-BB1F-0DCAE567CA7A}" type="parTrans" cxnId="{CB20B82D-F5FF-4735-BFCB-7951E3990745}">
      <dgm:prSet/>
      <dgm:spPr/>
      <dgm:t>
        <a:bodyPr/>
        <a:lstStyle/>
        <a:p>
          <a:endParaRPr lang="en-US"/>
        </a:p>
      </dgm:t>
    </dgm:pt>
    <dgm:pt modelId="{D63114CC-A3AE-4F89-8FBC-16D25E46574E}" type="sibTrans" cxnId="{CB20B82D-F5FF-4735-BFCB-7951E3990745}">
      <dgm:prSet/>
      <dgm:spPr/>
      <dgm:t>
        <a:bodyPr/>
        <a:lstStyle/>
        <a:p>
          <a:endParaRPr lang="en-US"/>
        </a:p>
      </dgm:t>
    </dgm:pt>
    <dgm:pt modelId="{C98AB610-0E4A-456E-9972-0BFB85B750E3}">
      <dgm:prSet phldrT="[Text]"/>
      <dgm:spPr/>
      <dgm:t>
        <a:bodyPr/>
        <a:lstStyle/>
        <a:p>
          <a:r>
            <a:rPr lang="en-US" b="0" dirty="0">
              <a:latin typeface="+mn-lt"/>
            </a:rPr>
            <a:t>4.415</a:t>
          </a:r>
        </a:p>
      </dgm:t>
    </dgm:pt>
    <dgm:pt modelId="{DA81E857-D9EA-47EA-9B9D-7AB48E740803}" type="parTrans" cxnId="{366988F9-A847-42D8-A200-CC3A6F3A504C}">
      <dgm:prSet/>
      <dgm:spPr/>
      <dgm:t>
        <a:bodyPr/>
        <a:lstStyle/>
        <a:p>
          <a:endParaRPr lang="en-US"/>
        </a:p>
      </dgm:t>
    </dgm:pt>
    <dgm:pt modelId="{1F63328D-92C5-4BA5-80B4-4996D29853C5}" type="sibTrans" cxnId="{366988F9-A847-42D8-A200-CC3A6F3A504C}">
      <dgm:prSet/>
      <dgm:spPr/>
      <dgm:t>
        <a:bodyPr/>
        <a:lstStyle/>
        <a:p>
          <a:endParaRPr lang="en-US"/>
        </a:p>
      </dgm:t>
    </dgm:pt>
    <dgm:pt modelId="{A85E1A57-6ECC-4DB9-A081-2A70565856A9}">
      <dgm:prSet phldrT="[Text]"/>
      <dgm:spPr/>
      <dgm:t>
        <a:bodyPr/>
        <a:lstStyle/>
        <a:p>
          <a:r>
            <a:rPr lang="en-US" b="0" dirty="0">
              <a:latin typeface="+mn-lt"/>
            </a:rPr>
            <a:t>Accuracy</a:t>
          </a:r>
        </a:p>
      </dgm:t>
    </dgm:pt>
    <dgm:pt modelId="{0C01FE9A-E776-4138-99EA-5BBBBFD3D333}" type="parTrans" cxnId="{67939D46-1DAA-483A-A074-A23B0D7970B8}">
      <dgm:prSet/>
      <dgm:spPr/>
      <dgm:t>
        <a:bodyPr/>
        <a:lstStyle/>
        <a:p>
          <a:endParaRPr lang="en-US"/>
        </a:p>
      </dgm:t>
    </dgm:pt>
    <dgm:pt modelId="{FC0448A1-CB60-4CA8-9CAD-524C839B565B}" type="sibTrans" cxnId="{67939D46-1DAA-483A-A074-A23B0D7970B8}">
      <dgm:prSet/>
      <dgm:spPr/>
      <dgm:t>
        <a:bodyPr/>
        <a:lstStyle/>
        <a:p>
          <a:endParaRPr lang="en-US"/>
        </a:p>
      </dgm:t>
    </dgm:pt>
    <dgm:pt modelId="{3E308085-4CDB-43C0-BAF3-D1FC44E7B210}">
      <dgm:prSet phldrT="[Text]"/>
      <dgm:spPr/>
      <dgm:t>
        <a:bodyPr/>
        <a:lstStyle/>
        <a:p>
          <a:r>
            <a:rPr lang="en-US" b="0" dirty="0">
              <a:latin typeface="+mn-lt"/>
            </a:rPr>
            <a:t>1.0</a:t>
          </a:r>
        </a:p>
      </dgm:t>
    </dgm:pt>
    <dgm:pt modelId="{D82CC387-8F82-4110-9BFE-A062928C84E5}" type="parTrans" cxnId="{11B1E329-9776-4BB6-9E82-DB4396B0895A}">
      <dgm:prSet/>
      <dgm:spPr/>
      <dgm:t>
        <a:bodyPr/>
        <a:lstStyle/>
        <a:p>
          <a:endParaRPr lang="en-US"/>
        </a:p>
      </dgm:t>
    </dgm:pt>
    <dgm:pt modelId="{21E55886-842E-43C1-AA69-4F0F6FCE50BD}" type="sibTrans" cxnId="{11B1E329-9776-4BB6-9E82-DB4396B0895A}">
      <dgm:prSet/>
      <dgm:spPr/>
      <dgm:t>
        <a:bodyPr/>
        <a:lstStyle/>
        <a:p>
          <a:endParaRPr lang="en-US"/>
        </a:p>
      </dgm:t>
    </dgm:pt>
    <dgm:pt modelId="{88AB124C-4E8F-452A-8966-2DDB5C159A72}">
      <dgm:prSet phldrT="[Text]"/>
      <dgm:spPr/>
      <dgm:t>
        <a:bodyPr/>
        <a:lstStyle/>
        <a:p>
          <a:r>
            <a:rPr lang="en-US" b="0" dirty="0">
              <a:latin typeface="+mn-lt"/>
            </a:rPr>
            <a:t>Mean Absolute error</a:t>
          </a:r>
        </a:p>
      </dgm:t>
    </dgm:pt>
    <dgm:pt modelId="{6BE04750-D673-4B2E-84DA-B9D6535A83CB}" type="parTrans" cxnId="{5A058D0B-3CD4-4B42-8469-72CBA304CC7F}">
      <dgm:prSet/>
      <dgm:spPr/>
      <dgm:t>
        <a:bodyPr/>
        <a:lstStyle/>
        <a:p>
          <a:endParaRPr lang="en-US"/>
        </a:p>
      </dgm:t>
    </dgm:pt>
    <dgm:pt modelId="{6DE03332-DA3B-410C-A197-8BDE85B232CD}" type="sibTrans" cxnId="{5A058D0B-3CD4-4B42-8469-72CBA304CC7F}">
      <dgm:prSet/>
      <dgm:spPr/>
      <dgm:t>
        <a:bodyPr/>
        <a:lstStyle/>
        <a:p>
          <a:endParaRPr lang="en-US"/>
        </a:p>
      </dgm:t>
    </dgm:pt>
    <dgm:pt modelId="{D68366F2-14FF-4C8C-A489-70B37BB9B404}">
      <dgm:prSet phldrT="[Text]"/>
      <dgm:spPr/>
      <dgm:t>
        <a:bodyPr/>
        <a:lstStyle/>
        <a:p>
          <a:r>
            <a:rPr lang="en-US" b="0" dirty="0">
              <a:latin typeface="+mn-lt"/>
            </a:rPr>
            <a:t>4.017</a:t>
          </a:r>
        </a:p>
      </dgm:t>
    </dgm:pt>
    <dgm:pt modelId="{6F42DFC2-E431-438D-8627-6CE0C5D098B2}" type="parTrans" cxnId="{50AFF0B5-C09A-457D-AFA8-514FB43065A4}">
      <dgm:prSet/>
      <dgm:spPr/>
      <dgm:t>
        <a:bodyPr/>
        <a:lstStyle/>
        <a:p>
          <a:endParaRPr lang="en-US"/>
        </a:p>
      </dgm:t>
    </dgm:pt>
    <dgm:pt modelId="{FC45C24F-7537-4518-B37F-F1998E96162F}" type="sibTrans" cxnId="{50AFF0B5-C09A-457D-AFA8-514FB43065A4}">
      <dgm:prSet/>
      <dgm:spPr/>
      <dgm:t>
        <a:bodyPr/>
        <a:lstStyle/>
        <a:p>
          <a:endParaRPr lang="en-US"/>
        </a:p>
      </dgm:t>
    </dgm:pt>
    <dgm:pt modelId="{EF634F32-0FBB-4E43-9BA9-59370BCA33A9}">
      <dgm:prSet phldrT="[Text]"/>
      <dgm:spPr/>
      <dgm:t>
        <a:bodyPr/>
        <a:lstStyle/>
        <a:p>
          <a:r>
            <a:rPr lang="en-US" b="0" dirty="0">
              <a:latin typeface="+mn-lt"/>
            </a:rPr>
            <a:t>R Squared</a:t>
          </a:r>
        </a:p>
      </dgm:t>
    </dgm:pt>
    <dgm:pt modelId="{714D38BB-A249-4277-820E-E874508D2F78}" type="parTrans" cxnId="{45F06AD5-4A86-4300-92EB-758F1258C089}">
      <dgm:prSet/>
      <dgm:spPr/>
      <dgm:t>
        <a:bodyPr/>
        <a:lstStyle/>
        <a:p>
          <a:endParaRPr lang="en-US"/>
        </a:p>
      </dgm:t>
    </dgm:pt>
    <dgm:pt modelId="{BE99058A-A924-4CAD-9CE9-E8AC6E64332F}" type="sibTrans" cxnId="{45F06AD5-4A86-4300-92EB-758F1258C089}">
      <dgm:prSet/>
      <dgm:spPr/>
      <dgm:t>
        <a:bodyPr/>
        <a:lstStyle/>
        <a:p>
          <a:endParaRPr lang="en-US"/>
        </a:p>
      </dgm:t>
    </dgm:pt>
    <dgm:pt modelId="{277B1F37-B9F9-4161-9EBB-AE56F0F46D60}">
      <dgm:prSet phldrT="[Text]"/>
      <dgm:spPr/>
      <dgm:t>
        <a:bodyPr/>
        <a:lstStyle/>
        <a:p>
          <a:r>
            <a:rPr lang="en-US" b="0" dirty="0">
              <a:latin typeface="+mn-lt"/>
            </a:rPr>
            <a:t>1.0</a:t>
          </a:r>
        </a:p>
      </dgm:t>
    </dgm:pt>
    <dgm:pt modelId="{EB436220-6838-42D1-988E-41FFEBCFA380}" type="parTrans" cxnId="{CE62E1F0-22FC-486F-802C-50E39EB8BC7A}">
      <dgm:prSet/>
      <dgm:spPr/>
      <dgm:t>
        <a:bodyPr/>
        <a:lstStyle/>
        <a:p>
          <a:endParaRPr lang="en-US"/>
        </a:p>
      </dgm:t>
    </dgm:pt>
    <dgm:pt modelId="{2FAA3180-DD28-4164-B6F5-88D4D758EEDB}" type="sibTrans" cxnId="{CE62E1F0-22FC-486F-802C-50E39EB8BC7A}">
      <dgm:prSet/>
      <dgm:spPr/>
      <dgm:t>
        <a:bodyPr/>
        <a:lstStyle/>
        <a:p>
          <a:endParaRPr lang="en-US"/>
        </a:p>
      </dgm:t>
    </dgm:pt>
    <dgm:pt modelId="{AC8D8AC4-C992-405E-AD5E-FFC80CB1D62B}" type="pres">
      <dgm:prSet presAssocID="{3672CD60-64DB-414F-9DE7-C41DECAC1945}" presName="theList" presStyleCnt="0">
        <dgm:presLayoutVars>
          <dgm:dir/>
          <dgm:animLvl val="lvl"/>
          <dgm:resizeHandles val="exact"/>
        </dgm:presLayoutVars>
      </dgm:prSet>
      <dgm:spPr/>
    </dgm:pt>
    <dgm:pt modelId="{2B1D4AAC-FB94-4080-A91C-11EE136359E7}" type="pres">
      <dgm:prSet presAssocID="{6D0920D5-DC79-473A-A9C2-1875BD17E59C}" presName="compNode" presStyleCnt="0"/>
      <dgm:spPr/>
    </dgm:pt>
    <dgm:pt modelId="{64F1A2B9-4AFA-44FD-B102-C74D25E7C706}" type="pres">
      <dgm:prSet presAssocID="{6D0920D5-DC79-473A-A9C2-1875BD17E59C}" presName="noGeometry" presStyleCnt="0"/>
      <dgm:spPr/>
    </dgm:pt>
    <dgm:pt modelId="{A51EF9D2-7BBC-43B0-8679-98348CD244EE}" type="pres">
      <dgm:prSet presAssocID="{6D0920D5-DC79-473A-A9C2-1875BD17E59C}" presName="childTextVisible" presStyleLbl="bgAccFollowNode1" presStyleIdx="0" presStyleCnt="4">
        <dgm:presLayoutVars>
          <dgm:bulletEnabled val="1"/>
        </dgm:presLayoutVars>
      </dgm:prSet>
      <dgm:spPr/>
    </dgm:pt>
    <dgm:pt modelId="{F226C642-9EC3-40A6-BF3B-6F80288F631C}" type="pres">
      <dgm:prSet presAssocID="{6D0920D5-DC79-473A-A9C2-1875BD17E59C}" presName="childTextHidden" presStyleLbl="bgAccFollowNode1" presStyleIdx="0" presStyleCnt="4"/>
      <dgm:spPr/>
    </dgm:pt>
    <dgm:pt modelId="{87E25F48-7C9B-48F1-A34B-92404A256B27}" type="pres">
      <dgm:prSet presAssocID="{6D0920D5-DC79-473A-A9C2-1875BD17E59C}" presName="parentText" presStyleLbl="node1" presStyleIdx="0" presStyleCnt="4">
        <dgm:presLayoutVars>
          <dgm:chMax val="1"/>
          <dgm:bulletEnabled val="1"/>
        </dgm:presLayoutVars>
      </dgm:prSet>
      <dgm:spPr/>
    </dgm:pt>
    <dgm:pt modelId="{0468E4D1-00EC-41A5-9409-7C019FCAC18D}" type="pres">
      <dgm:prSet presAssocID="{6D0920D5-DC79-473A-A9C2-1875BD17E59C}" presName="aSpace" presStyleCnt="0"/>
      <dgm:spPr/>
    </dgm:pt>
    <dgm:pt modelId="{D986B112-DF09-4450-8F5B-CE42E9EBAEBC}" type="pres">
      <dgm:prSet presAssocID="{88AB124C-4E8F-452A-8966-2DDB5C159A72}" presName="compNode" presStyleCnt="0"/>
      <dgm:spPr/>
    </dgm:pt>
    <dgm:pt modelId="{A060153C-B849-45F7-95B2-95F6B0B096F1}" type="pres">
      <dgm:prSet presAssocID="{88AB124C-4E8F-452A-8966-2DDB5C159A72}" presName="noGeometry" presStyleCnt="0"/>
      <dgm:spPr/>
    </dgm:pt>
    <dgm:pt modelId="{7E951F86-7CDF-4DD3-BCCF-CAE379130C37}" type="pres">
      <dgm:prSet presAssocID="{88AB124C-4E8F-452A-8966-2DDB5C159A72}" presName="childTextVisible" presStyleLbl="bgAccFollowNode1" presStyleIdx="1" presStyleCnt="4">
        <dgm:presLayoutVars>
          <dgm:bulletEnabled val="1"/>
        </dgm:presLayoutVars>
      </dgm:prSet>
      <dgm:spPr/>
    </dgm:pt>
    <dgm:pt modelId="{2CDE9B0B-8F8E-4FBD-AA3E-BE1C41370115}" type="pres">
      <dgm:prSet presAssocID="{88AB124C-4E8F-452A-8966-2DDB5C159A72}" presName="childTextHidden" presStyleLbl="bgAccFollowNode1" presStyleIdx="1" presStyleCnt="4"/>
      <dgm:spPr/>
    </dgm:pt>
    <dgm:pt modelId="{8AF57B76-9BA4-41F7-BD4A-61779034D1A1}" type="pres">
      <dgm:prSet presAssocID="{88AB124C-4E8F-452A-8966-2DDB5C159A72}" presName="parentText" presStyleLbl="node1" presStyleIdx="1" presStyleCnt="4">
        <dgm:presLayoutVars>
          <dgm:chMax val="1"/>
          <dgm:bulletEnabled val="1"/>
        </dgm:presLayoutVars>
      </dgm:prSet>
      <dgm:spPr/>
    </dgm:pt>
    <dgm:pt modelId="{23FB6B22-9F87-4948-8A9C-125ABEE8B9F2}" type="pres">
      <dgm:prSet presAssocID="{88AB124C-4E8F-452A-8966-2DDB5C159A72}" presName="aSpace" presStyleCnt="0"/>
      <dgm:spPr/>
    </dgm:pt>
    <dgm:pt modelId="{907493B0-663C-4842-BF99-6D818058D7E0}" type="pres">
      <dgm:prSet presAssocID="{A85E1A57-6ECC-4DB9-A081-2A70565856A9}" presName="compNode" presStyleCnt="0"/>
      <dgm:spPr/>
    </dgm:pt>
    <dgm:pt modelId="{17134328-F62C-4F4F-B2C5-252A0569CFA9}" type="pres">
      <dgm:prSet presAssocID="{A85E1A57-6ECC-4DB9-A081-2A70565856A9}" presName="noGeometry" presStyleCnt="0"/>
      <dgm:spPr/>
    </dgm:pt>
    <dgm:pt modelId="{46C932DF-FACD-4F24-990E-01F1FB1B0FF0}" type="pres">
      <dgm:prSet presAssocID="{A85E1A57-6ECC-4DB9-A081-2A70565856A9}" presName="childTextVisible" presStyleLbl="bgAccFollowNode1" presStyleIdx="2" presStyleCnt="4">
        <dgm:presLayoutVars>
          <dgm:bulletEnabled val="1"/>
        </dgm:presLayoutVars>
      </dgm:prSet>
      <dgm:spPr/>
    </dgm:pt>
    <dgm:pt modelId="{A2E11AB2-FC36-4431-BA1D-112B1A7FC10F}" type="pres">
      <dgm:prSet presAssocID="{A85E1A57-6ECC-4DB9-A081-2A70565856A9}" presName="childTextHidden" presStyleLbl="bgAccFollowNode1" presStyleIdx="2" presStyleCnt="4"/>
      <dgm:spPr/>
    </dgm:pt>
    <dgm:pt modelId="{EE33001F-7969-41F6-8358-CADC0DE0DAE4}" type="pres">
      <dgm:prSet presAssocID="{A85E1A57-6ECC-4DB9-A081-2A70565856A9}" presName="parentText" presStyleLbl="node1" presStyleIdx="2" presStyleCnt="4">
        <dgm:presLayoutVars>
          <dgm:chMax val="1"/>
          <dgm:bulletEnabled val="1"/>
        </dgm:presLayoutVars>
      </dgm:prSet>
      <dgm:spPr/>
    </dgm:pt>
    <dgm:pt modelId="{F4CF0DAB-315F-4DED-B628-4882B319C1B1}" type="pres">
      <dgm:prSet presAssocID="{A85E1A57-6ECC-4DB9-A081-2A70565856A9}" presName="aSpace" presStyleCnt="0"/>
      <dgm:spPr/>
    </dgm:pt>
    <dgm:pt modelId="{DCB84027-CB19-478F-90A5-E32B8EAB283B}" type="pres">
      <dgm:prSet presAssocID="{EF634F32-0FBB-4E43-9BA9-59370BCA33A9}" presName="compNode" presStyleCnt="0"/>
      <dgm:spPr/>
    </dgm:pt>
    <dgm:pt modelId="{73881DD0-EC2B-467C-A93F-44B8A8F9EA43}" type="pres">
      <dgm:prSet presAssocID="{EF634F32-0FBB-4E43-9BA9-59370BCA33A9}" presName="noGeometry" presStyleCnt="0"/>
      <dgm:spPr/>
    </dgm:pt>
    <dgm:pt modelId="{A6FA88FA-D6C7-4B7F-8244-412518AC9313}" type="pres">
      <dgm:prSet presAssocID="{EF634F32-0FBB-4E43-9BA9-59370BCA33A9}" presName="childTextVisible" presStyleLbl="bgAccFollowNode1" presStyleIdx="3" presStyleCnt="4">
        <dgm:presLayoutVars>
          <dgm:bulletEnabled val="1"/>
        </dgm:presLayoutVars>
      </dgm:prSet>
      <dgm:spPr/>
    </dgm:pt>
    <dgm:pt modelId="{2C334E0F-68C4-4599-91AC-A75D05A1BB55}" type="pres">
      <dgm:prSet presAssocID="{EF634F32-0FBB-4E43-9BA9-59370BCA33A9}" presName="childTextHidden" presStyleLbl="bgAccFollowNode1" presStyleIdx="3" presStyleCnt="4"/>
      <dgm:spPr/>
    </dgm:pt>
    <dgm:pt modelId="{CB857608-A8F3-4DB9-89A9-1CBFFCB4B491}" type="pres">
      <dgm:prSet presAssocID="{EF634F32-0FBB-4E43-9BA9-59370BCA33A9}" presName="parentText" presStyleLbl="node1" presStyleIdx="3" presStyleCnt="4">
        <dgm:presLayoutVars>
          <dgm:chMax val="1"/>
          <dgm:bulletEnabled val="1"/>
        </dgm:presLayoutVars>
      </dgm:prSet>
      <dgm:spPr/>
    </dgm:pt>
  </dgm:ptLst>
  <dgm:cxnLst>
    <dgm:cxn modelId="{56B4FF05-80E9-4BFA-A8DD-6852628946E5}" type="presOf" srcId="{3672CD60-64DB-414F-9DE7-C41DECAC1945}" destId="{AC8D8AC4-C992-405E-AD5E-FFC80CB1D62B}" srcOrd="0" destOrd="0" presId="urn:microsoft.com/office/officeart/2005/8/layout/hProcess6"/>
    <dgm:cxn modelId="{AD664009-C364-4B46-8DEE-954E88FA1A86}" type="presOf" srcId="{3E308085-4CDB-43C0-BAF3-D1FC44E7B210}" destId="{46C932DF-FACD-4F24-990E-01F1FB1B0FF0}" srcOrd="0" destOrd="0" presId="urn:microsoft.com/office/officeart/2005/8/layout/hProcess6"/>
    <dgm:cxn modelId="{5A058D0B-3CD4-4B42-8469-72CBA304CC7F}" srcId="{3672CD60-64DB-414F-9DE7-C41DECAC1945}" destId="{88AB124C-4E8F-452A-8966-2DDB5C159A72}" srcOrd="1" destOrd="0" parTransId="{6BE04750-D673-4B2E-84DA-B9D6535A83CB}" sibTransId="{6DE03332-DA3B-410C-A197-8BDE85B232CD}"/>
    <dgm:cxn modelId="{6868581E-AB14-467A-BEC6-29B34A214B53}" type="presOf" srcId="{277B1F37-B9F9-4161-9EBB-AE56F0F46D60}" destId="{A6FA88FA-D6C7-4B7F-8244-412518AC9313}" srcOrd="0" destOrd="0" presId="urn:microsoft.com/office/officeart/2005/8/layout/hProcess6"/>
    <dgm:cxn modelId="{E1E9CD20-B11D-4C7F-A5B6-7A55E8A2A896}" type="presOf" srcId="{88AB124C-4E8F-452A-8966-2DDB5C159A72}" destId="{8AF57B76-9BA4-41F7-BD4A-61779034D1A1}" srcOrd="0" destOrd="0" presId="urn:microsoft.com/office/officeart/2005/8/layout/hProcess6"/>
    <dgm:cxn modelId="{11B1E329-9776-4BB6-9E82-DB4396B0895A}" srcId="{A85E1A57-6ECC-4DB9-A081-2A70565856A9}" destId="{3E308085-4CDB-43C0-BAF3-D1FC44E7B210}" srcOrd="0" destOrd="0" parTransId="{D82CC387-8F82-4110-9BFE-A062928C84E5}" sibTransId="{21E55886-842E-43C1-AA69-4F0F6FCE50BD}"/>
    <dgm:cxn modelId="{D764FF2B-5BBB-4DC9-BF41-CEA39AC6EE2E}" type="presOf" srcId="{EF634F32-0FBB-4E43-9BA9-59370BCA33A9}" destId="{CB857608-A8F3-4DB9-89A9-1CBFFCB4B491}" srcOrd="0" destOrd="0" presId="urn:microsoft.com/office/officeart/2005/8/layout/hProcess6"/>
    <dgm:cxn modelId="{CB20B82D-F5FF-4735-BFCB-7951E3990745}" srcId="{3672CD60-64DB-414F-9DE7-C41DECAC1945}" destId="{6D0920D5-DC79-473A-A9C2-1875BD17E59C}" srcOrd="0" destOrd="0" parTransId="{8F0E5858-78FE-4E0A-BB1F-0DCAE567CA7A}" sibTransId="{D63114CC-A3AE-4F89-8FBC-16D25E46574E}"/>
    <dgm:cxn modelId="{67939D46-1DAA-483A-A074-A23B0D7970B8}" srcId="{3672CD60-64DB-414F-9DE7-C41DECAC1945}" destId="{A85E1A57-6ECC-4DB9-A081-2A70565856A9}" srcOrd="2" destOrd="0" parTransId="{0C01FE9A-E776-4138-99EA-5BBBBFD3D333}" sibTransId="{FC0448A1-CB60-4CA8-9CAD-524C839B565B}"/>
    <dgm:cxn modelId="{C9EF8F49-F769-4AAD-BBB6-97E3C13797FA}" type="presOf" srcId="{3E308085-4CDB-43C0-BAF3-D1FC44E7B210}" destId="{A2E11AB2-FC36-4431-BA1D-112B1A7FC10F}" srcOrd="1" destOrd="0" presId="urn:microsoft.com/office/officeart/2005/8/layout/hProcess6"/>
    <dgm:cxn modelId="{2AB47053-BFA6-45E3-82AC-D76E72F978C2}" type="presOf" srcId="{A85E1A57-6ECC-4DB9-A081-2A70565856A9}" destId="{EE33001F-7969-41F6-8358-CADC0DE0DAE4}" srcOrd="0" destOrd="0" presId="urn:microsoft.com/office/officeart/2005/8/layout/hProcess6"/>
    <dgm:cxn modelId="{33F7B57E-5245-45E3-84B1-B82AAD95D3D0}" type="presOf" srcId="{C98AB610-0E4A-456E-9972-0BFB85B750E3}" destId="{2CDE9B0B-8F8E-4FBD-AA3E-BE1C41370115}" srcOrd="1" destOrd="0" presId="urn:microsoft.com/office/officeart/2005/8/layout/hProcess6"/>
    <dgm:cxn modelId="{4C1B2481-B92F-4829-8D3F-664736458555}" type="presOf" srcId="{C98AB610-0E4A-456E-9972-0BFB85B750E3}" destId="{7E951F86-7CDF-4DD3-BCCF-CAE379130C37}" srcOrd="0" destOrd="0" presId="urn:microsoft.com/office/officeart/2005/8/layout/hProcess6"/>
    <dgm:cxn modelId="{35099D88-6F23-4BAF-903E-0C00F4F99CF5}" type="presOf" srcId="{D68366F2-14FF-4C8C-A489-70B37BB9B404}" destId="{F226C642-9EC3-40A6-BF3B-6F80288F631C}" srcOrd="1" destOrd="0" presId="urn:microsoft.com/office/officeart/2005/8/layout/hProcess6"/>
    <dgm:cxn modelId="{59403298-D7BD-477D-A3E9-69EC7E592DE3}" type="presOf" srcId="{277B1F37-B9F9-4161-9EBB-AE56F0F46D60}" destId="{2C334E0F-68C4-4599-91AC-A75D05A1BB55}" srcOrd="1" destOrd="0" presId="urn:microsoft.com/office/officeart/2005/8/layout/hProcess6"/>
    <dgm:cxn modelId="{50AFF0B5-C09A-457D-AFA8-514FB43065A4}" srcId="{6D0920D5-DC79-473A-A9C2-1875BD17E59C}" destId="{D68366F2-14FF-4C8C-A489-70B37BB9B404}" srcOrd="0" destOrd="0" parTransId="{6F42DFC2-E431-438D-8627-6CE0C5D098B2}" sibTransId="{FC45C24F-7537-4518-B37F-F1998E96162F}"/>
    <dgm:cxn modelId="{45F06AD5-4A86-4300-92EB-758F1258C089}" srcId="{3672CD60-64DB-414F-9DE7-C41DECAC1945}" destId="{EF634F32-0FBB-4E43-9BA9-59370BCA33A9}" srcOrd="3" destOrd="0" parTransId="{714D38BB-A249-4277-820E-E874508D2F78}" sibTransId="{BE99058A-A924-4CAD-9CE9-E8AC6E64332F}"/>
    <dgm:cxn modelId="{DB11F5D8-DF7D-4169-8402-E5E785AA545E}" type="presOf" srcId="{D68366F2-14FF-4C8C-A489-70B37BB9B404}" destId="{A51EF9D2-7BBC-43B0-8679-98348CD244EE}" srcOrd="0" destOrd="0" presId="urn:microsoft.com/office/officeart/2005/8/layout/hProcess6"/>
    <dgm:cxn modelId="{B08F06DE-5A98-493F-AE67-7FA69A7D25C6}" type="presOf" srcId="{6D0920D5-DC79-473A-A9C2-1875BD17E59C}" destId="{87E25F48-7C9B-48F1-A34B-92404A256B27}" srcOrd="0" destOrd="0" presId="urn:microsoft.com/office/officeart/2005/8/layout/hProcess6"/>
    <dgm:cxn modelId="{CE62E1F0-22FC-486F-802C-50E39EB8BC7A}" srcId="{EF634F32-0FBB-4E43-9BA9-59370BCA33A9}" destId="{277B1F37-B9F9-4161-9EBB-AE56F0F46D60}" srcOrd="0" destOrd="0" parTransId="{EB436220-6838-42D1-988E-41FFEBCFA380}" sibTransId="{2FAA3180-DD28-4164-B6F5-88D4D758EEDB}"/>
    <dgm:cxn modelId="{366988F9-A847-42D8-A200-CC3A6F3A504C}" srcId="{88AB124C-4E8F-452A-8966-2DDB5C159A72}" destId="{C98AB610-0E4A-456E-9972-0BFB85B750E3}" srcOrd="0" destOrd="0" parTransId="{DA81E857-D9EA-47EA-9B9D-7AB48E740803}" sibTransId="{1F63328D-92C5-4BA5-80B4-4996D29853C5}"/>
    <dgm:cxn modelId="{F6B6E26E-23E0-4BCA-B8EE-26EC588636E6}" type="presParOf" srcId="{AC8D8AC4-C992-405E-AD5E-FFC80CB1D62B}" destId="{2B1D4AAC-FB94-4080-A91C-11EE136359E7}" srcOrd="0" destOrd="0" presId="urn:microsoft.com/office/officeart/2005/8/layout/hProcess6"/>
    <dgm:cxn modelId="{E6FACFA0-6BB5-45BF-94ED-E96AAED216F4}" type="presParOf" srcId="{2B1D4AAC-FB94-4080-A91C-11EE136359E7}" destId="{64F1A2B9-4AFA-44FD-B102-C74D25E7C706}" srcOrd="0" destOrd="0" presId="urn:microsoft.com/office/officeart/2005/8/layout/hProcess6"/>
    <dgm:cxn modelId="{26B96DB5-7BD1-4857-A167-E0297234AA06}" type="presParOf" srcId="{2B1D4AAC-FB94-4080-A91C-11EE136359E7}" destId="{A51EF9D2-7BBC-43B0-8679-98348CD244EE}" srcOrd="1" destOrd="0" presId="urn:microsoft.com/office/officeart/2005/8/layout/hProcess6"/>
    <dgm:cxn modelId="{EB2ACE67-16FB-4655-97C8-C59311476713}" type="presParOf" srcId="{2B1D4AAC-FB94-4080-A91C-11EE136359E7}" destId="{F226C642-9EC3-40A6-BF3B-6F80288F631C}" srcOrd="2" destOrd="0" presId="urn:microsoft.com/office/officeart/2005/8/layout/hProcess6"/>
    <dgm:cxn modelId="{60D420DE-E605-4E0E-A1FF-458336A12923}" type="presParOf" srcId="{2B1D4AAC-FB94-4080-A91C-11EE136359E7}" destId="{87E25F48-7C9B-48F1-A34B-92404A256B27}" srcOrd="3" destOrd="0" presId="urn:microsoft.com/office/officeart/2005/8/layout/hProcess6"/>
    <dgm:cxn modelId="{84338CCE-811A-45F5-AFA6-23356F21B35F}" type="presParOf" srcId="{AC8D8AC4-C992-405E-AD5E-FFC80CB1D62B}" destId="{0468E4D1-00EC-41A5-9409-7C019FCAC18D}" srcOrd="1" destOrd="0" presId="urn:microsoft.com/office/officeart/2005/8/layout/hProcess6"/>
    <dgm:cxn modelId="{59644A6A-5481-4B62-AFD4-2F280B60DFA9}" type="presParOf" srcId="{AC8D8AC4-C992-405E-AD5E-FFC80CB1D62B}" destId="{D986B112-DF09-4450-8F5B-CE42E9EBAEBC}" srcOrd="2" destOrd="0" presId="urn:microsoft.com/office/officeart/2005/8/layout/hProcess6"/>
    <dgm:cxn modelId="{37987301-2DDB-43EE-8836-B010F04B7B71}" type="presParOf" srcId="{D986B112-DF09-4450-8F5B-CE42E9EBAEBC}" destId="{A060153C-B849-45F7-95B2-95F6B0B096F1}" srcOrd="0" destOrd="0" presId="urn:microsoft.com/office/officeart/2005/8/layout/hProcess6"/>
    <dgm:cxn modelId="{8B72D18E-1043-4BA8-9279-DE78E1F341FA}" type="presParOf" srcId="{D986B112-DF09-4450-8F5B-CE42E9EBAEBC}" destId="{7E951F86-7CDF-4DD3-BCCF-CAE379130C37}" srcOrd="1" destOrd="0" presId="urn:microsoft.com/office/officeart/2005/8/layout/hProcess6"/>
    <dgm:cxn modelId="{6D8B8718-2715-4B8C-ADEA-5E91ADDBE7BE}" type="presParOf" srcId="{D986B112-DF09-4450-8F5B-CE42E9EBAEBC}" destId="{2CDE9B0B-8F8E-4FBD-AA3E-BE1C41370115}" srcOrd="2" destOrd="0" presId="urn:microsoft.com/office/officeart/2005/8/layout/hProcess6"/>
    <dgm:cxn modelId="{72837664-7355-4ED9-BC9D-42103C5EA308}" type="presParOf" srcId="{D986B112-DF09-4450-8F5B-CE42E9EBAEBC}" destId="{8AF57B76-9BA4-41F7-BD4A-61779034D1A1}" srcOrd="3" destOrd="0" presId="urn:microsoft.com/office/officeart/2005/8/layout/hProcess6"/>
    <dgm:cxn modelId="{3DEFCE85-C65E-42D7-9AED-31D579914C2F}" type="presParOf" srcId="{AC8D8AC4-C992-405E-AD5E-FFC80CB1D62B}" destId="{23FB6B22-9F87-4948-8A9C-125ABEE8B9F2}" srcOrd="3" destOrd="0" presId="urn:microsoft.com/office/officeart/2005/8/layout/hProcess6"/>
    <dgm:cxn modelId="{AFD8B652-81EE-4D4A-AFD2-EA3243CF5999}" type="presParOf" srcId="{AC8D8AC4-C992-405E-AD5E-FFC80CB1D62B}" destId="{907493B0-663C-4842-BF99-6D818058D7E0}" srcOrd="4" destOrd="0" presId="urn:microsoft.com/office/officeart/2005/8/layout/hProcess6"/>
    <dgm:cxn modelId="{09C55634-79E7-4A9D-8DA9-6DF002FEB36B}" type="presParOf" srcId="{907493B0-663C-4842-BF99-6D818058D7E0}" destId="{17134328-F62C-4F4F-B2C5-252A0569CFA9}" srcOrd="0" destOrd="0" presId="urn:microsoft.com/office/officeart/2005/8/layout/hProcess6"/>
    <dgm:cxn modelId="{543F9107-7921-4FE8-8420-A6ADE62B6B9A}" type="presParOf" srcId="{907493B0-663C-4842-BF99-6D818058D7E0}" destId="{46C932DF-FACD-4F24-990E-01F1FB1B0FF0}" srcOrd="1" destOrd="0" presId="urn:microsoft.com/office/officeart/2005/8/layout/hProcess6"/>
    <dgm:cxn modelId="{9F078B66-0B70-4CAA-ACCB-DC7DA1A07809}" type="presParOf" srcId="{907493B0-663C-4842-BF99-6D818058D7E0}" destId="{A2E11AB2-FC36-4431-BA1D-112B1A7FC10F}" srcOrd="2" destOrd="0" presId="urn:microsoft.com/office/officeart/2005/8/layout/hProcess6"/>
    <dgm:cxn modelId="{FB56EC25-D7FF-468F-B28C-6503153D7286}" type="presParOf" srcId="{907493B0-663C-4842-BF99-6D818058D7E0}" destId="{EE33001F-7969-41F6-8358-CADC0DE0DAE4}" srcOrd="3" destOrd="0" presId="urn:microsoft.com/office/officeart/2005/8/layout/hProcess6"/>
    <dgm:cxn modelId="{7575AECB-7D4B-441C-BF42-AFAF5EEFB3AE}" type="presParOf" srcId="{AC8D8AC4-C992-405E-AD5E-FFC80CB1D62B}" destId="{F4CF0DAB-315F-4DED-B628-4882B319C1B1}" srcOrd="5" destOrd="0" presId="urn:microsoft.com/office/officeart/2005/8/layout/hProcess6"/>
    <dgm:cxn modelId="{F790A6B7-325E-425E-B5FA-E25891D17935}" type="presParOf" srcId="{AC8D8AC4-C992-405E-AD5E-FFC80CB1D62B}" destId="{DCB84027-CB19-478F-90A5-E32B8EAB283B}" srcOrd="6" destOrd="0" presId="urn:microsoft.com/office/officeart/2005/8/layout/hProcess6"/>
    <dgm:cxn modelId="{75381199-C27B-44E3-AF61-9B316186C664}" type="presParOf" srcId="{DCB84027-CB19-478F-90A5-E32B8EAB283B}" destId="{73881DD0-EC2B-467C-A93F-44B8A8F9EA43}" srcOrd="0" destOrd="0" presId="urn:microsoft.com/office/officeart/2005/8/layout/hProcess6"/>
    <dgm:cxn modelId="{461CDC4D-8260-4B7F-A296-9B70B8862299}" type="presParOf" srcId="{DCB84027-CB19-478F-90A5-E32B8EAB283B}" destId="{A6FA88FA-D6C7-4B7F-8244-412518AC9313}" srcOrd="1" destOrd="0" presId="urn:microsoft.com/office/officeart/2005/8/layout/hProcess6"/>
    <dgm:cxn modelId="{EB570073-36EB-4246-9809-F7EF17D0B8D6}" type="presParOf" srcId="{DCB84027-CB19-478F-90A5-E32B8EAB283B}" destId="{2C334E0F-68C4-4599-91AC-A75D05A1BB55}" srcOrd="2" destOrd="0" presId="urn:microsoft.com/office/officeart/2005/8/layout/hProcess6"/>
    <dgm:cxn modelId="{0F4D8330-96A4-4B5D-9488-E23408F18CAD}" type="presParOf" srcId="{DCB84027-CB19-478F-90A5-E32B8EAB283B}" destId="{CB857608-A8F3-4DB9-89A9-1CBFFCB4B491}"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61EC2BB-8BD7-4518-AE43-79E4F480B15E}"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832B2066-B2B3-4D16-A3D6-CDFA6766CCFD}">
      <dgm:prSet phldrT="[Text]" custT="1"/>
      <dgm:spPr/>
      <dgm:t>
        <a:bodyPr/>
        <a:lstStyle/>
        <a:p>
          <a:r>
            <a:rPr lang="en-US" sz="1800" dirty="0"/>
            <a:t>Use more diverse feature</a:t>
          </a:r>
        </a:p>
      </dgm:t>
    </dgm:pt>
    <dgm:pt modelId="{8F6E1D0F-2E58-4D8A-9CA7-7E83417598FD}" type="parTrans" cxnId="{09B75ED7-5007-40C0-B924-513921C993F3}">
      <dgm:prSet/>
      <dgm:spPr/>
      <dgm:t>
        <a:bodyPr/>
        <a:lstStyle/>
        <a:p>
          <a:endParaRPr lang="en-US"/>
        </a:p>
      </dgm:t>
    </dgm:pt>
    <dgm:pt modelId="{A032E6D2-B1F6-42BB-AB18-C639231025FF}" type="sibTrans" cxnId="{09B75ED7-5007-40C0-B924-513921C993F3}">
      <dgm:prSet/>
      <dgm:spPr/>
      <dgm:t>
        <a:bodyPr/>
        <a:lstStyle/>
        <a:p>
          <a:endParaRPr lang="en-US"/>
        </a:p>
      </dgm:t>
    </dgm:pt>
    <dgm:pt modelId="{CF188D5D-6982-4C81-AEEA-315F281EFD07}">
      <dgm:prSet phldrT="[Text]" custT="1"/>
      <dgm:spPr/>
      <dgm:t>
        <a:bodyPr/>
        <a:lstStyle/>
        <a:p>
          <a:r>
            <a:rPr lang="en-US" sz="1800" dirty="0"/>
            <a:t>Improve the quality of the data</a:t>
          </a:r>
        </a:p>
      </dgm:t>
    </dgm:pt>
    <dgm:pt modelId="{C32A1D69-170B-48D8-9F18-65B2869DDA9F}" type="parTrans" cxnId="{EA8EFBFF-1DF2-40B4-8410-7EDB75BE4CA8}">
      <dgm:prSet/>
      <dgm:spPr/>
      <dgm:t>
        <a:bodyPr/>
        <a:lstStyle/>
        <a:p>
          <a:endParaRPr lang="en-US"/>
        </a:p>
      </dgm:t>
    </dgm:pt>
    <dgm:pt modelId="{E15F2B61-3F4E-4DA1-8ED1-54B47478C2B2}" type="sibTrans" cxnId="{EA8EFBFF-1DF2-40B4-8410-7EDB75BE4CA8}">
      <dgm:prSet/>
      <dgm:spPr/>
      <dgm:t>
        <a:bodyPr/>
        <a:lstStyle/>
        <a:p>
          <a:endParaRPr lang="en-US"/>
        </a:p>
      </dgm:t>
    </dgm:pt>
    <dgm:pt modelId="{99C9FD9D-05D0-4458-B45E-A0FB9DA40CB8}">
      <dgm:prSet phldrT="[Text]" custT="1"/>
      <dgm:spPr/>
      <dgm:t>
        <a:bodyPr/>
        <a:lstStyle/>
        <a:p>
          <a:r>
            <a:rPr lang="en-US" sz="1800" dirty="0"/>
            <a:t>any courses provider that rating over 8.5 </a:t>
          </a:r>
        </a:p>
      </dgm:t>
    </dgm:pt>
    <dgm:pt modelId="{9AF66D45-3D21-491C-BD62-5393C494CB0C}" type="parTrans" cxnId="{018AD73D-4DD6-4232-8322-F524A415147E}">
      <dgm:prSet/>
      <dgm:spPr/>
      <dgm:t>
        <a:bodyPr/>
        <a:lstStyle/>
        <a:p>
          <a:endParaRPr lang="en-US"/>
        </a:p>
      </dgm:t>
    </dgm:pt>
    <dgm:pt modelId="{91E63F56-17CE-4710-BA06-0E1A71249DC8}" type="sibTrans" cxnId="{018AD73D-4DD6-4232-8322-F524A415147E}">
      <dgm:prSet/>
      <dgm:spPr/>
      <dgm:t>
        <a:bodyPr/>
        <a:lstStyle/>
        <a:p>
          <a:endParaRPr lang="en-US"/>
        </a:p>
      </dgm:t>
    </dgm:pt>
    <dgm:pt modelId="{986B83BC-89FF-4C28-829F-E5FFF85BE32A}">
      <dgm:prSet phldrT="[Text]" custT="1"/>
      <dgm:spPr/>
      <dgm:t>
        <a:bodyPr/>
        <a:lstStyle/>
        <a:p>
          <a:r>
            <a:rPr lang="en-US" sz="1800" dirty="0"/>
            <a:t>Using Deep learning Ai as best course service provide</a:t>
          </a:r>
        </a:p>
      </dgm:t>
    </dgm:pt>
    <dgm:pt modelId="{C661852E-5A93-4A08-A07B-769B934C55AB}" type="parTrans" cxnId="{CB22CFBD-830B-4982-9363-2AFDAF7AC115}">
      <dgm:prSet/>
      <dgm:spPr/>
      <dgm:t>
        <a:bodyPr/>
        <a:lstStyle/>
        <a:p>
          <a:endParaRPr lang="en-US"/>
        </a:p>
      </dgm:t>
    </dgm:pt>
    <dgm:pt modelId="{6ED31BC9-050A-462E-8932-016FFD44D3AA}" type="sibTrans" cxnId="{CB22CFBD-830B-4982-9363-2AFDAF7AC115}">
      <dgm:prSet/>
      <dgm:spPr/>
      <dgm:t>
        <a:bodyPr/>
        <a:lstStyle/>
        <a:p>
          <a:endParaRPr lang="en-US"/>
        </a:p>
      </dgm:t>
    </dgm:pt>
    <dgm:pt modelId="{E01CB309-C853-4317-B7E1-499D54FBC12B}" type="pres">
      <dgm:prSet presAssocID="{361EC2BB-8BD7-4518-AE43-79E4F480B15E}" presName="Name0" presStyleCnt="0">
        <dgm:presLayoutVars>
          <dgm:chMax val="11"/>
          <dgm:chPref val="11"/>
          <dgm:dir/>
          <dgm:resizeHandles/>
        </dgm:presLayoutVars>
      </dgm:prSet>
      <dgm:spPr/>
    </dgm:pt>
    <dgm:pt modelId="{247FD4A6-BF65-4F8A-A3DA-9AF1B7C44493}" type="pres">
      <dgm:prSet presAssocID="{986B83BC-89FF-4C28-829F-E5FFF85BE32A}" presName="Accent4" presStyleCnt="0"/>
      <dgm:spPr/>
    </dgm:pt>
    <dgm:pt modelId="{C2125D54-D2B5-44B5-B35C-E4DCBA157158}" type="pres">
      <dgm:prSet presAssocID="{986B83BC-89FF-4C28-829F-E5FFF85BE32A}" presName="Accent" presStyleLbl="node1" presStyleIdx="0" presStyleCnt="4"/>
      <dgm:spPr/>
    </dgm:pt>
    <dgm:pt modelId="{70E6EB07-730B-40E7-B079-9FFDE5157130}" type="pres">
      <dgm:prSet presAssocID="{986B83BC-89FF-4C28-829F-E5FFF85BE32A}" presName="ParentBackground4" presStyleCnt="0"/>
      <dgm:spPr/>
    </dgm:pt>
    <dgm:pt modelId="{D90DAF12-73BC-4592-9C15-79DD4FD00950}" type="pres">
      <dgm:prSet presAssocID="{986B83BC-89FF-4C28-829F-E5FFF85BE32A}" presName="ParentBackground" presStyleLbl="fgAcc1" presStyleIdx="0" presStyleCnt="4"/>
      <dgm:spPr/>
    </dgm:pt>
    <dgm:pt modelId="{FFA4E6BA-B398-4C56-93CA-A4EF3541226A}" type="pres">
      <dgm:prSet presAssocID="{986B83BC-89FF-4C28-829F-E5FFF85BE32A}" presName="Parent4" presStyleLbl="revTx" presStyleIdx="0" presStyleCnt="0">
        <dgm:presLayoutVars>
          <dgm:chMax val="1"/>
          <dgm:chPref val="1"/>
          <dgm:bulletEnabled val="1"/>
        </dgm:presLayoutVars>
      </dgm:prSet>
      <dgm:spPr/>
    </dgm:pt>
    <dgm:pt modelId="{81B80929-9BC5-4C14-A25A-9AE8A2E34AED}" type="pres">
      <dgm:prSet presAssocID="{99C9FD9D-05D0-4458-B45E-A0FB9DA40CB8}" presName="Accent3" presStyleCnt="0"/>
      <dgm:spPr/>
    </dgm:pt>
    <dgm:pt modelId="{E1755CC9-4ADF-42CD-824B-9295E7FBD55D}" type="pres">
      <dgm:prSet presAssocID="{99C9FD9D-05D0-4458-B45E-A0FB9DA40CB8}" presName="Accent" presStyleLbl="node1" presStyleIdx="1" presStyleCnt="4"/>
      <dgm:spPr/>
    </dgm:pt>
    <dgm:pt modelId="{58598DAE-657D-4FEF-B0AD-260DF698BB91}" type="pres">
      <dgm:prSet presAssocID="{99C9FD9D-05D0-4458-B45E-A0FB9DA40CB8}" presName="ParentBackground3" presStyleCnt="0"/>
      <dgm:spPr/>
    </dgm:pt>
    <dgm:pt modelId="{4F63B884-EF65-4DE8-BB09-30F28994B6FB}" type="pres">
      <dgm:prSet presAssocID="{99C9FD9D-05D0-4458-B45E-A0FB9DA40CB8}" presName="ParentBackground" presStyleLbl="fgAcc1" presStyleIdx="1" presStyleCnt="4"/>
      <dgm:spPr/>
    </dgm:pt>
    <dgm:pt modelId="{7CAEECA1-C5A6-4ED8-97B0-9C44285DC227}" type="pres">
      <dgm:prSet presAssocID="{99C9FD9D-05D0-4458-B45E-A0FB9DA40CB8}" presName="Parent3" presStyleLbl="revTx" presStyleIdx="0" presStyleCnt="0">
        <dgm:presLayoutVars>
          <dgm:chMax val="1"/>
          <dgm:chPref val="1"/>
          <dgm:bulletEnabled val="1"/>
        </dgm:presLayoutVars>
      </dgm:prSet>
      <dgm:spPr/>
    </dgm:pt>
    <dgm:pt modelId="{CC80C58F-B528-4775-888C-4082C5286D0B}" type="pres">
      <dgm:prSet presAssocID="{CF188D5D-6982-4C81-AEEA-315F281EFD07}" presName="Accent2" presStyleCnt="0"/>
      <dgm:spPr/>
    </dgm:pt>
    <dgm:pt modelId="{5F1719BD-F4FD-4CBF-96F3-EDFD5B4D98A1}" type="pres">
      <dgm:prSet presAssocID="{CF188D5D-6982-4C81-AEEA-315F281EFD07}" presName="Accent" presStyleLbl="node1" presStyleIdx="2" presStyleCnt="4"/>
      <dgm:spPr/>
    </dgm:pt>
    <dgm:pt modelId="{64130D6B-30B4-46D6-B49A-0AC1A711E47F}" type="pres">
      <dgm:prSet presAssocID="{CF188D5D-6982-4C81-AEEA-315F281EFD07}" presName="ParentBackground2" presStyleCnt="0"/>
      <dgm:spPr/>
    </dgm:pt>
    <dgm:pt modelId="{C2C2F3EA-0969-43FE-BC0E-9083C9C777AE}" type="pres">
      <dgm:prSet presAssocID="{CF188D5D-6982-4C81-AEEA-315F281EFD07}" presName="ParentBackground" presStyleLbl="fgAcc1" presStyleIdx="2" presStyleCnt="4"/>
      <dgm:spPr/>
    </dgm:pt>
    <dgm:pt modelId="{AFB2E16F-8673-44CD-89D8-A898AEF4BB7A}" type="pres">
      <dgm:prSet presAssocID="{CF188D5D-6982-4C81-AEEA-315F281EFD07}" presName="Parent2" presStyleLbl="revTx" presStyleIdx="0" presStyleCnt="0">
        <dgm:presLayoutVars>
          <dgm:chMax val="1"/>
          <dgm:chPref val="1"/>
          <dgm:bulletEnabled val="1"/>
        </dgm:presLayoutVars>
      </dgm:prSet>
      <dgm:spPr/>
    </dgm:pt>
    <dgm:pt modelId="{82142245-07BB-4C29-BD1F-C094AED05242}" type="pres">
      <dgm:prSet presAssocID="{832B2066-B2B3-4D16-A3D6-CDFA6766CCFD}" presName="Accent1" presStyleCnt="0"/>
      <dgm:spPr/>
    </dgm:pt>
    <dgm:pt modelId="{FFAE7872-0124-4046-92F1-750426F823D5}" type="pres">
      <dgm:prSet presAssocID="{832B2066-B2B3-4D16-A3D6-CDFA6766CCFD}" presName="Accent" presStyleLbl="node1" presStyleIdx="3" presStyleCnt="4"/>
      <dgm:spPr/>
    </dgm:pt>
    <dgm:pt modelId="{86BA7FD7-4D09-44CF-9F0F-65B5851150D9}" type="pres">
      <dgm:prSet presAssocID="{832B2066-B2B3-4D16-A3D6-CDFA6766CCFD}" presName="ParentBackground1" presStyleCnt="0"/>
      <dgm:spPr/>
    </dgm:pt>
    <dgm:pt modelId="{F71BBCB9-3965-4BC3-95E1-B478DD7B07ED}" type="pres">
      <dgm:prSet presAssocID="{832B2066-B2B3-4D16-A3D6-CDFA6766CCFD}" presName="ParentBackground" presStyleLbl="fgAcc1" presStyleIdx="3" presStyleCnt="4"/>
      <dgm:spPr/>
    </dgm:pt>
    <dgm:pt modelId="{8DCEA270-D6AF-40ED-8E01-5B9A1FA5C4ED}" type="pres">
      <dgm:prSet presAssocID="{832B2066-B2B3-4D16-A3D6-CDFA6766CCFD}" presName="Parent1" presStyleLbl="revTx" presStyleIdx="0" presStyleCnt="0">
        <dgm:presLayoutVars>
          <dgm:chMax val="1"/>
          <dgm:chPref val="1"/>
          <dgm:bulletEnabled val="1"/>
        </dgm:presLayoutVars>
      </dgm:prSet>
      <dgm:spPr/>
    </dgm:pt>
  </dgm:ptLst>
  <dgm:cxnLst>
    <dgm:cxn modelId="{018AD73D-4DD6-4232-8322-F524A415147E}" srcId="{361EC2BB-8BD7-4518-AE43-79E4F480B15E}" destId="{99C9FD9D-05D0-4458-B45E-A0FB9DA40CB8}" srcOrd="2" destOrd="0" parTransId="{9AF66D45-3D21-491C-BD62-5393C494CB0C}" sibTransId="{91E63F56-17CE-4710-BA06-0E1A71249DC8}"/>
    <dgm:cxn modelId="{F5140C48-F022-454B-ADD9-A6827748412F}" type="presOf" srcId="{832B2066-B2B3-4D16-A3D6-CDFA6766CCFD}" destId="{F71BBCB9-3965-4BC3-95E1-B478DD7B07ED}" srcOrd="0" destOrd="0" presId="urn:microsoft.com/office/officeart/2011/layout/CircleProcess"/>
    <dgm:cxn modelId="{27C7F36A-22A9-4EDB-B204-60450BD49ABE}" type="presOf" srcId="{99C9FD9D-05D0-4458-B45E-A0FB9DA40CB8}" destId="{4F63B884-EF65-4DE8-BB09-30F28994B6FB}" srcOrd="0" destOrd="0" presId="urn:microsoft.com/office/officeart/2011/layout/CircleProcess"/>
    <dgm:cxn modelId="{D219C07B-E192-42B5-B975-2887CCDB638D}" type="presOf" srcId="{CF188D5D-6982-4C81-AEEA-315F281EFD07}" destId="{AFB2E16F-8673-44CD-89D8-A898AEF4BB7A}" srcOrd="1" destOrd="0" presId="urn:microsoft.com/office/officeart/2011/layout/CircleProcess"/>
    <dgm:cxn modelId="{C4205E81-8055-4F16-AB85-FEBF79C815DF}" type="presOf" srcId="{986B83BC-89FF-4C28-829F-E5FFF85BE32A}" destId="{D90DAF12-73BC-4592-9C15-79DD4FD00950}" srcOrd="0" destOrd="0" presId="urn:microsoft.com/office/officeart/2011/layout/CircleProcess"/>
    <dgm:cxn modelId="{CB22CFBD-830B-4982-9363-2AFDAF7AC115}" srcId="{361EC2BB-8BD7-4518-AE43-79E4F480B15E}" destId="{986B83BC-89FF-4C28-829F-E5FFF85BE32A}" srcOrd="3" destOrd="0" parTransId="{C661852E-5A93-4A08-A07B-769B934C55AB}" sibTransId="{6ED31BC9-050A-462E-8932-016FFD44D3AA}"/>
    <dgm:cxn modelId="{09B75ED7-5007-40C0-B924-513921C993F3}" srcId="{361EC2BB-8BD7-4518-AE43-79E4F480B15E}" destId="{832B2066-B2B3-4D16-A3D6-CDFA6766CCFD}" srcOrd="0" destOrd="0" parTransId="{8F6E1D0F-2E58-4D8A-9CA7-7E83417598FD}" sibTransId="{A032E6D2-B1F6-42BB-AB18-C639231025FF}"/>
    <dgm:cxn modelId="{DD4347EB-EEC6-42B7-A38E-6038CC0C5FF3}" type="presOf" srcId="{361EC2BB-8BD7-4518-AE43-79E4F480B15E}" destId="{E01CB309-C853-4317-B7E1-499D54FBC12B}" srcOrd="0" destOrd="0" presId="urn:microsoft.com/office/officeart/2011/layout/CircleProcess"/>
    <dgm:cxn modelId="{B5322EF6-F6D0-4F2F-9079-934A140475A2}" type="presOf" srcId="{99C9FD9D-05D0-4458-B45E-A0FB9DA40CB8}" destId="{7CAEECA1-C5A6-4ED8-97B0-9C44285DC227}" srcOrd="1" destOrd="0" presId="urn:microsoft.com/office/officeart/2011/layout/CircleProcess"/>
    <dgm:cxn modelId="{9E5629FE-6B58-4915-A7A9-0A4098E2B046}" type="presOf" srcId="{832B2066-B2B3-4D16-A3D6-CDFA6766CCFD}" destId="{8DCEA270-D6AF-40ED-8E01-5B9A1FA5C4ED}" srcOrd="1" destOrd="0" presId="urn:microsoft.com/office/officeart/2011/layout/CircleProcess"/>
    <dgm:cxn modelId="{BEBDA8FE-7B21-4E49-957F-98E274B022DD}" type="presOf" srcId="{CF188D5D-6982-4C81-AEEA-315F281EFD07}" destId="{C2C2F3EA-0969-43FE-BC0E-9083C9C777AE}" srcOrd="0" destOrd="0" presId="urn:microsoft.com/office/officeart/2011/layout/CircleProcess"/>
    <dgm:cxn modelId="{29F662FF-40EE-446D-AE89-13ADCC04631F}" type="presOf" srcId="{986B83BC-89FF-4C28-829F-E5FFF85BE32A}" destId="{FFA4E6BA-B398-4C56-93CA-A4EF3541226A}" srcOrd="1" destOrd="0" presId="urn:microsoft.com/office/officeart/2011/layout/CircleProcess"/>
    <dgm:cxn modelId="{EA8EFBFF-1DF2-40B4-8410-7EDB75BE4CA8}" srcId="{361EC2BB-8BD7-4518-AE43-79E4F480B15E}" destId="{CF188D5D-6982-4C81-AEEA-315F281EFD07}" srcOrd="1" destOrd="0" parTransId="{C32A1D69-170B-48D8-9F18-65B2869DDA9F}" sibTransId="{E15F2B61-3F4E-4DA1-8ED1-54B47478C2B2}"/>
    <dgm:cxn modelId="{CE92DB91-8D5E-40DE-B28D-B07B6D253D15}" type="presParOf" srcId="{E01CB309-C853-4317-B7E1-499D54FBC12B}" destId="{247FD4A6-BF65-4F8A-A3DA-9AF1B7C44493}" srcOrd="0" destOrd="0" presId="urn:microsoft.com/office/officeart/2011/layout/CircleProcess"/>
    <dgm:cxn modelId="{62A01FD8-5E9B-4A8F-9EA6-7FFF82D75949}" type="presParOf" srcId="{247FD4A6-BF65-4F8A-A3DA-9AF1B7C44493}" destId="{C2125D54-D2B5-44B5-B35C-E4DCBA157158}" srcOrd="0" destOrd="0" presId="urn:microsoft.com/office/officeart/2011/layout/CircleProcess"/>
    <dgm:cxn modelId="{2E1D07FC-F33F-4E16-92F6-6EC6EDFF4370}" type="presParOf" srcId="{E01CB309-C853-4317-B7E1-499D54FBC12B}" destId="{70E6EB07-730B-40E7-B079-9FFDE5157130}" srcOrd="1" destOrd="0" presId="urn:microsoft.com/office/officeart/2011/layout/CircleProcess"/>
    <dgm:cxn modelId="{8DB9F9AD-CC44-4789-86CD-6C75CE2CAD2B}" type="presParOf" srcId="{70E6EB07-730B-40E7-B079-9FFDE5157130}" destId="{D90DAF12-73BC-4592-9C15-79DD4FD00950}" srcOrd="0" destOrd="0" presId="urn:microsoft.com/office/officeart/2011/layout/CircleProcess"/>
    <dgm:cxn modelId="{9598F5B9-E6E0-421C-AEF2-B253A7F3640F}" type="presParOf" srcId="{E01CB309-C853-4317-B7E1-499D54FBC12B}" destId="{FFA4E6BA-B398-4C56-93CA-A4EF3541226A}" srcOrd="2" destOrd="0" presId="urn:microsoft.com/office/officeart/2011/layout/CircleProcess"/>
    <dgm:cxn modelId="{F625E156-913C-4A5B-87AD-80E583794279}" type="presParOf" srcId="{E01CB309-C853-4317-B7E1-499D54FBC12B}" destId="{81B80929-9BC5-4C14-A25A-9AE8A2E34AED}" srcOrd="3" destOrd="0" presId="urn:microsoft.com/office/officeart/2011/layout/CircleProcess"/>
    <dgm:cxn modelId="{CA5D5F76-F582-47DB-9BBD-29BF9E50279C}" type="presParOf" srcId="{81B80929-9BC5-4C14-A25A-9AE8A2E34AED}" destId="{E1755CC9-4ADF-42CD-824B-9295E7FBD55D}" srcOrd="0" destOrd="0" presId="urn:microsoft.com/office/officeart/2011/layout/CircleProcess"/>
    <dgm:cxn modelId="{B88A5124-A0F7-411E-817A-8029D04D876F}" type="presParOf" srcId="{E01CB309-C853-4317-B7E1-499D54FBC12B}" destId="{58598DAE-657D-4FEF-B0AD-260DF698BB91}" srcOrd="4" destOrd="0" presId="urn:microsoft.com/office/officeart/2011/layout/CircleProcess"/>
    <dgm:cxn modelId="{95EB9EDD-528F-492A-ADAA-E658C310A11B}" type="presParOf" srcId="{58598DAE-657D-4FEF-B0AD-260DF698BB91}" destId="{4F63B884-EF65-4DE8-BB09-30F28994B6FB}" srcOrd="0" destOrd="0" presId="urn:microsoft.com/office/officeart/2011/layout/CircleProcess"/>
    <dgm:cxn modelId="{D4791F9A-6A27-44B2-8FCB-81DB3787C012}" type="presParOf" srcId="{E01CB309-C853-4317-B7E1-499D54FBC12B}" destId="{7CAEECA1-C5A6-4ED8-97B0-9C44285DC227}" srcOrd="5" destOrd="0" presId="urn:microsoft.com/office/officeart/2011/layout/CircleProcess"/>
    <dgm:cxn modelId="{A101FDA6-C930-4F1E-AE81-917AF5B547CE}" type="presParOf" srcId="{E01CB309-C853-4317-B7E1-499D54FBC12B}" destId="{CC80C58F-B528-4775-888C-4082C5286D0B}" srcOrd="6" destOrd="0" presId="urn:microsoft.com/office/officeart/2011/layout/CircleProcess"/>
    <dgm:cxn modelId="{9AC9A498-14E7-4CD7-910B-235D5A39734E}" type="presParOf" srcId="{CC80C58F-B528-4775-888C-4082C5286D0B}" destId="{5F1719BD-F4FD-4CBF-96F3-EDFD5B4D98A1}" srcOrd="0" destOrd="0" presId="urn:microsoft.com/office/officeart/2011/layout/CircleProcess"/>
    <dgm:cxn modelId="{F237E65C-B3A4-4281-BCA7-AED0015CBE02}" type="presParOf" srcId="{E01CB309-C853-4317-B7E1-499D54FBC12B}" destId="{64130D6B-30B4-46D6-B49A-0AC1A711E47F}" srcOrd="7" destOrd="0" presId="urn:microsoft.com/office/officeart/2011/layout/CircleProcess"/>
    <dgm:cxn modelId="{90A36F20-7B12-49BC-B0A7-79D4FAC0A7BB}" type="presParOf" srcId="{64130D6B-30B4-46D6-B49A-0AC1A711E47F}" destId="{C2C2F3EA-0969-43FE-BC0E-9083C9C777AE}" srcOrd="0" destOrd="0" presId="urn:microsoft.com/office/officeart/2011/layout/CircleProcess"/>
    <dgm:cxn modelId="{1325E04E-F04E-4C41-A359-0C5E0414B9EA}" type="presParOf" srcId="{E01CB309-C853-4317-B7E1-499D54FBC12B}" destId="{AFB2E16F-8673-44CD-89D8-A898AEF4BB7A}" srcOrd="8" destOrd="0" presId="urn:microsoft.com/office/officeart/2011/layout/CircleProcess"/>
    <dgm:cxn modelId="{F48241D9-0BA4-4D78-9893-C996F5F62F40}" type="presParOf" srcId="{E01CB309-C853-4317-B7E1-499D54FBC12B}" destId="{82142245-07BB-4C29-BD1F-C094AED05242}" srcOrd="9" destOrd="0" presId="urn:microsoft.com/office/officeart/2011/layout/CircleProcess"/>
    <dgm:cxn modelId="{C9EDEA44-8CCE-41C1-82A8-9FF5F6091845}" type="presParOf" srcId="{82142245-07BB-4C29-BD1F-C094AED05242}" destId="{FFAE7872-0124-4046-92F1-750426F823D5}" srcOrd="0" destOrd="0" presId="urn:microsoft.com/office/officeart/2011/layout/CircleProcess"/>
    <dgm:cxn modelId="{232E23B2-3E1A-4282-9A84-7857BC90024B}" type="presParOf" srcId="{E01CB309-C853-4317-B7E1-499D54FBC12B}" destId="{86BA7FD7-4D09-44CF-9F0F-65B5851150D9}" srcOrd="10" destOrd="0" presId="urn:microsoft.com/office/officeart/2011/layout/CircleProcess"/>
    <dgm:cxn modelId="{96900AE3-E396-4FFF-8C9D-045C1EC6557D}" type="presParOf" srcId="{86BA7FD7-4D09-44CF-9F0F-65B5851150D9}" destId="{F71BBCB9-3965-4BC3-95E1-B478DD7B07ED}" srcOrd="0" destOrd="0" presId="urn:microsoft.com/office/officeart/2011/layout/CircleProcess"/>
    <dgm:cxn modelId="{C6F220AF-2620-49FD-B42E-84CF486640EF}" type="presParOf" srcId="{E01CB309-C853-4317-B7E1-499D54FBC12B}" destId="{8DCEA270-D6AF-40ED-8E01-5B9A1FA5C4ED}" srcOrd="11"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BFE59E-A350-4E21-AD68-0926BA05F8E0}">
      <dsp:nvSpPr>
        <dsp:cNvPr id="0" name=""/>
        <dsp:cNvSpPr/>
      </dsp:nvSpPr>
      <dsp:spPr>
        <a:xfrm>
          <a:off x="650630" y="0"/>
          <a:ext cx="3607050" cy="3607050"/>
        </a:xfrm>
        <a:prstGeom prst="triangl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462CF7-13E9-4AEF-B1D8-E0B7FFB19E97}">
      <dsp:nvSpPr>
        <dsp:cNvPr id="0" name=""/>
        <dsp:cNvSpPr/>
      </dsp:nvSpPr>
      <dsp:spPr>
        <a:xfrm>
          <a:off x="2454155" y="361057"/>
          <a:ext cx="2344582" cy="512877"/>
        </a:xfrm>
        <a:prstGeom prst="round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Beginner ==0</a:t>
          </a:r>
        </a:p>
      </dsp:txBody>
      <dsp:txXfrm>
        <a:off x="2479192" y="386094"/>
        <a:ext cx="2294508" cy="462803"/>
      </dsp:txXfrm>
    </dsp:sp>
    <dsp:sp modelId="{2F000D14-45A1-4FEE-8583-75D36C762FFD}">
      <dsp:nvSpPr>
        <dsp:cNvPr id="0" name=""/>
        <dsp:cNvSpPr/>
      </dsp:nvSpPr>
      <dsp:spPr>
        <a:xfrm>
          <a:off x="2454155" y="938044"/>
          <a:ext cx="2344582" cy="512877"/>
        </a:xfrm>
        <a:prstGeom prst="round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Mixed==0.5</a:t>
          </a:r>
        </a:p>
      </dsp:txBody>
      <dsp:txXfrm>
        <a:off x="2479192" y="963081"/>
        <a:ext cx="2294508" cy="462803"/>
      </dsp:txXfrm>
    </dsp:sp>
    <dsp:sp modelId="{BE11B067-AE47-4AFB-8D07-EE550814E06B}">
      <dsp:nvSpPr>
        <dsp:cNvPr id="0" name=""/>
        <dsp:cNvSpPr/>
      </dsp:nvSpPr>
      <dsp:spPr>
        <a:xfrm>
          <a:off x="2454155" y="1515031"/>
          <a:ext cx="2344582" cy="512877"/>
        </a:xfrm>
        <a:prstGeom prst="round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Intermediate==1</a:t>
          </a:r>
        </a:p>
      </dsp:txBody>
      <dsp:txXfrm>
        <a:off x="2479192" y="1540068"/>
        <a:ext cx="2294508" cy="462803"/>
      </dsp:txXfrm>
    </dsp:sp>
    <dsp:sp modelId="{EF1954FF-1CE3-4C50-AF9C-65E166972BF0}">
      <dsp:nvSpPr>
        <dsp:cNvPr id="0" name=""/>
        <dsp:cNvSpPr/>
      </dsp:nvSpPr>
      <dsp:spPr>
        <a:xfrm>
          <a:off x="2454155" y="2092018"/>
          <a:ext cx="2344582" cy="512877"/>
        </a:xfrm>
        <a:prstGeom prst="round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Advanced==2</a:t>
          </a:r>
        </a:p>
      </dsp:txBody>
      <dsp:txXfrm>
        <a:off x="2479192" y="2117055"/>
        <a:ext cx="2294508" cy="462803"/>
      </dsp:txXfrm>
    </dsp:sp>
    <dsp:sp modelId="{38435660-82CF-4825-9705-5C67553AEC65}">
      <dsp:nvSpPr>
        <dsp:cNvPr id="0" name=""/>
        <dsp:cNvSpPr/>
      </dsp:nvSpPr>
      <dsp:spPr>
        <a:xfrm>
          <a:off x="2454155" y="2669005"/>
          <a:ext cx="2344582" cy="512877"/>
        </a:xfrm>
        <a:prstGeom prst="round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Else ==0</a:t>
          </a:r>
        </a:p>
      </dsp:txBody>
      <dsp:txXfrm>
        <a:off x="2479192" y="2694042"/>
        <a:ext cx="2294508" cy="4628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044E83-A383-48E9-B2A0-2C065C3135D8}">
      <dsp:nvSpPr>
        <dsp:cNvPr id="0" name=""/>
        <dsp:cNvSpPr/>
      </dsp:nvSpPr>
      <dsp:spPr>
        <a:xfrm>
          <a:off x="1785" y="1673621"/>
          <a:ext cx="1791890" cy="716756"/>
        </a:xfrm>
        <a:prstGeom prst="homePlat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Mean =4.6</a:t>
          </a:r>
        </a:p>
      </dsp:txBody>
      <dsp:txXfrm>
        <a:off x="1785" y="1673621"/>
        <a:ext cx="1612701" cy="716756"/>
      </dsp:txXfrm>
    </dsp:sp>
    <dsp:sp modelId="{DF7A8EAD-25D9-484C-8F4C-87A5D998C5E8}">
      <dsp:nvSpPr>
        <dsp:cNvPr id="0" name=""/>
        <dsp:cNvSpPr/>
      </dsp:nvSpPr>
      <dsp:spPr>
        <a:xfrm>
          <a:off x="1435298" y="1673621"/>
          <a:ext cx="1791890" cy="716756"/>
        </a:xfrm>
        <a:prstGeom prst="chevron">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Median=4.7</a:t>
          </a:r>
        </a:p>
      </dsp:txBody>
      <dsp:txXfrm>
        <a:off x="1793676" y="1673621"/>
        <a:ext cx="1075134" cy="716756"/>
      </dsp:txXfrm>
    </dsp:sp>
    <dsp:sp modelId="{02F89F99-8F76-412B-AC47-D1C939E800BE}">
      <dsp:nvSpPr>
        <dsp:cNvPr id="0" name=""/>
        <dsp:cNvSpPr/>
      </dsp:nvSpPr>
      <dsp:spPr>
        <a:xfrm>
          <a:off x="2868810" y="1673621"/>
          <a:ext cx="1791890" cy="716756"/>
        </a:xfrm>
        <a:prstGeom prst="chevron">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Min=3.3</a:t>
          </a:r>
        </a:p>
      </dsp:txBody>
      <dsp:txXfrm>
        <a:off x="3227188" y="1673621"/>
        <a:ext cx="1075134" cy="716756"/>
      </dsp:txXfrm>
    </dsp:sp>
    <dsp:sp modelId="{5C18046D-C486-4740-BEA9-0ABC58EF37CF}">
      <dsp:nvSpPr>
        <dsp:cNvPr id="0" name=""/>
        <dsp:cNvSpPr/>
      </dsp:nvSpPr>
      <dsp:spPr>
        <a:xfrm>
          <a:off x="4302323" y="1673621"/>
          <a:ext cx="1791890" cy="716756"/>
        </a:xfrm>
        <a:prstGeom prst="chevron">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Max=5.0</a:t>
          </a:r>
        </a:p>
      </dsp:txBody>
      <dsp:txXfrm>
        <a:off x="4660701" y="1673621"/>
        <a:ext cx="1075134" cy="7167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5FB438-23D0-4C3D-9067-5611024F0F6E}">
      <dsp:nvSpPr>
        <dsp:cNvPr id="0" name=""/>
        <dsp:cNvSpPr/>
      </dsp:nvSpPr>
      <dsp:spPr>
        <a:xfrm>
          <a:off x="2341595" y="0"/>
          <a:ext cx="1956111" cy="1956409"/>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97F34C-52DB-469B-B636-B41B83099833}">
      <dsp:nvSpPr>
        <dsp:cNvPr id="0" name=""/>
        <dsp:cNvSpPr/>
      </dsp:nvSpPr>
      <dsp:spPr>
        <a:xfrm>
          <a:off x="2773960" y="706323"/>
          <a:ext cx="1086973" cy="543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2773960" y="706323"/>
        <a:ext cx="1086973" cy="543356"/>
      </dsp:txXfrm>
    </dsp:sp>
    <dsp:sp modelId="{165E1527-7AF9-473C-8E8A-306CA34F0B90}">
      <dsp:nvSpPr>
        <dsp:cNvPr id="0" name=""/>
        <dsp:cNvSpPr/>
      </dsp:nvSpPr>
      <dsp:spPr>
        <a:xfrm>
          <a:off x="1798292" y="1124102"/>
          <a:ext cx="1956111" cy="1956409"/>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C26F9F-6A97-4461-AFAF-85C834C1724B}">
      <dsp:nvSpPr>
        <dsp:cNvPr id="0" name=""/>
        <dsp:cNvSpPr/>
      </dsp:nvSpPr>
      <dsp:spPr>
        <a:xfrm>
          <a:off x="2232861" y="1836927"/>
          <a:ext cx="1086973" cy="543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2232861" y="1836927"/>
        <a:ext cx="1086973" cy="543356"/>
      </dsp:txXfrm>
    </dsp:sp>
    <dsp:sp modelId="{F91BBB93-E82E-4419-AABE-630794EE9601}">
      <dsp:nvSpPr>
        <dsp:cNvPr id="0" name=""/>
        <dsp:cNvSpPr/>
      </dsp:nvSpPr>
      <dsp:spPr>
        <a:xfrm>
          <a:off x="2480819" y="2382723"/>
          <a:ext cx="1680603" cy="1681276"/>
        </a:xfrm>
        <a:prstGeom prst="blockArc">
          <a:avLst>
            <a:gd name="adj1" fmla="val 13500000"/>
            <a:gd name="adj2" fmla="val 10800000"/>
            <a:gd name="adj3" fmla="val 1274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E92694-6BA6-4CDD-BFEF-F3AD6BC2B1DA}">
      <dsp:nvSpPr>
        <dsp:cNvPr id="0" name=""/>
        <dsp:cNvSpPr/>
      </dsp:nvSpPr>
      <dsp:spPr>
        <a:xfrm>
          <a:off x="2776532" y="2969158"/>
          <a:ext cx="1086973" cy="543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2776532" y="2969158"/>
        <a:ext cx="1086973" cy="5433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29D331-8FB9-4EED-A8C2-6A5EE7C524A8}">
      <dsp:nvSpPr>
        <dsp:cNvPr id="0" name=""/>
        <dsp:cNvSpPr/>
      </dsp:nvSpPr>
      <dsp:spPr>
        <a:xfrm rot="5400000">
          <a:off x="401292" y="1465423"/>
          <a:ext cx="1204561" cy="2004362"/>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8327C6-573E-40BE-8D47-A3DDBCD90E51}">
      <dsp:nvSpPr>
        <dsp:cNvPr id="0" name=""/>
        <dsp:cNvSpPr/>
      </dsp:nvSpPr>
      <dsp:spPr>
        <a:xfrm>
          <a:off x="200221" y="2064296"/>
          <a:ext cx="1809549" cy="1586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bg1"/>
              </a:solidFill>
            </a:rPr>
            <a:t>Calculate Mean Absolute Error</a:t>
          </a:r>
        </a:p>
      </dsp:txBody>
      <dsp:txXfrm>
        <a:off x="200221" y="2064296"/>
        <a:ext cx="1809549" cy="1586176"/>
      </dsp:txXfrm>
    </dsp:sp>
    <dsp:sp modelId="{90AEFB94-7FFF-4289-A308-271881F0F625}">
      <dsp:nvSpPr>
        <dsp:cNvPr id="0" name=""/>
        <dsp:cNvSpPr/>
      </dsp:nvSpPr>
      <dsp:spPr>
        <a:xfrm>
          <a:off x="1668346" y="1317860"/>
          <a:ext cx="341424" cy="341424"/>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D7CD0A-5651-4B2A-9A67-9F072374A7E9}">
      <dsp:nvSpPr>
        <dsp:cNvPr id="0" name=""/>
        <dsp:cNvSpPr/>
      </dsp:nvSpPr>
      <dsp:spPr>
        <a:xfrm rot="5400000">
          <a:off x="2616534" y="917259"/>
          <a:ext cx="1204561" cy="2004362"/>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B96BCF-DB42-43C2-87DC-C8283904870E}">
      <dsp:nvSpPr>
        <dsp:cNvPr id="0" name=""/>
        <dsp:cNvSpPr/>
      </dsp:nvSpPr>
      <dsp:spPr>
        <a:xfrm>
          <a:off x="2415463" y="1516132"/>
          <a:ext cx="1809549" cy="1586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dirty="0">
              <a:solidFill>
                <a:schemeClr val="bg1"/>
              </a:solidFill>
            </a:rPr>
            <a:t>mean squared error, mean absolute error and the R-squared</a:t>
          </a:r>
          <a:endParaRPr lang="en-US" sz="2000" kern="1200" dirty="0">
            <a:solidFill>
              <a:schemeClr val="bg1"/>
            </a:solidFill>
          </a:endParaRPr>
        </a:p>
      </dsp:txBody>
      <dsp:txXfrm>
        <a:off x="2415463" y="1516132"/>
        <a:ext cx="1809549" cy="1586176"/>
      </dsp:txXfrm>
    </dsp:sp>
    <dsp:sp modelId="{0E493DDB-E6D1-451A-A316-78CE030D0F05}">
      <dsp:nvSpPr>
        <dsp:cNvPr id="0" name=""/>
        <dsp:cNvSpPr/>
      </dsp:nvSpPr>
      <dsp:spPr>
        <a:xfrm>
          <a:off x="3883588" y="769696"/>
          <a:ext cx="341424" cy="341424"/>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43598D-F459-4841-8BD9-95CC47C33F02}">
      <dsp:nvSpPr>
        <dsp:cNvPr id="0" name=""/>
        <dsp:cNvSpPr/>
      </dsp:nvSpPr>
      <dsp:spPr>
        <a:xfrm rot="5400000">
          <a:off x="4831777" y="369095"/>
          <a:ext cx="1204561" cy="2004362"/>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EC96F0-217C-46C3-A079-5244F4F1DD4B}">
      <dsp:nvSpPr>
        <dsp:cNvPr id="0" name=""/>
        <dsp:cNvSpPr/>
      </dsp:nvSpPr>
      <dsp:spPr>
        <a:xfrm>
          <a:off x="4630706" y="967968"/>
          <a:ext cx="1809549" cy="1586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dirty="0">
              <a:solidFill>
                <a:schemeClr val="bg1"/>
              </a:solidFill>
            </a:rPr>
            <a:t>Plotting the data and the linear regression line</a:t>
          </a:r>
          <a:endParaRPr lang="en-US" sz="2000" kern="1200" dirty="0">
            <a:solidFill>
              <a:schemeClr val="bg1"/>
            </a:solidFill>
          </a:endParaRPr>
        </a:p>
      </dsp:txBody>
      <dsp:txXfrm>
        <a:off x="4630706" y="967968"/>
        <a:ext cx="1809549" cy="1586176"/>
      </dsp:txXfrm>
    </dsp:sp>
    <dsp:sp modelId="{8020EBC6-373E-4CE6-9198-6200BAA39DF2}">
      <dsp:nvSpPr>
        <dsp:cNvPr id="0" name=""/>
        <dsp:cNvSpPr/>
      </dsp:nvSpPr>
      <dsp:spPr>
        <a:xfrm>
          <a:off x="6098831" y="221532"/>
          <a:ext cx="341424" cy="341424"/>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75E680-5323-43AE-8ACF-161F11A2FA47}">
      <dsp:nvSpPr>
        <dsp:cNvPr id="0" name=""/>
        <dsp:cNvSpPr/>
      </dsp:nvSpPr>
      <dsp:spPr>
        <a:xfrm rot="5400000">
          <a:off x="7047019" y="-179068"/>
          <a:ext cx="1204561" cy="2004362"/>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A6A212-BF19-4DB2-A3C2-D678ABB1AD31}">
      <dsp:nvSpPr>
        <dsp:cNvPr id="0" name=""/>
        <dsp:cNvSpPr/>
      </dsp:nvSpPr>
      <dsp:spPr>
        <a:xfrm>
          <a:off x="6845948" y="419804"/>
          <a:ext cx="1809549" cy="1586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bg1"/>
              </a:solidFill>
            </a:rPr>
            <a:t>calculating the model accuracy</a:t>
          </a:r>
        </a:p>
      </dsp:txBody>
      <dsp:txXfrm>
        <a:off x="6845948" y="419804"/>
        <a:ext cx="1809549" cy="15861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1EF9D2-7BBC-43B0-8679-98348CD244EE}">
      <dsp:nvSpPr>
        <dsp:cNvPr id="0" name=""/>
        <dsp:cNvSpPr/>
      </dsp:nvSpPr>
      <dsp:spPr>
        <a:xfrm>
          <a:off x="384843" y="1064643"/>
          <a:ext cx="1523534" cy="1331760"/>
        </a:xfrm>
        <a:prstGeom prst="rightArrow">
          <a:avLst>
            <a:gd name="adj1" fmla="val 70000"/>
            <a:gd name="adj2" fmla="val 50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12700" rIns="25400" bIns="12700" numCol="1" spcCol="1270" anchor="ctr" anchorCtr="0">
          <a:noAutofit/>
        </a:bodyPr>
        <a:lstStyle/>
        <a:p>
          <a:pPr marL="0" lvl="0" indent="0" algn="ctr" defTabSz="889000">
            <a:lnSpc>
              <a:spcPct val="90000"/>
            </a:lnSpc>
            <a:spcBef>
              <a:spcPct val="0"/>
            </a:spcBef>
            <a:spcAft>
              <a:spcPct val="35000"/>
            </a:spcAft>
            <a:buNone/>
          </a:pPr>
          <a:r>
            <a:rPr lang="en-US" sz="2000" b="0" kern="1200" dirty="0">
              <a:latin typeface="+mn-lt"/>
            </a:rPr>
            <a:t>4.017</a:t>
          </a:r>
        </a:p>
      </dsp:txBody>
      <dsp:txXfrm>
        <a:off x="765726" y="1264407"/>
        <a:ext cx="742723" cy="932232"/>
      </dsp:txXfrm>
    </dsp:sp>
    <dsp:sp modelId="{87E25F48-7C9B-48F1-A34B-92404A256B27}">
      <dsp:nvSpPr>
        <dsp:cNvPr id="0" name=""/>
        <dsp:cNvSpPr/>
      </dsp:nvSpPr>
      <dsp:spPr>
        <a:xfrm>
          <a:off x="3959" y="1349639"/>
          <a:ext cx="761767" cy="761767"/>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0" kern="1200">
              <a:latin typeface="+mn-lt"/>
            </a:rPr>
            <a:t>Mean Squared Error</a:t>
          </a:r>
          <a:endParaRPr lang="en-US" sz="1000" b="0" kern="1200" dirty="0">
            <a:latin typeface="+mn-lt"/>
          </a:endParaRPr>
        </a:p>
      </dsp:txBody>
      <dsp:txXfrm>
        <a:off x="115517" y="1461197"/>
        <a:ext cx="538651" cy="538651"/>
      </dsp:txXfrm>
    </dsp:sp>
    <dsp:sp modelId="{7E951F86-7CDF-4DD3-BCCF-CAE379130C37}">
      <dsp:nvSpPr>
        <dsp:cNvPr id="0" name=""/>
        <dsp:cNvSpPr/>
      </dsp:nvSpPr>
      <dsp:spPr>
        <a:xfrm>
          <a:off x="2384481" y="1064643"/>
          <a:ext cx="1523534" cy="1331760"/>
        </a:xfrm>
        <a:prstGeom prst="rightArrow">
          <a:avLst>
            <a:gd name="adj1" fmla="val 70000"/>
            <a:gd name="adj2" fmla="val 50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12700" rIns="25400" bIns="12700" numCol="1" spcCol="1270" anchor="ctr" anchorCtr="0">
          <a:noAutofit/>
        </a:bodyPr>
        <a:lstStyle/>
        <a:p>
          <a:pPr marL="0" lvl="0" indent="0" algn="ctr" defTabSz="889000">
            <a:lnSpc>
              <a:spcPct val="90000"/>
            </a:lnSpc>
            <a:spcBef>
              <a:spcPct val="0"/>
            </a:spcBef>
            <a:spcAft>
              <a:spcPct val="35000"/>
            </a:spcAft>
            <a:buNone/>
          </a:pPr>
          <a:r>
            <a:rPr lang="en-US" sz="2000" b="0" kern="1200" dirty="0">
              <a:latin typeface="+mn-lt"/>
            </a:rPr>
            <a:t>4.415</a:t>
          </a:r>
        </a:p>
      </dsp:txBody>
      <dsp:txXfrm>
        <a:off x="2765365" y="1264407"/>
        <a:ext cx="742723" cy="932232"/>
      </dsp:txXfrm>
    </dsp:sp>
    <dsp:sp modelId="{8AF57B76-9BA4-41F7-BD4A-61779034D1A1}">
      <dsp:nvSpPr>
        <dsp:cNvPr id="0" name=""/>
        <dsp:cNvSpPr/>
      </dsp:nvSpPr>
      <dsp:spPr>
        <a:xfrm>
          <a:off x="2003597" y="1349639"/>
          <a:ext cx="761767" cy="761767"/>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0" kern="1200" dirty="0">
              <a:latin typeface="+mn-lt"/>
            </a:rPr>
            <a:t>Mean Absolute error</a:t>
          </a:r>
        </a:p>
      </dsp:txBody>
      <dsp:txXfrm>
        <a:off x="2115155" y="1461197"/>
        <a:ext cx="538651" cy="538651"/>
      </dsp:txXfrm>
    </dsp:sp>
    <dsp:sp modelId="{46C932DF-FACD-4F24-990E-01F1FB1B0FF0}">
      <dsp:nvSpPr>
        <dsp:cNvPr id="0" name=""/>
        <dsp:cNvSpPr/>
      </dsp:nvSpPr>
      <dsp:spPr>
        <a:xfrm>
          <a:off x="4384119" y="1064643"/>
          <a:ext cx="1523534" cy="1331760"/>
        </a:xfrm>
        <a:prstGeom prst="rightArrow">
          <a:avLst>
            <a:gd name="adj1" fmla="val 70000"/>
            <a:gd name="adj2" fmla="val 50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12700" rIns="25400" bIns="12700" numCol="1" spcCol="1270" anchor="ctr" anchorCtr="0">
          <a:noAutofit/>
        </a:bodyPr>
        <a:lstStyle/>
        <a:p>
          <a:pPr marL="0" lvl="0" indent="0" algn="ctr" defTabSz="889000">
            <a:lnSpc>
              <a:spcPct val="90000"/>
            </a:lnSpc>
            <a:spcBef>
              <a:spcPct val="0"/>
            </a:spcBef>
            <a:spcAft>
              <a:spcPct val="35000"/>
            </a:spcAft>
            <a:buNone/>
          </a:pPr>
          <a:r>
            <a:rPr lang="en-US" sz="2000" b="0" kern="1200" dirty="0">
              <a:latin typeface="+mn-lt"/>
            </a:rPr>
            <a:t>1.0</a:t>
          </a:r>
        </a:p>
      </dsp:txBody>
      <dsp:txXfrm>
        <a:off x="4765003" y="1264407"/>
        <a:ext cx="742723" cy="932232"/>
      </dsp:txXfrm>
    </dsp:sp>
    <dsp:sp modelId="{EE33001F-7969-41F6-8358-CADC0DE0DAE4}">
      <dsp:nvSpPr>
        <dsp:cNvPr id="0" name=""/>
        <dsp:cNvSpPr/>
      </dsp:nvSpPr>
      <dsp:spPr>
        <a:xfrm>
          <a:off x="4003236" y="1349639"/>
          <a:ext cx="761767" cy="761767"/>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0" kern="1200" dirty="0">
              <a:latin typeface="+mn-lt"/>
            </a:rPr>
            <a:t>Accuracy</a:t>
          </a:r>
        </a:p>
      </dsp:txBody>
      <dsp:txXfrm>
        <a:off x="4114794" y="1461197"/>
        <a:ext cx="538651" cy="538651"/>
      </dsp:txXfrm>
    </dsp:sp>
    <dsp:sp modelId="{A6FA88FA-D6C7-4B7F-8244-412518AC9313}">
      <dsp:nvSpPr>
        <dsp:cNvPr id="0" name=""/>
        <dsp:cNvSpPr/>
      </dsp:nvSpPr>
      <dsp:spPr>
        <a:xfrm>
          <a:off x="6383758" y="1064643"/>
          <a:ext cx="1523534" cy="1331760"/>
        </a:xfrm>
        <a:prstGeom prst="rightArrow">
          <a:avLst>
            <a:gd name="adj1" fmla="val 70000"/>
            <a:gd name="adj2" fmla="val 50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12700" rIns="25400" bIns="12700" numCol="1" spcCol="1270" anchor="ctr" anchorCtr="0">
          <a:noAutofit/>
        </a:bodyPr>
        <a:lstStyle/>
        <a:p>
          <a:pPr marL="0" lvl="0" indent="0" algn="ctr" defTabSz="889000">
            <a:lnSpc>
              <a:spcPct val="90000"/>
            </a:lnSpc>
            <a:spcBef>
              <a:spcPct val="0"/>
            </a:spcBef>
            <a:spcAft>
              <a:spcPct val="35000"/>
            </a:spcAft>
            <a:buNone/>
          </a:pPr>
          <a:r>
            <a:rPr lang="en-US" sz="2000" b="0" kern="1200" dirty="0">
              <a:latin typeface="+mn-lt"/>
            </a:rPr>
            <a:t>1.0</a:t>
          </a:r>
        </a:p>
      </dsp:txBody>
      <dsp:txXfrm>
        <a:off x="6764641" y="1264407"/>
        <a:ext cx="742723" cy="932232"/>
      </dsp:txXfrm>
    </dsp:sp>
    <dsp:sp modelId="{CB857608-A8F3-4DB9-89A9-1CBFFCB4B491}">
      <dsp:nvSpPr>
        <dsp:cNvPr id="0" name=""/>
        <dsp:cNvSpPr/>
      </dsp:nvSpPr>
      <dsp:spPr>
        <a:xfrm>
          <a:off x="6002874" y="1349639"/>
          <a:ext cx="761767" cy="761767"/>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0" kern="1200" dirty="0">
              <a:latin typeface="+mn-lt"/>
            </a:rPr>
            <a:t>R Squared</a:t>
          </a:r>
        </a:p>
      </dsp:txBody>
      <dsp:txXfrm>
        <a:off x="6114432" y="1461197"/>
        <a:ext cx="538651" cy="53865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125D54-D2B5-44B5-B35C-E4DCBA157158}">
      <dsp:nvSpPr>
        <dsp:cNvPr id="0" name=""/>
        <dsp:cNvSpPr/>
      </dsp:nvSpPr>
      <dsp:spPr>
        <a:xfrm>
          <a:off x="7009307" y="1146999"/>
          <a:ext cx="2097731" cy="20978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0DAF12-73BC-4592-9C15-79DD4FD00950}">
      <dsp:nvSpPr>
        <dsp:cNvPr id="0" name=""/>
        <dsp:cNvSpPr/>
      </dsp:nvSpPr>
      <dsp:spPr>
        <a:xfrm>
          <a:off x="7079471" y="1216940"/>
          <a:ext cx="1958302" cy="195795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Using Deep learning Ai as best course service provide</a:t>
          </a:r>
        </a:p>
      </dsp:txBody>
      <dsp:txXfrm>
        <a:off x="7359229" y="1496700"/>
        <a:ext cx="1398787" cy="1398436"/>
      </dsp:txXfrm>
    </dsp:sp>
    <dsp:sp modelId="{E1755CC9-4ADF-42CD-824B-9295E7FBD55D}">
      <dsp:nvSpPr>
        <dsp:cNvPr id="0" name=""/>
        <dsp:cNvSpPr/>
      </dsp:nvSpPr>
      <dsp:spPr>
        <a:xfrm rot="2700000">
          <a:off x="4832399" y="1146852"/>
          <a:ext cx="2097765" cy="2097765"/>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63B884-EF65-4DE8-BB09-30F28994B6FB}">
      <dsp:nvSpPr>
        <dsp:cNvPr id="0" name=""/>
        <dsp:cNvSpPr/>
      </dsp:nvSpPr>
      <dsp:spPr>
        <a:xfrm>
          <a:off x="4911576" y="1216940"/>
          <a:ext cx="1958302" cy="195795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any courses provider that rating over 8.5 </a:t>
          </a:r>
        </a:p>
      </dsp:txBody>
      <dsp:txXfrm>
        <a:off x="5191334" y="1496700"/>
        <a:ext cx="1398787" cy="1398436"/>
      </dsp:txXfrm>
    </dsp:sp>
    <dsp:sp modelId="{5F1719BD-F4FD-4CBF-96F3-EDFD5B4D98A1}">
      <dsp:nvSpPr>
        <dsp:cNvPr id="0" name=""/>
        <dsp:cNvSpPr/>
      </dsp:nvSpPr>
      <dsp:spPr>
        <a:xfrm rot="2700000">
          <a:off x="2673499" y="1146852"/>
          <a:ext cx="2097765" cy="2097765"/>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C2F3EA-0969-43FE-BC0E-9083C9C777AE}">
      <dsp:nvSpPr>
        <dsp:cNvPr id="0" name=""/>
        <dsp:cNvSpPr/>
      </dsp:nvSpPr>
      <dsp:spPr>
        <a:xfrm>
          <a:off x="2743681" y="1216940"/>
          <a:ext cx="1958302" cy="195795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Improve the quality of the data</a:t>
          </a:r>
        </a:p>
      </dsp:txBody>
      <dsp:txXfrm>
        <a:off x="3023438" y="1496700"/>
        <a:ext cx="1398787" cy="1398436"/>
      </dsp:txXfrm>
    </dsp:sp>
    <dsp:sp modelId="{FFAE7872-0124-4046-92F1-750426F823D5}">
      <dsp:nvSpPr>
        <dsp:cNvPr id="0" name=""/>
        <dsp:cNvSpPr/>
      </dsp:nvSpPr>
      <dsp:spPr>
        <a:xfrm rot="2700000">
          <a:off x="505604" y="1146852"/>
          <a:ext cx="2097765" cy="2097765"/>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1BBCB9-3965-4BC3-95E1-B478DD7B07ED}">
      <dsp:nvSpPr>
        <dsp:cNvPr id="0" name=""/>
        <dsp:cNvSpPr/>
      </dsp:nvSpPr>
      <dsp:spPr>
        <a:xfrm>
          <a:off x="575786" y="1216940"/>
          <a:ext cx="1958302" cy="195795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Use more diverse feature</a:t>
          </a:r>
        </a:p>
      </dsp:txBody>
      <dsp:txXfrm>
        <a:off x="855543" y="1496700"/>
        <a:ext cx="1398787" cy="1398436"/>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10a7be6e973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10a7be6e973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10a7be6e973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10a7be6e973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6742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10a7be6e973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10a7be6e973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335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10a7be6e973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10a7be6e973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414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10a7be6e973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10a7be6e973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1391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g10a7be6e973_0_15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6" name="Google Shape;1126;g10a7be6e973_0_1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989f454a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1989f454a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0a7be6e9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0a7be6e9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119d5b91869_0_1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119d5b91869_0_1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1989f454ac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1989f454ac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0a7be6e973_0_1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0a7be6e973_0_1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5939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10a7be6e973_0_1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10a7be6e973_0_1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10a7be6e973_0_1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10a7be6e973_0_1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5926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05300" y="539500"/>
            <a:ext cx="7733400" cy="8013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lt1"/>
              </a:buClr>
              <a:buSzPts val="5200"/>
              <a:buNone/>
              <a:defRPr sz="28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1" name="Google Shape;11;p2"/>
          <p:cNvSpPr txBox="1">
            <a:spLocks noGrp="1"/>
          </p:cNvSpPr>
          <p:nvPr>
            <p:ph type="subTitle" idx="1"/>
          </p:nvPr>
        </p:nvSpPr>
        <p:spPr>
          <a:xfrm>
            <a:off x="782945" y="3943275"/>
            <a:ext cx="2516700" cy="6561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nSpc>
                <a:spcPct val="100000"/>
              </a:lnSpc>
              <a:spcBef>
                <a:spcPts val="0"/>
              </a:spcBef>
              <a:spcAft>
                <a:spcPts val="0"/>
              </a:spcAft>
              <a:buClr>
                <a:schemeClr val="lt1"/>
              </a:buClr>
              <a:buSzPts val="1500"/>
              <a:buNone/>
              <a:defRPr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2" name="Google Shape;12;p2"/>
          <p:cNvSpPr txBox="1">
            <a:spLocks noGrp="1"/>
          </p:cNvSpPr>
          <p:nvPr>
            <p:ph type="ctrTitle" idx="2"/>
          </p:nvPr>
        </p:nvSpPr>
        <p:spPr>
          <a:xfrm>
            <a:off x="750550" y="1626076"/>
            <a:ext cx="3821400" cy="11448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5200"/>
              <a:buNone/>
              <a:defRPr sz="4000">
                <a:solidFill>
                  <a:schemeClr val="lt1"/>
                </a:solidFill>
              </a:defRPr>
            </a:lvl1pPr>
            <a:lvl2pPr lvl="1" algn="ctr" rtl="0">
              <a:spcBef>
                <a:spcPts val="0"/>
              </a:spcBef>
              <a:spcAft>
                <a:spcPts val="0"/>
              </a:spcAft>
              <a:buClr>
                <a:schemeClr val="lt1"/>
              </a:buClr>
              <a:buSzPts val="5200"/>
              <a:buNone/>
              <a:defRPr sz="5200">
                <a:solidFill>
                  <a:schemeClr val="lt1"/>
                </a:solidFill>
              </a:defRPr>
            </a:lvl2pPr>
            <a:lvl3pPr lvl="2" algn="ctr" rtl="0">
              <a:spcBef>
                <a:spcPts val="0"/>
              </a:spcBef>
              <a:spcAft>
                <a:spcPts val="0"/>
              </a:spcAft>
              <a:buClr>
                <a:schemeClr val="lt1"/>
              </a:buClr>
              <a:buSzPts val="5200"/>
              <a:buNone/>
              <a:defRPr sz="5200">
                <a:solidFill>
                  <a:schemeClr val="lt1"/>
                </a:solidFill>
              </a:defRPr>
            </a:lvl3pPr>
            <a:lvl4pPr lvl="3" algn="ctr" rtl="0">
              <a:spcBef>
                <a:spcPts val="0"/>
              </a:spcBef>
              <a:spcAft>
                <a:spcPts val="0"/>
              </a:spcAft>
              <a:buClr>
                <a:schemeClr val="lt1"/>
              </a:buClr>
              <a:buSzPts val="5200"/>
              <a:buNone/>
              <a:defRPr sz="5200">
                <a:solidFill>
                  <a:schemeClr val="lt1"/>
                </a:solidFill>
              </a:defRPr>
            </a:lvl4pPr>
            <a:lvl5pPr lvl="4" algn="ctr" rtl="0">
              <a:spcBef>
                <a:spcPts val="0"/>
              </a:spcBef>
              <a:spcAft>
                <a:spcPts val="0"/>
              </a:spcAft>
              <a:buClr>
                <a:schemeClr val="lt1"/>
              </a:buClr>
              <a:buSzPts val="5200"/>
              <a:buNone/>
              <a:defRPr sz="5200">
                <a:solidFill>
                  <a:schemeClr val="lt1"/>
                </a:solidFill>
              </a:defRPr>
            </a:lvl5pPr>
            <a:lvl6pPr lvl="5" algn="ctr" rtl="0">
              <a:spcBef>
                <a:spcPts val="0"/>
              </a:spcBef>
              <a:spcAft>
                <a:spcPts val="0"/>
              </a:spcAft>
              <a:buClr>
                <a:schemeClr val="lt1"/>
              </a:buClr>
              <a:buSzPts val="5200"/>
              <a:buNone/>
              <a:defRPr sz="5200">
                <a:solidFill>
                  <a:schemeClr val="lt1"/>
                </a:solidFill>
              </a:defRPr>
            </a:lvl6pPr>
            <a:lvl7pPr lvl="6" algn="ctr" rtl="0">
              <a:spcBef>
                <a:spcPts val="0"/>
              </a:spcBef>
              <a:spcAft>
                <a:spcPts val="0"/>
              </a:spcAft>
              <a:buClr>
                <a:schemeClr val="lt1"/>
              </a:buClr>
              <a:buSzPts val="5200"/>
              <a:buNone/>
              <a:defRPr sz="5200">
                <a:solidFill>
                  <a:schemeClr val="lt1"/>
                </a:solidFill>
              </a:defRPr>
            </a:lvl7pPr>
            <a:lvl8pPr lvl="7" algn="ctr" rtl="0">
              <a:spcBef>
                <a:spcPts val="0"/>
              </a:spcBef>
              <a:spcAft>
                <a:spcPts val="0"/>
              </a:spcAft>
              <a:buClr>
                <a:schemeClr val="lt1"/>
              </a:buClr>
              <a:buSzPts val="5200"/>
              <a:buNone/>
              <a:defRPr sz="5200">
                <a:solidFill>
                  <a:schemeClr val="lt1"/>
                </a:solidFill>
              </a:defRPr>
            </a:lvl8pPr>
            <a:lvl9pPr lvl="8" algn="ctr" rtl="0">
              <a:spcBef>
                <a:spcPts val="0"/>
              </a:spcBef>
              <a:spcAft>
                <a:spcPts val="0"/>
              </a:spcAft>
              <a:buClr>
                <a:schemeClr val="lt1"/>
              </a:buClr>
              <a:buSzPts val="5200"/>
              <a:buNone/>
              <a:defRPr sz="52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12"/>
        <p:cNvGrpSpPr/>
        <p:nvPr/>
      </p:nvGrpSpPr>
      <p:grpSpPr>
        <a:xfrm>
          <a:off x="0" y="0"/>
          <a:ext cx="0" cy="0"/>
          <a:chOff x="0" y="0"/>
          <a:chExt cx="0" cy="0"/>
        </a:xfrm>
      </p:grpSpPr>
      <p:sp>
        <p:nvSpPr>
          <p:cNvPr id="313" name="Google Shape;313;p33"/>
          <p:cNvSpPr txBox="1">
            <a:spLocks noGrp="1"/>
          </p:cNvSpPr>
          <p:nvPr>
            <p:ph type="title"/>
          </p:nvPr>
        </p:nvSpPr>
        <p:spPr>
          <a:xfrm>
            <a:off x="975100" y="539498"/>
            <a:ext cx="4294800" cy="101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4" name="Google Shape;314;p33"/>
          <p:cNvSpPr txBox="1">
            <a:spLocks noGrp="1"/>
          </p:cNvSpPr>
          <p:nvPr>
            <p:ph type="subTitle" idx="1"/>
          </p:nvPr>
        </p:nvSpPr>
        <p:spPr>
          <a:xfrm>
            <a:off x="975093" y="1753036"/>
            <a:ext cx="3434700" cy="109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500"/>
              <a:buNone/>
              <a:defRPr sz="13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315" name="Google Shape;315;p33"/>
          <p:cNvSpPr txBox="1"/>
          <p:nvPr/>
        </p:nvSpPr>
        <p:spPr>
          <a:xfrm>
            <a:off x="975100" y="4217050"/>
            <a:ext cx="3690300" cy="477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300"/>
              </a:spcBef>
              <a:spcAft>
                <a:spcPts val="0"/>
              </a:spcAft>
              <a:buNone/>
            </a:pPr>
            <a:r>
              <a:rPr lang="en" sz="1000">
                <a:solidFill>
                  <a:schemeClr val="lt1"/>
                </a:solidFill>
                <a:latin typeface="Catamaran"/>
                <a:ea typeface="Catamaran"/>
                <a:cs typeface="Catamaran"/>
                <a:sym typeface="Catamaran"/>
              </a:rPr>
              <a:t>CREDITS: This presentation template was created by </a:t>
            </a:r>
            <a:r>
              <a:rPr lang="en" sz="1000" b="1">
                <a:solidFill>
                  <a:schemeClr val="lt1"/>
                </a:solidFill>
                <a:uFill>
                  <a:noFill/>
                </a:uFill>
                <a:latin typeface="Catamaran"/>
                <a:ea typeface="Catamaran"/>
                <a:cs typeface="Catamaran"/>
                <a:sym typeface="Catamaran"/>
                <a:hlinkClick r:id="rId2">
                  <a:extLst>
                    <a:ext uri="{A12FA001-AC4F-418D-AE19-62706E023703}">
                      <ahyp:hlinkClr xmlns:ahyp="http://schemas.microsoft.com/office/drawing/2018/hyperlinkcolor" val="tx"/>
                    </a:ext>
                  </a:extLst>
                </a:hlinkClick>
              </a:rPr>
              <a:t>Slidesgo</a:t>
            </a:r>
            <a:r>
              <a:rPr lang="en" sz="1000">
                <a:solidFill>
                  <a:schemeClr val="lt1"/>
                </a:solidFill>
                <a:latin typeface="Catamaran"/>
                <a:ea typeface="Catamaran"/>
                <a:cs typeface="Catamaran"/>
                <a:sym typeface="Catamaran"/>
              </a:rPr>
              <a:t>, and includes icons by </a:t>
            </a:r>
            <a:r>
              <a:rPr lang="en" sz="1000" b="1">
                <a:solidFill>
                  <a:schemeClr val="lt1"/>
                </a:solidFill>
                <a:uFill>
                  <a:noFill/>
                </a:uFill>
                <a:latin typeface="Catamaran"/>
                <a:ea typeface="Catamaran"/>
                <a:cs typeface="Catamaran"/>
                <a:sym typeface="Catamaran"/>
                <a:hlinkClick r:id="rId3">
                  <a:extLst>
                    <a:ext uri="{A12FA001-AC4F-418D-AE19-62706E023703}">
                      <ahyp:hlinkClr xmlns:ahyp="http://schemas.microsoft.com/office/drawing/2018/hyperlinkcolor" val="tx"/>
                    </a:ext>
                  </a:extLst>
                </a:hlinkClick>
              </a:rPr>
              <a:t>Flaticon</a:t>
            </a:r>
            <a:r>
              <a:rPr lang="en" sz="1000">
                <a:solidFill>
                  <a:schemeClr val="lt1"/>
                </a:solidFill>
                <a:latin typeface="Catamaran"/>
                <a:ea typeface="Catamaran"/>
                <a:cs typeface="Catamaran"/>
                <a:sym typeface="Catamaran"/>
              </a:rPr>
              <a:t>, and infographics &amp; images by </a:t>
            </a:r>
            <a:r>
              <a:rPr lang="en" sz="1000" b="1">
                <a:solidFill>
                  <a:schemeClr val="lt1"/>
                </a:solidFill>
                <a:uFill>
                  <a:noFill/>
                </a:uFill>
                <a:latin typeface="Catamaran"/>
                <a:ea typeface="Catamaran"/>
                <a:cs typeface="Catamaran"/>
                <a:sym typeface="Catamaran"/>
                <a:hlinkClick r:id="rId4">
                  <a:extLst>
                    <a:ext uri="{A12FA001-AC4F-418D-AE19-62706E023703}">
                      <ahyp:hlinkClr xmlns:ahyp="http://schemas.microsoft.com/office/drawing/2018/hyperlinkcolor" val="tx"/>
                    </a:ext>
                  </a:extLst>
                </a:hlinkClick>
              </a:rPr>
              <a:t>Freepik</a:t>
            </a:r>
            <a:endParaRPr sz="1000" b="1">
              <a:solidFill>
                <a:schemeClr val="lt1"/>
              </a:solidFill>
              <a:latin typeface="Catamaran"/>
              <a:ea typeface="Catamaran"/>
              <a:cs typeface="Catamaran"/>
              <a:sym typeface="Catamar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6"/>
        <p:cNvGrpSpPr/>
        <p:nvPr/>
      </p:nvGrpSpPr>
      <p:grpSpPr>
        <a:xfrm>
          <a:off x="0" y="0"/>
          <a:ext cx="0" cy="0"/>
          <a:chOff x="0" y="0"/>
          <a:chExt cx="0" cy="0"/>
        </a:xfrm>
      </p:grpSpPr>
      <p:grpSp>
        <p:nvGrpSpPr>
          <p:cNvPr id="317" name="Google Shape;317;p34"/>
          <p:cNvGrpSpPr/>
          <p:nvPr/>
        </p:nvGrpSpPr>
        <p:grpSpPr>
          <a:xfrm rot="-5400000" flipH="1">
            <a:off x="687433" y="4099490"/>
            <a:ext cx="302065" cy="1520982"/>
            <a:chOff x="-108754" y="2690919"/>
            <a:chExt cx="302065" cy="1520982"/>
          </a:xfrm>
        </p:grpSpPr>
        <p:sp>
          <p:nvSpPr>
            <p:cNvPr id="318" name="Google Shape;318;p34"/>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solidFill>
              <a:schemeClr val="lt2"/>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solidFill>
              <a:schemeClr val="lt2"/>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4"/>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solidFill>
              <a:schemeClr val="lt2"/>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4"/>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 name="Google Shape;323;p34"/>
          <p:cNvGrpSpPr/>
          <p:nvPr/>
        </p:nvGrpSpPr>
        <p:grpSpPr>
          <a:xfrm rot="-5400000" flipH="1">
            <a:off x="8129358" y="-431685"/>
            <a:ext cx="302065" cy="1520982"/>
            <a:chOff x="-108754" y="2690919"/>
            <a:chExt cx="302065" cy="1520982"/>
          </a:xfrm>
        </p:grpSpPr>
        <p:sp>
          <p:nvSpPr>
            <p:cNvPr id="324" name="Google Shape;324;p34"/>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solidFill>
              <a:schemeClr val="lt2"/>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4"/>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solidFill>
              <a:schemeClr val="lt2"/>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4"/>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4"/>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solidFill>
              <a:schemeClr val="lt2"/>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4"/>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329;p34"/>
          <p:cNvGrpSpPr/>
          <p:nvPr/>
        </p:nvGrpSpPr>
        <p:grpSpPr>
          <a:xfrm rot="5400000" flipH="1">
            <a:off x="8503950" y="153833"/>
            <a:ext cx="98902" cy="553090"/>
            <a:chOff x="4898850" y="4820550"/>
            <a:chExt cx="98902" cy="553090"/>
          </a:xfrm>
        </p:grpSpPr>
        <p:sp>
          <p:nvSpPr>
            <p:cNvPr id="330" name="Google Shape;330;p3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solidFill>
              <a:schemeClr val="lt2"/>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solidFill>
              <a:schemeClr val="lt2"/>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4"/>
            <p:cNvSpPr/>
            <p:nvPr/>
          </p:nvSpPr>
          <p:spPr>
            <a:xfrm>
              <a:off x="4942100" y="4917862"/>
              <a:ext cx="31" cy="358465"/>
            </a:xfrm>
            <a:custGeom>
              <a:avLst/>
              <a:gdLst/>
              <a:ahLst/>
              <a:cxnLst/>
              <a:rect l="l" t="t" r="r" b="b"/>
              <a:pathLst>
                <a:path w="1" h="11504" fill="none" extrusionOk="0">
                  <a:moveTo>
                    <a:pt x="0" y="11503"/>
                  </a:moveTo>
                  <a:lnTo>
                    <a:pt x="0" y="1"/>
                  </a:lnTo>
                </a:path>
              </a:pathLst>
            </a:custGeom>
            <a:solidFill>
              <a:schemeClr val="lt2"/>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35"/>
        <p:cNvGrpSpPr/>
        <p:nvPr/>
      </p:nvGrpSpPr>
      <p:grpSpPr>
        <a:xfrm>
          <a:off x="0" y="0"/>
          <a:ext cx="0" cy="0"/>
          <a:chOff x="0" y="0"/>
          <a:chExt cx="0" cy="0"/>
        </a:xfrm>
      </p:grpSpPr>
      <p:grpSp>
        <p:nvGrpSpPr>
          <p:cNvPr id="336" name="Google Shape;336;p35"/>
          <p:cNvGrpSpPr/>
          <p:nvPr/>
        </p:nvGrpSpPr>
        <p:grpSpPr>
          <a:xfrm>
            <a:off x="7348717" y="137479"/>
            <a:ext cx="1823016" cy="296643"/>
            <a:chOff x="7857346" y="3902355"/>
            <a:chExt cx="1823016" cy="296643"/>
          </a:xfrm>
        </p:grpSpPr>
        <p:sp>
          <p:nvSpPr>
            <p:cNvPr id="337" name="Google Shape;337;p35"/>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5"/>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5"/>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5"/>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73"/>
        <p:cNvGrpSpPr/>
        <p:nvPr/>
      </p:nvGrpSpPr>
      <p:grpSpPr>
        <a:xfrm>
          <a:off x="0" y="0"/>
          <a:ext cx="0" cy="0"/>
          <a:chOff x="0" y="0"/>
          <a:chExt cx="0" cy="0"/>
        </a:xfrm>
      </p:grpSpPr>
      <p:sp>
        <p:nvSpPr>
          <p:cNvPr id="74" name="Google Shape;74;p11"/>
          <p:cNvSpPr txBox="1">
            <a:spLocks noGrp="1"/>
          </p:cNvSpPr>
          <p:nvPr>
            <p:ph type="title" hasCustomPrompt="1"/>
          </p:nvPr>
        </p:nvSpPr>
        <p:spPr>
          <a:xfrm>
            <a:off x="1632715" y="2334160"/>
            <a:ext cx="5874300" cy="12459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81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5" name="Google Shape;75;p11"/>
          <p:cNvSpPr txBox="1">
            <a:spLocks noGrp="1"/>
          </p:cNvSpPr>
          <p:nvPr>
            <p:ph type="subTitle" idx="1"/>
          </p:nvPr>
        </p:nvSpPr>
        <p:spPr>
          <a:xfrm>
            <a:off x="2325415" y="4018345"/>
            <a:ext cx="4488900" cy="497100"/>
          </a:xfrm>
          <a:prstGeom prst="rect">
            <a:avLst/>
          </a:prstGeom>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extLst>
      <p:ext uri="{BB962C8B-B14F-4D97-AF65-F5344CB8AC3E}">
        <p14:creationId xmlns:p14="http://schemas.microsoft.com/office/powerpoint/2010/main" val="2610911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8" name="Google Shape;18;p4"/>
          <p:cNvSpPr txBox="1">
            <a:spLocks noGrp="1"/>
          </p:cNvSpPr>
          <p:nvPr>
            <p:ph type="body" idx="1"/>
          </p:nvPr>
        </p:nvSpPr>
        <p:spPr>
          <a:xfrm>
            <a:off x="720000" y="1223925"/>
            <a:ext cx="7704000" cy="519000"/>
          </a:xfrm>
          <a:prstGeom prst="rect">
            <a:avLst/>
          </a:prstGeom>
        </p:spPr>
        <p:txBody>
          <a:bodyPr spcFirstLastPara="1" wrap="square" lIns="91425" tIns="91425" rIns="91425" bIns="91425" anchor="ctr" anchorCtr="0">
            <a:noAutofit/>
          </a:bodyPr>
          <a:lstStyle>
            <a:lvl1pPr marL="457200" lvl="0" indent="-298450" rtl="0">
              <a:lnSpc>
                <a:spcPct val="100000"/>
              </a:lnSpc>
              <a:spcBef>
                <a:spcPts val="0"/>
              </a:spcBef>
              <a:spcAft>
                <a:spcPts val="0"/>
              </a:spcAft>
              <a:buSzPts val="1100"/>
              <a:buAutoNum type="arabicPeriod"/>
              <a:defRPr sz="1200"/>
            </a:lvl1pPr>
            <a:lvl2pPr marL="914400" lvl="1" indent="-330200" rtl="0">
              <a:lnSpc>
                <a:spcPct val="100000"/>
              </a:lnSpc>
              <a:spcBef>
                <a:spcPts val="0"/>
              </a:spcBef>
              <a:spcAft>
                <a:spcPts val="0"/>
              </a:spcAft>
              <a:buSzPts val="1600"/>
              <a:buFont typeface="Roboto Condensed Light"/>
              <a:buAutoNum type="alphaLcPeriod"/>
              <a:defRPr sz="1600"/>
            </a:lvl2pPr>
            <a:lvl3pPr marL="1371600" lvl="2" indent="-330200" rtl="0">
              <a:lnSpc>
                <a:spcPct val="100000"/>
              </a:lnSpc>
              <a:spcBef>
                <a:spcPts val="0"/>
              </a:spcBef>
              <a:spcAft>
                <a:spcPts val="0"/>
              </a:spcAft>
              <a:buSzPts val="1600"/>
              <a:buFont typeface="Roboto Condensed Light"/>
              <a:buAutoNum type="romanLcPeriod"/>
              <a:defRPr sz="1600"/>
            </a:lvl3pPr>
            <a:lvl4pPr marL="1828800" lvl="3" indent="-330200" rtl="0">
              <a:lnSpc>
                <a:spcPct val="100000"/>
              </a:lnSpc>
              <a:spcBef>
                <a:spcPts val="0"/>
              </a:spcBef>
              <a:spcAft>
                <a:spcPts val="0"/>
              </a:spcAft>
              <a:buSzPts val="1600"/>
              <a:buFont typeface="Roboto Condensed Light"/>
              <a:buAutoNum type="arabicPeriod"/>
              <a:defRPr sz="1600"/>
            </a:lvl4pPr>
            <a:lvl5pPr marL="2286000" lvl="4" indent="-330200" rtl="0">
              <a:lnSpc>
                <a:spcPct val="100000"/>
              </a:lnSpc>
              <a:spcBef>
                <a:spcPts val="0"/>
              </a:spcBef>
              <a:spcAft>
                <a:spcPts val="0"/>
              </a:spcAft>
              <a:buSzPts val="1600"/>
              <a:buFont typeface="Roboto Condensed Light"/>
              <a:buAutoNum type="alphaLcPeriod"/>
              <a:defRPr sz="1600"/>
            </a:lvl5pPr>
            <a:lvl6pPr marL="2743200" lvl="5" indent="-330200" rtl="0">
              <a:lnSpc>
                <a:spcPct val="100000"/>
              </a:lnSpc>
              <a:spcBef>
                <a:spcPts val="0"/>
              </a:spcBef>
              <a:spcAft>
                <a:spcPts val="0"/>
              </a:spcAft>
              <a:buSzPts val="1600"/>
              <a:buFont typeface="Roboto Condensed Light"/>
              <a:buAutoNum type="romanLcPeriod"/>
              <a:defRPr sz="1600"/>
            </a:lvl6pPr>
            <a:lvl7pPr marL="3200400" lvl="6" indent="-330200" rtl="0">
              <a:lnSpc>
                <a:spcPct val="100000"/>
              </a:lnSpc>
              <a:spcBef>
                <a:spcPts val="0"/>
              </a:spcBef>
              <a:spcAft>
                <a:spcPts val="0"/>
              </a:spcAft>
              <a:buSzPts val="1600"/>
              <a:buFont typeface="Roboto Condensed Light"/>
              <a:buAutoNum type="arabicPeriod"/>
              <a:defRPr sz="1600"/>
            </a:lvl7pPr>
            <a:lvl8pPr marL="3657600" lvl="7" indent="-330200" rtl="0">
              <a:lnSpc>
                <a:spcPct val="100000"/>
              </a:lnSpc>
              <a:spcBef>
                <a:spcPts val="0"/>
              </a:spcBef>
              <a:spcAft>
                <a:spcPts val="0"/>
              </a:spcAft>
              <a:buSzPts val="1600"/>
              <a:buFont typeface="Roboto Condensed Light"/>
              <a:buAutoNum type="alphaLcPeriod"/>
              <a:defRPr sz="1600"/>
            </a:lvl8pPr>
            <a:lvl9pPr marL="4114800" lvl="8" indent="-330200" rtl="0">
              <a:lnSpc>
                <a:spcPct val="100000"/>
              </a:lnSpc>
              <a:spcBef>
                <a:spcPts val="0"/>
              </a:spcBef>
              <a:spcAft>
                <a:spcPts val="0"/>
              </a:spcAft>
              <a:buSzPts val="1600"/>
              <a:buFont typeface="Roboto Condensed Light"/>
              <a:buAutoNum type="romanLcPeriod"/>
              <a:defRPr sz="1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45" name="Google Shape;45;p6"/>
          <p:cNvGrpSpPr/>
          <p:nvPr/>
        </p:nvGrpSpPr>
        <p:grpSpPr>
          <a:xfrm rot="-5400000">
            <a:off x="8122908" y="-478335"/>
            <a:ext cx="302065" cy="1520982"/>
            <a:chOff x="-108754" y="2690919"/>
            <a:chExt cx="302065" cy="1520982"/>
          </a:xfrm>
        </p:grpSpPr>
        <p:sp>
          <p:nvSpPr>
            <p:cNvPr id="46" name="Google Shape;46;p6"/>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solidFill>
              <a:schemeClr val="lt2"/>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solidFill>
              <a:schemeClr val="lt2"/>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solidFill>
              <a:schemeClr val="lt2"/>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6"/>
          <p:cNvGrpSpPr/>
          <p:nvPr/>
        </p:nvGrpSpPr>
        <p:grpSpPr>
          <a:xfrm rot="5400000">
            <a:off x="8653350" y="-95961"/>
            <a:ext cx="98902" cy="553090"/>
            <a:chOff x="4898850" y="4820550"/>
            <a:chExt cx="98902" cy="553090"/>
          </a:xfrm>
        </p:grpSpPr>
        <p:sp>
          <p:nvSpPr>
            <p:cNvPr id="52" name="Google Shape;52;p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solidFill>
              <a:schemeClr val="lt2"/>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solidFill>
              <a:schemeClr val="lt2"/>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6"/>
            <p:cNvSpPr/>
            <p:nvPr/>
          </p:nvSpPr>
          <p:spPr>
            <a:xfrm>
              <a:off x="4942100" y="4917862"/>
              <a:ext cx="31" cy="358465"/>
            </a:xfrm>
            <a:custGeom>
              <a:avLst/>
              <a:gdLst/>
              <a:ahLst/>
              <a:cxnLst/>
              <a:rect l="l" t="t" r="r" b="b"/>
              <a:pathLst>
                <a:path w="1" h="11504" fill="none" extrusionOk="0">
                  <a:moveTo>
                    <a:pt x="0" y="11503"/>
                  </a:moveTo>
                  <a:lnTo>
                    <a:pt x="0" y="1"/>
                  </a:lnTo>
                </a:path>
              </a:pathLst>
            </a:custGeom>
            <a:solidFill>
              <a:schemeClr val="lt2"/>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6"/>
          <p:cNvGrpSpPr/>
          <p:nvPr/>
        </p:nvGrpSpPr>
        <p:grpSpPr>
          <a:xfrm rot="-5400000">
            <a:off x="726258" y="3989915"/>
            <a:ext cx="302065" cy="1520982"/>
            <a:chOff x="-108754" y="2690919"/>
            <a:chExt cx="302065" cy="1520982"/>
          </a:xfrm>
        </p:grpSpPr>
        <p:sp>
          <p:nvSpPr>
            <p:cNvPr id="58" name="Google Shape;58;p6"/>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solidFill>
              <a:schemeClr val="lt2"/>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solidFill>
              <a:schemeClr val="lt2"/>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solidFill>
              <a:schemeClr val="lt2"/>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9"/>
          <p:cNvSpPr txBox="1">
            <a:spLocks noGrp="1"/>
          </p:cNvSpPr>
          <p:nvPr>
            <p:ph type="title"/>
          </p:nvPr>
        </p:nvSpPr>
        <p:spPr>
          <a:xfrm>
            <a:off x="4572000" y="2035602"/>
            <a:ext cx="3852600" cy="609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0" name="Google Shape;70;p9"/>
          <p:cNvSpPr txBox="1">
            <a:spLocks noGrp="1"/>
          </p:cNvSpPr>
          <p:nvPr>
            <p:ph type="subTitle" idx="1"/>
          </p:nvPr>
        </p:nvSpPr>
        <p:spPr>
          <a:xfrm>
            <a:off x="4572000" y="2878727"/>
            <a:ext cx="3852600" cy="154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500"/>
              <a:buNone/>
              <a:defRPr sz="16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76"/>
        <p:cNvGrpSpPr/>
        <p:nvPr/>
      </p:nvGrpSpPr>
      <p:grpSpPr>
        <a:xfrm>
          <a:off x="0" y="0"/>
          <a:ext cx="0" cy="0"/>
          <a:chOff x="0" y="0"/>
          <a:chExt cx="0" cy="0"/>
        </a:xfrm>
      </p:grpSpPr>
      <p:sp>
        <p:nvSpPr>
          <p:cNvPr id="77" name="Google Shape;77;p12"/>
          <p:cNvSpPr/>
          <p:nvPr/>
        </p:nvSpPr>
        <p:spPr>
          <a:xfrm>
            <a:off x="-7200" y="-14375"/>
            <a:ext cx="9151200" cy="5157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_1">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1101000" y="539500"/>
            <a:ext cx="3852000" cy="457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80" name="Google Shape;80;p13"/>
          <p:cNvSpPr txBox="1">
            <a:spLocks noGrp="1"/>
          </p:cNvSpPr>
          <p:nvPr>
            <p:ph type="subTitle" idx="1"/>
          </p:nvPr>
        </p:nvSpPr>
        <p:spPr>
          <a:xfrm>
            <a:off x="1066800" y="1615000"/>
            <a:ext cx="3852000" cy="3750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5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81" name="Google Shape;81;p13"/>
          <p:cNvSpPr txBox="1">
            <a:spLocks noGrp="1"/>
          </p:cNvSpPr>
          <p:nvPr>
            <p:ph type="title" idx="2" hasCustomPrompt="1"/>
          </p:nvPr>
        </p:nvSpPr>
        <p:spPr>
          <a:xfrm>
            <a:off x="4948250" y="1223975"/>
            <a:ext cx="731400" cy="768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82" name="Google Shape;82;p13"/>
          <p:cNvSpPr txBox="1">
            <a:spLocks noGrp="1"/>
          </p:cNvSpPr>
          <p:nvPr>
            <p:ph type="subTitle" idx="3"/>
          </p:nvPr>
        </p:nvSpPr>
        <p:spPr>
          <a:xfrm>
            <a:off x="1066800" y="1225017"/>
            <a:ext cx="3852000" cy="3771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2000"/>
              <a:buFont typeface="Teko"/>
              <a:buNone/>
              <a:defRPr sz="2200" b="1">
                <a:latin typeface="Quantico"/>
                <a:ea typeface="Quantico"/>
                <a:cs typeface="Quantico"/>
                <a:sym typeface="Quantico"/>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83" name="Google Shape;83;p13"/>
          <p:cNvSpPr txBox="1">
            <a:spLocks noGrp="1"/>
          </p:cNvSpPr>
          <p:nvPr>
            <p:ph type="subTitle" idx="4"/>
          </p:nvPr>
        </p:nvSpPr>
        <p:spPr>
          <a:xfrm>
            <a:off x="1066800" y="2445956"/>
            <a:ext cx="3852000" cy="3750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5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84" name="Google Shape;84;p13"/>
          <p:cNvSpPr txBox="1">
            <a:spLocks noGrp="1"/>
          </p:cNvSpPr>
          <p:nvPr>
            <p:ph type="title" idx="5" hasCustomPrompt="1"/>
          </p:nvPr>
        </p:nvSpPr>
        <p:spPr>
          <a:xfrm>
            <a:off x="4948250" y="2062050"/>
            <a:ext cx="731400" cy="768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85" name="Google Shape;85;p13"/>
          <p:cNvSpPr txBox="1">
            <a:spLocks noGrp="1"/>
          </p:cNvSpPr>
          <p:nvPr>
            <p:ph type="subTitle" idx="6"/>
          </p:nvPr>
        </p:nvSpPr>
        <p:spPr>
          <a:xfrm>
            <a:off x="1066800" y="2053951"/>
            <a:ext cx="3852000" cy="3771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2000"/>
              <a:buFont typeface="Teko"/>
              <a:buNone/>
              <a:defRPr sz="2200" b="1">
                <a:latin typeface="Quantico"/>
                <a:ea typeface="Quantico"/>
                <a:cs typeface="Quantico"/>
                <a:sym typeface="Quantico"/>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86" name="Google Shape;86;p13"/>
          <p:cNvSpPr txBox="1">
            <a:spLocks noGrp="1"/>
          </p:cNvSpPr>
          <p:nvPr>
            <p:ph type="subTitle" idx="7"/>
          </p:nvPr>
        </p:nvSpPr>
        <p:spPr>
          <a:xfrm>
            <a:off x="1066800" y="3293178"/>
            <a:ext cx="3852000" cy="3750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5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87" name="Google Shape;87;p13"/>
          <p:cNvSpPr txBox="1">
            <a:spLocks noGrp="1"/>
          </p:cNvSpPr>
          <p:nvPr>
            <p:ph type="title" idx="8" hasCustomPrompt="1"/>
          </p:nvPr>
        </p:nvSpPr>
        <p:spPr>
          <a:xfrm>
            <a:off x="4948250" y="2900125"/>
            <a:ext cx="731400" cy="768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88" name="Google Shape;88;p13"/>
          <p:cNvSpPr txBox="1">
            <a:spLocks noGrp="1"/>
          </p:cNvSpPr>
          <p:nvPr>
            <p:ph type="subTitle" idx="9"/>
          </p:nvPr>
        </p:nvSpPr>
        <p:spPr>
          <a:xfrm>
            <a:off x="1066800" y="2902441"/>
            <a:ext cx="3852000" cy="3771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2000"/>
              <a:buFont typeface="Teko"/>
              <a:buNone/>
              <a:defRPr sz="2200" b="1">
                <a:latin typeface="Quantico"/>
                <a:ea typeface="Quantico"/>
                <a:cs typeface="Quantico"/>
                <a:sym typeface="Quantico"/>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89" name="Google Shape;89;p13"/>
          <p:cNvSpPr txBox="1">
            <a:spLocks noGrp="1"/>
          </p:cNvSpPr>
          <p:nvPr>
            <p:ph type="subTitle" idx="13"/>
          </p:nvPr>
        </p:nvSpPr>
        <p:spPr>
          <a:xfrm>
            <a:off x="1066800" y="4128938"/>
            <a:ext cx="3852000" cy="3750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5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90" name="Google Shape;90;p13"/>
          <p:cNvSpPr txBox="1">
            <a:spLocks noGrp="1"/>
          </p:cNvSpPr>
          <p:nvPr>
            <p:ph type="title" idx="14" hasCustomPrompt="1"/>
          </p:nvPr>
        </p:nvSpPr>
        <p:spPr>
          <a:xfrm>
            <a:off x="4948250" y="3738200"/>
            <a:ext cx="731400" cy="765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91" name="Google Shape;91;p13"/>
          <p:cNvSpPr txBox="1">
            <a:spLocks noGrp="1"/>
          </p:cNvSpPr>
          <p:nvPr>
            <p:ph type="subTitle" idx="15"/>
          </p:nvPr>
        </p:nvSpPr>
        <p:spPr>
          <a:xfrm>
            <a:off x="1066800" y="3738200"/>
            <a:ext cx="3852000" cy="3771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2000"/>
              <a:buFont typeface="Teko"/>
              <a:buNone/>
              <a:defRPr sz="2200" b="1">
                <a:latin typeface="Quantico"/>
                <a:ea typeface="Quantico"/>
                <a:cs typeface="Quantico"/>
                <a:sym typeface="Quantico"/>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22">
    <p:spTree>
      <p:nvGrpSpPr>
        <p:cNvPr id="1" name="Shape 122"/>
        <p:cNvGrpSpPr/>
        <p:nvPr/>
      </p:nvGrpSpPr>
      <p:grpSpPr>
        <a:xfrm>
          <a:off x="0" y="0"/>
          <a:ext cx="0" cy="0"/>
          <a:chOff x="0" y="0"/>
          <a:chExt cx="0" cy="0"/>
        </a:xfrm>
      </p:grpSpPr>
      <p:sp>
        <p:nvSpPr>
          <p:cNvPr id="123" name="Google Shape;123;p1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124" name="Google Shape;124;p16"/>
          <p:cNvGrpSpPr/>
          <p:nvPr/>
        </p:nvGrpSpPr>
        <p:grpSpPr>
          <a:xfrm>
            <a:off x="7348717" y="137479"/>
            <a:ext cx="1823016" cy="296643"/>
            <a:chOff x="7857346" y="3902355"/>
            <a:chExt cx="1823016" cy="296643"/>
          </a:xfrm>
        </p:grpSpPr>
        <p:sp>
          <p:nvSpPr>
            <p:cNvPr id="125" name="Google Shape;125;p16"/>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5">
  <p:cSld name="CUSTOM_4_1_1">
    <p:spTree>
      <p:nvGrpSpPr>
        <p:cNvPr id="1" name="Shape 185"/>
        <p:cNvGrpSpPr/>
        <p:nvPr/>
      </p:nvGrpSpPr>
      <p:grpSpPr>
        <a:xfrm>
          <a:off x="0" y="0"/>
          <a:ext cx="0" cy="0"/>
          <a:chOff x="0" y="0"/>
          <a:chExt cx="0" cy="0"/>
        </a:xfrm>
      </p:grpSpPr>
      <p:sp>
        <p:nvSpPr>
          <p:cNvPr id="186" name="Google Shape;186;p23"/>
          <p:cNvSpPr txBox="1">
            <a:spLocks noGrp="1"/>
          </p:cNvSpPr>
          <p:nvPr>
            <p:ph type="body" idx="1"/>
          </p:nvPr>
        </p:nvSpPr>
        <p:spPr>
          <a:xfrm>
            <a:off x="717750" y="1542900"/>
            <a:ext cx="3824400" cy="2300100"/>
          </a:xfrm>
          <a:prstGeom prst="rect">
            <a:avLst/>
          </a:prstGeom>
        </p:spPr>
        <p:txBody>
          <a:bodyPr spcFirstLastPara="1" wrap="square" lIns="91425" tIns="91425" rIns="91425" bIns="91425" anchor="ctr" anchorCtr="0">
            <a:noAutofit/>
          </a:bodyPr>
          <a:lstStyle>
            <a:lvl1pPr marL="457200" lvl="0" indent="-323850" rtl="0">
              <a:lnSpc>
                <a:spcPct val="100000"/>
              </a:lnSpc>
              <a:spcBef>
                <a:spcPts val="0"/>
              </a:spcBef>
              <a:spcAft>
                <a:spcPts val="0"/>
              </a:spcAft>
              <a:buClr>
                <a:schemeClr val="lt2"/>
              </a:buClr>
              <a:buSzPts val="1500"/>
              <a:buChar char="●"/>
              <a:defRPr/>
            </a:lvl1pPr>
            <a:lvl2pPr marL="914400" lvl="1" indent="-330200" rtl="0">
              <a:lnSpc>
                <a:spcPct val="100000"/>
              </a:lnSpc>
              <a:spcBef>
                <a:spcPts val="0"/>
              </a:spcBef>
              <a:spcAft>
                <a:spcPts val="0"/>
              </a:spcAft>
              <a:buSzPts val="1600"/>
              <a:buFont typeface="Nunito Light"/>
              <a:buChar char="○"/>
              <a:defRPr sz="1600"/>
            </a:lvl2pPr>
            <a:lvl3pPr marL="1371600" lvl="2" indent="-330200" rtl="0">
              <a:lnSpc>
                <a:spcPct val="100000"/>
              </a:lnSpc>
              <a:spcBef>
                <a:spcPts val="0"/>
              </a:spcBef>
              <a:spcAft>
                <a:spcPts val="0"/>
              </a:spcAft>
              <a:buSzPts val="1600"/>
              <a:buFont typeface="Nunito Light"/>
              <a:buChar char="■"/>
              <a:defRPr sz="1600"/>
            </a:lvl3pPr>
            <a:lvl4pPr marL="1828800" lvl="3" indent="-330200" rtl="0">
              <a:lnSpc>
                <a:spcPct val="100000"/>
              </a:lnSpc>
              <a:spcBef>
                <a:spcPts val="0"/>
              </a:spcBef>
              <a:spcAft>
                <a:spcPts val="0"/>
              </a:spcAft>
              <a:buSzPts val="1600"/>
              <a:buFont typeface="Nunito Light"/>
              <a:buChar char="●"/>
              <a:defRPr sz="1600"/>
            </a:lvl4pPr>
            <a:lvl5pPr marL="2286000" lvl="4" indent="-330200" rtl="0">
              <a:lnSpc>
                <a:spcPct val="100000"/>
              </a:lnSpc>
              <a:spcBef>
                <a:spcPts val="0"/>
              </a:spcBef>
              <a:spcAft>
                <a:spcPts val="0"/>
              </a:spcAft>
              <a:buSzPts val="1600"/>
              <a:buFont typeface="Nunito Light"/>
              <a:buChar char="○"/>
              <a:defRPr sz="1600"/>
            </a:lvl5pPr>
            <a:lvl6pPr marL="2743200" lvl="5" indent="-330200" rtl="0">
              <a:lnSpc>
                <a:spcPct val="100000"/>
              </a:lnSpc>
              <a:spcBef>
                <a:spcPts val="0"/>
              </a:spcBef>
              <a:spcAft>
                <a:spcPts val="0"/>
              </a:spcAft>
              <a:buSzPts val="1600"/>
              <a:buFont typeface="Nunito Light"/>
              <a:buChar char="■"/>
              <a:defRPr sz="1600"/>
            </a:lvl6pPr>
            <a:lvl7pPr marL="3200400" lvl="6" indent="-330200" rtl="0">
              <a:lnSpc>
                <a:spcPct val="100000"/>
              </a:lnSpc>
              <a:spcBef>
                <a:spcPts val="0"/>
              </a:spcBef>
              <a:spcAft>
                <a:spcPts val="0"/>
              </a:spcAft>
              <a:buSzPts val="1600"/>
              <a:buFont typeface="Nunito Light"/>
              <a:buChar char="●"/>
              <a:defRPr sz="1600"/>
            </a:lvl7pPr>
            <a:lvl8pPr marL="3657600" lvl="7" indent="-330200" rtl="0">
              <a:lnSpc>
                <a:spcPct val="100000"/>
              </a:lnSpc>
              <a:spcBef>
                <a:spcPts val="0"/>
              </a:spcBef>
              <a:spcAft>
                <a:spcPts val="0"/>
              </a:spcAft>
              <a:buSzPts val="1600"/>
              <a:buFont typeface="Nunito Light"/>
              <a:buChar char="○"/>
              <a:defRPr sz="1600"/>
            </a:lvl8pPr>
            <a:lvl9pPr marL="4114800" lvl="8" indent="-330200" rtl="0">
              <a:lnSpc>
                <a:spcPct val="100000"/>
              </a:lnSpc>
              <a:spcBef>
                <a:spcPts val="0"/>
              </a:spcBef>
              <a:spcAft>
                <a:spcPts val="0"/>
              </a:spcAft>
              <a:buSzPts val="1600"/>
              <a:buFont typeface="Nunito Light"/>
              <a:buChar char="■"/>
              <a:defRPr sz="1600"/>
            </a:lvl9pPr>
          </a:lstStyle>
          <a:p>
            <a:endParaRPr/>
          </a:p>
        </p:txBody>
      </p:sp>
      <p:sp>
        <p:nvSpPr>
          <p:cNvPr id="187" name="Google Shape;187;p23"/>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64"/>
        <p:cNvGrpSpPr/>
        <p:nvPr/>
      </p:nvGrpSpPr>
      <p:grpSpPr>
        <a:xfrm>
          <a:off x="0" y="0"/>
          <a:ext cx="0" cy="0"/>
          <a:chOff x="0" y="0"/>
          <a:chExt cx="0" cy="0"/>
        </a:xfrm>
      </p:grpSpPr>
      <p:sp>
        <p:nvSpPr>
          <p:cNvPr id="265" name="Google Shape;265;p30"/>
          <p:cNvSpPr txBox="1">
            <a:spLocks noGrp="1"/>
          </p:cNvSpPr>
          <p:nvPr>
            <p:ph type="title"/>
          </p:nvPr>
        </p:nvSpPr>
        <p:spPr>
          <a:xfrm>
            <a:off x="716075" y="1574327"/>
            <a:ext cx="2148900" cy="365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6" name="Google Shape;266;p30"/>
          <p:cNvSpPr txBox="1">
            <a:spLocks noGrp="1"/>
          </p:cNvSpPr>
          <p:nvPr>
            <p:ph type="subTitle" idx="1"/>
          </p:nvPr>
        </p:nvSpPr>
        <p:spPr>
          <a:xfrm>
            <a:off x="715775" y="2020522"/>
            <a:ext cx="2149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67" name="Google Shape;267;p30"/>
          <p:cNvSpPr txBox="1">
            <a:spLocks noGrp="1"/>
          </p:cNvSpPr>
          <p:nvPr>
            <p:ph type="title" idx="2"/>
          </p:nvPr>
        </p:nvSpPr>
        <p:spPr>
          <a:xfrm>
            <a:off x="3497550" y="1574327"/>
            <a:ext cx="2148900" cy="365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8" name="Google Shape;268;p30"/>
          <p:cNvSpPr txBox="1">
            <a:spLocks noGrp="1"/>
          </p:cNvSpPr>
          <p:nvPr>
            <p:ph type="subTitle" idx="3"/>
          </p:nvPr>
        </p:nvSpPr>
        <p:spPr>
          <a:xfrm>
            <a:off x="3497250" y="2020522"/>
            <a:ext cx="2149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69" name="Google Shape;269;p30"/>
          <p:cNvSpPr txBox="1">
            <a:spLocks noGrp="1"/>
          </p:cNvSpPr>
          <p:nvPr>
            <p:ph type="title" idx="4"/>
          </p:nvPr>
        </p:nvSpPr>
        <p:spPr>
          <a:xfrm>
            <a:off x="716075" y="3083150"/>
            <a:ext cx="2148900" cy="365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0" name="Google Shape;270;p30"/>
          <p:cNvSpPr txBox="1">
            <a:spLocks noGrp="1"/>
          </p:cNvSpPr>
          <p:nvPr>
            <p:ph type="subTitle" idx="5"/>
          </p:nvPr>
        </p:nvSpPr>
        <p:spPr>
          <a:xfrm>
            <a:off x="715775" y="3532064"/>
            <a:ext cx="2149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71" name="Google Shape;271;p30"/>
          <p:cNvSpPr txBox="1">
            <a:spLocks noGrp="1"/>
          </p:cNvSpPr>
          <p:nvPr>
            <p:ph type="title" idx="6"/>
          </p:nvPr>
        </p:nvSpPr>
        <p:spPr>
          <a:xfrm>
            <a:off x="3497550" y="3083150"/>
            <a:ext cx="2148900" cy="365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2" name="Google Shape;272;p30"/>
          <p:cNvSpPr txBox="1">
            <a:spLocks noGrp="1"/>
          </p:cNvSpPr>
          <p:nvPr>
            <p:ph type="subTitle" idx="7"/>
          </p:nvPr>
        </p:nvSpPr>
        <p:spPr>
          <a:xfrm>
            <a:off x="3497250" y="3532064"/>
            <a:ext cx="2149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73" name="Google Shape;273;p30"/>
          <p:cNvSpPr txBox="1">
            <a:spLocks noGrp="1"/>
          </p:cNvSpPr>
          <p:nvPr>
            <p:ph type="title" idx="8"/>
          </p:nvPr>
        </p:nvSpPr>
        <p:spPr>
          <a:xfrm>
            <a:off x="6280438" y="1574327"/>
            <a:ext cx="2146800" cy="365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4" name="Google Shape;274;p30"/>
          <p:cNvSpPr txBox="1">
            <a:spLocks noGrp="1"/>
          </p:cNvSpPr>
          <p:nvPr>
            <p:ph type="subTitle" idx="9"/>
          </p:nvPr>
        </p:nvSpPr>
        <p:spPr>
          <a:xfrm>
            <a:off x="6279088" y="2020522"/>
            <a:ext cx="2149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75" name="Google Shape;275;p30"/>
          <p:cNvSpPr txBox="1">
            <a:spLocks noGrp="1"/>
          </p:cNvSpPr>
          <p:nvPr>
            <p:ph type="title" idx="13"/>
          </p:nvPr>
        </p:nvSpPr>
        <p:spPr>
          <a:xfrm>
            <a:off x="6279388" y="3083150"/>
            <a:ext cx="2148900" cy="365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6" name="Google Shape;276;p30"/>
          <p:cNvSpPr txBox="1">
            <a:spLocks noGrp="1"/>
          </p:cNvSpPr>
          <p:nvPr>
            <p:ph type="subTitle" idx="14"/>
          </p:nvPr>
        </p:nvSpPr>
        <p:spPr>
          <a:xfrm>
            <a:off x="6279088" y="3532064"/>
            <a:ext cx="21495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77" name="Google Shape;277;p30"/>
          <p:cNvSpPr txBox="1">
            <a:spLocks noGrp="1"/>
          </p:cNvSpPr>
          <p:nvPr>
            <p:ph type="title" idx="15"/>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278" name="Google Shape;278;p30"/>
          <p:cNvGrpSpPr/>
          <p:nvPr/>
        </p:nvGrpSpPr>
        <p:grpSpPr>
          <a:xfrm flipH="1">
            <a:off x="-8" y="134554"/>
            <a:ext cx="1823016" cy="296643"/>
            <a:chOff x="7857346" y="3902355"/>
            <a:chExt cx="1823016" cy="296643"/>
          </a:xfrm>
        </p:grpSpPr>
        <p:sp>
          <p:nvSpPr>
            <p:cNvPr id="279" name="Google Shape;279;p30"/>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0"/>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0"/>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0"/>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5">
            <a:alphaModFix amt="35000"/>
          </a:blip>
          <a:stretch>
            <a:fillRect/>
          </a:stretch>
        </p:blipFill>
        <p:spPr>
          <a:xfrm>
            <a:off x="-5" y="0"/>
            <a:ext cx="9144003" cy="5143501"/>
          </a:xfrm>
          <a:prstGeom prst="rect">
            <a:avLst/>
          </a:prstGeom>
          <a:noFill/>
          <a:ln>
            <a:noFill/>
          </a:ln>
        </p:spPr>
      </p:pic>
      <p:sp>
        <p:nvSpPr>
          <p:cNvPr id="7" name="Google Shape;7;p1"/>
          <p:cNvSpPr txBox="1">
            <a:spLocks noGrp="1"/>
          </p:cNvSpPr>
          <p:nvPr>
            <p:ph type="title"/>
          </p:nvPr>
        </p:nvSpPr>
        <p:spPr>
          <a:xfrm>
            <a:off x="717750" y="539496"/>
            <a:ext cx="77085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2"/>
              </a:buClr>
              <a:buSzPts val="3200"/>
              <a:buFont typeface="Quantico"/>
              <a:buNone/>
              <a:defRPr sz="3200" b="1">
                <a:solidFill>
                  <a:schemeClr val="lt2"/>
                </a:solidFill>
                <a:latin typeface="Quantico"/>
                <a:ea typeface="Quantico"/>
                <a:cs typeface="Quantico"/>
                <a:sym typeface="Quantico"/>
              </a:defRPr>
            </a:lvl1pPr>
            <a:lvl2pPr lvl="1"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2pPr>
            <a:lvl3pPr lvl="2"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3pPr>
            <a:lvl4pPr lvl="3"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4pPr>
            <a:lvl5pPr lvl="4"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5pPr>
            <a:lvl6pPr lvl="5"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6pPr>
            <a:lvl7pPr lvl="6"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7pPr>
            <a:lvl8pPr lvl="7"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8pPr>
            <a:lvl9pPr lvl="8"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9pPr>
          </a:lstStyle>
          <a:p>
            <a:endParaRPr/>
          </a:p>
        </p:txBody>
      </p:sp>
      <p:sp>
        <p:nvSpPr>
          <p:cNvPr id="8" name="Google Shape;8;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lt1"/>
              </a:buClr>
              <a:buSzPts val="1500"/>
              <a:buFont typeface="Catamaran"/>
              <a:buChar char="●"/>
              <a:defRPr sz="1500">
                <a:solidFill>
                  <a:schemeClr val="lt1"/>
                </a:solidFill>
                <a:latin typeface="Catamaran"/>
                <a:ea typeface="Catamaran"/>
                <a:cs typeface="Catamaran"/>
                <a:sym typeface="Catamaran"/>
              </a:defRPr>
            </a:lvl1pPr>
            <a:lvl2pPr marL="914400" lvl="1" indent="-323850">
              <a:lnSpc>
                <a:spcPct val="100000"/>
              </a:lnSpc>
              <a:spcBef>
                <a:spcPts val="0"/>
              </a:spcBef>
              <a:spcAft>
                <a:spcPts val="0"/>
              </a:spcAft>
              <a:buClr>
                <a:schemeClr val="lt1"/>
              </a:buClr>
              <a:buSzPts val="1500"/>
              <a:buFont typeface="Catamaran"/>
              <a:buChar char="○"/>
              <a:defRPr sz="1500">
                <a:solidFill>
                  <a:schemeClr val="lt1"/>
                </a:solidFill>
                <a:latin typeface="Catamaran"/>
                <a:ea typeface="Catamaran"/>
                <a:cs typeface="Catamaran"/>
                <a:sym typeface="Catamaran"/>
              </a:defRPr>
            </a:lvl2pPr>
            <a:lvl3pPr marL="1371600" lvl="2" indent="-323850">
              <a:lnSpc>
                <a:spcPct val="100000"/>
              </a:lnSpc>
              <a:spcBef>
                <a:spcPts val="0"/>
              </a:spcBef>
              <a:spcAft>
                <a:spcPts val="0"/>
              </a:spcAft>
              <a:buClr>
                <a:schemeClr val="lt1"/>
              </a:buClr>
              <a:buSzPts val="1500"/>
              <a:buFont typeface="Catamaran"/>
              <a:buChar char="■"/>
              <a:defRPr sz="1500">
                <a:solidFill>
                  <a:schemeClr val="lt1"/>
                </a:solidFill>
                <a:latin typeface="Catamaran"/>
                <a:ea typeface="Catamaran"/>
                <a:cs typeface="Catamaran"/>
                <a:sym typeface="Catamaran"/>
              </a:defRPr>
            </a:lvl3pPr>
            <a:lvl4pPr marL="1828800" lvl="3" indent="-323850">
              <a:lnSpc>
                <a:spcPct val="100000"/>
              </a:lnSpc>
              <a:spcBef>
                <a:spcPts val="0"/>
              </a:spcBef>
              <a:spcAft>
                <a:spcPts val="0"/>
              </a:spcAft>
              <a:buClr>
                <a:schemeClr val="lt1"/>
              </a:buClr>
              <a:buSzPts val="1500"/>
              <a:buFont typeface="Catamaran"/>
              <a:buChar char="●"/>
              <a:defRPr sz="1500">
                <a:solidFill>
                  <a:schemeClr val="lt1"/>
                </a:solidFill>
                <a:latin typeface="Catamaran"/>
                <a:ea typeface="Catamaran"/>
                <a:cs typeface="Catamaran"/>
                <a:sym typeface="Catamaran"/>
              </a:defRPr>
            </a:lvl4pPr>
            <a:lvl5pPr marL="2286000" lvl="4" indent="-323850">
              <a:lnSpc>
                <a:spcPct val="100000"/>
              </a:lnSpc>
              <a:spcBef>
                <a:spcPts val="0"/>
              </a:spcBef>
              <a:spcAft>
                <a:spcPts val="0"/>
              </a:spcAft>
              <a:buClr>
                <a:schemeClr val="lt1"/>
              </a:buClr>
              <a:buSzPts val="1500"/>
              <a:buFont typeface="Catamaran"/>
              <a:buChar char="○"/>
              <a:defRPr sz="1500">
                <a:solidFill>
                  <a:schemeClr val="lt1"/>
                </a:solidFill>
                <a:latin typeface="Catamaran"/>
                <a:ea typeface="Catamaran"/>
                <a:cs typeface="Catamaran"/>
                <a:sym typeface="Catamaran"/>
              </a:defRPr>
            </a:lvl5pPr>
            <a:lvl6pPr marL="2743200" lvl="5" indent="-323850">
              <a:lnSpc>
                <a:spcPct val="100000"/>
              </a:lnSpc>
              <a:spcBef>
                <a:spcPts val="0"/>
              </a:spcBef>
              <a:spcAft>
                <a:spcPts val="0"/>
              </a:spcAft>
              <a:buClr>
                <a:schemeClr val="lt1"/>
              </a:buClr>
              <a:buSzPts val="1500"/>
              <a:buFont typeface="Catamaran"/>
              <a:buChar char="■"/>
              <a:defRPr sz="1500">
                <a:solidFill>
                  <a:schemeClr val="lt1"/>
                </a:solidFill>
                <a:latin typeface="Catamaran"/>
                <a:ea typeface="Catamaran"/>
                <a:cs typeface="Catamaran"/>
                <a:sym typeface="Catamaran"/>
              </a:defRPr>
            </a:lvl6pPr>
            <a:lvl7pPr marL="3200400" lvl="6" indent="-323850">
              <a:lnSpc>
                <a:spcPct val="100000"/>
              </a:lnSpc>
              <a:spcBef>
                <a:spcPts val="0"/>
              </a:spcBef>
              <a:spcAft>
                <a:spcPts val="0"/>
              </a:spcAft>
              <a:buClr>
                <a:schemeClr val="lt1"/>
              </a:buClr>
              <a:buSzPts val="1500"/>
              <a:buFont typeface="Catamaran"/>
              <a:buChar char="●"/>
              <a:defRPr sz="1500">
                <a:solidFill>
                  <a:schemeClr val="lt1"/>
                </a:solidFill>
                <a:latin typeface="Catamaran"/>
                <a:ea typeface="Catamaran"/>
                <a:cs typeface="Catamaran"/>
                <a:sym typeface="Catamaran"/>
              </a:defRPr>
            </a:lvl7pPr>
            <a:lvl8pPr marL="3657600" lvl="7" indent="-323850">
              <a:lnSpc>
                <a:spcPct val="100000"/>
              </a:lnSpc>
              <a:spcBef>
                <a:spcPts val="0"/>
              </a:spcBef>
              <a:spcAft>
                <a:spcPts val="0"/>
              </a:spcAft>
              <a:buClr>
                <a:schemeClr val="lt1"/>
              </a:buClr>
              <a:buSzPts val="1500"/>
              <a:buFont typeface="Catamaran"/>
              <a:buChar char="○"/>
              <a:defRPr sz="1500">
                <a:solidFill>
                  <a:schemeClr val="lt1"/>
                </a:solidFill>
                <a:latin typeface="Catamaran"/>
                <a:ea typeface="Catamaran"/>
                <a:cs typeface="Catamaran"/>
                <a:sym typeface="Catamaran"/>
              </a:defRPr>
            </a:lvl8pPr>
            <a:lvl9pPr marL="4114800" lvl="8" indent="-323850">
              <a:lnSpc>
                <a:spcPct val="100000"/>
              </a:lnSpc>
              <a:spcBef>
                <a:spcPts val="0"/>
              </a:spcBef>
              <a:spcAft>
                <a:spcPts val="0"/>
              </a:spcAft>
              <a:buClr>
                <a:schemeClr val="lt1"/>
              </a:buClr>
              <a:buSzPts val="1500"/>
              <a:buFont typeface="Catamaran"/>
              <a:buChar char="■"/>
              <a:defRPr sz="1500">
                <a:solidFill>
                  <a:schemeClr val="lt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5" r:id="rId4"/>
    <p:sldLayoutId id="2147483658" r:id="rId5"/>
    <p:sldLayoutId id="2147483659" r:id="rId6"/>
    <p:sldLayoutId id="2147483662" r:id="rId7"/>
    <p:sldLayoutId id="2147483669" r:id="rId8"/>
    <p:sldLayoutId id="2147483676" r:id="rId9"/>
    <p:sldLayoutId id="2147483679" r:id="rId10"/>
    <p:sldLayoutId id="2147483680" r:id="rId11"/>
    <p:sldLayoutId id="2147483681" r:id="rId12"/>
    <p:sldLayoutId id="2147483686"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9.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medium.com/analytics-vidhya/web-scraping-and-coursera-8db6af45d83f"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9"/>
          <p:cNvSpPr txBox="1">
            <a:spLocks noGrp="1"/>
          </p:cNvSpPr>
          <p:nvPr>
            <p:ph type="ctrTitle"/>
          </p:nvPr>
        </p:nvSpPr>
        <p:spPr>
          <a:xfrm>
            <a:off x="263439" y="160825"/>
            <a:ext cx="7733400" cy="80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i="0" dirty="0">
                <a:solidFill>
                  <a:schemeClr val="tx2">
                    <a:lumMod val="75000"/>
                  </a:schemeClr>
                </a:solidFill>
                <a:effectLst/>
                <a:latin typeface="Quantico" panose="020B0604020202020204" charset="0"/>
              </a:rPr>
              <a:t>Fundamentals of Data Science</a:t>
            </a:r>
            <a:endParaRPr lang="en-US" dirty="0"/>
          </a:p>
        </p:txBody>
      </p:sp>
      <p:sp>
        <p:nvSpPr>
          <p:cNvPr id="354" name="Google Shape;354;p39"/>
          <p:cNvSpPr txBox="1">
            <a:spLocks noGrp="1"/>
          </p:cNvSpPr>
          <p:nvPr>
            <p:ph type="subTitle" idx="1"/>
          </p:nvPr>
        </p:nvSpPr>
        <p:spPr>
          <a:xfrm>
            <a:off x="782945" y="3943275"/>
            <a:ext cx="2516700" cy="656100"/>
          </a:xfrm>
          <a:prstGeom prst="rect">
            <a:avLst/>
          </a:prstGeom>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Quantico" panose="020B0604020202020204" charset="0"/>
              </a:rPr>
              <a:t>DR. </a:t>
            </a:r>
            <a:r>
              <a:rPr lang="en-US" dirty="0" err="1">
                <a:latin typeface="Quantico" panose="020B0604020202020204" charset="0"/>
              </a:rPr>
              <a:t>Essam</a:t>
            </a:r>
            <a:r>
              <a:rPr lang="en-US" dirty="0">
                <a:latin typeface="Quantico" panose="020B0604020202020204" charset="0"/>
              </a:rPr>
              <a:t> </a:t>
            </a:r>
            <a:r>
              <a:rPr lang="en-US" dirty="0" err="1">
                <a:latin typeface="Quantico" panose="020B0604020202020204" charset="0"/>
              </a:rPr>
              <a:t>Seddik</a:t>
            </a:r>
            <a:endParaRPr lang="en-US" dirty="0">
              <a:latin typeface="Quantico" panose="020B0604020202020204" charset="0"/>
            </a:endParaRPr>
          </a:p>
          <a:p>
            <a:pPr marL="0" lvl="0" indent="0" algn="l" rtl="0">
              <a:spcBef>
                <a:spcPts val="0"/>
              </a:spcBef>
              <a:spcAft>
                <a:spcPts val="0"/>
              </a:spcAft>
              <a:buNone/>
            </a:pPr>
            <a:r>
              <a:rPr lang="en-US" dirty="0">
                <a:latin typeface="Quantico" panose="020B0604020202020204" charset="0"/>
              </a:rPr>
              <a:t>Eng. Aya Mohamed</a:t>
            </a:r>
          </a:p>
        </p:txBody>
      </p:sp>
      <p:sp>
        <p:nvSpPr>
          <p:cNvPr id="355" name="Google Shape;355;p39"/>
          <p:cNvSpPr txBox="1">
            <a:spLocks noGrp="1"/>
          </p:cNvSpPr>
          <p:nvPr>
            <p:ph type="ctrTitle" idx="2"/>
          </p:nvPr>
        </p:nvSpPr>
        <p:spPr>
          <a:xfrm>
            <a:off x="115549" y="1171222"/>
            <a:ext cx="5584495" cy="111282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Coursera Course Dataset </a:t>
            </a:r>
            <a:endParaRPr dirty="0"/>
          </a:p>
        </p:txBody>
      </p:sp>
      <p:sp>
        <p:nvSpPr>
          <p:cNvPr id="358" name="Google Shape;358;p39"/>
          <p:cNvSpPr/>
          <p:nvPr/>
        </p:nvSpPr>
        <p:spPr>
          <a:xfrm>
            <a:off x="2674200" y="917918"/>
            <a:ext cx="3795600" cy="84300"/>
          </a:xfrm>
          <a:prstGeom prst="rect">
            <a:avLst/>
          </a:prstGeom>
          <a:gradFill>
            <a:gsLst>
              <a:gs pos="0">
                <a:schemeClr val="dk2"/>
              </a:gs>
              <a:gs pos="100000">
                <a:schemeClr val="accent2"/>
              </a:gs>
            </a:gsLst>
            <a:lin ang="90000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9"/>
          <p:cNvSpPr/>
          <p:nvPr/>
        </p:nvSpPr>
        <p:spPr>
          <a:xfrm>
            <a:off x="520104" y="3590037"/>
            <a:ext cx="3795600" cy="84300"/>
          </a:xfrm>
          <a:prstGeom prst="rect">
            <a:avLst/>
          </a:prstGeom>
          <a:gradFill>
            <a:gsLst>
              <a:gs pos="0">
                <a:schemeClr val="dk2"/>
              </a:gs>
              <a:gs pos="100000">
                <a:schemeClr val="accent2"/>
              </a:gs>
            </a:gsLst>
            <a:lin ang="90000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8" name="Picture 4" descr="Arab Academy For Science, Technology &amp; Maritime Transport Computer Science University  Arab Academy For Science And">
            <a:extLst>
              <a:ext uri="{FF2B5EF4-FFF2-40B4-BE49-F238E27FC236}">
                <a16:creationId xmlns:a16="http://schemas.microsoft.com/office/drawing/2014/main" id="{EE71FE50-D4EA-086C-02FB-D6D1074FB7F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3167" b="98500" l="10000" r="90000">
                        <a14:foregroundMark x1="25976" y1="14667" x2="14634" y2="41833"/>
                        <a14:foregroundMark x1="14634" y1="41833" x2="15000" y2="62000"/>
                        <a14:foregroundMark x1="15000" y1="62000" x2="17927" y2="74333"/>
                        <a14:foregroundMark x1="17927" y1="74333" x2="30366" y2="89167"/>
                        <a14:foregroundMark x1="30366" y1="89167" x2="57927" y2="98333"/>
                        <a14:foregroundMark x1="57927" y1="98333" x2="77427" y2="83500"/>
                        <a14:foregroundMark x1="84679" y1="65463" x2="86103" y2="44585"/>
                        <a14:foregroundMark x1="84220" y1="32523" x2="78902" y2="21333"/>
                        <a14:foregroundMark x1="78902" y1="21333" x2="57805" y2="4833"/>
                        <a14:foregroundMark x1="57805" y1="4833" x2="46098" y2="1333"/>
                        <a14:foregroundMark x1="46098" y1="1333" x2="38074" y2="2611"/>
                        <a14:foregroundMark x1="29489" y1="9492" x2="27073" y2="13167"/>
                        <a14:foregroundMark x1="27073" y1="13167" x2="25610" y2="14500"/>
                        <a14:foregroundMark x1="39024" y1="94333" x2="51220" y2="95000"/>
                        <a14:foregroundMark x1="51220" y1="95000" x2="52927" y2="94833"/>
                        <a14:foregroundMark x1="43415" y1="98500" x2="54268" y2="98167"/>
                        <a14:foregroundMark x1="83902" y1="32667" x2="83902" y2="33000"/>
                        <a14:foregroundMark x1="83902" y1="33500" x2="84268" y2="35667"/>
                        <a14:foregroundMark x1="83659" y1="34833" x2="83659" y2="34833"/>
                        <a14:backgroundMark x1="84146" y1="72667" x2="80366" y2="81167"/>
                        <a14:backgroundMark x1="82805" y1="76667" x2="81463" y2="79167"/>
                        <a14:backgroundMark x1="81098" y1="79667" x2="80610" y2="80167"/>
                        <a14:backgroundMark x1="78902" y1="81833" x2="78902" y2="81833"/>
                        <a14:backgroundMark x1="78902" y1="82000" x2="78902" y2="82000"/>
                        <a14:backgroundMark x1="78293" y1="83167" x2="78293" y2="83167"/>
                        <a14:backgroundMark x1="77927" y1="83500" x2="77927" y2="83500"/>
                        <a14:backgroundMark x1="77927" y1="83500" x2="79146" y2="82667"/>
                        <a14:backgroundMark x1="78780" y1="82833" x2="78049" y2="83500"/>
                        <a14:backgroundMark x1="78049" y1="83500" x2="77439" y2="83833"/>
                        <a14:backgroundMark x1="77195" y1="83833" x2="83049" y2="76500"/>
                        <a14:backgroundMark x1="83049" y1="76500" x2="84179" y2="71537"/>
                        <a14:backgroundMark x1="85976" y1="36500" x2="85976" y2="36500"/>
                        <a14:backgroundMark x1="85854" y1="36500" x2="85854" y2="36500"/>
                        <a14:backgroundMark x1="85056" y1="35423" x2="86829" y2="42000"/>
                        <a14:backgroundMark x1="84268" y1="32500" x2="84489" y2="33318"/>
                        <a14:backgroundMark x1="86829" y1="42000" x2="86585" y2="44667"/>
                        <a14:backgroundMark x1="84471" y1="67667" x2="84221" y2="68690"/>
                        <a14:backgroundMark x1="29756" y1="7333" x2="37317" y2="3333"/>
                        <a14:backgroundMark x1="37317" y1="3333" x2="32805" y2="1667"/>
                        <a14:backgroundMark x1="36951" y1="3500" x2="37927" y2="3000"/>
                        <a14:backgroundMark x1="85000" y1="65833" x2="85000" y2="66500"/>
                        <a14:backgroundMark x1="84878" y1="65500" x2="84146" y2="72833"/>
                      </a14:backgroundRemoval>
                    </a14:imgEffect>
                  </a14:imgLayer>
                </a14:imgProps>
              </a:ext>
              <a:ext uri="{28A0092B-C50C-407E-A947-70E740481C1C}">
                <a14:useLocalDpi xmlns:a14="http://schemas.microsoft.com/office/drawing/2010/main" val="0"/>
              </a:ext>
            </a:extLst>
          </a:blip>
          <a:srcRect/>
          <a:stretch>
            <a:fillRect/>
          </a:stretch>
        </p:blipFill>
        <p:spPr bwMode="auto">
          <a:xfrm>
            <a:off x="7533396" y="151639"/>
            <a:ext cx="1720108" cy="12586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892DE3C-ACFF-1FD6-2318-6A5A6A554FAD}"/>
              </a:ext>
            </a:extLst>
          </p:cNvPr>
          <p:cNvSpPr txBox="1"/>
          <p:nvPr/>
        </p:nvSpPr>
        <p:spPr>
          <a:xfrm>
            <a:off x="263439" y="2347788"/>
            <a:ext cx="4627546" cy="461665"/>
          </a:xfrm>
          <a:prstGeom prst="rect">
            <a:avLst/>
          </a:prstGeom>
          <a:noFill/>
        </p:spPr>
        <p:txBody>
          <a:bodyPr wrap="square">
            <a:spAutoFit/>
          </a:bodyPr>
          <a:lstStyle/>
          <a:p>
            <a:pPr marL="0" lvl="0" indent="0" algn="l" rtl="0">
              <a:spcBef>
                <a:spcPts val="0"/>
              </a:spcBef>
              <a:spcAft>
                <a:spcPts val="0"/>
              </a:spcAft>
              <a:buNone/>
            </a:pPr>
            <a:r>
              <a:rPr lang="en-US" sz="2400" dirty="0">
                <a:solidFill>
                  <a:srgbClr val="FFFF00"/>
                </a:solidFill>
              </a:rPr>
              <a:t>Its time to learn best</a:t>
            </a:r>
          </a:p>
        </p:txBody>
      </p:sp>
      <p:pic>
        <p:nvPicPr>
          <p:cNvPr id="8" name="Picture 7">
            <a:extLst>
              <a:ext uri="{FF2B5EF4-FFF2-40B4-BE49-F238E27FC236}">
                <a16:creationId xmlns:a16="http://schemas.microsoft.com/office/drawing/2014/main" id="{0D0FDE86-30B9-E097-016D-A5193A19A910}"/>
              </a:ext>
            </a:extLst>
          </p:cNvPr>
          <p:cNvPicPr>
            <a:picLocks noChangeAspect="1"/>
          </p:cNvPicPr>
          <p:nvPr/>
        </p:nvPicPr>
        <p:blipFill rotWithShape="1">
          <a:blip r:embed="rId5"/>
          <a:srcRect r="1035"/>
          <a:stretch/>
        </p:blipFill>
        <p:spPr>
          <a:xfrm>
            <a:off x="5989573" y="1521478"/>
            <a:ext cx="2950897" cy="2972215"/>
          </a:xfrm>
          <a:prstGeom prst="rect">
            <a:avLst/>
          </a:prstGeom>
        </p:spPr>
      </p:pic>
      <p:sp>
        <p:nvSpPr>
          <p:cNvPr id="9" name="Google Shape;354;p39">
            <a:extLst>
              <a:ext uri="{FF2B5EF4-FFF2-40B4-BE49-F238E27FC236}">
                <a16:creationId xmlns:a16="http://schemas.microsoft.com/office/drawing/2014/main" id="{2FC120D3-E660-6E27-6995-06C1B4466B90}"/>
              </a:ext>
            </a:extLst>
          </p:cNvPr>
          <p:cNvSpPr txBox="1">
            <a:spLocks/>
          </p:cNvSpPr>
          <p:nvPr/>
        </p:nvSpPr>
        <p:spPr>
          <a:xfrm>
            <a:off x="768079" y="2871695"/>
            <a:ext cx="2516700" cy="6561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lt1"/>
              </a:buClr>
              <a:buSzPts val="1500"/>
              <a:buFont typeface="Catamaran"/>
              <a:buNone/>
              <a:defRPr sz="1800" b="0" i="0" u="none" strike="noStrike" cap="none">
                <a:solidFill>
                  <a:schemeClr val="lt1"/>
                </a:solidFill>
                <a:latin typeface="Catamaran"/>
                <a:ea typeface="Catamaran"/>
                <a:cs typeface="Catamaran"/>
                <a:sym typeface="Catamaran"/>
              </a:defRPr>
            </a:lvl1pPr>
            <a:lvl2pPr marL="914400" marR="0" lvl="1" indent="-323850" algn="ctr" rtl="0">
              <a:lnSpc>
                <a:spcPct val="100000"/>
              </a:lnSpc>
              <a:spcBef>
                <a:spcPts val="0"/>
              </a:spcBef>
              <a:spcAft>
                <a:spcPts val="0"/>
              </a:spcAft>
              <a:buClr>
                <a:schemeClr val="lt1"/>
              </a:buClr>
              <a:buSzPts val="1800"/>
              <a:buFont typeface="Catamaran"/>
              <a:buNone/>
              <a:defRPr sz="1800" b="0" i="0" u="none" strike="noStrike" cap="none">
                <a:solidFill>
                  <a:schemeClr val="lt1"/>
                </a:solidFill>
                <a:latin typeface="Catamaran"/>
                <a:ea typeface="Catamaran"/>
                <a:cs typeface="Catamaran"/>
                <a:sym typeface="Catamaran"/>
              </a:defRPr>
            </a:lvl2pPr>
            <a:lvl3pPr marL="1371600" marR="0" lvl="2" indent="-323850" algn="ctr" rtl="0">
              <a:lnSpc>
                <a:spcPct val="100000"/>
              </a:lnSpc>
              <a:spcBef>
                <a:spcPts val="0"/>
              </a:spcBef>
              <a:spcAft>
                <a:spcPts val="0"/>
              </a:spcAft>
              <a:buClr>
                <a:schemeClr val="lt1"/>
              </a:buClr>
              <a:buSzPts val="1800"/>
              <a:buFont typeface="Catamaran"/>
              <a:buNone/>
              <a:defRPr sz="1800" b="0" i="0" u="none" strike="noStrike" cap="none">
                <a:solidFill>
                  <a:schemeClr val="lt1"/>
                </a:solidFill>
                <a:latin typeface="Catamaran"/>
                <a:ea typeface="Catamaran"/>
                <a:cs typeface="Catamaran"/>
                <a:sym typeface="Catamaran"/>
              </a:defRPr>
            </a:lvl3pPr>
            <a:lvl4pPr marL="1828800" marR="0" lvl="3" indent="-323850" algn="ctr" rtl="0">
              <a:lnSpc>
                <a:spcPct val="100000"/>
              </a:lnSpc>
              <a:spcBef>
                <a:spcPts val="0"/>
              </a:spcBef>
              <a:spcAft>
                <a:spcPts val="0"/>
              </a:spcAft>
              <a:buClr>
                <a:schemeClr val="lt1"/>
              </a:buClr>
              <a:buSzPts val="1800"/>
              <a:buFont typeface="Catamaran"/>
              <a:buNone/>
              <a:defRPr sz="1800" b="0" i="0" u="none" strike="noStrike" cap="none">
                <a:solidFill>
                  <a:schemeClr val="lt1"/>
                </a:solidFill>
                <a:latin typeface="Catamaran"/>
                <a:ea typeface="Catamaran"/>
                <a:cs typeface="Catamaran"/>
                <a:sym typeface="Catamaran"/>
              </a:defRPr>
            </a:lvl4pPr>
            <a:lvl5pPr marL="2286000" marR="0" lvl="4" indent="-323850" algn="ctr" rtl="0">
              <a:lnSpc>
                <a:spcPct val="100000"/>
              </a:lnSpc>
              <a:spcBef>
                <a:spcPts val="0"/>
              </a:spcBef>
              <a:spcAft>
                <a:spcPts val="0"/>
              </a:spcAft>
              <a:buClr>
                <a:schemeClr val="lt1"/>
              </a:buClr>
              <a:buSzPts val="1800"/>
              <a:buFont typeface="Catamaran"/>
              <a:buNone/>
              <a:defRPr sz="1800" b="0" i="0" u="none" strike="noStrike" cap="none">
                <a:solidFill>
                  <a:schemeClr val="lt1"/>
                </a:solidFill>
                <a:latin typeface="Catamaran"/>
                <a:ea typeface="Catamaran"/>
                <a:cs typeface="Catamaran"/>
                <a:sym typeface="Catamaran"/>
              </a:defRPr>
            </a:lvl5pPr>
            <a:lvl6pPr marL="2743200" marR="0" lvl="5" indent="-323850" algn="ctr" rtl="0">
              <a:lnSpc>
                <a:spcPct val="100000"/>
              </a:lnSpc>
              <a:spcBef>
                <a:spcPts val="0"/>
              </a:spcBef>
              <a:spcAft>
                <a:spcPts val="0"/>
              </a:spcAft>
              <a:buClr>
                <a:schemeClr val="lt1"/>
              </a:buClr>
              <a:buSzPts val="1800"/>
              <a:buFont typeface="Catamaran"/>
              <a:buNone/>
              <a:defRPr sz="1800" b="0" i="0" u="none" strike="noStrike" cap="none">
                <a:solidFill>
                  <a:schemeClr val="lt1"/>
                </a:solidFill>
                <a:latin typeface="Catamaran"/>
                <a:ea typeface="Catamaran"/>
                <a:cs typeface="Catamaran"/>
                <a:sym typeface="Catamaran"/>
              </a:defRPr>
            </a:lvl6pPr>
            <a:lvl7pPr marL="3200400" marR="0" lvl="6" indent="-323850" algn="ctr" rtl="0">
              <a:lnSpc>
                <a:spcPct val="100000"/>
              </a:lnSpc>
              <a:spcBef>
                <a:spcPts val="0"/>
              </a:spcBef>
              <a:spcAft>
                <a:spcPts val="0"/>
              </a:spcAft>
              <a:buClr>
                <a:schemeClr val="lt1"/>
              </a:buClr>
              <a:buSzPts val="1800"/>
              <a:buFont typeface="Catamaran"/>
              <a:buNone/>
              <a:defRPr sz="1800" b="0" i="0" u="none" strike="noStrike" cap="none">
                <a:solidFill>
                  <a:schemeClr val="lt1"/>
                </a:solidFill>
                <a:latin typeface="Catamaran"/>
                <a:ea typeface="Catamaran"/>
                <a:cs typeface="Catamaran"/>
                <a:sym typeface="Catamaran"/>
              </a:defRPr>
            </a:lvl7pPr>
            <a:lvl8pPr marL="3657600" marR="0" lvl="7" indent="-323850" algn="ctr" rtl="0">
              <a:lnSpc>
                <a:spcPct val="100000"/>
              </a:lnSpc>
              <a:spcBef>
                <a:spcPts val="0"/>
              </a:spcBef>
              <a:spcAft>
                <a:spcPts val="0"/>
              </a:spcAft>
              <a:buClr>
                <a:schemeClr val="lt1"/>
              </a:buClr>
              <a:buSzPts val="1800"/>
              <a:buFont typeface="Catamaran"/>
              <a:buNone/>
              <a:defRPr sz="1800" b="0" i="0" u="none" strike="noStrike" cap="none">
                <a:solidFill>
                  <a:schemeClr val="lt1"/>
                </a:solidFill>
                <a:latin typeface="Catamaran"/>
                <a:ea typeface="Catamaran"/>
                <a:cs typeface="Catamaran"/>
                <a:sym typeface="Catamaran"/>
              </a:defRPr>
            </a:lvl8pPr>
            <a:lvl9pPr marL="4114800" marR="0" lvl="8" indent="-323850" algn="ctr" rtl="0">
              <a:lnSpc>
                <a:spcPct val="100000"/>
              </a:lnSpc>
              <a:spcBef>
                <a:spcPts val="0"/>
              </a:spcBef>
              <a:spcAft>
                <a:spcPts val="0"/>
              </a:spcAft>
              <a:buClr>
                <a:schemeClr val="lt1"/>
              </a:buClr>
              <a:buSzPts val="1800"/>
              <a:buFont typeface="Catamaran"/>
              <a:buNone/>
              <a:defRPr sz="1800" b="0" i="0" u="none" strike="noStrike" cap="none">
                <a:solidFill>
                  <a:schemeClr val="lt1"/>
                </a:solidFill>
                <a:latin typeface="Catamaran"/>
                <a:ea typeface="Catamaran"/>
                <a:cs typeface="Catamaran"/>
                <a:sym typeface="Catamaran"/>
              </a:defRPr>
            </a:lvl9pPr>
          </a:lstStyle>
          <a:p>
            <a:pPr marL="0" indent="0"/>
            <a:r>
              <a:rPr lang="en-US" dirty="0">
                <a:latin typeface="Quantico" panose="020B0604020202020204" charset="0"/>
              </a:rPr>
              <a:t>George Youhana</a:t>
            </a:r>
          </a:p>
          <a:p>
            <a:pPr marL="0" indent="0"/>
            <a:r>
              <a:rPr lang="en-US" dirty="0">
                <a:latin typeface="Quantico" panose="020B0604020202020204" charset="0"/>
              </a:rPr>
              <a:t>Pavli </a:t>
            </a:r>
            <a:r>
              <a:rPr lang="en-US" dirty="0" err="1">
                <a:latin typeface="Quantico" panose="020B0604020202020204" charset="0"/>
              </a:rPr>
              <a:t>Bahaa</a:t>
            </a:r>
            <a:endParaRPr lang="en-US" dirty="0">
              <a:latin typeface="Quantico" panose="020B060402020202020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8D48F4-2191-C221-547B-CFCE9D6F2B02}"/>
              </a:ext>
            </a:extLst>
          </p:cNvPr>
          <p:cNvPicPr>
            <a:picLocks noChangeAspect="1"/>
          </p:cNvPicPr>
          <p:nvPr/>
        </p:nvPicPr>
        <p:blipFill>
          <a:blip r:embed="rId2"/>
          <a:stretch>
            <a:fillRect/>
          </a:stretch>
        </p:blipFill>
        <p:spPr>
          <a:xfrm>
            <a:off x="0" y="1224959"/>
            <a:ext cx="9144000" cy="2693582"/>
          </a:xfrm>
          <a:prstGeom prst="rect">
            <a:avLst/>
          </a:prstGeom>
        </p:spPr>
      </p:pic>
      <p:sp>
        <p:nvSpPr>
          <p:cNvPr id="5" name="Google Shape;530;p49">
            <a:extLst>
              <a:ext uri="{FF2B5EF4-FFF2-40B4-BE49-F238E27FC236}">
                <a16:creationId xmlns:a16="http://schemas.microsoft.com/office/drawing/2014/main" id="{4528DD60-E02F-76E6-AB4B-88A56D725E59}"/>
              </a:ext>
            </a:extLst>
          </p:cNvPr>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Before Cleaning</a:t>
            </a:r>
          </a:p>
        </p:txBody>
      </p:sp>
    </p:spTree>
    <p:extLst>
      <p:ext uri="{BB962C8B-B14F-4D97-AF65-F5344CB8AC3E}">
        <p14:creationId xmlns:p14="http://schemas.microsoft.com/office/powerpoint/2010/main" val="2386046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49"/>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 Initial plan for data exploration</a:t>
            </a:r>
          </a:p>
        </p:txBody>
      </p:sp>
      <p:sp>
        <p:nvSpPr>
          <p:cNvPr id="531" name="Google Shape;531;p49"/>
          <p:cNvSpPr txBox="1"/>
          <p:nvPr/>
        </p:nvSpPr>
        <p:spPr>
          <a:xfrm>
            <a:off x="720000" y="3578280"/>
            <a:ext cx="1880700" cy="95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dirty="0">
                <a:solidFill>
                  <a:schemeClr val="lt1"/>
                </a:solidFill>
                <a:latin typeface="Catamaran"/>
                <a:ea typeface="Catamaran"/>
                <a:cs typeface="Catamaran"/>
                <a:sym typeface="Catamaran"/>
              </a:rPr>
              <a:t>Deleting first Unnamed column</a:t>
            </a:r>
            <a:endParaRPr sz="1600" dirty="0">
              <a:solidFill>
                <a:schemeClr val="lt1"/>
              </a:solidFill>
              <a:latin typeface="Catamaran"/>
              <a:ea typeface="Catamaran"/>
              <a:cs typeface="Catamaran"/>
              <a:sym typeface="Catamaran"/>
            </a:endParaRPr>
          </a:p>
        </p:txBody>
      </p:sp>
      <p:sp>
        <p:nvSpPr>
          <p:cNvPr id="532" name="Google Shape;532;p49"/>
          <p:cNvSpPr txBox="1"/>
          <p:nvPr/>
        </p:nvSpPr>
        <p:spPr>
          <a:xfrm>
            <a:off x="3351900" y="1297108"/>
            <a:ext cx="2440200" cy="786900"/>
          </a:xfrm>
          <a:prstGeom prst="rect">
            <a:avLst/>
          </a:prstGeom>
          <a:noFill/>
          <a:ln w="1905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200" b="1" dirty="0">
                <a:solidFill>
                  <a:schemeClr val="lt1"/>
                </a:solidFill>
                <a:latin typeface="Quantico"/>
                <a:ea typeface="Quantico"/>
                <a:cs typeface="Quantico"/>
                <a:sym typeface="Quantico"/>
              </a:rPr>
              <a:t>Data Cleaning</a:t>
            </a:r>
            <a:endParaRPr sz="2200" b="1" dirty="0">
              <a:solidFill>
                <a:schemeClr val="lt1"/>
              </a:solidFill>
              <a:latin typeface="Quantico"/>
              <a:ea typeface="Quantico"/>
              <a:cs typeface="Quantico"/>
              <a:sym typeface="Quantico"/>
            </a:endParaRPr>
          </a:p>
        </p:txBody>
      </p:sp>
      <p:sp>
        <p:nvSpPr>
          <p:cNvPr id="533" name="Google Shape;533;p49"/>
          <p:cNvSpPr txBox="1"/>
          <p:nvPr/>
        </p:nvSpPr>
        <p:spPr>
          <a:xfrm>
            <a:off x="3643350" y="3578280"/>
            <a:ext cx="2417816" cy="95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dirty="0">
                <a:solidFill>
                  <a:schemeClr val="lt1"/>
                </a:solidFill>
                <a:latin typeface="Catamaran"/>
                <a:ea typeface="Catamaran"/>
                <a:cs typeface="Catamaran"/>
                <a:sym typeface="Catamaran"/>
              </a:rPr>
              <a:t>Renaming the column "</a:t>
            </a:r>
            <a:r>
              <a:rPr lang="en-US" sz="1600" dirty="0" err="1">
                <a:solidFill>
                  <a:schemeClr val="lt1"/>
                </a:solidFill>
                <a:latin typeface="Catamaran"/>
                <a:ea typeface="Catamaran"/>
                <a:cs typeface="Catamaran"/>
                <a:sym typeface="Catamaran"/>
              </a:rPr>
              <a:t>course_Certificate_type</a:t>
            </a:r>
            <a:r>
              <a:rPr lang="en-US" sz="1600" dirty="0">
                <a:solidFill>
                  <a:schemeClr val="lt1"/>
                </a:solidFill>
                <a:latin typeface="Catamaran"/>
                <a:ea typeface="Catamaran"/>
                <a:cs typeface="Catamaran"/>
                <a:sym typeface="Catamaran"/>
              </a:rPr>
              <a:t>" to "</a:t>
            </a:r>
            <a:r>
              <a:rPr lang="en-US" sz="1600" dirty="0" err="1">
                <a:solidFill>
                  <a:schemeClr val="lt1"/>
                </a:solidFill>
                <a:latin typeface="Catamaran"/>
                <a:ea typeface="Catamaran"/>
                <a:cs typeface="Catamaran"/>
                <a:sym typeface="Catamaran"/>
              </a:rPr>
              <a:t>Certficate</a:t>
            </a:r>
            <a:r>
              <a:rPr lang="en-US" sz="1600" dirty="0">
                <a:solidFill>
                  <a:schemeClr val="lt1"/>
                </a:solidFill>
                <a:latin typeface="Catamaran"/>
                <a:ea typeface="Catamaran"/>
                <a:cs typeface="Catamaran"/>
                <a:sym typeface="Catamaran"/>
              </a:rPr>
              <a:t> type"</a:t>
            </a:r>
            <a:endParaRPr sz="1600" dirty="0">
              <a:solidFill>
                <a:schemeClr val="lt1"/>
              </a:solidFill>
              <a:latin typeface="Catamaran"/>
              <a:ea typeface="Catamaran"/>
              <a:cs typeface="Catamaran"/>
              <a:sym typeface="Catamaran"/>
            </a:endParaRPr>
          </a:p>
        </p:txBody>
      </p:sp>
      <p:sp>
        <p:nvSpPr>
          <p:cNvPr id="534" name="Google Shape;534;p49"/>
          <p:cNvSpPr txBox="1"/>
          <p:nvPr/>
        </p:nvSpPr>
        <p:spPr>
          <a:xfrm>
            <a:off x="6566700" y="3578280"/>
            <a:ext cx="1857300" cy="958500"/>
          </a:xfrm>
          <a:prstGeom prst="rect">
            <a:avLst/>
          </a:prstGeom>
          <a:noFill/>
          <a:ln>
            <a:noFill/>
          </a:ln>
        </p:spPr>
        <p:txBody>
          <a:bodyPr spcFirstLastPara="1" wrap="square" lIns="45700" tIns="45700" rIns="45700" bIns="45700" anchor="ctr" anchorCtr="0">
            <a:noAutofit/>
          </a:bodyPr>
          <a:lstStyle/>
          <a:p>
            <a:pPr marL="0" marR="0">
              <a:lnSpc>
                <a:spcPct val="107000"/>
              </a:lnSpc>
              <a:spcBef>
                <a:spcPts val="0"/>
              </a:spcBef>
              <a:spcAft>
                <a:spcPts val="800"/>
              </a:spcAft>
            </a:pPr>
            <a:r>
              <a:rPr lang="en-US" sz="1600" dirty="0">
                <a:solidFill>
                  <a:schemeClr val="lt1"/>
                </a:solidFill>
                <a:latin typeface="Catamaran"/>
                <a:cs typeface="Catamaran"/>
              </a:rPr>
              <a:t>Removing duplicate values</a:t>
            </a:r>
          </a:p>
        </p:txBody>
      </p:sp>
      <p:sp>
        <p:nvSpPr>
          <p:cNvPr id="535" name="Google Shape;535;p49"/>
          <p:cNvSpPr/>
          <p:nvPr/>
        </p:nvSpPr>
        <p:spPr>
          <a:xfrm>
            <a:off x="1253425" y="2731980"/>
            <a:ext cx="813900" cy="813900"/>
          </a:xfrm>
          <a:prstGeom prst="donut">
            <a:avLst>
              <a:gd name="adj" fmla="val 4979"/>
            </a:avLst>
          </a:prstGeom>
          <a:gradFill>
            <a:gsLst>
              <a:gs pos="0">
                <a:schemeClr val="dk2"/>
              </a:gs>
              <a:gs pos="100000">
                <a:schemeClr val="accent2"/>
              </a:gs>
            </a:gsLst>
            <a:lin ang="90069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b="1">
              <a:latin typeface="Quantico"/>
              <a:ea typeface="Quantico"/>
              <a:cs typeface="Quantico"/>
              <a:sym typeface="Quantico"/>
            </a:endParaRPr>
          </a:p>
        </p:txBody>
      </p:sp>
      <p:grpSp>
        <p:nvGrpSpPr>
          <p:cNvPr id="536" name="Google Shape;536;p49"/>
          <p:cNvGrpSpPr/>
          <p:nvPr/>
        </p:nvGrpSpPr>
        <p:grpSpPr>
          <a:xfrm>
            <a:off x="1667875" y="2084008"/>
            <a:ext cx="5815750" cy="648022"/>
            <a:chOff x="1667875" y="1940153"/>
            <a:chExt cx="4244552" cy="648022"/>
          </a:xfrm>
        </p:grpSpPr>
        <p:cxnSp>
          <p:nvCxnSpPr>
            <p:cNvPr id="537" name="Google Shape;537;p49"/>
            <p:cNvCxnSpPr>
              <a:cxnSpLocks/>
              <a:stCxn id="532" idx="2"/>
              <a:endCxn id="538" idx="0"/>
            </p:cNvCxnSpPr>
            <p:nvPr/>
          </p:nvCxnSpPr>
          <p:spPr>
            <a:xfrm>
              <a:off x="3787414" y="1940153"/>
              <a:ext cx="3120" cy="647947"/>
            </a:xfrm>
            <a:prstGeom prst="straightConnector1">
              <a:avLst/>
            </a:prstGeom>
            <a:noFill/>
            <a:ln w="19050" cap="flat" cmpd="sng">
              <a:solidFill>
                <a:schemeClr val="lt1"/>
              </a:solidFill>
              <a:prstDash val="solid"/>
              <a:round/>
              <a:headEnd type="none" w="med" len="med"/>
              <a:tailEnd type="none" w="med" len="med"/>
            </a:ln>
          </p:spPr>
        </p:cxnSp>
        <p:cxnSp>
          <p:nvCxnSpPr>
            <p:cNvPr id="539" name="Google Shape;539;p49"/>
            <p:cNvCxnSpPr/>
            <p:nvPr/>
          </p:nvCxnSpPr>
          <p:spPr>
            <a:xfrm flipH="1">
              <a:off x="1667875" y="2247675"/>
              <a:ext cx="2916900" cy="340500"/>
            </a:xfrm>
            <a:prstGeom prst="bentConnector3">
              <a:avLst>
                <a:gd name="adj1" fmla="val 99824"/>
              </a:avLst>
            </a:prstGeom>
            <a:noFill/>
            <a:ln w="19050" cap="flat" cmpd="sng">
              <a:solidFill>
                <a:schemeClr val="lt1"/>
              </a:solidFill>
              <a:prstDash val="solid"/>
              <a:round/>
              <a:headEnd type="none" w="med" len="med"/>
              <a:tailEnd type="none" w="med" len="med"/>
            </a:ln>
          </p:spPr>
        </p:cxnSp>
        <p:cxnSp>
          <p:nvCxnSpPr>
            <p:cNvPr id="540" name="Google Shape;540;p49"/>
            <p:cNvCxnSpPr>
              <a:cxnSpLocks/>
              <a:endCxn id="541" idx="0"/>
            </p:cNvCxnSpPr>
            <p:nvPr/>
          </p:nvCxnSpPr>
          <p:spPr>
            <a:xfrm>
              <a:off x="4584775" y="2247675"/>
              <a:ext cx="1327652" cy="340425"/>
            </a:xfrm>
            <a:prstGeom prst="bentConnector2">
              <a:avLst/>
            </a:prstGeom>
            <a:noFill/>
            <a:ln w="19050" cap="flat" cmpd="sng">
              <a:solidFill>
                <a:schemeClr val="lt1"/>
              </a:solidFill>
              <a:prstDash val="solid"/>
              <a:round/>
              <a:headEnd type="none" w="med" len="med"/>
              <a:tailEnd type="none" w="med" len="med"/>
            </a:ln>
          </p:spPr>
        </p:cxnSp>
      </p:grpSp>
      <p:sp>
        <p:nvSpPr>
          <p:cNvPr id="538" name="Google Shape;538;p49"/>
          <p:cNvSpPr/>
          <p:nvPr/>
        </p:nvSpPr>
        <p:spPr>
          <a:xfrm>
            <a:off x="4169325" y="2731955"/>
            <a:ext cx="813900" cy="813900"/>
          </a:xfrm>
          <a:prstGeom prst="donut">
            <a:avLst>
              <a:gd name="adj" fmla="val 5217"/>
            </a:avLst>
          </a:prstGeom>
          <a:gradFill>
            <a:gsLst>
              <a:gs pos="0">
                <a:schemeClr val="dk2"/>
              </a:gs>
              <a:gs pos="100000">
                <a:schemeClr val="accent2"/>
              </a:gs>
            </a:gsLst>
            <a:lin ang="90069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b="1">
              <a:latin typeface="Quantico"/>
              <a:ea typeface="Quantico"/>
              <a:cs typeface="Quantico"/>
              <a:sym typeface="Quantico"/>
            </a:endParaRPr>
          </a:p>
        </p:txBody>
      </p:sp>
      <p:sp>
        <p:nvSpPr>
          <p:cNvPr id="541" name="Google Shape;541;p49"/>
          <p:cNvSpPr/>
          <p:nvPr/>
        </p:nvSpPr>
        <p:spPr>
          <a:xfrm>
            <a:off x="7076675" y="2731955"/>
            <a:ext cx="813900" cy="813900"/>
          </a:xfrm>
          <a:prstGeom prst="donut">
            <a:avLst>
              <a:gd name="adj" fmla="val 4922"/>
            </a:avLst>
          </a:prstGeom>
          <a:gradFill>
            <a:gsLst>
              <a:gs pos="0">
                <a:schemeClr val="dk2"/>
              </a:gs>
              <a:gs pos="100000">
                <a:schemeClr val="accent2"/>
              </a:gs>
            </a:gsLst>
            <a:lin ang="90069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b="1">
              <a:latin typeface="Quantico"/>
              <a:ea typeface="Quantico"/>
              <a:cs typeface="Quantico"/>
              <a:sym typeface="Quantico"/>
            </a:endParaRPr>
          </a:p>
        </p:txBody>
      </p:sp>
      <p:grpSp>
        <p:nvGrpSpPr>
          <p:cNvPr id="542" name="Google Shape;542;p49"/>
          <p:cNvGrpSpPr/>
          <p:nvPr/>
        </p:nvGrpSpPr>
        <p:grpSpPr>
          <a:xfrm>
            <a:off x="4382268" y="2965439"/>
            <a:ext cx="379449" cy="379449"/>
            <a:chOff x="2350143" y="1596809"/>
            <a:chExt cx="379449" cy="379449"/>
          </a:xfrm>
        </p:grpSpPr>
        <p:sp>
          <p:nvSpPr>
            <p:cNvPr id="543" name="Google Shape;543;p49"/>
            <p:cNvSpPr/>
            <p:nvPr/>
          </p:nvSpPr>
          <p:spPr>
            <a:xfrm>
              <a:off x="2350143" y="1596809"/>
              <a:ext cx="158335" cy="178453"/>
            </a:xfrm>
            <a:custGeom>
              <a:avLst/>
              <a:gdLst/>
              <a:ahLst/>
              <a:cxnLst/>
              <a:rect l="l" t="t" r="r" b="b"/>
              <a:pathLst>
                <a:path w="4502" h="5074" extrusionOk="0">
                  <a:moveTo>
                    <a:pt x="3834" y="644"/>
                  </a:moveTo>
                  <a:lnTo>
                    <a:pt x="3834" y="3168"/>
                  </a:lnTo>
                  <a:lnTo>
                    <a:pt x="619" y="3168"/>
                  </a:lnTo>
                  <a:lnTo>
                    <a:pt x="619" y="644"/>
                  </a:lnTo>
                  <a:close/>
                  <a:moveTo>
                    <a:pt x="0" y="1"/>
                  </a:moveTo>
                  <a:lnTo>
                    <a:pt x="0" y="3811"/>
                  </a:lnTo>
                  <a:lnTo>
                    <a:pt x="1905" y="3811"/>
                  </a:lnTo>
                  <a:lnTo>
                    <a:pt x="1905" y="4454"/>
                  </a:lnTo>
                  <a:lnTo>
                    <a:pt x="1119" y="4454"/>
                  </a:lnTo>
                  <a:lnTo>
                    <a:pt x="1119" y="5073"/>
                  </a:lnTo>
                  <a:lnTo>
                    <a:pt x="3334" y="5073"/>
                  </a:lnTo>
                  <a:lnTo>
                    <a:pt x="3334" y="4454"/>
                  </a:lnTo>
                  <a:lnTo>
                    <a:pt x="2548" y="4454"/>
                  </a:lnTo>
                  <a:lnTo>
                    <a:pt x="2548" y="3811"/>
                  </a:lnTo>
                  <a:lnTo>
                    <a:pt x="4501" y="3811"/>
                  </a:lnTo>
                  <a:lnTo>
                    <a:pt x="45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9"/>
            <p:cNvSpPr/>
            <p:nvPr/>
          </p:nvSpPr>
          <p:spPr>
            <a:xfrm>
              <a:off x="2350143" y="1797841"/>
              <a:ext cx="158335" cy="178417"/>
            </a:xfrm>
            <a:custGeom>
              <a:avLst/>
              <a:gdLst/>
              <a:ahLst/>
              <a:cxnLst/>
              <a:rect l="l" t="t" r="r" b="b"/>
              <a:pathLst>
                <a:path w="4502" h="5073" extrusionOk="0">
                  <a:moveTo>
                    <a:pt x="3834" y="643"/>
                  </a:moveTo>
                  <a:lnTo>
                    <a:pt x="3834" y="3167"/>
                  </a:lnTo>
                  <a:lnTo>
                    <a:pt x="619" y="3167"/>
                  </a:lnTo>
                  <a:lnTo>
                    <a:pt x="619" y="643"/>
                  </a:lnTo>
                  <a:close/>
                  <a:moveTo>
                    <a:pt x="0" y="0"/>
                  </a:moveTo>
                  <a:lnTo>
                    <a:pt x="0" y="3810"/>
                  </a:lnTo>
                  <a:lnTo>
                    <a:pt x="1905" y="3810"/>
                  </a:lnTo>
                  <a:lnTo>
                    <a:pt x="1905" y="4453"/>
                  </a:lnTo>
                  <a:lnTo>
                    <a:pt x="1119" y="4453"/>
                  </a:lnTo>
                  <a:lnTo>
                    <a:pt x="1119" y="5073"/>
                  </a:lnTo>
                  <a:lnTo>
                    <a:pt x="3334" y="5073"/>
                  </a:lnTo>
                  <a:lnTo>
                    <a:pt x="3334" y="4453"/>
                  </a:lnTo>
                  <a:lnTo>
                    <a:pt x="2548" y="4453"/>
                  </a:lnTo>
                  <a:lnTo>
                    <a:pt x="2548" y="3810"/>
                  </a:lnTo>
                  <a:lnTo>
                    <a:pt x="4501" y="3810"/>
                  </a:lnTo>
                  <a:lnTo>
                    <a:pt x="45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9"/>
            <p:cNvSpPr/>
            <p:nvPr/>
          </p:nvSpPr>
          <p:spPr>
            <a:xfrm>
              <a:off x="2530213" y="1663808"/>
              <a:ext cx="51102" cy="222837"/>
            </a:xfrm>
            <a:custGeom>
              <a:avLst/>
              <a:gdLst/>
              <a:ahLst/>
              <a:cxnLst/>
              <a:rect l="l" t="t" r="r" b="b"/>
              <a:pathLst>
                <a:path w="1453" h="6336" extrusionOk="0">
                  <a:moveTo>
                    <a:pt x="0" y="1"/>
                  </a:moveTo>
                  <a:lnTo>
                    <a:pt x="0" y="644"/>
                  </a:lnTo>
                  <a:lnTo>
                    <a:pt x="500" y="644"/>
                  </a:lnTo>
                  <a:lnTo>
                    <a:pt x="500" y="5716"/>
                  </a:lnTo>
                  <a:lnTo>
                    <a:pt x="0" y="5716"/>
                  </a:lnTo>
                  <a:lnTo>
                    <a:pt x="0" y="6335"/>
                  </a:lnTo>
                  <a:lnTo>
                    <a:pt x="1143" y="6335"/>
                  </a:lnTo>
                  <a:lnTo>
                    <a:pt x="1143" y="3430"/>
                  </a:lnTo>
                  <a:lnTo>
                    <a:pt x="1453" y="3430"/>
                  </a:lnTo>
                  <a:lnTo>
                    <a:pt x="1453" y="2763"/>
                  </a:lnTo>
                  <a:lnTo>
                    <a:pt x="1143" y="2763"/>
                  </a:lnTo>
                  <a:lnTo>
                    <a:pt x="11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9"/>
            <p:cNvSpPr/>
            <p:nvPr/>
          </p:nvSpPr>
          <p:spPr>
            <a:xfrm>
              <a:off x="2602242" y="1654594"/>
              <a:ext cx="127351" cy="237925"/>
            </a:xfrm>
            <a:custGeom>
              <a:avLst/>
              <a:gdLst/>
              <a:ahLst/>
              <a:cxnLst/>
              <a:rect l="l" t="t" r="r" b="b"/>
              <a:pathLst>
                <a:path w="3621" h="6765" extrusionOk="0">
                  <a:moveTo>
                    <a:pt x="2977" y="668"/>
                  </a:moveTo>
                  <a:lnTo>
                    <a:pt x="2977" y="6145"/>
                  </a:lnTo>
                  <a:lnTo>
                    <a:pt x="667" y="6145"/>
                  </a:lnTo>
                  <a:lnTo>
                    <a:pt x="667" y="668"/>
                  </a:lnTo>
                  <a:close/>
                  <a:moveTo>
                    <a:pt x="0" y="1"/>
                  </a:moveTo>
                  <a:lnTo>
                    <a:pt x="0" y="6764"/>
                  </a:lnTo>
                  <a:lnTo>
                    <a:pt x="3620" y="6764"/>
                  </a:lnTo>
                  <a:lnTo>
                    <a:pt x="36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9"/>
            <p:cNvSpPr/>
            <p:nvPr/>
          </p:nvSpPr>
          <p:spPr>
            <a:xfrm>
              <a:off x="2648314" y="1700666"/>
              <a:ext cx="36858" cy="21805"/>
            </a:xfrm>
            <a:custGeom>
              <a:avLst/>
              <a:gdLst/>
              <a:ahLst/>
              <a:cxnLst/>
              <a:rect l="l" t="t" r="r" b="b"/>
              <a:pathLst>
                <a:path w="1048" h="620" extrusionOk="0">
                  <a:moveTo>
                    <a:pt x="0" y="1"/>
                  </a:moveTo>
                  <a:lnTo>
                    <a:pt x="0" y="620"/>
                  </a:lnTo>
                  <a:lnTo>
                    <a:pt x="1048" y="620"/>
                  </a:lnTo>
                  <a:lnTo>
                    <a:pt x="10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9"/>
            <p:cNvSpPr/>
            <p:nvPr/>
          </p:nvSpPr>
          <p:spPr>
            <a:xfrm>
              <a:off x="2647470" y="1776880"/>
              <a:ext cx="36893" cy="22649"/>
            </a:xfrm>
            <a:custGeom>
              <a:avLst/>
              <a:gdLst/>
              <a:ahLst/>
              <a:cxnLst/>
              <a:rect l="l" t="t" r="r" b="b"/>
              <a:pathLst>
                <a:path w="1049" h="644" extrusionOk="0">
                  <a:moveTo>
                    <a:pt x="0" y="1"/>
                  </a:moveTo>
                  <a:lnTo>
                    <a:pt x="0" y="644"/>
                  </a:lnTo>
                  <a:lnTo>
                    <a:pt x="1048" y="644"/>
                  </a:lnTo>
                  <a:lnTo>
                    <a:pt x="10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9"/>
            <p:cNvSpPr/>
            <p:nvPr/>
          </p:nvSpPr>
          <p:spPr>
            <a:xfrm>
              <a:off x="2647470" y="1824641"/>
              <a:ext cx="36893" cy="21805"/>
            </a:xfrm>
            <a:custGeom>
              <a:avLst/>
              <a:gdLst/>
              <a:ahLst/>
              <a:cxnLst/>
              <a:rect l="l" t="t" r="r" b="b"/>
              <a:pathLst>
                <a:path w="1049" h="620" extrusionOk="0">
                  <a:moveTo>
                    <a:pt x="0" y="0"/>
                  </a:moveTo>
                  <a:lnTo>
                    <a:pt x="0" y="619"/>
                  </a:lnTo>
                  <a:lnTo>
                    <a:pt x="1048" y="619"/>
                  </a:lnTo>
                  <a:lnTo>
                    <a:pt x="10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 name="Google Shape;550;p49"/>
          <p:cNvGrpSpPr/>
          <p:nvPr/>
        </p:nvGrpSpPr>
        <p:grpSpPr>
          <a:xfrm>
            <a:off x="7295150" y="2967103"/>
            <a:ext cx="376952" cy="376108"/>
            <a:chOff x="7233075" y="2777748"/>
            <a:chExt cx="376952" cy="376108"/>
          </a:xfrm>
        </p:grpSpPr>
        <p:sp>
          <p:nvSpPr>
            <p:cNvPr id="551" name="Google Shape;551;p49"/>
            <p:cNvSpPr/>
            <p:nvPr/>
          </p:nvSpPr>
          <p:spPr>
            <a:xfrm>
              <a:off x="7233075" y="2777748"/>
              <a:ext cx="145780" cy="171735"/>
            </a:xfrm>
            <a:custGeom>
              <a:avLst/>
              <a:gdLst/>
              <a:ahLst/>
              <a:cxnLst/>
              <a:rect l="l" t="t" r="r" b="b"/>
              <a:pathLst>
                <a:path w="4145" h="4883" extrusionOk="0">
                  <a:moveTo>
                    <a:pt x="3477" y="644"/>
                  </a:moveTo>
                  <a:lnTo>
                    <a:pt x="3477" y="2859"/>
                  </a:lnTo>
                  <a:lnTo>
                    <a:pt x="620" y="2859"/>
                  </a:lnTo>
                  <a:lnTo>
                    <a:pt x="620" y="644"/>
                  </a:lnTo>
                  <a:close/>
                  <a:moveTo>
                    <a:pt x="1" y="1"/>
                  </a:moveTo>
                  <a:lnTo>
                    <a:pt x="1" y="3525"/>
                  </a:lnTo>
                  <a:lnTo>
                    <a:pt x="1763" y="3525"/>
                  </a:lnTo>
                  <a:lnTo>
                    <a:pt x="1763" y="4264"/>
                  </a:lnTo>
                  <a:lnTo>
                    <a:pt x="858" y="4264"/>
                  </a:lnTo>
                  <a:lnTo>
                    <a:pt x="858" y="4883"/>
                  </a:lnTo>
                  <a:lnTo>
                    <a:pt x="3335" y="4883"/>
                  </a:lnTo>
                  <a:lnTo>
                    <a:pt x="3335" y="4264"/>
                  </a:lnTo>
                  <a:lnTo>
                    <a:pt x="2382" y="4264"/>
                  </a:lnTo>
                  <a:lnTo>
                    <a:pt x="2382" y="3525"/>
                  </a:lnTo>
                  <a:lnTo>
                    <a:pt x="4144" y="3525"/>
                  </a:lnTo>
                  <a:lnTo>
                    <a:pt x="41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9"/>
            <p:cNvSpPr/>
            <p:nvPr/>
          </p:nvSpPr>
          <p:spPr>
            <a:xfrm>
              <a:off x="7463404" y="2777748"/>
              <a:ext cx="146624" cy="171735"/>
            </a:xfrm>
            <a:custGeom>
              <a:avLst/>
              <a:gdLst/>
              <a:ahLst/>
              <a:cxnLst/>
              <a:rect l="l" t="t" r="r" b="b"/>
              <a:pathLst>
                <a:path w="4169" h="4883" extrusionOk="0">
                  <a:moveTo>
                    <a:pt x="3525" y="644"/>
                  </a:moveTo>
                  <a:lnTo>
                    <a:pt x="3525" y="2859"/>
                  </a:lnTo>
                  <a:lnTo>
                    <a:pt x="667" y="2859"/>
                  </a:lnTo>
                  <a:lnTo>
                    <a:pt x="667" y="644"/>
                  </a:lnTo>
                  <a:close/>
                  <a:moveTo>
                    <a:pt x="1" y="1"/>
                  </a:moveTo>
                  <a:lnTo>
                    <a:pt x="1" y="3525"/>
                  </a:lnTo>
                  <a:lnTo>
                    <a:pt x="1763" y="3525"/>
                  </a:lnTo>
                  <a:lnTo>
                    <a:pt x="1763" y="4264"/>
                  </a:lnTo>
                  <a:lnTo>
                    <a:pt x="858" y="4264"/>
                  </a:lnTo>
                  <a:lnTo>
                    <a:pt x="858" y="4883"/>
                  </a:lnTo>
                  <a:lnTo>
                    <a:pt x="3335" y="4883"/>
                  </a:lnTo>
                  <a:lnTo>
                    <a:pt x="3335" y="4264"/>
                  </a:lnTo>
                  <a:lnTo>
                    <a:pt x="2382" y="4264"/>
                  </a:lnTo>
                  <a:lnTo>
                    <a:pt x="2382" y="3525"/>
                  </a:lnTo>
                  <a:lnTo>
                    <a:pt x="4168" y="3525"/>
                  </a:lnTo>
                  <a:lnTo>
                    <a:pt x="41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9"/>
            <p:cNvSpPr/>
            <p:nvPr/>
          </p:nvSpPr>
          <p:spPr>
            <a:xfrm>
              <a:off x="7348644" y="2982121"/>
              <a:ext cx="144936" cy="171735"/>
            </a:xfrm>
            <a:custGeom>
              <a:avLst/>
              <a:gdLst/>
              <a:ahLst/>
              <a:cxnLst/>
              <a:rect l="l" t="t" r="r" b="b"/>
              <a:pathLst>
                <a:path w="4121" h="4883" extrusionOk="0">
                  <a:moveTo>
                    <a:pt x="3502" y="620"/>
                  </a:moveTo>
                  <a:lnTo>
                    <a:pt x="3502" y="2858"/>
                  </a:lnTo>
                  <a:lnTo>
                    <a:pt x="644" y="2858"/>
                  </a:lnTo>
                  <a:lnTo>
                    <a:pt x="644" y="620"/>
                  </a:lnTo>
                  <a:close/>
                  <a:moveTo>
                    <a:pt x="1" y="1"/>
                  </a:moveTo>
                  <a:lnTo>
                    <a:pt x="1" y="3525"/>
                  </a:lnTo>
                  <a:lnTo>
                    <a:pt x="1739" y="3525"/>
                  </a:lnTo>
                  <a:lnTo>
                    <a:pt x="1739" y="4263"/>
                  </a:lnTo>
                  <a:lnTo>
                    <a:pt x="858" y="4263"/>
                  </a:lnTo>
                  <a:lnTo>
                    <a:pt x="858" y="4883"/>
                  </a:lnTo>
                  <a:lnTo>
                    <a:pt x="3335" y="4883"/>
                  </a:lnTo>
                  <a:lnTo>
                    <a:pt x="3335" y="4263"/>
                  </a:lnTo>
                  <a:lnTo>
                    <a:pt x="2382" y="4263"/>
                  </a:lnTo>
                  <a:lnTo>
                    <a:pt x="2382" y="3525"/>
                  </a:lnTo>
                  <a:lnTo>
                    <a:pt x="4121" y="3525"/>
                  </a:lnTo>
                  <a:lnTo>
                    <a:pt x="41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9"/>
            <p:cNvSpPr/>
            <p:nvPr/>
          </p:nvSpPr>
          <p:spPr>
            <a:xfrm>
              <a:off x="7295045" y="2972906"/>
              <a:ext cx="33552" cy="82966"/>
            </a:xfrm>
            <a:custGeom>
              <a:avLst/>
              <a:gdLst/>
              <a:ahLst/>
              <a:cxnLst/>
              <a:rect l="l" t="t" r="r" b="b"/>
              <a:pathLst>
                <a:path w="954" h="2359" extrusionOk="0">
                  <a:moveTo>
                    <a:pt x="1" y="1"/>
                  </a:moveTo>
                  <a:lnTo>
                    <a:pt x="1" y="2358"/>
                  </a:lnTo>
                  <a:lnTo>
                    <a:pt x="953" y="2358"/>
                  </a:lnTo>
                  <a:lnTo>
                    <a:pt x="953" y="1715"/>
                  </a:lnTo>
                  <a:lnTo>
                    <a:pt x="620" y="1715"/>
                  </a:lnTo>
                  <a:lnTo>
                    <a:pt x="6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9"/>
            <p:cNvSpPr/>
            <p:nvPr/>
          </p:nvSpPr>
          <p:spPr>
            <a:xfrm>
              <a:off x="7513662" y="2972906"/>
              <a:ext cx="33517" cy="82966"/>
            </a:xfrm>
            <a:custGeom>
              <a:avLst/>
              <a:gdLst/>
              <a:ahLst/>
              <a:cxnLst/>
              <a:rect l="l" t="t" r="r" b="b"/>
              <a:pathLst>
                <a:path w="953" h="2359" extrusionOk="0">
                  <a:moveTo>
                    <a:pt x="334" y="1"/>
                  </a:moveTo>
                  <a:lnTo>
                    <a:pt x="334" y="1715"/>
                  </a:lnTo>
                  <a:lnTo>
                    <a:pt x="0" y="1715"/>
                  </a:lnTo>
                  <a:lnTo>
                    <a:pt x="0" y="2358"/>
                  </a:lnTo>
                  <a:lnTo>
                    <a:pt x="953" y="2358"/>
                  </a:lnTo>
                  <a:lnTo>
                    <a:pt x="9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9"/>
            <p:cNvSpPr/>
            <p:nvPr/>
          </p:nvSpPr>
          <p:spPr>
            <a:xfrm>
              <a:off x="7392220" y="3014794"/>
              <a:ext cx="58664" cy="58664"/>
            </a:xfrm>
            <a:custGeom>
              <a:avLst/>
              <a:gdLst/>
              <a:ahLst/>
              <a:cxnLst/>
              <a:rect l="l" t="t" r="r" b="b"/>
              <a:pathLst>
                <a:path w="1668" h="1668" extrusionOk="0">
                  <a:moveTo>
                    <a:pt x="834" y="620"/>
                  </a:moveTo>
                  <a:cubicBezTo>
                    <a:pt x="953" y="620"/>
                    <a:pt x="1048" y="715"/>
                    <a:pt x="1048" y="834"/>
                  </a:cubicBezTo>
                  <a:cubicBezTo>
                    <a:pt x="1048" y="953"/>
                    <a:pt x="953" y="1048"/>
                    <a:pt x="834" y="1048"/>
                  </a:cubicBezTo>
                  <a:cubicBezTo>
                    <a:pt x="715" y="1048"/>
                    <a:pt x="619" y="953"/>
                    <a:pt x="619" y="834"/>
                  </a:cubicBezTo>
                  <a:cubicBezTo>
                    <a:pt x="619" y="715"/>
                    <a:pt x="715" y="620"/>
                    <a:pt x="834" y="620"/>
                  </a:cubicBezTo>
                  <a:close/>
                  <a:moveTo>
                    <a:pt x="834" y="0"/>
                  </a:moveTo>
                  <a:cubicBezTo>
                    <a:pt x="381" y="0"/>
                    <a:pt x="0" y="358"/>
                    <a:pt x="0" y="834"/>
                  </a:cubicBezTo>
                  <a:cubicBezTo>
                    <a:pt x="0" y="1310"/>
                    <a:pt x="358" y="1667"/>
                    <a:pt x="834" y="1667"/>
                  </a:cubicBezTo>
                  <a:cubicBezTo>
                    <a:pt x="1286" y="1667"/>
                    <a:pt x="1667" y="1310"/>
                    <a:pt x="1667" y="834"/>
                  </a:cubicBezTo>
                  <a:cubicBezTo>
                    <a:pt x="1667" y="358"/>
                    <a:pt x="1286" y="0"/>
                    <a:pt x="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49"/>
          <p:cNvGrpSpPr/>
          <p:nvPr/>
        </p:nvGrpSpPr>
        <p:grpSpPr>
          <a:xfrm>
            <a:off x="1526314" y="2950008"/>
            <a:ext cx="268066" cy="377796"/>
            <a:chOff x="8099102" y="3374090"/>
            <a:chExt cx="268066" cy="377796"/>
          </a:xfrm>
        </p:grpSpPr>
        <p:sp>
          <p:nvSpPr>
            <p:cNvPr id="558" name="Google Shape;558;p49"/>
            <p:cNvSpPr/>
            <p:nvPr/>
          </p:nvSpPr>
          <p:spPr>
            <a:xfrm>
              <a:off x="8099102" y="3374090"/>
              <a:ext cx="268066" cy="377796"/>
            </a:xfrm>
            <a:custGeom>
              <a:avLst/>
              <a:gdLst/>
              <a:ahLst/>
              <a:cxnLst/>
              <a:rect l="l" t="t" r="r" b="b"/>
              <a:pathLst>
                <a:path w="7622" h="10742" extrusionOk="0">
                  <a:moveTo>
                    <a:pt x="3811" y="620"/>
                  </a:moveTo>
                  <a:cubicBezTo>
                    <a:pt x="4692" y="620"/>
                    <a:pt x="5526" y="739"/>
                    <a:pt x="6169" y="953"/>
                  </a:cubicBezTo>
                  <a:cubicBezTo>
                    <a:pt x="6812" y="1144"/>
                    <a:pt x="6955" y="1382"/>
                    <a:pt x="6955" y="1453"/>
                  </a:cubicBezTo>
                  <a:cubicBezTo>
                    <a:pt x="6955" y="1501"/>
                    <a:pt x="6812" y="1739"/>
                    <a:pt x="6169" y="1954"/>
                  </a:cubicBezTo>
                  <a:cubicBezTo>
                    <a:pt x="5526" y="2168"/>
                    <a:pt x="4692" y="2287"/>
                    <a:pt x="3811" y="2287"/>
                  </a:cubicBezTo>
                  <a:cubicBezTo>
                    <a:pt x="2906" y="2287"/>
                    <a:pt x="2073" y="2168"/>
                    <a:pt x="1453" y="1954"/>
                  </a:cubicBezTo>
                  <a:cubicBezTo>
                    <a:pt x="810" y="1739"/>
                    <a:pt x="644" y="1501"/>
                    <a:pt x="644" y="1453"/>
                  </a:cubicBezTo>
                  <a:cubicBezTo>
                    <a:pt x="644" y="1382"/>
                    <a:pt x="810" y="1192"/>
                    <a:pt x="1453" y="953"/>
                  </a:cubicBezTo>
                  <a:cubicBezTo>
                    <a:pt x="2073" y="739"/>
                    <a:pt x="2906" y="620"/>
                    <a:pt x="3811" y="620"/>
                  </a:cubicBezTo>
                  <a:close/>
                  <a:moveTo>
                    <a:pt x="6931" y="2311"/>
                  </a:moveTo>
                  <a:lnTo>
                    <a:pt x="6931" y="4073"/>
                  </a:lnTo>
                  <a:lnTo>
                    <a:pt x="7002" y="4073"/>
                  </a:lnTo>
                  <a:cubicBezTo>
                    <a:pt x="7002" y="4121"/>
                    <a:pt x="6835" y="4359"/>
                    <a:pt x="6192" y="4573"/>
                  </a:cubicBezTo>
                  <a:cubicBezTo>
                    <a:pt x="5573" y="4787"/>
                    <a:pt x="4740" y="4907"/>
                    <a:pt x="3811" y="4907"/>
                  </a:cubicBezTo>
                  <a:cubicBezTo>
                    <a:pt x="2882" y="4907"/>
                    <a:pt x="2073" y="4787"/>
                    <a:pt x="1430" y="4573"/>
                  </a:cubicBezTo>
                  <a:cubicBezTo>
                    <a:pt x="763" y="4359"/>
                    <a:pt x="620" y="4121"/>
                    <a:pt x="620" y="4073"/>
                  </a:cubicBezTo>
                  <a:lnTo>
                    <a:pt x="620" y="2311"/>
                  </a:lnTo>
                  <a:cubicBezTo>
                    <a:pt x="763" y="2406"/>
                    <a:pt x="977" y="2501"/>
                    <a:pt x="1215" y="2573"/>
                  </a:cubicBezTo>
                  <a:cubicBezTo>
                    <a:pt x="1906" y="2787"/>
                    <a:pt x="2835" y="2930"/>
                    <a:pt x="3787" y="2930"/>
                  </a:cubicBezTo>
                  <a:cubicBezTo>
                    <a:pt x="4740" y="2930"/>
                    <a:pt x="5645" y="2811"/>
                    <a:pt x="6335" y="2573"/>
                  </a:cubicBezTo>
                  <a:cubicBezTo>
                    <a:pt x="6574" y="2501"/>
                    <a:pt x="6788" y="2406"/>
                    <a:pt x="6931" y="2311"/>
                  </a:cubicBezTo>
                  <a:close/>
                  <a:moveTo>
                    <a:pt x="6931" y="4930"/>
                  </a:moveTo>
                  <a:lnTo>
                    <a:pt x="6931" y="6693"/>
                  </a:lnTo>
                  <a:lnTo>
                    <a:pt x="7002" y="6693"/>
                  </a:lnTo>
                  <a:cubicBezTo>
                    <a:pt x="7002" y="6740"/>
                    <a:pt x="6835" y="6978"/>
                    <a:pt x="6192" y="7193"/>
                  </a:cubicBezTo>
                  <a:cubicBezTo>
                    <a:pt x="5573" y="7407"/>
                    <a:pt x="4740" y="7526"/>
                    <a:pt x="3811" y="7526"/>
                  </a:cubicBezTo>
                  <a:cubicBezTo>
                    <a:pt x="2882" y="7526"/>
                    <a:pt x="2073" y="7407"/>
                    <a:pt x="1430" y="7193"/>
                  </a:cubicBezTo>
                  <a:cubicBezTo>
                    <a:pt x="763" y="6978"/>
                    <a:pt x="620" y="6740"/>
                    <a:pt x="620" y="6693"/>
                  </a:cubicBezTo>
                  <a:lnTo>
                    <a:pt x="620" y="4930"/>
                  </a:lnTo>
                  <a:cubicBezTo>
                    <a:pt x="763" y="5026"/>
                    <a:pt x="977" y="5121"/>
                    <a:pt x="1215" y="5192"/>
                  </a:cubicBezTo>
                  <a:cubicBezTo>
                    <a:pt x="1906" y="5407"/>
                    <a:pt x="2835" y="5550"/>
                    <a:pt x="3787" y="5550"/>
                  </a:cubicBezTo>
                  <a:cubicBezTo>
                    <a:pt x="4740" y="5550"/>
                    <a:pt x="5645" y="5430"/>
                    <a:pt x="6335" y="5192"/>
                  </a:cubicBezTo>
                  <a:cubicBezTo>
                    <a:pt x="6574" y="5121"/>
                    <a:pt x="6788" y="5026"/>
                    <a:pt x="6931" y="4930"/>
                  </a:cubicBezTo>
                  <a:close/>
                  <a:moveTo>
                    <a:pt x="6931" y="7526"/>
                  </a:moveTo>
                  <a:lnTo>
                    <a:pt x="6931" y="9288"/>
                  </a:lnTo>
                  <a:cubicBezTo>
                    <a:pt x="7002" y="9336"/>
                    <a:pt x="6835" y="9574"/>
                    <a:pt x="6192" y="9788"/>
                  </a:cubicBezTo>
                  <a:cubicBezTo>
                    <a:pt x="5573" y="10003"/>
                    <a:pt x="4740" y="10122"/>
                    <a:pt x="3811" y="10122"/>
                  </a:cubicBezTo>
                  <a:cubicBezTo>
                    <a:pt x="2882" y="10122"/>
                    <a:pt x="2073" y="10003"/>
                    <a:pt x="1430" y="9788"/>
                  </a:cubicBezTo>
                  <a:cubicBezTo>
                    <a:pt x="763" y="9574"/>
                    <a:pt x="620" y="9336"/>
                    <a:pt x="620" y="9288"/>
                  </a:cubicBezTo>
                  <a:lnTo>
                    <a:pt x="620" y="7526"/>
                  </a:lnTo>
                  <a:cubicBezTo>
                    <a:pt x="763" y="7621"/>
                    <a:pt x="977" y="7693"/>
                    <a:pt x="1215" y="7788"/>
                  </a:cubicBezTo>
                  <a:cubicBezTo>
                    <a:pt x="1906" y="8002"/>
                    <a:pt x="2835" y="8145"/>
                    <a:pt x="3787" y="8145"/>
                  </a:cubicBezTo>
                  <a:cubicBezTo>
                    <a:pt x="4740" y="8145"/>
                    <a:pt x="5645" y="8026"/>
                    <a:pt x="6335" y="7788"/>
                  </a:cubicBezTo>
                  <a:cubicBezTo>
                    <a:pt x="6574" y="7693"/>
                    <a:pt x="6788" y="7621"/>
                    <a:pt x="6931" y="7526"/>
                  </a:cubicBezTo>
                  <a:close/>
                  <a:moveTo>
                    <a:pt x="3811" y="1"/>
                  </a:moveTo>
                  <a:cubicBezTo>
                    <a:pt x="2858" y="1"/>
                    <a:pt x="1930" y="120"/>
                    <a:pt x="1239" y="358"/>
                  </a:cubicBezTo>
                  <a:cubicBezTo>
                    <a:pt x="239" y="668"/>
                    <a:pt x="1" y="1120"/>
                    <a:pt x="1" y="1453"/>
                  </a:cubicBezTo>
                  <a:lnTo>
                    <a:pt x="1" y="9288"/>
                  </a:lnTo>
                  <a:cubicBezTo>
                    <a:pt x="1" y="9598"/>
                    <a:pt x="215" y="10050"/>
                    <a:pt x="1239" y="10384"/>
                  </a:cubicBezTo>
                  <a:cubicBezTo>
                    <a:pt x="1930" y="10598"/>
                    <a:pt x="2858" y="10741"/>
                    <a:pt x="3811" y="10741"/>
                  </a:cubicBezTo>
                  <a:cubicBezTo>
                    <a:pt x="4764" y="10741"/>
                    <a:pt x="5692" y="10622"/>
                    <a:pt x="6359" y="10384"/>
                  </a:cubicBezTo>
                  <a:cubicBezTo>
                    <a:pt x="7383" y="10050"/>
                    <a:pt x="7621" y="9598"/>
                    <a:pt x="7621" y="9288"/>
                  </a:cubicBezTo>
                  <a:lnTo>
                    <a:pt x="7621" y="1453"/>
                  </a:lnTo>
                  <a:cubicBezTo>
                    <a:pt x="7621" y="1120"/>
                    <a:pt x="7407" y="668"/>
                    <a:pt x="6359" y="358"/>
                  </a:cubicBezTo>
                  <a:cubicBezTo>
                    <a:pt x="5692" y="144"/>
                    <a:pt x="4764" y="1"/>
                    <a:pt x="38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9"/>
            <p:cNvSpPr/>
            <p:nvPr/>
          </p:nvSpPr>
          <p:spPr>
            <a:xfrm>
              <a:off x="8295104" y="3491347"/>
              <a:ext cx="25147" cy="21805"/>
            </a:xfrm>
            <a:custGeom>
              <a:avLst/>
              <a:gdLst/>
              <a:ahLst/>
              <a:cxnLst/>
              <a:rect l="l" t="t" r="r" b="b"/>
              <a:pathLst>
                <a:path w="715" h="620" extrusionOk="0">
                  <a:moveTo>
                    <a:pt x="358" y="1"/>
                  </a:moveTo>
                  <a:cubicBezTo>
                    <a:pt x="191" y="1"/>
                    <a:pt x="48" y="120"/>
                    <a:pt x="24" y="263"/>
                  </a:cubicBezTo>
                  <a:cubicBezTo>
                    <a:pt x="0" y="477"/>
                    <a:pt x="143" y="620"/>
                    <a:pt x="310" y="620"/>
                  </a:cubicBezTo>
                  <a:cubicBezTo>
                    <a:pt x="477" y="620"/>
                    <a:pt x="619" y="501"/>
                    <a:pt x="643" y="358"/>
                  </a:cubicBezTo>
                  <a:cubicBezTo>
                    <a:pt x="715" y="168"/>
                    <a:pt x="524" y="1"/>
                    <a:pt x="3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9"/>
            <p:cNvSpPr/>
            <p:nvPr/>
          </p:nvSpPr>
          <p:spPr>
            <a:xfrm>
              <a:off x="8295104" y="3583492"/>
              <a:ext cx="25147" cy="21805"/>
            </a:xfrm>
            <a:custGeom>
              <a:avLst/>
              <a:gdLst/>
              <a:ahLst/>
              <a:cxnLst/>
              <a:rect l="l" t="t" r="r" b="b"/>
              <a:pathLst>
                <a:path w="715" h="620" extrusionOk="0">
                  <a:moveTo>
                    <a:pt x="358" y="0"/>
                  </a:moveTo>
                  <a:cubicBezTo>
                    <a:pt x="191" y="0"/>
                    <a:pt x="48" y="96"/>
                    <a:pt x="24" y="262"/>
                  </a:cubicBezTo>
                  <a:cubicBezTo>
                    <a:pt x="0" y="453"/>
                    <a:pt x="143" y="620"/>
                    <a:pt x="310" y="620"/>
                  </a:cubicBezTo>
                  <a:cubicBezTo>
                    <a:pt x="477" y="620"/>
                    <a:pt x="619" y="500"/>
                    <a:pt x="643" y="358"/>
                  </a:cubicBezTo>
                  <a:cubicBezTo>
                    <a:pt x="715" y="143"/>
                    <a:pt x="524" y="0"/>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9"/>
            <p:cNvSpPr/>
            <p:nvPr/>
          </p:nvSpPr>
          <p:spPr>
            <a:xfrm>
              <a:off x="8295104" y="3675603"/>
              <a:ext cx="25147" cy="21841"/>
            </a:xfrm>
            <a:custGeom>
              <a:avLst/>
              <a:gdLst/>
              <a:ahLst/>
              <a:cxnLst/>
              <a:rect l="l" t="t" r="r" b="b"/>
              <a:pathLst>
                <a:path w="715" h="621" extrusionOk="0">
                  <a:moveTo>
                    <a:pt x="358" y="1"/>
                  </a:moveTo>
                  <a:cubicBezTo>
                    <a:pt x="191" y="1"/>
                    <a:pt x="48" y="120"/>
                    <a:pt x="24" y="263"/>
                  </a:cubicBezTo>
                  <a:cubicBezTo>
                    <a:pt x="0" y="453"/>
                    <a:pt x="143" y="620"/>
                    <a:pt x="310" y="620"/>
                  </a:cubicBezTo>
                  <a:cubicBezTo>
                    <a:pt x="477" y="620"/>
                    <a:pt x="619" y="501"/>
                    <a:pt x="643" y="358"/>
                  </a:cubicBezTo>
                  <a:cubicBezTo>
                    <a:pt x="715" y="144"/>
                    <a:pt x="524" y="1"/>
                    <a:pt x="3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49"/>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 Initial plan for data exploration</a:t>
            </a:r>
          </a:p>
        </p:txBody>
      </p:sp>
      <p:sp>
        <p:nvSpPr>
          <p:cNvPr id="531" name="Google Shape;531;p49"/>
          <p:cNvSpPr txBox="1"/>
          <p:nvPr/>
        </p:nvSpPr>
        <p:spPr>
          <a:xfrm>
            <a:off x="720000" y="3578280"/>
            <a:ext cx="1880700" cy="95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dirty="0">
                <a:solidFill>
                  <a:schemeClr val="lt1"/>
                </a:solidFill>
                <a:latin typeface="Catamaran"/>
                <a:ea typeface="Catamaran"/>
                <a:cs typeface="Catamaran"/>
                <a:sym typeface="Catamaran"/>
              </a:rPr>
              <a:t>Handling missing data (Nan and None values)</a:t>
            </a:r>
            <a:endParaRPr sz="1600" dirty="0">
              <a:solidFill>
                <a:schemeClr val="lt1"/>
              </a:solidFill>
              <a:latin typeface="Catamaran"/>
              <a:ea typeface="Catamaran"/>
              <a:cs typeface="Catamaran"/>
              <a:sym typeface="Catamaran"/>
            </a:endParaRPr>
          </a:p>
        </p:txBody>
      </p:sp>
      <p:sp>
        <p:nvSpPr>
          <p:cNvPr id="532" name="Google Shape;532;p49"/>
          <p:cNvSpPr txBox="1"/>
          <p:nvPr/>
        </p:nvSpPr>
        <p:spPr>
          <a:xfrm>
            <a:off x="3351900" y="1297108"/>
            <a:ext cx="2440200" cy="786900"/>
          </a:xfrm>
          <a:prstGeom prst="rect">
            <a:avLst/>
          </a:prstGeom>
          <a:noFill/>
          <a:ln w="1905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200" b="1" dirty="0">
                <a:solidFill>
                  <a:schemeClr val="lt1"/>
                </a:solidFill>
                <a:latin typeface="Quantico"/>
                <a:ea typeface="Quantico"/>
                <a:cs typeface="Quantico"/>
                <a:sym typeface="Quantico"/>
              </a:rPr>
              <a:t>Data Cleaning</a:t>
            </a:r>
            <a:endParaRPr sz="2200" b="1" dirty="0">
              <a:solidFill>
                <a:schemeClr val="lt1"/>
              </a:solidFill>
              <a:latin typeface="Quantico"/>
              <a:ea typeface="Quantico"/>
              <a:cs typeface="Quantico"/>
              <a:sym typeface="Quantico"/>
            </a:endParaRPr>
          </a:p>
        </p:txBody>
      </p:sp>
      <p:sp>
        <p:nvSpPr>
          <p:cNvPr id="533" name="Google Shape;533;p49"/>
          <p:cNvSpPr txBox="1"/>
          <p:nvPr/>
        </p:nvSpPr>
        <p:spPr>
          <a:xfrm>
            <a:off x="3643350" y="3578280"/>
            <a:ext cx="2417816" cy="95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dirty="0">
                <a:solidFill>
                  <a:schemeClr val="lt1"/>
                </a:solidFill>
                <a:latin typeface="Catamaran"/>
                <a:ea typeface="Catamaran"/>
                <a:cs typeface="Catamaran"/>
                <a:sym typeface="Catamaran"/>
              </a:rPr>
              <a:t>Extracting numerical values in the column "</a:t>
            </a:r>
            <a:r>
              <a:rPr lang="en-US" sz="1600" dirty="0" err="1">
                <a:solidFill>
                  <a:schemeClr val="lt1"/>
                </a:solidFill>
                <a:latin typeface="Catamaran"/>
                <a:ea typeface="Catamaran"/>
                <a:cs typeface="Catamaran"/>
                <a:sym typeface="Catamaran"/>
              </a:rPr>
              <a:t>course_students_enrolled</a:t>
            </a:r>
            <a:r>
              <a:rPr lang="en-US" sz="1600" dirty="0">
                <a:solidFill>
                  <a:schemeClr val="lt1"/>
                </a:solidFill>
                <a:latin typeface="Catamaran"/>
                <a:ea typeface="Catamaran"/>
                <a:cs typeface="Catamaran"/>
                <a:sym typeface="Catamaran"/>
              </a:rPr>
              <a:t>" </a:t>
            </a:r>
            <a:endParaRPr sz="1600" dirty="0">
              <a:solidFill>
                <a:schemeClr val="lt1"/>
              </a:solidFill>
              <a:latin typeface="Catamaran"/>
              <a:ea typeface="Catamaran"/>
              <a:cs typeface="Catamaran"/>
              <a:sym typeface="Catamaran"/>
            </a:endParaRPr>
          </a:p>
        </p:txBody>
      </p:sp>
      <p:sp>
        <p:nvSpPr>
          <p:cNvPr id="534" name="Google Shape;534;p49"/>
          <p:cNvSpPr txBox="1"/>
          <p:nvPr/>
        </p:nvSpPr>
        <p:spPr>
          <a:xfrm>
            <a:off x="6566699" y="3478138"/>
            <a:ext cx="2269651" cy="1058642"/>
          </a:xfrm>
          <a:prstGeom prst="rect">
            <a:avLst/>
          </a:prstGeom>
          <a:noFill/>
          <a:ln>
            <a:noFill/>
          </a:ln>
        </p:spPr>
        <p:txBody>
          <a:bodyPr spcFirstLastPara="1" wrap="square" lIns="45700" tIns="45700" rIns="45700" bIns="45700" anchor="ctr" anchorCtr="0">
            <a:noAutofit/>
          </a:bodyPr>
          <a:lstStyle/>
          <a:p>
            <a:pPr marL="0" marR="0">
              <a:lnSpc>
                <a:spcPct val="107000"/>
              </a:lnSpc>
              <a:spcBef>
                <a:spcPts val="0"/>
              </a:spcBef>
              <a:spcAft>
                <a:spcPts val="800"/>
              </a:spcAft>
            </a:pPr>
            <a:r>
              <a:rPr lang="en-US" sz="1600" dirty="0">
                <a:solidFill>
                  <a:schemeClr val="lt1"/>
                </a:solidFill>
                <a:latin typeface="Catamaran"/>
                <a:cs typeface="Catamaran"/>
              </a:rPr>
              <a:t>Modifying the "</a:t>
            </a:r>
            <a:r>
              <a:rPr lang="en-US" sz="1600" dirty="0" err="1">
                <a:solidFill>
                  <a:schemeClr val="lt1"/>
                </a:solidFill>
                <a:latin typeface="Catamaran"/>
                <a:cs typeface="Catamaran"/>
              </a:rPr>
              <a:t>course_difficulty</a:t>
            </a:r>
            <a:r>
              <a:rPr lang="en-US" sz="1600" dirty="0">
                <a:solidFill>
                  <a:schemeClr val="lt1"/>
                </a:solidFill>
                <a:latin typeface="Catamaran"/>
                <a:cs typeface="Catamaran"/>
              </a:rPr>
              <a:t>" column for further use</a:t>
            </a:r>
          </a:p>
        </p:txBody>
      </p:sp>
      <p:sp>
        <p:nvSpPr>
          <p:cNvPr id="535" name="Google Shape;535;p49"/>
          <p:cNvSpPr/>
          <p:nvPr/>
        </p:nvSpPr>
        <p:spPr>
          <a:xfrm>
            <a:off x="1253425" y="2731980"/>
            <a:ext cx="813900" cy="813900"/>
          </a:xfrm>
          <a:prstGeom prst="donut">
            <a:avLst>
              <a:gd name="adj" fmla="val 4979"/>
            </a:avLst>
          </a:prstGeom>
          <a:gradFill>
            <a:gsLst>
              <a:gs pos="0">
                <a:schemeClr val="dk2"/>
              </a:gs>
              <a:gs pos="100000">
                <a:schemeClr val="accent2"/>
              </a:gs>
            </a:gsLst>
            <a:lin ang="90069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b="1">
              <a:latin typeface="Quantico"/>
              <a:ea typeface="Quantico"/>
              <a:cs typeface="Quantico"/>
              <a:sym typeface="Quantico"/>
            </a:endParaRPr>
          </a:p>
        </p:txBody>
      </p:sp>
      <p:grpSp>
        <p:nvGrpSpPr>
          <p:cNvPr id="536" name="Google Shape;536;p49"/>
          <p:cNvGrpSpPr/>
          <p:nvPr/>
        </p:nvGrpSpPr>
        <p:grpSpPr>
          <a:xfrm>
            <a:off x="1667875" y="2084008"/>
            <a:ext cx="5815750" cy="648022"/>
            <a:chOff x="1667875" y="1940153"/>
            <a:chExt cx="4244552" cy="648022"/>
          </a:xfrm>
        </p:grpSpPr>
        <p:cxnSp>
          <p:nvCxnSpPr>
            <p:cNvPr id="537" name="Google Shape;537;p49"/>
            <p:cNvCxnSpPr>
              <a:cxnSpLocks/>
              <a:stCxn id="532" idx="2"/>
              <a:endCxn id="538" idx="0"/>
            </p:cNvCxnSpPr>
            <p:nvPr/>
          </p:nvCxnSpPr>
          <p:spPr>
            <a:xfrm>
              <a:off x="3787414" y="1940153"/>
              <a:ext cx="3120" cy="647947"/>
            </a:xfrm>
            <a:prstGeom prst="straightConnector1">
              <a:avLst/>
            </a:prstGeom>
            <a:noFill/>
            <a:ln w="19050" cap="flat" cmpd="sng">
              <a:solidFill>
                <a:schemeClr val="lt1"/>
              </a:solidFill>
              <a:prstDash val="solid"/>
              <a:round/>
              <a:headEnd type="none" w="med" len="med"/>
              <a:tailEnd type="none" w="med" len="med"/>
            </a:ln>
          </p:spPr>
        </p:cxnSp>
        <p:cxnSp>
          <p:nvCxnSpPr>
            <p:cNvPr id="539" name="Google Shape;539;p49"/>
            <p:cNvCxnSpPr/>
            <p:nvPr/>
          </p:nvCxnSpPr>
          <p:spPr>
            <a:xfrm flipH="1">
              <a:off x="1667875" y="2247675"/>
              <a:ext cx="2916900" cy="340500"/>
            </a:xfrm>
            <a:prstGeom prst="bentConnector3">
              <a:avLst>
                <a:gd name="adj1" fmla="val 99824"/>
              </a:avLst>
            </a:prstGeom>
            <a:noFill/>
            <a:ln w="19050" cap="flat" cmpd="sng">
              <a:solidFill>
                <a:schemeClr val="lt1"/>
              </a:solidFill>
              <a:prstDash val="solid"/>
              <a:round/>
              <a:headEnd type="none" w="med" len="med"/>
              <a:tailEnd type="none" w="med" len="med"/>
            </a:ln>
          </p:spPr>
        </p:cxnSp>
        <p:cxnSp>
          <p:nvCxnSpPr>
            <p:cNvPr id="540" name="Google Shape;540;p49"/>
            <p:cNvCxnSpPr>
              <a:cxnSpLocks/>
              <a:endCxn id="541" idx="0"/>
            </p:cNvCxnSpPr>
            <p:nvPr/>
          </p:nvCxnSpPr>
          <p:spPr>
            <a:xfrm>
              <a:off x="4584775" y="2247675"/>
              <a:ext cx="1327652" cy="340425"/>
            </a:xfrm>
            <a:prstGeom prst="bentConnector2">
              <a:avLst/>
            </a:prstGeom>
            <a:noFill/>
            <a:ln w="19050" cap="flat" cmpd="sng">
              <a:solidFill>
                <a:schemeClr val="lt1"/>
              </a:solidFill>
              <a:prstDash val="solid"/>
              <a:round/>
              <a:headEnd type="none" w="med" len="med"/>
              <a:tailEnd type="none" w="med" len="med"/>
            </a:ln>
          </p:spPr>
        </p:cxnSp>
      </p:grpSp>
      <p:sp>
        <p:nvSpPr>
          <p:cNvPr id="538" name="Google Shape;538;p49"/>
          <p:cNvSpPr/>
          <p:nvPr/>
        </p:nvSpPr>
        <p:spPr>
          <a:xfrm>
            <a:off x="4169325" y="2731955"/>
            <a:ext cx="813900" cy="813900"/>
          </a:xfrm>
          <a:prstGeom prst="donut">
            <a:avLst>
              <a:gd name="adj" fmla="val 5217"/>
            </a:avLst>
          </a:prstGeom>
          <a:gradFill>
            <a:gsLst>
              <a:gs pos="0">
                <a:schemeClr val="dk2"/>
              </a:gs>
              <a:gs pos="100000">
                <a:schemeClr val="accent2"/>
              </a:gs>
            </a:gsLst>
            <a:lin ang="90069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b="1">
              <a:latin typeface="Quantico"/>
              <a:ea typeface="Quantico"/>
              <a:cs typeface="Quantico"/>
              <a:sym typeface="Quantico"/>
            </a:endParaRPr>
          </a:p>
        </p:txBody>
      </p:sp>
      <p:sp>
        <p:nvSpPr>
          <p:cNvPr id="541" name="Google Shape;541;p49"/>
          <p:cNvSpPr/>
          <p:nvPr/>
        </p:nvSpPr>
        <p:spPr>
          <a:xfrm>
            <a:off x="7076675" y="2731955"/>
            <a:ext cx="813900" cy="813900"/>
          </a:xfrm>
          <a:prstGeom prst="donut">
            <a:avLst>
              <a:gd name="adj" fmla="val 4922"/>
            </a:avLst>
          </a:prstGeom>
          <a:gradFill>
            <a:gsLst>
              <a:gs pos="0">
                <a:schemeClr val="dk2"/>
              </a:gs>
              <a:gs pos="100000">
                <a:schemeClr val="accent2"/>
              </a:gs>
            </a:gsLst>
            <a:lin ang="90069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b="1">
              <a:latin typeface="Quantico"/>
              <a:ea typeface="Quantico"/>
              <a:cs typeface="Quantico"/>
              <a:sym typeface="Quantico"/>
            </a:endParaRPr>
          </a:p>
        </p:txBody>
      </p:sp>
      <p:grpSp>
        <p:nvGrpSpPr>
          <p:cNvPr id="542" name="Google Shape;542;p49"/>
          <p:cNvGrpSpPr/>
          <p:nvPr/>
        </p:nvGrpSpPr>
        <p:grpSpPr>
          <a:xfrm>
            <a:off x="4382268" y="2965439"/>
            <a:ext cx="379449" cy="379449"/>
            <a:chOff x="2350143" y="1596809"/>
            <a:chExt cx="379449" cy="379449"/>
          </a:xfrm>
        </p:grpSpPr>
        <p:sp>
          <p:nvSpPr>
            <p:cNvPr id="543" name="Google Shape;543;p49"/>
            <p:cNvSpPr/>
            <p:nvPr/>
          </p:nvSpPr>
          <p:spPr>
            <a:xfrm>
              <a:off x="2350143" y="1596809"/>
              <a:ext cx="158335" cy="178453"/>
            </a:xfrm>
            <a:custGeom>
              <a:avLst/>
              <a:gdLst/>
              <a:ahLst/>
              <a:cxnLst/>
              <a:rect l="l" t="t" r="r" b="b"/>
              <a:pathLst>
                <a:path w="4502" h="5074" extrusionOk="0">
                  <a:moveTo>
                    <a:pt x="3834" y="644"/>
                  </a:moveTo>
                  <a:lnTo>
                    <a:pt x="3834" y="3168"/>
                  </a:lnTo>
                  <a:lnTo>
                    <a:pt x="619" y="3168"/>
                  </a:lnTo>
                  <a:lnTo>
                    <a:pt x="619" y="644"/>
                  </a:lnTo>
                  <a:close/>
                  <a:moveTo>
                    <a:pt x="0" y="1"/>
                  </a:moveTo>
                  <a:lnTo>
                    <a:pt x="0" y="3811"/>
                  </a:lnTo>
                  <a:lnTo>
                    <a:pt x="1905" y="3811"/>
                  </a:lnTo>
                  <a:lnTo>
                    <a:pt x="1905" y="4454"/>
                  </a:lnTo>
                  <a:lnTo>
                    <a:pt x="1119" y="4454"/>
                  </a:lnTo>
                  <a:lnTo>
                    <a:pt x="1119" y="5073"/>
                  </a:lnTo>
                  <a:lnTo>
                    <a:pt x="3334" y="5073"/>
                  </a:lnTo>
                  <a:lnTo>
                    <a:pt x="3334" y="4454"/>
                  </a:lnTo>
                  <a:lnTo>
                    <a:pt x="2548" y="4454"/>
                  </a:lnTo>
                  <a:lnTo>
                    <a:pt x="2548" y="3811"/>
                  </a:lnTo>
                  <a:lnTo>
                    <a:pt x="4501" y="3811"/>
                  </a:lnTo>
                  <a:lnTo>
                    <a:pt x="45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9"/>
            <p:cNvSpPr/>
            <p:nvPr/>
          </p:nvSpPr>
          <p:spPr>
            <a:xfrm>
              <a:off x="2350143" y="1797841"/>
              <a:ext cx="158335" cy="178417"/>
            </a:xfrm>
            <a:custGeom>
              <a:avLst/>
              <a:gdLst/>
              <a:ahLst/>
              <a:cxnLst/>
              <a:rect l="l" t="t" r="r" b="b"/>
              <a:pathLst>
                <a:path w="4502" h="5073" extrusionOk="0">
                  <a:moveTo>
                    <a:pt x="3834" y="643"/>
                  </a:moveTo>
                  <a:lnTo>
                    <a:pt x="3834" y="3167"/>
                  </a:lnTo>
                  <a:lnTo>
                    <a:pt x="619" y="3167"/>
                  </a:lnTo>
                  <a:lnTo>
                    <a:pt x="619" y="643"/>
                  </a:lnTo>
                  <a:close/>
                  <a:moveTo>
                    <a:pt x="0" y="0"/>
                  </a:moveTo>
                  <a:lnTo>
                    <a:pt x="0" y="3810"/>
                  </a:lnTo>
                  <a:lnTo>
                    <a:pt x="1905" y="3810"/>
                  </a:lnTo>
                  <a:lnTo>
                    <a:pt x="1905" y="4453"/>
                  </a:lnTo>
                  <a:lnTo>
                    <a:pt x="1119" y="4453"/>
                  </a:lnTo>
                  <a:lnTo>
                    <a:pt x="1119" y="5073"/>
                  </a:lnTo>
                  <a:lnTo>
                    <a:pt x="3334" y="5073"/>
                  </a:lnTo>
                  <a:lnTo>
                    <a:pt x="3334" y="4453"/>
                  </a:lnTo>
                  <a:lnTo>
                    <a:pt x="2548" y="4453"/>
                  </a:lnTo>
                  <a:lnTo>
                    <a:pt x="2548" y="3810"/>
                  </a:lnTo>
                  <a:lnTo>
                    <a:pt x="4501" y="3810"/>
                  </a:lnTo>
                  <a:lnTo>
                    <a:pt x="45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9"/>
            <p:cNvSpPr/>
            <p:nvPr/>
          </p:nvSpPr>
          <p:spPr>
            <a:xfrm>
              <a:off x="2530213" y="1663808"/>
              <a:ext cx="51102" cy="222837"/>
            </a:xfrm>
            <a:custGeom>
              <a:avLst/>
              <a:gdLst/>
              <a:ahLst/>
              <a:cxnLst/>
              <a:rect l="l" t="t" r="r" b="b"/>
              <a:pathLst>
                <a:path w="1453" h="6336" extrusionOk="0">
                  <a:moveTo>
                    <a:pt x="0" y="1"/>
                  </a:moveTo>
                  <a:lnTo>
                    <a:pt x="0" y="644"/>
                  </a:lnTo>
                  <a:lnTo>
                    <a:pt x="500" y="644"/>
                  </a:lnTo>
                  <a:lnTo>
                    <a:pt x="500" y="5716"/>
                  </a:lnTo>
                  <a:lnTo>
                    <a:pt x="0" y="5716"/>
                  </a:lnTo>
                  <a:lnTo>
                    <a:pt x="0" y="6335"/>
                  </a:lnTo>
                  <a:lnTo>
                    <a:pt x="1143" y="6335"/>
                  </a:lnTo>
                  <a:lnTo>
                    <a:pt x="1143" y="3430"/>
                  </a:lnTo>
                  <a:lnTo>
                    <a:pt x="1453" y="3430"/>
                  </a:lnTo>
                  <a:lnTo>
                    <a:pt x="1453" y="2763"/>
                  </a:lnTo>
                  <a:lnTo>
                    <a:pt x="1143" y="2763"/>
                  </a:lnTo>
                  <a:lnTo>
                    <a:pt x="11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9"/>
            <p:cNvSpPr/>
            <p:nvPr/>
          </p:nvSpPr>
          <p:spPr>
            <a:xfrm>
              <a:off x="2602242" y="1654594"/>
              <a:ext cx="127351" cy="237925"/>
            </a:xfrm>
            <a:custGeom>
              <a:avLst/>
              <a:gdLst/>
              <a:ahLst/>
              <a:cxnLst/>
              <a:rect l="l" t="t" r="r" b="b"/>
              <a:pathLst>
                <a:path w="3621" h="6765" extrusionOk="0">
                  <a:moveTo>
                    <a:pt x="2977" y="668"/>
                  </a:moveTo>
                  <a:lnTo>
                    <a:pt x="2977" y="6145"/>
                  </a:lnTo>
                  <a:lnTo>
                    <a:pt x="667" y="6145"/>
                  </a:lnTo>
                  <a:lnTo>
                    <a:pt x="667" y="668"/>
                  </a:lnTo>
                  <a:close/>
                  <a:moveTo>
                    <a:pt x="0" y="1"/>
                  </a:moveTo>
                  <a:lnTo>
                    <a:pt x="0" y="6764"/>
                  </a:lnTo>
                  <a:lnTo>
                    <a:pt x="3620" y="6764"/>
                  </a:lnTo>
                  <a:lnTo>
                    <a:pt x="36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9"/>
            <p:cNvSpPr/>
            <p:nvPr/>
          </p:nvSpPr>
          <p:spPr>
            <a:xfrm>
              <a:off x="2648314" y="1700666"/>
              <a:ext cx="36858" cy="21805"/>
            </a:xfrm>
            <a:custGeom>
              <a:avLst/>
              <a:gdLst/>
              <a:ahLst/>
              <a:cxnLst/>
              <a:rect l="l" t="t" r="r" b="b"/>
              <a:pathLst>
                <a:path w="1048" h="620" extrusionOk="0">
                  <a:moveTo>
                    <a:pt x="0" y="1"/>
                  </a:moveTo>
                  <a:lnTo>
                    <a:pt x="0" y="620"/>
                  </a:lnTo>
                  <a:lnTo>
                    <a:pt x="1048" y="620"/>
                  </a:lnTo>
                  <a:lnTo>
                    <a:pt x="10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9"/>
            <p:cNvSpPr/>
            <p:nvPr/>
          </p:nvSpPr>
          <p:spPr>
            <a:xfrm>
              <a:off x="2647470" y="1776880"/>
              <a:ext cx="36893" cy="22649"/>
            </a:xfrm>
            <a:custGeom>
              <a:avLst/>
              <a:gdLst/>
              <a:ahLst/>
              <a:cxnLst/>
              <a:rect l="l" t="t" r="r" b="b"/>
              <a:pathLst>
                <a:path w="1049" h="644" extrusionOk="0">
                  <a:moveTo>
                    <a:pt x="0" y="1"/>
                  </a:moveTo>
                  <a:lnTo>
                    <a:pt x="0" y="644"/>
                  </a:lnTo>
                  <a:lnTo>
                    <a:pt x="1048" y="644"/>
                  </a:lnTo>
                  <a:lnTo>
                    <a:pt x="10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9"/>
            <p:cNvSpPr/>
            <p:nvPr/>
          </p:nvSpPr>
          <p:spPr>
            <a:xfrm>
              <a:off x="2647470" y="1824641"/>
              <a:ext cx="36893" cy="21805"/>
            </a:xfrm>
            <a:custGeom>
              <a:avLst/>
              <a:gdLst/>
              <a:ahLst/>
              <a:cxnLst/>
              <a:rect l="l" t="t" r="r" b="b"/>
              <a:pathLst>
                <a:path w="1049" h="620" extrusionOk="0">
                  <a:moveTo>
                    <a:pt x="0" y="0"/>
                  </a:moveTo>
                  <a:lnTo>
                    <a:pt x="0" y="619"/>
                  </a:lnTo>
                  <a:lnTo>
                    <a:pt x="1048" y="619"/>
                  </a:lnTo>
                  <a:lnTo>
                    <a:pt x="10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 name="Google Shape;550;p49"/>
          <p:cNvGrpSpPr/>
          <p:nvPr/>
        </p:nvGrpSpPr>
        <p:grpSpPr>
          <a:xfrm>
            <a:off x="7295150" y="2967103"/>
            <a:ext cx="376952" cy="376108"/>
            <a:chOff x="7233075" y="2777748"/>
            <a:chExt cx="376952" cy="376108"/>
          </a:xfrm>
        </p:grpSpPr>
        <p:sp>
          <p:nvSpPr>
            <p:cNvPr id="551" name="Google Shape;551;p49"/>
            <p:cNvSpPr/>
            <p:nvPr/>
          </p:nvSpPr>
          <p:spPr>
            <a:xfrm>
              <a:off x="7233075" y="2777748"/>
              <a:ext cx="145780" cy="171735"/>
            </a:xfrm>
            <a:custGeom>
              <a:avLst/>
              <a:gdLst/>
              <a:ahLst/>
              <a:cxnLst/>
              <a:rect l="l" t="t" r="r" b="b"/>
              <a:pathLst>
                <a:path w="4145" h="4883" extrusionOk="0">
                  <a:moveTo>
                    <a:pt x="3477" y="644"/>
                  </a:moveTo>
                  <a:lnTo>
                    <a:pt x="3477" y="2859"/>
                  </a:lnTo>
                  <a:lnTo>
                    <a:pt x="620" y="2859"/>
                  </a:lnTo>
                  <a:lnTo>
                    <a:pt x="620" y="644"/>
                  </a:lnTo>
                  <a:close/>
                  <a:moveTo>
                    <a:pt x="1" y="1"/>
                  </a:moveTo>
                  <a:lnTo>
                    <a:pt x="1" y="3525"/>
                  </a:lnTo>
                  <a:lnTo>
                    <a:pt x="1763" y="3525"/>
                  </a:lnTo>
                  <a:lnTo>
                    <a:pt x="1763" y="4264"/>
                  </a:lnTo>
                  <a:lnTo>
                    <a:pt x="858" y="4264"/>
                  </a:lnTo>
                  <a:lnTo>
                    <a:pt x="858" y="4883"/>
                  </a:lnTo>
                  <a:lnTo>
                    <a:pt x="3335" y="4883"/>
                  </a:lnTo>
                  <a:lnTo>
                    <a:pt x="3335" y="4264"/>
                  </a:lnTo>
                  <a:lnTo>
                    <a:pt x="2382" y="4264"/>
                  </a:lnTo>
                  <a:lnTo>
                    <a:pt x="2382" y="3525"/>
                  </a:lnTo>
                  <a:lnTo>
                    <a:pt x="4144" y="3525"/>
                  </a:lnTo>
                  <a:lnTo>
                    <a:pt x="41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9"/>
            <p:cNvSpPr/>
            <p:nvPr/>
          </p:nvSpPr>
          <p:spPr>
            <a:xfrm>
              <a:off x="7463404" y="2777748"/>
              <a:ext cx="146624" cy="171735"/>
            </a:xfrm>
            <a:custGeom>
              <a:avLst/>
              <a:gdLst/>
              <a:ahLst/>
              <a:cxnLst/>
              <a:rect l="l" t="t" r="r" b="b"/>
              <a:pathLst>
                <a:path w="4169" h="4883" extrusionOk="0">
                  <a:moveTo>
                    <a:pt x="3525" y="644"/>
                  </a:moveTo>
                  <a:lnTo>
                    <a:pt x="3525" y="2859"/>
                  </a:lnTo>
                  <a:lnTo>
                    <a:pt x="667" y="2859"/>
                  </a:lnTo>
                  <a:lnTo>
                    <a:pt x="667" y="644"/>
                  </a:lnTo>
                  <a:close/>
                  <a:moveTo>
                    <a:pt x="1" y="1"/>
                  </a:moveTo>
                  <a:lnTo>
                    <a:pt x="1" y="3525"/>
                  </a:lnTo>
                  <a:lnTo>
                    <a:pt x="1763" y="3525"/>
                  </a:lnTo>
                  <a:lnTo>
                    <a:pt x="1763" y="4264"/>
                  </a:lnTo>
                  <a:lnTo>
                    <a:pt x="858" y="4264"/>
                  </a:lnTo>
                  <a:lnTo>
                    <a:pt x="858" y="4883"/>
                  </a:lnTo>
                  <a:lnTo>
                    <a:pt x="3335" y="4883"/>
                  </a:lnTo>
                  <a:lnTo>
                    <a:pt x="3335" y="4264"/>
                  </a:lnTo>
                  <a:lnTo>
                    <a:pt x="2382" y="4264"/>
                  </a:lnTo>
                  <a:lnTo>
                    <a:pt x="2382" y="3525"/>
                  </a:lnTo>
                  <a:lnTo>
                    <a:pt x="4168" y="3525"/>
                  </a:lnTo>
                  <a:lnTo>
                    <a:pt x="41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9"/>
            <p:cNvSpPr/>
            <p:nvPr/>
          </p:nvSpPr>
          <p:spPr>
            <a:xfrm>
              <a:off x="7348644" y="2982121"/>
              <a:ext cx="144936" cy="171735"/>
            </a:xfrm>
            <a:custGeom>
              <a:avLst/>
              <a:gdLst/>
              <a:ahLst/>
              <a:cxnLst/>
              <a:rect l="l" t="t" r="r" b="b"/>
              <a:pathLst>
                <a:path w="4121" h="4883" extrusionOk="0">
                  <a:moveTo>
                    <a:pt x="3502" y="620"/>
                  </a:moveTo>
                  <a:lnTo>
                    <a:pt x="3502" y="2858"/>
                  </a:lnTo>
                  <a:lnTo>
                    <a:pt x="644" y="2858"/>
                  </a:lnTo>
                  <a:lnTo>
                    <a:pt x="644" y="620"/>
                  </a:lnTo>
                  <a:close/>
                  <a:moveTo>
                    <a:pt x="1" y="1"/>
                  </a:moveTo>
                  <a:lnTo>
                    <a:pt x="1" y="3525"/>
                  </a:lnTo>
                  <a:lnTo>
                    <a:pt x="1739" y="3525"/>
                  </a:lnTo>
                  <a:lnTo>
                    <a:pt x="1739" y="4263"/>
                  </a:lnTo>
                  <a:lnTo>
                    <a:pt x="858" y="4263"/>
                  </a:lnTo>
                  <a:lnTo>
                    <a:pt x="858" y="4883"/>
                  </a:lnTo>
                  <a:lnTo>
                    <a:pt x="3335" y="4883"/>
                  </a:lnTo>
                  <a:lnTo>
                    <a:pt x="3335" y="4263"/>
                  </a:lnTo>
                  <a:lnTo>
                    <a:pt x="2382" y="4263"/>
                  </a:lnTo>
                  <a:lnTo>
                    <a:pt x="2382" y="3525"/>
                  </a:lnTo>
                  <a:lnTo>
                    <a:pt x="4121" y="3525"/>
                  </a:lnTo>
                  <a:lnTo>
                    <a:pt x="41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9"/>
            <p:cNvSpPr/>
            <p:nvPr/>
          </p:nvSpPr>
          <p:spPr>
            <a:xfrm>
              <a:off x="7295045" y="2972906"/>
              <a:ext cx="33552" cy="82966"/>
            </a:xfrm>
            <a:custGeom>
              <a:avLst/>
              <a:gdLst/>
              <a:ahLst/>
              <a:cxnLst/>
              <a:rect l="l" t="t" r="r" b="b"/>
              <a:pathLst>
                <a:path w="954" h="2359" extrusionOk="0">
                  <a:moveTo>
                    <a:pt x="1" y="1"/>
                  </a:moveTo>
                  <a:lnTo>
                    <a:pt x="1" y="2358"/>
                  </a:lnTo>
                  <a:lnTo>
                    <a:pt x="953" y="2358"/>
                  </a:lnTo>
                  <a:lnTo>
                    <a:pt x="953" y="1715"/>
                  </a:lnTo>
                  <a:lnTo>
                    <a:pt x="620" y="1715"/>
                  </a:lnTo>
                  <a:lnTo>
                    <a:pt x="6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9"/>
            <p:cNvSpPr/>
            <p:nvPr/>
          </p:nvSpPr>
          <p:spPr>
            <a:xfrm>
              <a:off x="7513662" y="2972906"/>
              <a:ext cx="33517" cy="82966"/>
            </a:xfrm>
            <a:custGeom>
              <a:avLst/>
              <a:gdLst/>
              <a:ahLst/>
              <a:cxnLst/>
              <a:rect l="l" t="t" r="r" b="b"/>
              <a:pathLst>
                <a:path w="953" h="2359" extrusionOk="0">
                  <a:moveTo>
                    <a:pt x="334" y="1"/>
                  </a:moveTo>
                  <a:lnTo>
                    <a:pt x="334" y="1715"/>
                  </a:lnTo>
                  <a:lnTo>
                    <a:pt x="0" y="1715"/>
                  </a:lnTo>
                  <a:lnTo>
                    <a:pt x="0" y="2358"/>
                  </a:lnTo>
                  <a:lnTo>
                    <a:pt x="953" y="2358"/>
                  </a:lnTo>
                  <a:lnTo>
                    <a:pt x="9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9"/>
            <p:cNvSpPr/>
            <p:nvPr/>
          </p:nvSpPr>
          <p:spPr>
            <a:xfrm>
              <a:off x="7392220" y="3014794"/>
              <a:ext cx="58664" cy="58664"/>
            </a:xfrm>
            <a:custGeom>
              <a:avLst/>
              <a:gdLst/>
              <a:ahLst/>
              <a:cxnLst/>
              <a:rect l="l" t="t" r="r" b="b"/>
              <a:pathLst>
                <a:path w="1668" h="1668" extrusionOk="0">
                  <a:moveTo>
                    <a:pt x="834" y="620"/>
                  </a:moveTo>
                  <a:cubicBezTo>
                    <a:pt x="953" y="620"/>
                    <a:pt x="1048" y="715"/>
                    <a:pt x="1048" y="834"/>
                  </a:cubicBezTo>
                  <a:cubicBezTo>
                    <a:pt x="1048" y="953"/>
                    <a:pt x="953" y="1048"/>
                    <a:pt x="834" y="1048"/>
                  </a:cubicBezTo>
                  <a:cubicBezTo>
                    <a:pt x="715" y="1048"/>
                    <a:pt x="619" y="953"/>
                    <a:pt x="619" y="834"/>
                  </a:cubicBezTo>
                  <a:cubicBezTo>
                    <a:pt x="619" y="715"/>
                    <a:pt x="715" y="620"/>
                    <a:pt x="834" y="620"/>
                  </a:cubicBezTo>
                  <a:close/>
                  <a:moveTo>
                    <a:pt x="834" y="0"/>
                  </a:moveTo>
                  <a:cubicBezTo>
                    <a:pt x="381" y="0"/>
                    <a:pt x="0" y="358"/>
                    <a:pt x="0" y="834"/>
                  </a:cubicBezTo>
                  <a:cubicBezTo>
                    <a:pt x="0" y="1310"/>
                    <a:pt x="358" y="1667"/>
                    <a:pt x="834" y="1667"/>
                  </a:cubicBezTo>
                  <a:cubicBezTo>
                    <a:pt x="1286" y="1667"/>
                    <a:pt x="1667" y="1310"/>
                    <a:pt x="1667" y="834"/>
                  </a:cubicBezTo>
                  <a:cubicBezTo>
                    <a:pt x="1667" y="358"/>
                    <a:pt x="1286" y="0"/>
                    <a:pt x="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49"/>
          <p:cNvGrpSpPr/>
          <p:nvPr/>
        </p:nvGrpSpPr>
        <p:grpSpPr>
          <a:xfrm>
            <a:off x="1526314" y="2950008"/>
            <a:ext cx="268066" cy="377796"/>
            <a:chOff x="8099102" y="3374090"/>
            <a:chExt cx="268066" cy="377796"/>
          </a:xfrm>
        </p:grpSpPr>
        <p:sp>
          <p:nvSpPr>
            <p:cNvPr id="558" name="Google Shape;558;p49"/>
            <p:cNvSpPr/>
            <p:nvPr/>
          </p:nvSpPr>
          <p:spPr>
            <a:xfrm>
              <a:off x="8099102" y="3374090"/>
              <a:ext cx="268066" cy="377796"/>
            </a:xfrm>
            <a:custGeom>
              <a:avLst/>
              <a:gdLst/>
              <a:ahLst/>
              <a:cxnLst/>
              <a:rect l="l" t="t" r="r" b="b"/>
              <a:pathLst>
                <a:path w="7622" h="10742" extrusionOk="0">
                  <a:moveTo>
                    <a:pt x="3811" y="620"/>
                  </a:moveTo>
                  <a:cubicBezTo>
                    <a:pt x="4692" y="620"/>
                    <a:pt x="5526" y="739"/>
                    <a:pt x="6169" y="953"/>
                  </a:cubicBezTo>
                  <a:cubicBezTo>
                    <a:pt x="6812" y="1144"/>
                    <a:pt x="6955" y="1382"/>
                    <a:pt x="6955" y="1453"/>
                  </a:cubicBezTo>
                  <a:cubicBezTo>
                    <a:pt x="6955" y="1501"/>
                    <a:pt x="6812" y="1739"/>
                    <a:pt x="6169" y="1954"/>
                  </a:cubicBezTo>
                  <a:cubicBezTo>
                    <a:pt x="5526" y="2168"/>
                    <a:pt x="4692" y="2287"/>
                    <a:pt x="3811" y="2287"/>
                  </a:cubicBezTo>
                  <a:cubicBezTo>
                    <a:pt x="2906" y="2287"/>
                    <a:pt x="2073" y="2168"/>
                    <a:pt x="1453" y="1954"/>
                  </a:cubicBezTo>
                  <a:cubicBezTo>
                    <a:pt x="810" y="1739"/>
                    <a:pt x="644" y="1501"/>
                    <a:pt x="644" y="1453"/>
                  </a:cubicBezTo>
                  <a:cubicBezTo>
                    <a:pt x="644" y="1382"/>
                    <a:pt x="810" y="1192"/>
                    <a:pt x="1453" y="953"/>
                  </a:cubicBezTo>
                  <a:cubicBezTo>
                    <a:pt x="2073" y="739"/>
                    <a:pt x="2906" y="620"/>
                    <a:pt x="3811" y="620"/>
                  </a:cubicBezTo>
                  <a:close/>
                  <a:moveTo>
                    <a:pt x="6931" y="2311"/>
                  </a:moveTo>
                  <a:lnTo>
                    <a:pt x="6931" y="4073"/>
                  </a:lnTo>
                  <a:lnTo>
                    <a:pt x="7002" y="4073"/>
                  </a:lnTo>
                  <a:cubicBezTo>
                    <a:pt x="7002" y="4121"/>
                    <a:pt x="6835" y="4359"/>
                    <a:pt x="6192" y="4573"/>
                  </a:cubicBezTo>
                  <a:cubicBezTo>
                    <a:pt x="5573" y="4787"/>
                    <a:pt x="4740" y="4907"/>
                    <a:pt x="3811" y="4907"/>
                  </a:cubicBezTo>
                  <a:cubicBezTo>
                    <a:pt x="2882" y="4907"/>
                    <a:pt x="2073" y="4787"/>
                    <a:pt x="1430" y="4573"/>
                  </a:cubicBezTo>
                  <a:cubicBezTo>
                    <a:pt x="763" y="4359"/>
                    <a:pt x="620" y="4121"/>
                    <a:pt x="620" y="4073"/>
                  </a:cubicBezTo>
                  <a:lnTo>
                    <a:pt x="620" y="2311"/>
                  </a:lnTo>
                  <a:cubicBezTo>
                    <a:pt x="763" y="2406"/>
                    <a:pt x="977" y="2501"/>
                    <a:pt x="1215" y="2573"/>
                  </a:cubicBezTo>
                  <a:cubicBezTo>
                    <a:pt x="1906" y="2787"/>
                    <a:pt x="2835" y="2930"/>
                    <a:pt x="3787" y="2930"/>
                  </a:cubicBezTo>
                  <a:cubicBezTo>
                    <a:pt x="4740" y="2930"/>
                    <a:pt x="5645" y="2811"/>
                    <a:pt x="6335" y="2573"/>
                  </a:cubicBezTo>
                  <a:cubicBezTo>
                    <a:pt x="6574" y="2501"/>
                    <a:pt x="6788" y="2406"/>
                    <a:pt x="6931" y="2311"/>
                  </a:cubicBezTo>
                  <a:close/>
                  <a:moveTo>
                    <a:pt x="6931" y="4930"/>
                  </a:moveTo>
                  <a:lnTo>
                    <a:pt x="6931" y="6693"/>
                  </a:lnTo>
                  <a:lnTo>
                    <a:pt x="7002" y="6693"/>
                  </a:lnTo>
                  <a:cubicBezTo>
                    <a:pt x="7002" y="6740"/>
                    <a:pt x="6835" y="6978"/>
                    <a:pt x="6192" y="7193"/>
                  </a:cubicBezTo>
                  <a:cubicBezTo>
                    <a:pt x="5573" y="7407"/>
                    <a:pt x="4740" y="7526"/>
                    <a:pt x="3811" y="7526"/>
                  </a:cubicBezTo>
                  <a:cubicBezTo>
                    <a:pt x="2882" y="7526"/>
                    <a:pt x="2073" y="7407"/>
                    <a:pt x="1430" y="7193"/>
                  </a:cubicBezTo>
                  <a:cubicBezTo>
                    <a:pt x="763" y="6978"/>
                    <a:pt x="620" y="6740"/>
                    <a:pt x="620" y="6693"/>
                  </a:cubicBezTo>
                  <a:lnTo>
                    <a:pt x="620" y="4930"/>
                  </a:lnTo>
                  <a:cubicBezTo>
                    <a:pt x="763" y="5026"/>
                    <a:pt x="977" y="5121"/>
                    <a:pt x="1215" y="5192"/>
                  </a:cubicBezTo>
                  <a:cubicBezTo>
                    <a:pt x="1906" y="5407"/>
                    <a:pt x="2835" y="5550"/>
                    <a:pt x="3787" y="5550"/>
                  </a:cubicBezTo>
                  <a:cubicBezTo>
                    <a:pt x="4740" y="5550"/>
                    <a:pt x="5645" y="5430"/>
                    <a:pt x="6335" y="5192"/>
                  </a:cubicBezTo>
                  <a:cubicBezTo>
                    <a:pt x="6574" y="5121"/>
                    <a:pt x="6788" y="5026"/>
                    <a:pt x="6931" y="4930"/>
                  </a:cubicBezTo>
                  <a:close/>
                  <a:moveTo>
                    <a:pt x="6931" y="7526"/>
                  </a:moveTo>
                  <a:lnTo>
                    <a:pt x="6931" y="9288"/>
                  </a:lnTo>
                  <a:cubicBezTo>
                    <a:pt x="7002" y="9336"/>
                    <a:pt x="6835" y="9574"/>
                    <a:pt x="6192" y="9788"/>
                  </a:cubicBezTo>
                  <a:cubicBezTo>
                    <a:pt x="5573" y="10003"/>
                    <a:pt x="4740" y="10122"/>
                    <a:pt x="3811" y="10122"/>
                  </a:cubicBezTo>
                  <a:cubicBezTo>
                    <a:pt x="2882" y="10122"/>
                    <a:pt x="2073" y="10003"/>
                    <a:pt x="1430" y="9788"/>
                  </a:cubicBezTo>
                  <a:cubicBezTo>
                    <a:pt x="763" y="9574"/>
                    <a:pt x="620" y="9336"/>
                    <a:pt x="620" y="9288"/>
                  </a:cubicBezTo>
                  <a:lnTo>
                    <a:pt x="620" y="7526"/>
                  </a:lnTo>
                  <a:cubicBezTo>
                    <a:pt x="763" y="7621"/>
                    <a:pt x="977" y="7693"/>
                    <a:pt x="1215" y="7788"/>
                  </a:cubicBezTo>
                  <a:cubicBezTo>
                    <a:pt x="1906" y="8002"/>
                    <a:pt x="2835" y="8145"/>
                    <a:pt x="3787" y="8145"/>
                  </a:cubicBezTo>
                  <a:cubicBezTo>
                    <a:pt x="4740" y="8145"/>
                    <a:pt x="5645" y="8026"/>
                    <a:pt x="6335" y="7788"/>
                  </a:cubicBezTo>
                  <a:cubicBezTo>
                    <a:pt x="6574" y="7693"/>
                    <a:pt x="6788" y="7621"/>
                    <a:pt x="6931" y="7526"/>
                  </a:cubicBezTo>
                  <a:close/>
                  <a:moveTo>
                    <a:pt x="3811" y="1"/>
                  </a:moveTo>
                  <a:cubicBezTo>
                    <a:pt x="2858" y="1"/>
                    <a:pt x="1930" y="120"/>
                    <a:pt x="1239" y="358"/>
                  </a:cubicBezTo>
                  <a:cubicBezTo>
                    <a:pt x="239" y="668"/>
                    <a:pt x="1" y="1120"/>
                    <a:pt x="1" y="1453"/>
                  </a:cubicBezTo>
                  <a:lnTo>
                    <a:pt x="1" y="9288"/>
                  </a:lnTo>
                  <a:cubicBezTo>
                    <a:pt x="1" y="9598"/>
                    <a:pt x="215" y="10050"/>
                    <a:pt x="1239" y="10384"/>
                  </a:cubicBezTo>
                  <a:cubicBezTo>
                    <a:pt x="1930" y="10598"/>
                    <a:pt x="2858" y="10741"/>
                    <a:pt x="3811" y="10741"/>
                  </a:cubicBezTo>
                  <a:cubicBezTo>
                    <a:pt x="4764" y="10741"/>
                    <a:pt x="5692" y="10622"/>
                    <a:pt x="6359" y="10384"/>
                  </a:cubicBezTo>
                  <a:cubicBezTo>
                    <a:pt x="7383" y="10050"/>
                    <a:pt x="7621" y="9598"/>
                    <a:pt x="7621" y="9288"/>
                  </a:cubicBezTo>
                  <a:lnTo>
                    <a:pt x="7621" y="1453"/>
                  </a:lnTo>
                  <a:cubicBezTo>
                    <a:pt x="7621" y="1120"/>
                    <a:pt x="7407" y="668"/>
                    <a:pt x="6359" y="358"/>
                  </a:cubicBezTo>
                  <a:cubicBezTo>
                    <a:pt x="5692" y="144"/>
                    <a:pt x="4764" y="1"/>
                    <a:pt x="38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9"/>
            <p:cNvSpPr/>
            <p:nvPr/>
          </p:nvSpPr>
          <p:spPr>
            <a:xfrm>
              <a:off x="8295104" y="3491347"/>
              <a:ext cx="25147" cy="21805"/>
            </a:xfrm>
            <a:custGeom>
              <a:avLst/>
              <a:gdLst/>
              <a:ahLst/>
              <a:cxnLst/>
              <a:rect l="l" t="t" r="r" b="b"/>
              <a:pathLst>
                <a:path w="715" h="620" extrusionOk="0">
                  <a:moveTo>
                    <a:pt x="358" y="1"/>
                  </a:moveTo>
                  <a:cubicBezTo>
                    <a:pt x="191" y="1"/>
                    <a:pt x="48" y="120"/>
                    <a:pt x="24" y="263"/>
                  </a:cubicBezTo>
                  <a:cubicBezTo>
                    <a:pt x="0" y="477"/>
                    <a:pt x="143" y="620"/>
                    <a:pt x="310" y="620"/>
                  </a:cubicBezTo>
                  <a:cubicBezTo>
                    <a:pt x="477" y="620"/>
                    <a:pt x="619" y="501"/>
                    <a:pt x="643" y="358"/>
                  </a:cubicBezTo>
                  <a:cubicBezTo>
                    <a:pt x="715" y="168"/>
                    <a:pt x="524" y="1"/>
                    <a:pt x="3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9"/>
            <p:cNvSpPr/>
            <p:nvPr/>
          </p:nvSpPr>
          <p:spPr>
            <a:xfrm>
              <a:off x="8295104" y="3583492"/>
              <a:ext cx="25147" cy="21805"/>
            </a:xfrm>
            <a:custGeom>
              <a:avLst/>
              <a:gdLst/>
              <a:ahLst/>
              <a:cxnLst/>
              <a:rect l="l" t="t" r="r" b="b"/>
              <a:pathLst>
                <a:path w="715" h="620" extrusionOk="0">
                  <a:moveTo>
                    <a:pt x="358" y="0"/>
                  </a:moveTo>
                  <a:cubicBezTo>
                    <a:pt x="191" y="0"/>
                    <a:pt x="48" y="96"/>
                    <a:pt x="24" y="262"/>
                  </a:cubicBezTo>
                  <a:cubicBezTo>
                    <a:pt x="0" y="453"/>
                    <a:pt x="143" y="620"/>
                    <a:pt x="310" y="620"/>
                  </a:cubicBezTo>
                  <a:cubicBezTo>
                    <a:pt x="477" y="620"/>
                    <a:pt x="619" y="500"/>
                    <a:pt x="643" y="358"/>
                  </a:cubicBezTo>
                  <a:cubicBezTo>
                    <a:pt x="715" y="143"/>
                    <a:pt x="524" y="0"/>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9"/>
            <p:cNvSpPr/>
            <p:nvPr/>
          </p:nvSpPr>
          <p:spPr>
            <a:xfrm>
              <a:off x="8295104" y="3675603"/>
              <a:ext cx="25147" cy="21841"/>
            </a:xfrm>
            <a:custGeom>
              <a:avLst/>
              <a:gdLst/>
              <a:ahLst/>
              <a:cxnLst/>
              <a:rect l="l" t="t" r="r" b="b"/>
              <a:pathLst>
                <a:path w="715" h="621" extrusionOk="0">
                  <a:moveTo>
                    <a:pt x="358" y="1"/>
                  </a:moveTo>
                  <a:cubicBezTo>
                    <a:pt x="191" y="1"/>
                    <a:pt x="48" y="120"/>
                    <a:pt x="24" y="263"/>
                  </a:cubicBezTo>
                  <a:cubicBezTo>
                    <a:pt x="0" y="453"/>
                    <a:pt x="143" y="620"/>
                    <a:pt x="310" y="620"/>
                  </a:cubicBezTo>
                  <a:cubicBezTo>
                    <a:pt x="477" y="620"/>
                    <a:pt x="619" y="501"/>
                    <a:pt x="643" y="358"/>
                  </a:cubicBezTo>
                  <a:cubicBezTo>
                    <a:pt x="715" y="144"/>
                    <a:pt x="524" y="1"/>
                    <a:pt x="3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0295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15149-95BD-7CE0-A079-3234238B43C1}"/>
              </a:ext>
            </a:extLst>
          </p:cNvPr>
          <p:cNvSpPr>
            <a:spLocks noGrp="1"/>
          </p:cNvSpPr>
          <p:nvPr>
            <p:ph type="title"/>
          </p:nvPr>
        </p:nvSpPr>
        <p:spPr/>
        <p:txBody>
          <a:bodyPr/>
          <a:lstStyle/>
          <a:p>
            <a:r>
              <a:rPr lang="en-US" dirty="0"/>
              <a:t>Checking Duplicate</a:t>
            </a:r>
          </a:p>
        </p:txBody>
      </p:sp>
      <p:pic>
        <p:nvPicPr>
          <p:cNvPr id="4" name="Picture 3">
            <a:extLst>
              <a:ext uri="{FF2B5EF4-FFF2-40B4-BE49-F238E27FC236}">
                <a16:creationId xmlns:a16="http://schemas.microsoft.com/office/drawing/2014/main" id="{04007893-C8E8-C17A-CF0F-320BA5E66F07}"/>
              </a:ext>
            </a:extLst>
          </p:cNvPr>
          <p:cNvPicPr>
            <a:picLocks noChangeAspect="1"/>
          </p:cNvPicPr>
          <p:nvPr/>
        </p:nvPicPr>
        <p:blipFill>
          <a:blip r:embed="rId2"/>
          <a:stretch>
            <a:fillRect/>
          </a:stretch>
        </p:blipFill>
        <p:spPr>
          <a:xfrm>
            <a:off x="0" y="1236756"/>
            <a:ext cx="4920548" cy="2298819"/>
          </a:xfrm>
          <a:prstGeom prst="rect">
            <a:avLst/>
          </a:prstGeom>
        </p:spPr>
      </p:pic>
      <p:pic>
        <p:nvPicPr>
          <p:cNvPr id="6" name="Picture 5">
            <a:extLst>
              <a:ext uri="{FF2B5EF4-FFF2-40B4-BE49-F238E27FC236}">
                <a16:creationId xmlns:a16="http://schemas.microsoft.com/office/drawing/2014/main" id="{31BD4E16-323D-6350-77EC-A6D8BA99E9D7}"/>
              </a:ext>
            </a:extLst>
          </p:cNvPr>
          <p:cNvPicPr>
            <a:picLocks noChangeAspect="1"/>
          </p:cNvPicPr>
          <p:nvPr/>
        </p:nvPicPr>
        <p:blipFill>
          <a:blip r:embed="rId3"/>
          <a:stretch>
            <a:fillRect/>
          </a:stretch>
        </p:blipFill>
        <p:spPr>
          <a:xfrm>
            <a:off x="3948157" y="2204816"/>
            <a:ext cx="4802510" cy="2476670"/>
          </a:xfrm>
          <a:prstGeom prst="rect">
            <a:avLst/>
          </a:prstGeom>
        </p:spPr>
      </p:pic>
    </p:spTree>
    <p:extLst>
      <p:ext uri="{BB962C8B-B14F-4D97-AF65-F5344CB8AC3E}">
        <p14:creationId xmlns:p14="http://schemas.microsoft.com/office/powerpoint/2010/main" val="1563500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0C1C3-E10C-DCBD-C0AF-9902D71E491C}"/>
              </a:ext>
            </a:extLst>
          </p:cNvPr>
          <p:cNvSpPr>
            <a:spLocks noGrp="1"/>
          </p:cNvSpPr>
          <p:nvPr>
            <p:ph type="title"/>
          </p:nvPr>
        </p:nvSpPr>
        <p:spPr/>
        <p:txBody>
          <a:bodyPr/>
          <a:lstStyle/>
          <a:p>
            <a:r>
              <a:rPr lang="en-US" dirty="0">
                <a:solidFill>
                  <a:schemeClr val="lt1"/>
                </a:solidFill>
                <a:latin typeface="Catamaran"/>
                <a:cs typeface="Catamaran"/>
              </a:rPr>
              <a:t>Modifying the "</a:t>
            </a:r>
            <a:r>
              <a:rPr lang="en-US" dirty="0" err="1">
                <a:solidFill>
                  <a:schemeClr val="lt1"/>
                </a:solidFill>
                <a:latin typeface="Catamaran"/>
                <a:cs typeface="Catamaran"/>
              </a:rPr>
              <a:t>course_difficulty</a:t>
            </a:r>
            <a:r>
              <a:rPr lang="en-US" dirty="0">
                <a:solidFill>
                  <a:schemeClr val="lt1"/>
                </a:solidFill>
                <a:latin typeface="Catamaran"/>
                <a:cs typeface="Catamaran"/>
              </a:rPr>
              <a:t>" column</a:t>
            </a:r>
            <a:endParaRPr lang="en-US" dirty="0"/>
          </a:p>
        </p:txBody>
      </p:sp>
      <p:graphicFrame>
        <p:nvGraphicFramePr>
          <p:cNvPr id="3" name="Diagram 2">
            <a:extLst>
              <a:ext uri="{FF2B5EF4-FFF2-40B4-BE49-F238E27FC236}">
                <a16:creationId xmlns:a16="http://schemas.microsoft.com/office/drawing/2014/main" id="{ACABA323-49DB-4A40-E628-8E2E73BAA012}"/>
              </a:ext>
            </a:extLst>
          </p:cNvPr>
          <p:cNvGraphicFramePr/>
          <p:nvPr>
            <p:extLst>
              <p:ext uri="{D42A27DB-BD31-4B8C-83A1-F6EECF244321}">
                <p14:modId xmlns:p14="http://schemas.microsoft.com/office/powerpoint/2010/main" val="58650976"/>
              </p:ext>
            </p:extLst>
          </p:nvPr>
        </p:nvGraphicFramePr>
        <p:xfrm>
          <a:off x="3845608" y="996950"/>
          <a:ext cx="5449368" cy="3607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95FB4E1E-8BA8-C9DB-C7FF-7D8612D43515}"/>
              </a:ext>
            </a:extLst>
          </p:cNvPr>
          <p:cNvSpPr/>
          <p:nvPr/>
        </p:nvSpPr>
        <p:spPr>
          <a:xfrm>
            <a:off x="1535179" y="2244119"/>
            <a:ext cx="2416046" cy="1200329"/>
          </a:xfrm>
          <a:prstGeom prst="rect">
            <a:avLst/>
          </a:prstGeom>
          <a:noFill/>
        </p:spPr>
        <p:txBody>
          <a:bodyPr wrap="none" lIns="91440" tIns="45720" rIns="91440" bIns="45720">
            <a:spAutoFit/>
          </a:bodyPr>
          <a:lstStyle/>
          <a:p>
            <a:pPr algn="ctr"/>
            <a:r>
              <a:rPr lang="en-US" sz="3600" b="0" cap="none" spc="0" dirty="0">
                <a:ln w="0"/>
                <a:solidFill>
                  <a:schemeClr val="accent1"/>
                </a:solidFill>
                <a:effectLst>
                  <a:outerShdw blurRad="38100" dist="25400" dir="5400000" algn="ctr" rotWithShape="0">
                    <a:srgbClr val="6E747A">
                      <a:alpha val="43000"/>
                    </a:srgbClr>
                  </a:outerShdw>
                </a:effectLst>
              </a:rPr>
              <a:t>Convert it </a:t>
            </a:r>
          </a:p>
          <a:p>
            <a:pPr algn="ctr"/>
            <a:r>
              <a:rPr lang="en-US" sz="3600" b="0" cap="none" spc="0" dirty="0">
                <a:ln w="0"/>
                <a:solidFill>
                  <a:schemeClr val="accent1"/>
                </a:solidFill>
                <a:effectLst>
                  <a:outerShdw blurRad="38100" dist="25400" dir="5400000" algn="ctr" rotWithShape="0">
                    <a:srgbClr val="6E747A">
                      <a:alpha val="43000"/>
                    </a:srgbClr>
                  </a:outerShdw>
                </a:effectLst>
              </a:rPr>
              <a:t>to Numeric</a:t>
            </a:r>
          </a:p>
        </p:txBody>
      </p:sp>
    </p:spTree>
    <p:extLst>
      <p:ext uri="{BB962C8B-B14F-4D97-AF65-F5344CB8AC3E}">
        <p14:creationId xmlns:p14="http://schemas.microsoft.com/office/powerpoint/2010/main" val="1994737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E1D9D-03EA-BAFE-4612-6B6C3C211236}"/>
              </a:ext>
            </a:extLst>
          </p:cNvPr>
          <p:cNvSpPr>
            <a:spLocks noGrp="1"/>
          </p:cNvSpPr>
          <p:nvPr>
            <p:ph type="title"/>
          </p:nvPr>
        </p:nvSpPr>
        <p:spPr/>
        <p:txBody>
          <a:bodyPr/>
          <a:lstStyle/>
          <a:p>
            <a:r>
              <a:rPr lang="en-US" dirty="0"/>
              <a:t>After Cleaning</a:t>
            </a:r>
          </a:p>
        </p:txBody>
      </p:sp>
      <p:pic>
        <p:nvPicPr>
          <p:cNvPr id="4" name="Picture 3">
            <a:extLst>
              <a:ext uri="{FF2B5EF4-FFF2-40B4-BE49-F238E27FC236}">
                <a16:creationId xmlns:a16="http://schemas.microsoft.com/office/drawing/2014/main" id="{3395385D-7A3E-DAA5-315E-9982AEF41382}"/>
              </a:ext>
            </a:extLst>
          </p:cNvPr>
          <p:cNvPicPr>
            <a:picLocks noChangeAspect="1"/>
          </p:cNvPicPr>
          <p:nvPr/>
        </p:nvPicPr>
        <p:blipFill>
          <a:blip r:embed="rId2"/>
          <a:stretch>
            <a:fillRect/>
          </a:stretch>
        </p:blipFill>
        <p:spPr>
          <a:xfrm>
            <a:off x="0" y="1155496"/>
            <a:ext cx="9144000" cy="2832507"/>
          </a:xfrm>
          <a:prstGeom prst="rect">
            <a:avLst/>
          </a:prstGeom>
        </p:spPr>
      </p:pic>
    </p:spTree>
    <p:extLst>
      <p:ext uri="{BB962C8B-B14F-4D97-AF65-F5344CB8AC3E}">
        <p14:creationId xmlns:p14="http://schemas.microsoft.com/office/powerpoint/2010/main" val="2060762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ACC52-B90F-BB98-8E89-ECF96C09366C}"/>
              </a:ext>
            </a:extLst>
          </p:cNvPr>
          <p:cNvSpPr>
            <a:spLocks noGrp="1"/>
          </p:cNvSpPr>
          <p:nvPr>
            <p:ph type="title"/>
          </p:nvPr>
        </p:nvSpPr>
        <p:spPr/>
        <p:txBody>
          <a:bodyPr/>
          <a:lstStyle/>
          <a:p>
            <a:r>
              <a:rPr lang="en-US" dirty="0"/>
              <a:t>Using Aggregate Function</a:t>
            </a:r>
          </a:p>
        </p:txBody>
      </p:sp>
      <p:graphicFrame>
        <p:nvGraphicFramePr>
          <p:cNvPr id="3" name="Diagram 2">
            <a:extLst>
              <a:ext uri="{FF2B5EF4-FFF2-40B4-BE49-F238E27FC236}">
                <a16:creationId xmlns:a16="http://schemas.microsoft.com/office/drawing/2014/main" id="{9C10BA2C-215E-4552-4A77-1787B4A801F3}"/>
              </a:ext>
            </a:extLst>
          </p:cNvPr>
          <p:cNvGraphicFramePr/>
          <p:nvPr>
            <p:extLst>
              <p:ext uri="{D42A27DB-BD31-4B8C-83A1-F6EECF244321}">
                <p14:modId xmlns:p14="http://schemas.microsoft.com/office/powerpoint/2010/main" val="597170767"/>
              </p:ext>
            </p:extLst>
          </p:nvPr>
        </p:nvGraphicFramePr>
        <p:xfrm>
          <a:off x="2959693" y="69357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F0D9CD33-115B-156E-7017-F210273B375F}"/>
              </a:ext>
            </a:extLst>
          </p:cNvPr>
          <p:cNvSpPr/>
          <p:nvPr/>
        </p:nvSpPr>
        <p:spPr>
          <a:xfrm>
            <a:off x="613202" y="2138633"/>
            <a:ext cx="1981632" cy="1323439"/>
          </a:xfrm>
          <a:prstGeom prst="rect">
            <a:avLst/>
          </a:prstGeom>
          <a:noFill/>
        </p:spPr>
        <p:txBody>
          <a:bodyPr wrap="non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Course </a:t>
            </a:r>
          </a:p>
          <a:p>
            <a:pPr algn="ctr"/>
            <a:r>
              <a:rPr lang="en-US" sz="4000" b="0" cap="none" spc="0" dirty="0">
                <a:ln w="0"/>
                <a:solidFill>
                  <a:schemeClr val="accent1"/>
                </a:solidFill>
                <a:effectLst>
                  <a:outerShdw blurRad="38100" dist="25400" dir="5400000" algn="ctr" rotWithShape="0">
                    <a:srgbClr val="6E747A">
                      <a:alpha val="43000"/>
                    </a:srgbClr>
                  </a:outerShdw>
                </a:effectLst>
              </a:rPr>
              <a:t>Rating</a:t>
            </a:r>
          </a:p>
        </p:txBody>
      </p:sp>
    </p:spTree>
    <p:extLst>
      <p:ext uri="{BB962C8B-B14F-4D97-AF65-F5344CB8AC3E}">
        <p14:creationId xmlns:p14="http://schemas.microsoft.com/office/powerpoint/2010/main" val="1961483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C5EFC-DDFE-D7FC-D0D0-0C31DCE613BF}"/>
              </a:ext>
            </a:extLst>
          </p:cNvPr>
          <p:cNvSpPr>
            <a:spLocks noGrp="1"/>
          </p:cNvSpPr>
          <p:nvPr>
            <p:ph type="title"/>
          </p:nvPr>
        </p:nvSpPr>
        <p:spPr/>
        <p:txBody>
          <a:bodyPr/>
          <a:lstStyle/>
          <a:p>
            <a:r>
              <a:rPr lang="en-US" dirty="0"/>
              <a:t>Correlation Analysis</a:t>
            </a:r>
          </a:p>
        </p:txBody>
      </p:sp>
      <p:graphicFrame>
        <p:nvGraphicFramePr>
          <p:cNvPr id="3" name="Diagram 2">
            <a:extLst>
              <a:ext uri="{FF2B5EF4-FFF2-40B4-BE49-F238E27FC236}">
                <a16:creationId xmlns:a16="http://schemas.microsoft.com/office/drawing/2014/main" id="{2F9006CD-088F-9DF0-ED8F-4785E7129EE5}"/>
              </a:ext>
            </a:extLst>
          </p:cNvPr>
          <p:cNvGraphicFramePr/>
          <p:nvPr>
            <p:extLst>
              <p:ext uri="{D42A27DB-BD31-4B8C-83A1-F6EECF244321}">
                <p14:modId xmlns:p14="http://schemas.microsoft.com/office/powerpoint/2010/main" val="3200489065"/>
              </p:ext>
            </p:extLst>
          </p:nvPr>
        </p:nvGraphicFramePr>
        <p:xfrm>
          <a:off x="1592366" y="84739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4304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63F9F-92F4-F368-25AE-9D7C5A8438C9}"/>
              </a:ext>
            </a:extLst>
          </p:cNvPr>
          <p:cNvSpPr>
            <a:spLocks noGrp="1"/>
          </p:cNvSpPr>
          <p:nvPr>
            <p:ph type="title"/>
          </p:nvPr>
        </p:nvSpPr>
        <p:spPr/>
        <p:txBody>
          <a:bodyPr/>
          <a:lstStyle/>
          <a:p>
            <a:r>
              <a:rPr lang="en-US" dirty="0"/>
              <a:t>Result Correlation Analysis</a:t>
            </a:r>
          </a:p>
        </p:txBody>
      </p:sp>
      <p:pic>
        <p:nvPicPr>
          <p:cNvPr id="4" name="Picture 3">
            <a:extLst>
              <a:ext uri="{FF2B5EF4-FFF2-40B4-BE49-F238E27FC236}">
                <a16:creationId xmlns:a16="http://schemas.microsoft.com/office/drawing/2014/main" id="{2D397865-F325-5F5B-7382-5DF7537C395F}"/>
              </a:ext>
            </a:extLst>
          </p:cNvPr>
          <p:cNvPicPr>
            <a:picLocks noChangeAspect="1"/>
          </p:cNvPicPr>
          <p:nvPr/>
        </p:nvPicPr>
        <p:blipFill>
          <a:blip r:embed="rId2"/>
          <a:stretch>
            <a:fillRect/>
          </a:stretch>
        </p:blipFill>
        <p:spPr>
          <a:xfrm>
            <a:off x="751942" y="1838222"/>
            <a:ext cx="7640116" cy="1467055"/>
          </a:xfrm>
          <a:prstGeom prst="rect">
            <a:avLst/>
          </a:prstGeom>
        </p:spPr>
      </p:pic>
    </p:spTree>
    <p:extLst>
      <p:ext uri="{BB962C8B-B14F-4D97-AF65-F5344CB8AC3E}">
        <p14:creationId xmlns:p14="http://schemas.microsoft.com/office/powerpoint/2010/main" val="1342530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69D43-F750-08EE-A2FC-EBD8E23BD6C6}"/>
              </a:ext>
            </a:extLst>
          </p:cNvPr>
          <p:cNvSpPr>
            <a:spLocks noGrp="1"/>
          </p:cNvSpPr>
          <p:nvPr>
            <p:ph type="title"/>
          </p:nvPr>
        </p:nvSpPr>
        <p:spPr/>
        <p:txBody>
          <a:bodyPr/>
          <a:lstStyle/>
          <a:p>
            <a:r>
              <a:rPr lang="en-US" dirty="0"/>
              <a:t>Adding New Column overall Rating </a:t>
            </a:r>
          </a:p>
        </p:txBody>
      </p:sp>
      <p:pic>
        <p:nvPicPr>
          <p:cNvPr id="4" name="Picture 3">
            <a:extLst>
              <a:ext uri="{FF2B5EF4-FFF2-40B4-BE49-F238E27FC236}">
                <a16:creationId xmlns:a16="http://schemas.microsoft.com/office/drawing/2014/main" id="{6AD4BBF7-40E8-54D9-BA17-DF1F0C8F472F}"/>
              </a:ext>
            </a:extLst>
          </p:cNvPr>
          <p:cNvPicPr>
            <a:picLocks noChangeAspect="1"/>
          </p:cNvPicPr>
          <p:nvPr/>
        </p:nvPicPr>
        <p:blipFill>
          <a:blip r:embed="rId2"/>
          <a:stretch>
            <a:fillRect/>
          </a:stretch>
        </p:blipFill>
        <p:spPr>
          <a:xfrm>
            <a:off x="0" y="1353975"/>
            <a:ext cx="9144000" cy="2743200"/>
          </a:xfrm>
          <a:prstGeom prst="rect">
            <a:avLst/>
          </a:prstGeom>
        </p:spPr>
      </p:pic>
      <p:sp>
        <p:nvSpPr>
          <p:cNvPr id="3" name="Rectangle 2">
            <a:extLst>
              <a:ext uri="{FF2B5EF4-FFF2-40B4-BE49-F238E27FC236}">
                <a16:creationId xmlns:a16="http://schemas.microsoft.com/office/drawing/2014/main" id="{550DA611-7A92-1C9E-3A9B-6699E8C1FB12}"/>
              </a:ext>
            </a:extLst>
          </p:cNvPr>
          <p:cNvSpPr/>
          <p:nvPr/>
        </p:nvSpPr>
        <p:spPr>
          <a:xfrm>
            <a:off x="336483" y="4373167"/>
            <a:ext cx="8066631" cy="584775"/>
          </a:xfrm>
          <a:prstGeom prst="rect">
            <a:avLst/>
          </a:prstGeom>
          <a:noFill/>
        </p:spPr>
        <p:txBody>
          <a:bodyPr wrap="none" lIns="91440" tIns="45720" rIns="91440" bIns="45720">
            <a:spAutoFit/>
          </a:bodyPr>
          <a:lstStyle/>
          <a:p>
            <a:pPr algn="ctr"/>
            <a:r>
              <a:rPr lang="en-US" sz="1600" dirty="0">
                <a:ln w="0"/>
                <a:solidFill>
                  <a:schemeClr val="accent1"/>
                </a:solidFill>
                <a:effectLst>
                  <a:outerShdw blurRad="38100" dist="25400" dir="5400000" algn="ctr" rotWithShape="0">
                    <a:srgbClr val="6E747A">
                      <a:alpha val="43000"/>
                    </a:srgbClr>
                  </a:outerShdw>
                </a:effectLst>
              </a:rPr>
              <a:t>By making equation for course rating and course student enrolled modified taking both </a:t>
            </a:r>
          </a:p>
          <a:p>
            <a:pPr algn="ctr"/>
            <a:r>
              <a:rPr lang="en-US" sz="1600" dirty="0">
                <a:ln w="0"/>
                <a:solidFill>
                  <a:schemeClr val="accent1"/>
                </a:solidFill>
                <a:effectLst>
                  <a:outerShdw blurRad="38100" dist="25400" dir="5400000" algn="ctr" rotWithShape="0">
                    <a:srgbClr val="6E747A">
                      <a:alpha val="43000"/>
                    </a:srgbClr>
                  </a:outerShdw>
                </a:effectLst>
              </a:rPr>
              <a:t>maximin and storing descending</a:t>
            </a:r>
          </a:p>
        </p:txBody>
      </p:sp>
    </p:spTree>
    <p:extLst>
      <p:ext uri="{BB962C8B-B14F-4D97-AF65-F5344CB8AC3E}">
        <p14:creationId xmlns:p14="http://schemas.microsoft.com/office/powerpoint/2010/main" val="3804748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42"/>
          <p:cNvSpPr txBox="1">
            <a:spLocks noGrp="1"/>
          </p:cNvSpPr>
          <p:nvPr>
            <p:ph type="subTitle" idx="13"/>
          </p:nvPr>
        </p:nvSpPr>
        <p:spPr>
          <a:xfrm>
            <a:off x="1066800" y="3539277"/>
            <a:ext cx="3852000" cy="375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Delete Unnecessary Column</a:t>
            </a:r>
            <a:endParaRPr dirty="0"/>
          </a:p>
        </p:txBody>
      </p:sp>
      <p:sp>
        <p:nvSpPr>
          <p:cNvPr id="391" name="Google Shape;391;p42"/>
          <p:cNvSpPr txBox="1">
            <a:spLocks noGrp="1"/>
          </p:cNvSpPr>
          <p:nvPr>
            <p:ph type="subTitle" idx="1"/>
          </p:nvPr>
        </p:nvSpPr>
        <p:spPr>
          <a:xfrm>
            <a:off x="1066800" y="1025339"/>
            <a:ext cx="3852000" cy="375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Describtion About the Dataset </a:t>
            </a:r>
            <a:endParaRPr dirty="0"/>
          </a:p>
        </p:txBody>
      </p:sp>
      <p:sp>
        <p:nvSpPr>
          <p:cNvPr id="392" name="Google Shape;392;p42"/>
          <p:cNvSpPr txBox="1">
            <a:spLocks noGrp="1"/>
          </p:cNvSpPr>
          <p:nvPr>
            <p:ph type="subTitle" idx="3"/>
          </p:nvPr>
        </p:nvSpPr>
        <p:spPr>
          <a:xfrm>
            <a:off x="1066800" y="635356"/>
            <a:ext cx="3852000" cy="377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Context</a:t>
            </a:r>
            <a:endParaRPr dirty="0"/>
          </a:p>
        </p:txBody>
      </p:sp>
      <p:sp>
        <p:nvSpPr>
          <p:cNvPr id="393" name="Google Shape;393;p42"/>
          <p:cNvSpPr txBox="1">
            <a:spLocks noGrp="1"/>
          </p:cNvSpPr>
          <p:nvPr>
            <p:ph type="subTitle" idx="4"/>
          </p:nvPr>
        </p:nvSpPr>
        <p:spPr>
          <a:xfrm>
            <a:off x="1066800" y="1856295"/>
            <a:ext cx="3852000" cy="375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The main goal</a:t>
            </a:r>
            <a:endParaRPr dirty="0"/>
          </a:p>
        </p:txBody>
      </p:sp>
      <p:sp>
        <p:nvSpPr>
          <p:cNvPr id="394" name="Google Shape;394;p42"/>
          <p:cNvSpPr txBox="1">
            <a:spLocks noGrp="1"/>
          </p:cNvSpPr>
          <p:nvPr>
            <p:ph type="subTitle" idx="6"/>
          </p:nvPr>
        </p:nvSpPr>
        <p:spPr>
          <a:xfrm>
            <a:off x="1066800" y="1464290"/>
            <a:ext cx="3852000" cy="377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Main Goal</a:t>
            </a:r>
            <a:endParaRPr dirty="0"/>
          </a:p>
        </p:txBody>
      </p:sp>
      <p:sp>
        <p:nvSpPr>
          <p:cNvPr id="395" name="Google Shape;395;p42"/>
          <p:cNvSpPr txBox="1">
            <a:spLocks noGrp="1"/>
          </p:cNvSpPr>
          <p:nvPr>
            <p:ph type="subTitle" idx="7"/>
          </p:nvPr>
        </p:nvSpPr>
        <p:spPr>
          <a:xfrm>
            <a:off x="1066800" y="2796371"/>
            <a:ext cx="3852000" cy="375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Detailed Content about data set (6columns)</a:t>
            </a:r>
            <a:endParaRPr dirty="0"/>
          </a:p>
        </p:txBody>
      </p:sp>
      <p:sp>
        <p:nvSpPr>
          <p:cNvPr id="396" name="Google Shape;396;p42"/>
          <p:cNvSpPr txBox="1">
            <a:spLocks noGrp="1"/>
          </p:cNvSpPr>
          <p:nvPr>
            <p:ph type="subTitle" idx="9"/>
          </p:nvPr>
        </p:nvSpPr>
        <p:spPr>
          <a:xfrm>
            <a:off x="1066800" y="2312780"/>
            <a:ext cx="3852000" cy="377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Dataset Content</a:t>
            </a:r>
            <a:endParaRPr dirty="0"/>
          </a:p>
        </p:txBody>
      </p:sp>
      <p:sp>
        <p:nvSpPr>
          <p:cNvPr id="397" name="Google Shape;397;p42"/>
          <p:cNvSpPr txBox="1">
            <a:spLocks noGrp="1"/>
          </p:cNvSpPr>
          <p:nvPr>
            <p:ph type="subTitle" idx="15"/>
          </p:nvPr>
        </p:nvSpPr>
        <p:spPr>
          <a:xfrm>
            <a:off x="1066800" y="3148539"/>
            <a:ext cx="3852000" cy="377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Data Cleaning</a:t>
            </a:r>
            <a:endParaRPr dirty="0"/>
          </a:p>
        </p:txBody>
      </p:sp>
      <p:sp>
        <p:nvSpPr>
          <p:cNvPr id="398" name="Google Shape;398;p42"/>
          <p:cNvSpPr/>
          <p:nvPr/>
        </p:nvSpPr>
        <p:spPr>
          <a:xfrm flipH="1">
            <a:off x="3127500" y="1019315"/>
            <a:ext cx="1715100" cy="45900"/>
          </a:xfrm>
          <a:prstGeom prst="rect">
            <a:avLst/>
          </a:prstGeom>
          <a:gradFill>
            <a:gsLst>
              <a:gs pos="0">
                <a:schemeClr val="dk2"/>
              </a:gs>
              <a:gs pos="100000">
                <a:schemeClr val="accent2"/>
              </a:gs>
            </a:gsLst>
            <a:lin ang="900002" scaled="0"/>
          </a:gra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99" name="Google Shape;399;p42"/>
          <p:cNvSpPr/>
          <p:nvPr/>
        </p:nvSpPr>
        <p:spPr>
          <a:xfrm flipH="1">
            <a:off x="3127500" y="1841449"/>
            <a:ext cx="1715100" cy="45900"/>
          </a:xfrm>
          <a:prstGeom prst="rect">
            <a:avLst/>
          </a:prstGeom>
          <a:gradFill>
            <a:gsLst>
              <a:gs pos="0">
                <a:schemeClr val="dk2"/>
              </a:gs>
              <a:gs pos="100000">
                <a:schemeClr val="accent2"/>
              </a:gs>
            </a:gsLst>
            <a:lin ang="900002" scaled="0"/>
          </a:gra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00" name="Google Shape;400;p42"/>
          <p:cNvSpPr/>
          <p:nvPr/>
        </p:nvSpPr>
        <p:spPr>
          <a:xfrm flipH="1">
            <a:off x="3127500" y="2693352"/>
            <a:ext cx="1715100" cy="45900"/>
          </a:xfrm>
          <a:prstGeom prst="rect">
            <a:avLst/>
          </a:prstGeom>
          <a:gradFill>
            <a:gsLst>
              <a:gs pos="0">
                <a:schemeClr val="dk2"/>
              </a:gs>
              <a:gs pos="100000">
                <a:schemeClr val="accent2"/>
              </a:gs>
            </a:gsLst>
            <a:lin ang="900002" scaled="0"/>
          </a:gra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01" name="Google Shape;401;p42"/>
          <p:cNvSpPr/>
          <p:nvPr/>
        </p:nvSpPr>
        <p:spPr>
          <a:xfrm flipH="1">
            <a:off x="3127500" y="3525723"/>
            <a:ext cx="1715100" cy="45900"/>
          </a:xfrm>
          <a:prstGeom prst="rect">
            <a:avLst/>
          </a:prstGeom>
          <a:gradFill>
            <a:gsLst>
              <a:gs pos="0">
                <a:schemeClr val="dk2"/>
              </a:gs>
              <a:gs pos="100000">
                <a:schemeClr val="accent2"/>
              </a:gs>
            </a:gsLst>
            <a:lin ang="900002" scaled="0"/>
          </a:gra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03" name="Google Shape;403;p42"/>
          <p:cNvSpPr txBox="1">
            <a:spLocks noGrp="1"/>
          </p:cNvSpPr>
          <p:nvPr>
            <p:ph type="title"/>
          </p:nvPr>
        </p:nvSpPr>
        <p:spPr>
          <a:xfrm>
            <a:off x="133050" y="163480"/>
            <a:ext cx="3852000" cy="457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Table of contents</a:t>
            </a:r>
            <a:endParaRPr dirty="0"/>
          </a:p>
        </p:txBody>
      </p:sp>
      <p:sp>
        <p:nvSpPr>
          <p:cNvPr id="404" name="Google Shape;404;p42"/>
          <p:cNvSpPr txBox="1">
            <a:spLocks noGrp="1"/>
          </p:cNvSpPr>
          <p:nvPr>
            <p:ph type="title" idx="2"/>
          </p:nvPr>
        </p:nvSpPr>
        <p:spPr>
          <a:xfrm>
            <a:off x="4948250" y="634314"/>
            <a:ext cx="731400" cy="76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05" name="Google Shape;405;p42"/>
          <p:cNvSpPr txBox="1">
            <a:spLocks noGrp="1"/>
          </p:cNvSpPr>
          <p:nvPr>
            <p:ph type="title" idx="5"/>
          </p:nvPr>
        </p:nvSpPr>
        <p:spPr>
          <a:xfrm>
            <a:off x="4948250" y="1472389"/>
            <a:ext cx="731400" cy="76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06" name="Google Shape;406;p42"/>
          <p:cNvSpPr txBox="1">
            <a:spLocks noGrp="1"/>
          </p:cNvSpPr>
          <p:nvPr>
            <p:ph type="title" idx="8"/>
          </p:nvPr>
        </p:nvSpPr>
        <p:spPr>
          <a:xfrm>
            <a:off x="4948250" y="2310464"/>
            <a:ext cx="731400" cy="76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07" name="Google Shape;407;p42"/>
          <p:cNvSpPr txBox="1">
            <a:spLocks noGrp="1"/>
          </p:cNvSpPr>
          <p:nvPr>
            <p:ph type="title" idx="14"/>
          </p:nvPr>
        </p:nvSpPr>
        <p:spPr>
          <a:xfrm>
            <a:off x="4948250" y="3148539"/>
            <a:ext cx="731400" cy="76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 name="Google Shape;407;p42">
            <a:extLst>
              <a:ext uri="{FF2B5EF4-FFF2-40B4-BE49-F238E27FC236}">
                <a16:creationId xmlns:a16="http://schemas.microsoft.com/office/drawing/2014/main" id="{041FF9EB-062C-1929-6734-BBE60B1BA5C9}"/>
              </a:ext>
            </a:extLst>
          </p:cNvPr>
          <p:cNvSpPr txBox="1">
            <a:spLocks/>
          </p:cNvSpPr>
          <p:nvPr/>
        </p:nvSpPr>
        <p:spPr>
          <a:xfrm>
            <a:off x="4948250" y="3896448"/>
            <a:ext cx="731400" cy="76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600"/>
              <a:buFont typeface="Quantico"/>
              <a:buNone/>
              <a:defRPr sz="3000" b="1" i="0" u="none" strike="noStrike" cap="none">
                <a:solidFill>
                  <a:schemeClr val="lt2"/>
                </a:solidFill>
                <a:latin typeface="Quantico"/>
                <a:ea typeface="Quantico"/>
                <a:cs typeface="Quantico"/>
                <a:sym typeface="Quantico"/>
              </a:defRPr>
            </a:lvl1pPr>
            <a:lvl2pPr marR="0" lvl="1"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9pPr>
          </a:lstStyle>
          <a:p>
            <a:r>
              <a:rPr lang="en" dirty="0"/>
              <a:t>05</a:t>
            </a:r>
          </a:p>
        </p:txBody>
      </p:sp>
      <p:sp>
        <p:nvSpPr>
          <p:cNvPr id="3" name="Google Shape;397;p42">
            <a:extLst>
              <a:ext uri="{FF2B5EF4-FFF2-40B4-BE49-F238E27FC236}">
                <a16:creationId xmlns:a16="http://schemas.microsoft.com/office/drawing/2014/main" id="{668786C4-FCDF-117A-1B0B-862CF1700440}"/>
              </a:ext>
            </a:extLst>
          </p:cNvPr>
          <p:cNvSpPr txBox="1">
            <a:spLocks/>
          </p:cNvSpPr>
          <p:nvPr/>
        </p:nvSpPr>
        <p:spPr>
          <a:xfrm>
            <a:off x="1066800" y="3992739"/>
            <a:ext cx="3852000" cy="377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r>
              <a:rPr lang="en-US" dirty="0"/>
              <a:t>ML Module</a:t>
            </a:r>
          </a:p>
        </p:txBody>
      </p:sp>
      <p:sp>
        <p:nvSpPr>
          <p:cNvPr id="4" name="Google Shape;399;p42">
            <a:extLst>
              <a:ext uri="{FF2B5EF4-FFF2-40B4-BE49-F238E27FC236}">
                <a16:creationId xmlns:a16="http://schemas.microsoft.com/office/drawing/2014/main" id="{E5C978B9-4516-FC16-6865-6F3D8847DCED}"/>
              </a:ext>
            </a:extLst>
          </p:cNvPr>
          <p:cNvSpPr/>
          <p:nvPr/>
        </p:nvSpPr>
        <p:spPr>
          <a:xfrm flipH="1">
            <a:off x="3112951" y="4372650"/>
            <a:ext cx="1715100" cy="45900"/>
          </a:xfrm>
          <a:prstGeom prst="rect">
            <a:avLst/>
          </a:prstGeom>
          <a:gradFill>
            <a:gsLst>
              <a:gs pos="0">
                <a:schemeClr val="dk2"/>
              </a:gs>
              <a:gs pos="100000">
                <a:schemeClr val="accent2"/>
              </a:gs>
            </a:gsLst>
            <a:lin ang="900002" scaled="0"/>
          </a:gra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 name="Google Shape;395;p42">
            <a:extLst>
              <a:ext uri="{FF2B5EF4-FFF2-40B4-BE49-F238E27FC236}">
                <a16:creationId xmlns:a16="http://schemas.microsoft.com/office/drawing/2014/main" id="{7E5129E1-2B74-C9B8-AF7E-3E39B6D2F582}"/>
              </a:ext>
            </a:extLst>
          </p:cNvPr>
          <p:cNvSpPr txBox="1">
            <a:spLocks/>
          </p:cNvSpPr>
          <p:nvPr/>
        </p:nvSpPr>
        <p:spPr>
          <a:xfrm>
            <a:off x="1186951" y="4758982"/>
            <a:ext cx="3852000" cy="375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endParaRPr lang="en-US" dirty="0"/>
          </a:p>
        </p:txBody>
      </p:sp>
      <p:pic>
        <p:nvPicPr>
          <p:cNvPr id="2052" name="Picture 4" descr="Checklist, Check, File, List, Page, Task, Testing Flat Color Icon. Vector  Icon Banner Template Stock Vector - Illustration of form, checklist:  148766542">
            <a:extLst>
              <a:ext uri="{FF2B5EF4-FFF2-40B4-BE49-F238E27FC236}">
                <a16:creationId xmlns:a16="http://schemas.microsoft.com/office/drawing/2014/main" id="{320863B1-8F8E-114E-A8ED-8E8DD00CE2D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537" t="22055" r="26525" b="22174"/>
          <a:stretch/>
        </p:blipFill>
        <p:spPr bwMode="auto">
          <a:xfrm>
            <a:off x="7573075" y="206058"/>
            <a:ext cx="1251516" cy="148445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E57F78AD-DCCE-B534-BD24-5C64DF7050FD}"/>
              </a:ext>
            </a:extLst>
          </p:cNvPr>
          <p:cNvSpPr/>
          <p:nvPr/>
        </p:nvSpPr>
        <p:spPr>
          <a:xfrm rot="2646522">
            <a:off x="8611279" y="149427"/>
            <a:ext cx="488664" cy="243583"/>
          </a:xfrm>
          <a:prstGeom prst="rect">
            <a:avLst/>
          </a:prstGeom>
          <a:solidFill>
            <a:srgbClr val="151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oogle Shape;416;p43">
            <a:extLst>
              <a:ext uri="{FF2B5EF4-FFF2-40B4-BE49-F238E27FC236}">
                <a16:creationId xmlns:a16="http://schemas.microsoft.com/office/drawing/2014/main" id="{90B621DE-4F85-26AA-A450-B612759683B6}"/>
              </a:ext>
            </a:extLst>
          </p:cNvPr>
          <p:cNvGrpSpPr/>
          <p:nvPr/>
        </p:nvGrpSpPr>
        <p:grpSpPr>
          <a:xfrm rot="-5400000">
            <a:off x="6445512" y="-290844"/>
            <a:ext cx="302065" cy="1520982"/>
            <a:chOff x="-108754" y="2690919"/>
            <a:chExt cx="302065" cy="1520982"/>
          </a:xfrm>
        </p:grpSpPr>
        <p:sp>
          <p:nvSpPr>
            <p:cNvPr id="8" name="Google Shape;417;p43">
              <a:extLst>
                <a:ext uri="{FF2B5EF4-FFF2-40B4-BE49-F238E27FC236}">
                  <a16:creationId xmlns:a16="http://schemas.microsoft.com/office/drawing/2014/main" id="{B61757BC-0FE6-3B53-51CB-4F6671DAA306}"/>
                </a:ext>
              </a:extLst>
            </p:cNvPr>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solidFill>
              <a:schemeClr val="lt2"/>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18;p43">
              <a:extLst>
                <a:ext uri="{FF2B5EF4-FFF2-40B4-BE49-F238E27FC236}">
                  <a16:creationId xmlns:a16="http://schemas.microsoft.com/office/drawing/2014/main" id="{FA5EE234-E0C1-571F-219B-78FBE91918BC}"/>
                </a:ext>
              </a:extLst>
            </p:cNvPr>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solidFill>
              <a:schemeClr val="lt2"/>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19;p43">
              <a:extLst>
                <a:ext uri="{FF2B5EF4-FFF2-40B4-BE49-F238E27FC236}">
                  <a16:creationId xmlns:a16="http://schemas.microsoft.com/office/drawing/2014/main" id="{8DD17D95-231B-1700-689E-7E523BA5E7EE}"/>
                </a:ext>
              </a:extLst>
            </p:cNvPr>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20;p43">
              <a:extLst>
                <a:ext uri="{FF2B5EF4-FFF2-40B4-BE49-F238E27FC236}">
                  <a16:creationId xmlns:a16="http://schemas.microsoft.com/office/drawing/2014/main" id="{35DE6623-A033-4955-4ACE-3127671C55D6}"/>
                </a:ext>
              </a:extLst>
            </p:cNvPr>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solidFill>
              <a:schemeClr val="lt2"/>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21;p43">
              <a:extLst>
                <a:ext uri="{FF2B5EF4-FFF2-40B4-BE49-F238E27FC236}">
                  <a16:creationId xmlns:a16="http://schemas.microsoft.com/office/drawing/2014/main" id="{68611D9B-5F99-8A26-4980-DB6987182EF1}"/>
                </a:ext>
              </a:extLst>
            </p:cNvPr>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422;p43">
            <a:extLst>
              <a:ext uri="{FF2B5EF4-FFF2-40B4-BE49-F238E27FC236}">
                <a16:creationId xmlns:a16="http://schemas.microsoft.com/office/drawing/2014/main" id="{C4D75A50-CEFC-AE0C-5A38-527BD4BDE8C4}"/>
              </a:ext>
            </a:extLst>
          </p:cNvPr>
          <p:cNvGrpSpPr/>
          <p:nvPr/>
        </p:nvGrpSpPr>
        <p:grpSpPr>
          <a:xfrm rot="5400000">
            <a:off x="6950613" y="84571"/>
            <a:ext cx="98902" cy="553090"/>
            <a:chOff x="4898850" y="4820550"/>
            <a:chExt cx="98902" cy="553090"/>
          </a:xfrm>
        </p:grpSpPr>
        <p:sp>
          <p:nvSpPr>
            <p:cNvPr id="14" name="Google Shape;423;p43">
              <a:extLst>
                <a:ext uri="{FF2B5EF4-FFF2-40B4-BE49-F238E27FC236}">
                  <a16:creationId xmlns:a16="http://schemas.microsoft.com/office/drawing/2014/main" id="{B08F7343-EDF5-443E-A055-824C31642ADD}"/>
                </a:ext>
              </a:extLst>
            </p:cNvPr>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solidFill>
              <a:schemeClr val="lt2"/>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24;p43">
              <a:extLst>
                <a:ext uri="{FF2B5EF4-FFF2-40B4-BE49-F238E27FC236}">
                  <a16:creationId xmlns:a16="http://schemas.microsoft.com/office/drawing/2014/main" id="{CFC86FE8-AE80-EE4E-0967-D27C6BDCCC93}"/>
                </a:ext>
              </a:extLst>
            </p:cNvPr>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25;p43">
              <a:extLst>
                <a:ext uri="{FF2B5EF4-FFF2-40B4-BE49-F238E27FC236}">
                  <a16:creationId xmlns:a16="http://schemas.microsoft.com/office/drawing/2014/main" id="{C106A6B6-4DA9-E52B-EA78-A6114A39F288}"/>
                </a:ext>
              </a:extLst>
            </p:cNvPr>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solidFill>
              <a:schemeClr val="lt2"/>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26;p43">
              <a:extLst>
                <a:ext uri="{FF2B5EF4-FFF2-40B4-BE49-F238E27FC236}">
                  <a16:creationId xmlns:a16="http://schemas.microsoft.com/office/drawing/2014/main" id="{C1BEA45A-BC80-C3AF-42FF-121A9183B4B7}"/>
                </a:ext>
              </a:extLst>
            </p:cNvPr>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7;p43">
              <a:extLst>
                <a:ext uri="{FF2B5EF4-FFF2-40B4-BE49-F238E27FC236}">
                  <a16:creationId xmlns:a16="http://schemas.microsoft.com/office/drawing/2014/main" id="{242F153B-CA05-9C51-87DE-A9CA803E45B9}"/>
                </a:ext>
              </a:extLst>
            </p:cNvPr>
            <p:cNvSpPr/>
            <p:nvPr/>
          </p:nvSpPr>
          <p:spPr>
            <a:xfrm>
              <a:off x="4942100" y="4917862"/>
              <a:ext cx="31" cy="358465"/>
            </a:xfrm>
            <a:custGeom>
              <a:avLst/>
              <a:gdLst/>
              <a:ahLst/>
              <a:cxnLst/>
              <a:rect l="l" t="t" r="r" b="b"/>
              <a:pathLst>
                <a:path w="1" h="11504" fill="none" extrusionOk="0">
                  <a:moveTo>
                    <a:pt x="0" y="11503"/>
                  </a:moveTo>
                  <a:lnTo>
                    <a:pt x="0" y="1"/>
                  </a:lnTo>
                </a:path>
              </a:pathLst>
            </a:custGeom>
            <a:solidFill>
              <a:schemeClr val="lt2"/>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428;p43">
            <a:extLst>
              <a:ext uri="{FF2B5EF4-FFF2-40B4-BE49-F238E27FC236}">
                <a16:creationId xmlns:a16="http://schemas.microsoft.com/office/drawing/2014/main" id="{1228D7B3-8380-75B4-1444-E66AC3A5CA33}"/>
              </a:ext>
            </a:extLst>
          </p:cNvPr>
          <p:cNvGrpSpPr/>
          <p:nvPr/>
        </p:nvGrpSpPr>
        <p:grpSpPr>
          <a:xfrm rot="-5400000">
            <a:off x="919587" y="3750524"/>
            <a:ext cx="302065" cy="1520982"/>
            <a:chOff x="-108754" y="2690919"/>
            <a:chExt cx="302065" cy="1520982"/>
          </a:xfrm>
        </p:grpSpPr>
        <p:sp>
          <p:nvSpPr>
            <p:cNvPr id="20" name="Google Shape;429;p43">
              <a:extLst>
                <a:ext uri="{FF2B5EF4-FFF2-40B4-BE49-F238E27FC236}">
                  <a16:creationId xmlns:a16="http://schemas.microsoft.com/office/drawing/2014/main" id="{4C6CEFB0-A03B-EE5D-F0BE-A1CB01267E97}"/>
                </a:ext>
              </a:extLst>
            </p:cNvPr>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solidFill>
              <a:schemeClr val="lt2"/>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30;p43">
              <a:extLst>
                <a:ext uri="{FF2B5EF4-FFF2-40B4-BE49-F238E27FC236}">
                  <a16:creationId xmlns:a16="http://schemas.microsoft.com/office/drawing/2014/main" id="{E1CB117D-D2BC-E401-F900-E631A852FF20}"/>
                </a:ext>
              </a:extLst>
            </p:cNvPr>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solidFill>
              <a:schemeClr val="lt2"/>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31;p43">
              <a:extLst>
                <a:ext uri="{FF2B5EF4-FFF2-40B4-BE49-F238E27FC236}">
                  <a16:creationId xmlns:a16="http://schemas.microsoft.com/office/drawing/2014/main" id="{207BE8A5-5661-87C3-F6FD-392FBE4A3A8F}"/>
                </a:ext>
              </a:extLst>
            </p:cNvPr>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32;p43">
              <a:extLst>
                <a:ext uri="{FF2B5EF4-FFF2-40B4-BE49-F238E27FC236}">
                  <a16:creationId xmlns:a16="http://schemas.microsoft.com/office/drawing/2014/main" id="{35EB841E-0A4F-002E-A1AD-6A8A95CDACB8}"/>
                </a:ext>
              </a:extLst>
            </p:cNvPr>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solidFill>
              <a:schemeClr val="lt2"/>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33;p43">
              <a:extLst>
                <a:ext uri="{FF2B5EF4-FFF2-40B4-BE49-F238E27FC236}">
                  <a16:creationId xmlns:a16="http://schemas.microsoft.com/office/drawing/2014/main" id="{953DD733-40FC-C815-A2E0-E7217C469E14}"/>
                </a:ext>
              </a:extLst>
            </p:cNvPr>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407;p42">
            <a:extLst>
              <a:ext uri="{FF2B5EF4-FFF2-40B4-BE49-F238E27FC236}">
                <a16:creationId xmlns:a16="http://schemas.microsoft.com/office/drawing/2014/main" id="{1056D503-79BE-E3CA-1918-86727E23E500}"/>
              </a:ext>
            </a:extLst>
          </p:cNvPr>
          <p:cNvSpPr txBox="1">
            <a:spLocks/>
          </p:cNvSpPr>
          <p:nvPr/>
        </p:nvSpPr>
        <p:spPr>
          <a:xfrm>
            <a:off x="4948250" y="4405959"/>
            <a:ext cx="731400" cy="76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600"/>
              <a:buFont typeface="Quantico"/>
              <a:buNone/>
              <a:defRPr sz="3000" b="1" i="0" u="none" strike="noStrike" cap="none">
                <a:solidFill>
                  <a:schemeClr val="lt2"/>
                </a:solidFill>
                <a:latin typeface="Quantico"/>
                <a:ea typeface="Quantico"/>
                <a:cs typeface="Quantico"/>
                <a:sym typeface="Quantico"/>
              </a:defRPr>
            </a:lvl1pPr>
            <a:lvl2pPr marR="0" lvl="1"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9pPr>
          </a:lstStyle>
          <a:p>
            <a:r>
              <a:rPr lang="en" dirty="0"/>
              <a:t>06</a:t>
            </a:r>
          </a:p>
        </p:txBody>
      </p:sp>
      <p:sp>
        <p:nvSpPr>
          <p:cNvPr id="26" name="Google Shape;397;p42">
            <a:extLst>
              <a:ext uri="{FF2B5EF4-FFF2-40B4-BE49-F238E27FC236}">
                <a16:creationId xmlns:a16="http://schemas.microsoft.com/office/drawing/2014/main" id="{57B511AA-4D1C-D090-6BA6-B141CC050B16}"/>
              </a:ext>
            </a:extLst>
          </p:cNvPr>
          <p:cNvSpPr txBox="1">
            <a:spLocks/>
          </p:cNvSpPr>
          <p:nvPr/>
        </p:nvSpPr>
        <p:spPr>
          <a:xfrm>
            <a:off x="1186951" y="4539703"/>
            <a:ext cx="3852000" cy="377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2000"/>
              <a:buFont typeface="Teko"/>
              <a:buNone/>
              <a:defRPr sz="2200" b="1" i="0" u="none" strike="noStrike" cap="none">
                <a:solidFill>
                  <a:schemeClr val="lt1"/>
                </a:solidFill>
                <a:latin typeface="Quantico"/>
                <a:ea typeface="Quantico"/>
                <a:cs typeface="Quantico"/>
                <a:sym typeface="Quantico"/>
              </a:defRPr>
            </a:lvl1pPr>
            <a:lvl2pPr marL="914400" marR="0" lvl="1"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2pPr>
            <a:lvl3pPr marL="1371600" marR="0" lvl="2"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3pPr>
            <a:lvl4pPr marL="1828800" marR="0" lvl="3"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4pPr>
            <a:lvl5pPr marL="2286000" marR="0" lvl="4"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5pPr>
            <a:lvl6pPr marL="2743200" marR="0" lvl="5"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6pPr>
            <a:lvl7pPr marL="3200400" marR="0" lvl="6"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7pPr>
            <a:lvl8pPr marL="3657600" marR="0" lvl="7"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8pPr>
            <a:lvl9pPr marL="4114800" marR="0" lvl="8" indent="-323850" algn="l" rtl="0">
              <a:lnSpc>
                <a:spcPct val="100000"/>
              </a:lnSpc>
              <a:spcBef>
                <a:spcPts val="0"/>
              </a:spcBef>
              <a:spcAft>
                <a:spcPts val="0"/>
              </a:spcAft>
              <a:buClr>
                <a:schemeClr val="lt1"/>
              </a:buClr>
              <a:buSzPts val="1500"/>
              <a:buFont typeface="Catamaran"/>
              <a:buNone/>
              <a:defRPr sz="1500" b="0" i="0" u="none" strike="noStrike" cap="none">
                <a:solidFill>
                  <a:schemeClr val="lt1"/>
                </a:solidFill>
                <a:latin typeface="Catamaran"/>
                <a:ea typeface="Catamaran"/>
                <a:cs typeface="Catamaran"/>
                <a:sym typeface="Catamaran"/>
              </a:defRPr>
            </a:lvl9pPr>
          </a:lstStyle>
          <a:p>
            <a:pPr marL="0" indent="0"/>
            <a:r>
              <a:rPr lang="en-US" sz="1600" dirty="0"/>
              <a:t>Recommendation &amp; Dashboard</a:t>
            </a:r>
          </a:p>
        </p:txBody>
      </p:sp>
      <p:sp>
        <p:nvSpPr>
          <p:cNvPr id="27" name="Google Shape;399;p42">
            <a:extLst>
              <a:ext uri="{FF2B5EF4-FFF2-40B4-BE49-F238E27FC236}">
                <a16:creationId xmlns:a16="http://schemas.microsoft.com/office/drawing/2014/main" id="{A0E8077F-A99B-149C-8F45-AFF9EB9B130A}"/>
              </a:ext>
            </a:extLst>
          </p:cNvPr>
          <p:cNvSpPr/>
          <p:nvPr/>
        </p:nvSpPr>
        <p:spPr>
          <a:xfrm flipH="1">
            <a:off x="3233150" y="4963928"/>
            <a:ext cx="1715100" cy="45900"/>
          </a:xfrm>
          <a:prstGeom prst="rect">
            <a:avLst/>
          </a:prstGeom>
          <a:gradFill>
            <a:gsLst>
              <a:gs pos="0">
                <a:schemeClr val="dk2"/>
              </a:gs>
              <a:gs pos="100000">
                <a:schemeClr val="accent2"/>
              </a:gs>
            </a:gsLst>
            <a:lin ang="900002" scaled="0"/>
          </a:gra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24CBE-8FBE-9DA8-B187-CD75C2729092}"/>
              </a:ext>
            </a:extLst>
          </p:cNvPr>
          <p:cNvSpPr>
            <a:spLocks noGrp="1"/>
          </p:cNvSpPr>
          <p:nvPr>
            <p:ph type="title"/>
          </p:nvPr>
        </p:nvSpPr>
        <p:spPr/>
        <p:txBody>
          <a:bodyPr/>
          <a:lstStyle/>
          <a:p>
            <a:r>
              <a:rPr lang="en-US" dirty="0" err="1"/>
              <a:t>Finaaaaaaal</a:t>
            </a:r>
            <a:endParaRPr lang="en-US" dirty="0"/>
          </a:p>
        </p:txBody>
      </p:sp>
      <p:pic>
        <p:nvPicPr>
          <p:cNvPr id="4" name="Picture 3">
            <a:extLst>
              <a:ext uri="{FF2B5EF4-FFF2-40B4-BE49-F238E27FC236}">
                <a16:creationId xmlns:a16="http://schemas.microsoft.com/office/drawing/2014/main" id="{6765FA6A-2DE4-AEC1-58F1-AF65C0E23195}"/>
              </a:ext>
            </a:extLst>
          </p:cNvPr>
          <p:cNvPicPr>
            <a:picLocks noChangeAspect="1"/>
          </p:cNvPicPr>
          <p:nvPr/>
        </p:nvPicPr>
        <p:blipFill>
          <a:blip r:embed="rId2"/>
          <a:stretch>
            <a:fillRect/>
          </a:stretch>
        </p:blipFill>
        <p:spPr>
          <a:xfrm>
            <a:off x="0" y="1246462"/>
            <a:ext cx="9144000" cy="2804244"/>
          </a:xfrm>
          <a:prstGeom prst="rect">
            <a:avLst/>
          </a:prstGeom>
        </p:spPr>
      </p:pic>
      <p:sp>
        <p:nvSpPr>
          <p:cNvPr id="5" name="Title 1">
            <a:extLst>
              <a:ext uri="{FF2B5EF4-FFF2-40B4-BE49-F238E27FC236}">
                <a16:creationId xmlns:a16="http://schemas.microsoft.com/office/drawing/2014/main" id="{0D99A97F-901B-D5C0-3D3A-BA4C372E0060}"/>
              </a:ext>
            </a:extLst>
          </p:cNvPr>
          <p:cNvSpPr txBox="1">
            <a:spLocks/>
          </p:cNvSpPr>
          <p:nvPr/>
        </p:nvSpPr>
        <p:spPr>
          <a:xfrm>
            <a:off x="812580" y="4146800"/>
            <a:ext cx="7704000" cy="45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2800"/>
              <a:buFont typeface="Quantico"/>
              <a:buNone/>
              <a:defRPr sz="3200" b="1" i="0" u="none" strike="noStrike" cap="none">
                <a:solidFill>
                  <a:schemeClr val="lt2"/>
                </a:solidFill>
                <a:latin typeface="Quantico"/>
                <a:ea typeface="Quantico"/>
                <a:cs typeface="Quantico"/>
                <a:sym typeface="Quantico"/>
              </a:defRPr>
            </a:lvl1pPr>
            <a:lvl2pPr marR="0" lvl="1"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9pPr>
          </a:lstStyle>
          <a:p>
            <a:r>
              <a:rPr lang="en-US" dirty="0"/>
              <a:t>Coursera-Best</a:t>
            </a:r>
          </a:p>
        </p:txBody>
      </p:sp>
    </p:spTree>
    <p:extLst>
      <p:ext uri="{BB962C8B-B14F-4D97-AF65-F5344CB8AC3E}">
        <p14:creationId xmlns:p14="http://schemas.microsoft.com/office/powerpoint/2010/main" val="134996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B2F61-FD6A-B2B3-07D9-614C6C2AE00C}"/>
              </a:ext>
            </a:extLst>
          </p:cNvPr>
          <p:cNvSpPr>
            <a:spLocks noGrp="1"/>
          </p:cNvSpPr>
          <p:nvPr>
            <p:ph type="title"/>
          </p:nvPr>
        </p:nvSpPr>
        <p:spPr/>
        <p:txBody>
          <a:bodyPr/>
          <a:lstStyle/>
          <a:p>
            <a:r>
              <a:rPr lang="en-US" dirty="0"/>
              <a:t>Scatterplot</a:t>
            </a:r>
          </a:p>
        </p:txBody>
      </p:sp>
      <p:pic>
        <p:nvPicPr>
          <p:cNvPr id="1026" name="Picture 2">
            <a:extLst>
              <a:ext uri="{FF2B5EF4-FFF2-40B4-BE49-F238E27FC236}">
                <a16:creationId xmlns:a16="http://schemas.microsoft.com/office/drawing/2014/main" id="{A857C7D1-A0BB-6A2F-DC9E-696A0FFE21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3960"/>
            <a:ext cx="9144000" cy="3769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8964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5243A-A437-132F-AB70-C1582FF8850A}"/>
              </a:ext>
            </a:extLst>
          </p:cNvPr>
          <p:cNvSpPr>
            <a:spLocks noGrp="1"/>
          </p:cNvSpPr>
          <p:nvPr>
            <p:ph type="title"/>
          </p:nvPr>
        </p:nvSpPr>
        <p:spPr/>
        <p:txBody>
          <a:bodyPr/>
          <a:lstStyle/>
          <a:p>
            <a:r>
              <a:rPr lang="en-US" dirty="0"/>
              <a:t>Heatmap Correlation </a:t>
            </a:r>
          </a:p>
        </p:txBody>
      </p:sp>
      <p:pic>
        <p:nvPicPr>
          <p:cNvPr id="2050" name="Picture 2">
            <a:extLst>
              <a:ext uri="{FF2B5EF4-FFF2-40B4-BE49-F238E27FC236}">
                <a16:creationId xmlns:a16="http://schemas.microsoft.com/office/drawing/2014/main" id="{61442EEB-182B-5A90-891D-40753AA405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17818"/>
            <a:ext cx="9144000" cy="3177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410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D8C7-B496-EBDD-F402-DB33BFB1F5EB}"/>
              </a:ext>
            </a:extLst>
          </p:cNvPr>
          <p:cNvSpPr>
            <a:spLocks noGrp="1"/>
          </p:cNvSpPr>
          <p:nvPr>
            <p:ph type="title"/>
          </p:nvPr>
        </p:nvSpPr>
        <p:spPr/>
        <p:txBody>
          <a:bodyPr/>
          <a:lstStyle/>
          <a:p>
            <a:endParaRPr lang="en-US"/>
          </a:p>
        </p:txBody>
      </p:sp>
      <p:pic>
        <p:nvPicPr>
          <p:cNvPr id="3074" name="Picture 2">
            <a:extLst>
              <a:ext uri="{FF2B5EF4-FFF2-40B4-BE49-F238E27FC236}">
                <a16:creationId xmlns:a16="http://schemas.microsoft.com/office/drawing/2014/main" id="{10FA594F-9FD5-2FEC-1072-4DBB5DD3C0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3543"/>
            <a:ext cx="9144000" cy="451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617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8" name="Google Shape;568;p50"/>
          <p:cNvSpPr txBox="1">
            <a:spLocks noGrp="1"/>
          </p:cNvSpPr>
          <p:nvPr>
            <p:ph type="title" idx="15"/>
          </p:nvPr>
        </p:nvSpPr>
        <p:spPr>
          <a:xfrm>
            <a:off x="720000" y="192613"/>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ML -Module</a:t>
            </a:r>
            <a:endParaRPr dirty="0"/>
          </a:p>
        </p:txBody>
      </p:sp>
      <p:sp>
        <p:nvSpPr>
          <p:cNvPr id="575" name="Google Shape;575;p50"/>
          <p:cNvSpPr txBox="1">
            <a:spLocks noGrp="1"/>
          </p:cNvSpPr>
          <p:nvPr>
            <p:ph type="title"/>
          </p:nvPr>
        </p:nvSpPr>
        <p:spPr>
          <a:xfrm>
            <a:off x="1977497" y="786620"/>
            <a:ext cx="5347063" cy="58877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Linear Regression</a:t>
            </a:r>
            <a:endParaRPr dirty="0"/>
          </a:p>
        </p:txBody>
      </p:sp>
      <p:sp>
        <p:nvSpPr>
          <p:cNvPr id="578" name="Google Shape;578;p50"/>
          <p:cNvSpPr/>
          <p:nvPr/>
        </p:nvSpPr>
        <p:spPr>
          <a:xfrm>
            <a:off x="3325072" y="1375399"/>
            <a:ext cx="2493856" cy="45719"/>
          </a:xfrm>
          <a:prstGeom prst="rect">
            <a:avLst/>
          </a:prstGeom>
          <a:gradFill>
            <a:gsLst>
              <a:gs pos="0">
                <a:schemeClr val="dk2"/>
              </a:gs>
              <a:gs pos="100000">
                <a:schemeClr val="accent2"/>
              </a:gs>
            </a:gsLst>
            <a:lin ang="90069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4" name="Diagram 3">
            <a:extLst>
              <a:ext uri="{FF2B5EF4-FFF2-40B4-BE49-F238E27FC236}">
                <a16:creationId xmlns:a16="http://schemas.microsoft.com/office/drawing/2014/main" id="{29151CEC-DF01-F333-BDA7-01D497B76BDE}"/>
              </a:ext>
            </a:extLst>
          </p:cNvPr>
          <p:cNvGraphicFramePr/>
          <p:nvPr>
            <p:extLst>
              <p:ext uri="{D42A27DB-BD31-4B8C-83A1-F6EECF244321}">
                <p14:modId xmlns:p14="http://schemas.microsoft.com/office/powerpoint/2010/main" val="3845169342"/>
              </p:ext>
            </p:extLst>
          </p:nvPr>
        </p:nvGraphicFramePr>
        <p:xfrm>
          <a:off x="243555" y="1603641"/>
          <a:ext cx="8656890" cy="38713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8" name="Google Shape;568;p50"/>
          <p:cNvSpPr txBox="1">
            <a:spLocks noGrp="1"/>
          </p:cNvSpPr>
          <p:nvPr>
            <p:ph type="title" idx="15"/>
          </p:nvPr>
        </p:nvSpPr>
        <p:spPr>
          <a:xfrm>
            <a:off x="720000" y="53665"/>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ML -Module</a:t>
            </a:r>
            <a:endParaRPr dirty="0"/>
          </a:p>
        </p:txBody>
      </p:sp>
      <p:sp>
        <p:nvSpPr>
          <p:cNvPr id="575" name="Google Shape;575;p50"/>
          <p:cNvSpPr txBox="1">
            <a:spLocks noGrp="1"/>
          </p:cNvSpPr>
          <p:nvPr>
            <p:ph type="title"/>
          </p:nvPr>
        </p:nvSpPr>
        <p:spPr>
          <a:xfrm>
            <a:off x="1967718" y="510865"/>
            <a:ext cx="5347063" cy="58877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Linear Regression</a:t>
            </a:r>
            <a:endParaRPr dirty="0"/>
          </a:p>
        </p:txBody>
      </p:sp>
      <p:pic>
        <p:nvPicPr>
          <p:cNvPr id="2" name="Picture 1">
            <a:extLst>
              <a:ext uri="{FF2B5EF4-FFF2-40B4-BE49-F238E27FC236}">
                <a16:creationId xmlns:a16="http://schemas.microsoft.com/office/drawing/2014/main" id="{5272B0FC-374E-FAD6-3A9D-417D7A94EB43}"/>
              </a:ext>
            </a:extLst>
          </p:cNvPr>
          <p:cNvPicPr>
            <a:picLocks noChangeAspect="1"/>
          </p:cNvPicPr>
          <p:nvPr/>
        </p:nvPicPr>
        <p:blipFill>
          <a:blip r:embed="rId3"/>
          <a:stretch>
            <a:fillRect/>
          </a:stretch>
        </p:blipFill>
        <p:spPr>
          <a:xfrm>
            <a:off x="840065" y="1099644"/>
            <a:ext cx="7463869" cy="3985425"/>
          </a:xfrm>
          <a:prstGeom prst="rect">
            <a:avLst/>
          </a:prstGeom>
        </p:spPr>
      </p:pic>
      <p:sp>
        <p:nvSpPr>
          <p:cNvPr id="3" name="Google Shape;578;p50">
            <a:extLst>
              <a:ext uri="{FF2B5EF4-FFF2-40B4-BE49-F238E27FC236}">
                <a16:creationId xmlns:a16="http://schemas.microsoft.com/office/drawing/2014/main" id="{7A77D82C-E911-15EF-D5C0-41B92AD6FAD7}"/>
              </a:ext>
            </a:extLst>
          </p:cNvPr>
          <p:cNvSpPr/>
          <p:nvPr/>
        </p:nvSpPr>
        <p:spPr>
          <a:xfrm>
            <a:off x="3325071" y="968065"/>
            <a:ext cx="2493856" cy="45719"/>
          </a:xfrm>
          <a:prstGeom prst="rect">
            <a:avLst/>
          </a:prstGeom>
          <a:gradFill>
            <a:gsLst>
              <a:gs pos="0">
                <a:schemeClr val="dk2"/>
              </a:gs>
              <a:gs pos="100000">
                <a:schemeClr val="accent2"/>
              </a:gs>
            </a:gsLst>
            <a:lin ang="90069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7738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8" name="Google Shape;568;p50"/>
          <p:cNvSpPr txBox="1">
            <a:spLocks noGrp="1"/>
          </p:cNvSpPr>
          <p:nvPr>
            <p:ph type="title" idx="15"/>
          </p:nvPr>
        </p:nvSpPr>
        <p:spPr>
          <a:xfrm>
            <a:off x="720000" y="53665"/>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ML -Module</a:t>
            </a:r>
            <a:endParaRPr dirty="0"/>
          </a:p>
        </p:txBody>
      </p:sp>
      <p:sp>
        <p:nvSpPr>
          <p:cNvPr id="575" name="Google Shape;575;p50"/>
          <p:cNvSpPr txBox="1">
            <a:spLocks noGrp="1"/>
          </p:cNvSpPr>
          <p:nvPr>
            <p:ph type="title"/>
          </p:nvPr>
        </p:nvSpPr>
        <p:spPr>
          <a:xfrm>
            <a:off x="1967718" y="510865"/>
            <a:ext cx="5347063" cy="58877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Linear Regression</a:t>
            </a:r>
            <a:endParaRPr dirty="0"/>
          </a:p>
        </p:txBody>
      </p:sp>
      <p:pic>
        <p:nvPicPr>
          <p:cNvPr id="4" name="Picture 3">
            <a:extLst>
              <a:ext uri="{FF2B5EF4-FFF2-40B4-BE49-F238E27FC236}">
                <a16:creationId xmlns:a16="http://schemas.microsoft.com/office/drawing/2014/main" id="{2FC64D52-014B-5E2D-3115-86E11CDDAD83}"/>
              </a:ext>
            </a:extLst>
          </p:cNvPr>
          <p:cNvPicPr>
            <a:picLocks noChangeAspect="1"/>
          </p:cNvPicPr>
          <p:nvPr/>
        </p:nvPicPr>
        <p:blipFill>
          <a:blip r:embed="rId3"/>
          <a:stretch>
            <a:fillRect/>
          </a:stretch>
        </p:blipFill>
        <p:spPr>
          <a:xfrm>
            <a:off x="317312" y="1365808"/>
            <a:ext cx="6659815" cy="1423194"/>
          </a:xfrm>
          <a:prstGeom prst="rect">
            <a:avLst/>
          </a:prstGeom>
        </p:spPr>
      </p:pic>
      <p:sp>
        <p:nvSpPr>
          <p:cNvPr id="5" name="Google Shape;578;p50">
            <a:extLst>
              <a:ext uri="{FF2B5EF4-FFF2-40B4-BE49-F238E27FC236}">
                <a16:creationId xmlns:a16="http://schemas.microsoft.com/office/drawing/2014/main" id="{7692F15A-635C-FE15-7940-C6E850A06AC7}"/>
              </a:ext>
            </a:extLst>
          </p:cNvPr>
          <p:cNvSpPr/>
          <p:nvPr/>
        </p:nvSpPr>
        <p:spPr>
          <a:xfrm>
            <a:off x="3325071" y="968065"/>
            <a:ext cx="2493856" cy="45719"/>
          </a:xfrm>
          <a:prstGeom prst="rect">
            <a:avLst/>
          </a:prstGeom>
          <a:gradFill>
            <a:gsLst>
              <a:gs pos="0">
                <a:schemeClr val="dk2"/>
              </a:gs>
              <a:gs pos="100000">
                <a:schemeClr val="accent2"/>
              </a:gs>
            </a:gsLst>
            <a:lin ang="90069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8228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8" name="Google Shape;568;p50"/>
          <p:cNvSpPr txBox="1">
            <a:spLocks noGrp="1"/>
          </p:cNvSpPr>
          <p:nvPr>
            <p:ph type="title" idx="15"/>
          </p:nvPr>
        </p:nvSpPr>
        <p:spPr>
          <a:xfrm>
            <a:off x="720000" y="53665"/>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ML -Module</a:t>
            </a:r>
            <a:endParaRPr dirty="0"/>
          </a:p>
        </p:txBody>
      </p:sp>
      <p:sp>
        <p:nvSpPr>
          <p:cNvPr id="575" name="Google Shape;575;p50"/>
          <p:cNvSpPr txBox="1">
            <a:spLocks noGrp="1"/>
          </p:cNvSpPr>
          <p:nvPr>
            <p:ph type="title"/>
          </p:nvPr>
        </p:nvSpPr>
        <p:spPr>
          <a:xfrm>
            <a:off x="1967718" y="510865"/>
            <a:ext cx="5347063" cy="58877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Linear Regression</a:t>
            </a:r>
            <a:endParaRPr dirty="0"/>
          </a:p>
        </p:txBody>
      </p:sp>
      <p:sp>
        <p:nvSpPr>
          <p:cNvPr id="2" name="Google Shape;578;p50">
            <a:extLst>
              <a:ext uri="{FF2B5EF4-FFF2-40B4-BE49-F238E27FC236}">
                <a16:creationId xmlns:a16="http://schemas.microsoft.com/office/drawing/2014/main" id="{192F5932-7AC3-BFD5-B7D0-EFEB0A4D6E1F}"/>
              </a:ext>
            </a:extLst>
          </p:cNvPr>
          <p:cNvSpPr/>
          <p:nvPr/>
        </p:nvSpPr>
        <p:spPr>
          <a:xfrm>
            <a:off x="3325071" y="968065"/>
            <a:ext cx="2493856" cy="45719"/>
          </a:xfrm>
          <a:prstGeom prst="rect">
            <a:avLst/>
          </a:prstGeom>
          <a:gradFill>
            <a:gsLst>
              <a:gs pos="0">
                <a:schemeClr val="dk2"/>
              </a:gs>
              <a:gs pos="100000">
                <a:schemeClr val="accent2"/>
              </a:gs>
            </a:gsLst>
            <a:lin ang="90069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122" name="Picture 2">
            <a:extLst>
              <a:ext uri="{FF2B5EF4-FFF2-40B4-BE49-F238E27FC236}">
                <a16:creationId xmlns:a16="http://schemas.microsoft.com/office/drawing/2014/main" id="{7024353B-D8AD-8715-5170-06D676597B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57338"/>
            <a:ext cx="9144000" cy="20272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3B15E8E-0750-BBC0-AADD-92F91688EED0}"/>
              </a:ext>
            </a:extLst>
          </p:cNvPr>
          <p:cNvSpPr txBox="1"/>
          <p:nvPr/>
        </p:nvSpPr>
        <p:spPr>
          <a:xfrm>
            <a:off x="94004" y="3758505"/>
            <a:ext cx="9049995" cy="954107"/>
          </a:xfrm>
          <a:prstGeom prst="rect">
            <a:avLst/>
          </a:prstGeom>
          <a:noFill/>
        </p:spPr>
        <p:txBody>
          <a:bodyPr wrap="square">
            <a:spAutoFit/>
          </a:bodyPr>
          <a:lstStyle/>
          <a:p>
            <a:r>
              <a:rPr lang="en-US" dirty="0" err="1">
                <a:solidFill>
                  <a:schemeClr val="tx2"/>
                </a:solidFill>
              </a:rPr>
              <a:t>Ploting</a:t>
            </a:r>
            <a:r>
              <a:rPr lang="en-US" dirty="0">
                <a:solidFill>
                  <a:schemeClr val="tx2"/>
                </a:solidFill>
              </a:rPr>
              <a:t> the data and the linear regression line</a:t>
            </a:r>
          </a:p>
          <a:p>
            <a:r>
              <a:rPr lang="en-US" dirty="0">
                <a:solidFill>
                  <a:schemeClr val="tx2"/>
                </a:solidFill>
              </a:rPr>
              <a:t>*note: the linear regression model will attempt to find the line of best fit that describes the relationship between the independent variables (course rating, course students enrolled modified, and course difficulty modified) and the dependent variable (overall rating).</a:t>
            </a:r>
          </a:p>
        </p:txBody>
      </p:sp>
    </p:spTree>
    <p:extLst>
      <p:ext uri="{BB962C8B-B14F-4D97-AF65-F5344CB8AC3E}">
        <p14:creationId xmlns:p14="http://schemas.microsoft.com/office/powerpoint/2010/main" val="39970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8" name="Google Shape;568;p50"/>
          <p:cNvSpPr txBox="1">
            <a:spLocks noGrp="1"/>
          </p:cNvSpPr>
          <p:nvPr>
            <p:ph type="title" idx="15"/>
          </p:nvPr>
        </p:nvSpPr>
        <p:spPr>
          <a:xfrm>
            <a:off x="720000" y="53665"/>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ML -Module</a:t>
            </a:r>
            <a:endParaRPr dirty="0"/>
          </a:p>
        </p:txBody>
      </p:sp>
      <p:sp>
        <p:nvSpPr>
          <p:cNvPr id="575" name="Google Shape;575;p50"/>
          <p:cNvSpPr txBox="1">
            <a:spLocks noGrp="1"/>
          </p:cNvSpPr>
          <p:nvPr>
            <p:ph type="title"/>
          </p:nvPr>
        </p:nvSpPr>
        <p:spPr>
          <a:xfrm>
            <a:off x="1967718" y="510865"/>
            <a:ext cx="5347063" cy="58877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Linear Regression</a:t>
            </a:r>
            <a:endParaRPr dirty="0"/>
          </a:p>
        </p:txBody>
      </p:sp>
      <p:sp>
        <p:nvSpPr>
          <p:cNvPr id="2" name="Google Shape;578;p50">
            <a:extLst>
              <a:ext uri="{FF2B5EF4-FFF2-40B4-BE49-F238E27FC236}">
                <a16:creationId xmlns:a16="http://schemas.microsoft.com/office/drawing/2014/main" id="{192F5932-7AC3-BFD5-B7D0-EFEB0A4D6E1F}"/>
              </a:ext>
            </a:extLst>
          </p:cNvPr>
          <p:cNvSpPr/>
          <p:nvPr/>
        </p:nvSpPr>
        <p:spPr>
          <a:xfrm>
            <a:off x="3325071" y="968065"/>
            <a:ext cx="2493856" cy="45719"/>
          </a:xfrm>
          <a:prstGeom prst="rect">
            <a:avLst/>
          </a:prstGeom>
          <a:gradFill>
            <a:gsLst>
              <a:gs pos="0">
                <a:schemeClr val="dk2"/>
              </a:gs>
              <a:gs pos="100000">
                <a:schemeClr val="accent2"/>
              </a:gs>
            </a:gsLst>
            <a:lin ang="90069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4" name="Diagram 3">
            <a:extLst>
              <a:ext uri="{FF2B5EF4-FFF2-40B4-BE49-F238E27FC236}">
                <a16:creationId xmlns:a16="http://schemas.microsoft.com/office/drawing/2014/main" id="{5C5A64E1-247D-BCD8-C6AA-764C5E75A0E3}"/>
              </a:ext>
            </a:extLst>
          </p:cNvPr>
          <p:cNvGraphicFramePr/>
          <p:nvPr>
            <p:extLst>
              <p:ext uri="{D42A27DB-BD31-4B8C-83A1-F6EECF244321}">
                <p14:modId xmlns:p14="http://schemas.microsoft.com/office/powerpoint/2010/main" val="3633715300"/>
              </p:ext>
            </p:extLst>
          </p:nvPr>
        </p:nvGraphicFramePr>
        <p:xfrm>
          <a:off x="616373" y="1556844"/>
          <a:ext cx="7911252" cy="34610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40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DA8DF9D-C65F-AC00-7779-ED2DB15A025D}"/>
              </a:ext>
            </a:extLst>
          </p:cNvPr>
          <p:cNvSpPr>
            <a:spLocks noGrp="1"/>
          </p:cNvSpPr>
          <p:nvPr>
            <p:ph type="title" idx="15"/>
          </p:nvPr>
        </p:nvSpPr>
        <p:spPr/>
        <p:txBody>
          <a:bodyPr/>
          <a:lstStyle/>
          <a:p>
            <a:r>
              <a:rPr lang="en-US" dirty="0"/>
              <a:t>Dashboard</a:t>
            </a:r>
          </a:p>
        </p:txBody>
      </p:sp>
      <p:pic>
        <p:nvPicPr>
          <p:cNvPr id="16" name="Picture 15" descr="Graphical user interface, chart&#10;&#10;Description automatically generated">
            <a:extLst>
              <a:ext uri="{FF2B5EF4-FFF2-40B4-BE49-F238E27FC236}">
                <a16:creationId xmlns:a16="http://schemas.microsoft.com/office/drawing/2014/main" id="{E82AB7A8-D950-C17B-CAFE-E0E0874D1EB2}"/>
              </a:ext>
            </a:extLst>
          </p:cNvPr>
          <p:cNvPicPr>
            <a:picLocks noChangeAspect="1"/>
          </p:cNvPicPr>
          <p:nvPr/>
        </p:nvPicPr>
        <p:blipFill>
          <a:blip r:embed="rId2"/>
          <a:stretch>
            <a:fillRect/>
          </a:stretch>
        </p:blipFill>
        <p:spPr>
          <a:xfrm>
            <a:off x="426" y="-240"/>
            <a:ext cx="9143574" cy="5143740"/>
          </a:xfrm>
          <a:prstGeom prst="rect">
            <a:avLst/>
          </a:prstGeom>
        </p:spPr>
      </p:pic>
    </p:spTree>
    <p:extLst>
      <p:ext uri="{BB962C8B-B14F-4D97-AF65-F5344CB8AC3E}">
        <p14:creationId xmlns:p14="http://schemas.microsoft.com/office/powerpoint/2010/main" val="3658420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3"/>
          <p:cNvSpPr txBox="1">
            <a:spLocks noGrp="1"/>
          </p:cNvSpPr>
          <p:nvPr>
            <p:ph type="title"/>
          </p:nvPr>
        </p:nvSpPr>
        <p:spPr>
          <a:xfrm>
            <a:off x="4572000" y="2035602"/>
            <a:ext cx="3852600" cy="60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Context</a:t>
            </a:r>
            <a:endParaRPr dirty="0"/>
          </a:p>
        </p:txBody>
      </p:sp>
      <p:sp>
        <p:nvSpPr>
          <p:cNvPr id="413" name="Google Shape;413;p43"/>
          <p:cNvSpPr txBox="1">
            <a:spLocks noGrp="1"/>
          </p:cNvSpPr>
          <p:nvPr>
            <p:ph type="subTitle" idx="1"/>
          </p:nvPr>
        </p:nvSpPr>
        <p:spPr>
          <a:xfrm>
            <a:off x="4572000" y="2878727"/>
            <a:ext cx="3852600" cy="154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t>Course dataset scrapped from Coursera website</a:t>
            </a:r>
            <a:endParaRPr sz="2400" dirty="0"/>
          </a:p>
        </p:txBody>
      </p:sp>
      <p:sp>
        <p:nvSpPr>
          <p:cNvPr id="415" name="Google Shape;415;p43"/>
          <p:cNvSpPr/>
          <p:nvPr/>
        </p:nvSpPr>
        <p:spPr>
          <a:xfrm>
            <a:off x="4649728" y="2765614"/>
            <a:ext cx="3774900" cy="84300"/>
          </a:xfrm>
          <a:prstGeom prst="rect">
            <a:avLst/>
          </a:prstGeom>
          <a:gradFill>
            <a:gsLst>
              <a:gs pos="0">
                <a:schemeClr val="dk2"/>
              </a:gs>
              <a:gs pos="100000">
                <a:schemeClr val="accent2"/>
              </a:gs>
            </a:gsLst>
            <a:lin ang="90000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6" name="Google Shape;416;p43"/>
          <p:cNvGrpSpPr/>
          <p:nvPr/>
        </p:nvGrpSpPr>
        <p:grpSpPr>
          <a:xfrm rot="-5400000">
            <a:off x="7514733" y="128390"/>
            <a:ext cx="302065" cy="1520982"/>
            <a:chOff x="-108754" y="2690919"/>
            <a:chExt cx="302065" cy="1520982"/>
          </a:xfrm>
        </p:grpSpPr>
        <p:sp>
          <p:nvSpPr>
            <p:cNvPr id="417" name="Google Shape;417;p43"/>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solidFill>
              <a:schemeClr val="lt2"/>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3"/>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solidFill>
              <a:schemeClr val="lt2"/>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3"/>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3"/>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solidFill>
              <a:schemeClr val="lt2"/>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3"/>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43"/>
          <p:cNvGrpSpPr/>
          <p:nvPr/>
        </p:nvGrpSpPr>
        <p:grpSpPr>
          <a:xfrm rot="5400000">
            <a:off x="7889325" y="510764"/>
            <a:ext cx="98902" cy="553090"/>
            <a:chOff x="4898850" y="4820550"/>
            <a:chExt cx="98902" cy="553090"/>
          </a:xfrm>
        </p:grpSpPr>
        <p:sp>
          <p:nvSpPr>
            <p:cNvPr id="423" name="Google Shape;423;p4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solidFill>
              <a:schemeClr val="lt2"/>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solidFill>
              <a:schemeClr val="lt2"/>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3"/>
            <p:cNvSpPr/>
            <p:nvPr/>
          </p:nvSpPr>
          <p:spPr>
            <a:xfrm>
              <a:off x="4942100" y="4917862"/>
              <a:ext cx="31" cy="358465"/>
            </a:xfrm>
            <a:custGeom>
              <a:avLst/>
              <a:gdLst/>
              <a:ahLst/>
              <a:cxnLst/>
              <a:rect l="l" t="t" r="r" b="b"/>
              <a:pathLst>
                <a:path w="1" h="11504" fill="none" extrusionOk="0">
                  <a:moveTo>
                    <a:pt x="0" y="11503"/>
                  </a:moveTo>
                  <a:lnTo>
                    <a:pt x="0" y="1"/>
                  </a:lnTo>
                </a:path>
              </a:pathLst>
            </a:custGeom>
            <a:solidFill>
              <a:schemeClr val="lt2"/>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 name="Google Shape;428;p43"/>
          <p:cNvGrpSpPr/>
          <p:nvPr/>
        </p:nvGrpSpPr>
        <p:grpSpPr>
          <a:xfrm rot="-5400000">
            <a:off x="693908" y="3511315"/>
            <a:ext cx="302065" cy="1520982"/>
            <a:chOff x="-108754" y="2690919"/>
            <a:chExt cx="302065" cy="1520982"/>
          </a:xfrm>
        </p:grpSpPr>
        <p:sp>
          <p:nvSpPr>
            <p:cNvPr id="429" name="Google Shape;429;p43"/>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solidFill>
              <a:schemeClr val="lt2"/>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3"/>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solidFill>
              <a:schemeClr val="lt2"/>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3"/>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3"/>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solidFill>
              <a:schemeClr val="lt2"/>
            </a:solid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3"/>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descr="Coursera | University Info | 1229 Short Courses in English -  Shortcoursesportal.com">
            <a:extLst>
              <a:ext uri="{FF2B5EF4-FFF2-40B4-BE49-F238E27FC236}">
                <a16:creationId xmlns:a16="http://schemas.microsoft.com/office/drawing/2014/main" id="{F0450680-4AAD-09F8-EDFB-02F3018BB2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491" y="1504462"/>
            <a:ext cx="4197782" cy="1883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C0ED3E4-646B-36D7-9B73-B35E9A9B0332}"/>
              </a:ext>
            </a:extLst>
          </p:cNvPr>
          <p:cNvSpPr>
            <a:spLocks noGrp="1"/>
          </p:cNvSpPr>
          <p:nvPr>
            <p:ph type="title" idx="15"/>
          </p:nvPr>
        </p:nvSpPr>
        <p:spPr/>
        <p:txBody>
          <a:bodyPr/>
          <a:lstStyle/>
          <a:p>
            <a:r>
              <a:rPr lang="en-US" dirty="0"/>
              <a:t>Our Recommendation</a:t>
            </a:r>
          </a:p>
        </p:txBody>
      </p:sp>
      <p:graphicFrame>
        <p:nvGraphicFramePr>
          <p:cNvPr id="15" name="Diagram 14">
            <a:extLst>
              <a:ext uri="{FF2B5EF4-FFF2-40B4-BE49-F238E27FC236}">
                <a16:creationId xmlns:a16="http://schemas.microsoft.com/office/drawing/2014/main" id="{6BC1BC0F-2652-06FC-C2E4-01B462A383EA}"/>
              </a:ext>
            </a:extLst>
          </p:cNvPr>
          <p:cNvGraphicFramePr/>
          <p:nvPr>
            <p:extLst>
              <p:ext uri="{D42A27DB-BD31-4B8C-83A1-F6EECF244321}">
                <p14:modId xmlns:p14="http://schemas.microsoft.com/office/powerpoint/2010/main" val="1323291768"/>
              </p:ext>
            </p:extLst>
          </p:nvPr>
        </p:nvGraphicFramePr>
        <p:xfrm>
          <a:off x="-239281" y="752030"/>
          <a:ext cx="9178182" cy="4391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83596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sp>
        <p:nvSpPr>
          <p:cNvPr id="1129" name="Google Shape;1129;p74"/>
          <p:cNvSpPr txBox="1">
            <a:spLocks noGrp="1"/>
          </p:cNvSpPr>
          <p:nvPr>
            <p:ph type="title"/>
          </p:nvPr>
        </p:nvSpPr>
        <p:spPr>
          <a:xfrm>
            <a:off x="1022725" y="1366812"/>
            <a:ext cx="4294800" cy="10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Thanks!</a:t>
            </a:r>
            <a:endParaRPr dirty="0"/>
          </a:p>
        </p:txBody>
      </p:sp>
      <p:sp>
        <p:nvSpPr>
          <p:cNvPr id="1132" name="Google Shape;1132;p74"/>
          <p:cNvSpPr/>
          <p:nvPr/>
        </p:nvSpPr>
        <p:spPr>
          <a:xfrm>
            <a:off x="975100" y="2929996"/>
            <a:ext cx="3604200" cy="84300"/>
          </a:xfrm>
          <a:prstGeom prst="rect">
            <a:avLst/>
          </a:prstGeom>
          <a:gradFill>
            <a:gsLst>
              <a:gs pos="0">
                <a:schemeClr val="dk2"/>
              </a:gs>
              <a:gs pos="100000">
                <a:schemeClr val="accent2"/>
              </a:gs>
            </a:gsLst>
            <a:lin ang="90000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74"/>
          <p:cNvSpPr/>
          <p:nvPr/>
        </p:nvSpPr>
        <p:spPr>
          <a:xfrm>
            <a:off x="837071" y="4243611"/>
            <a:ext cx="3952643" cy="440480"/>
          </a:xfrm>
          <a:prstGeom prst="rect">
            <a:avLst/>
          </a:prstGeom>
          <a:gradFill>
            <a:gsLst>
              <a:gs pos="0">
                <a:schemeClr val="dk2"/>
              </a:gs>
              <a:gs pos="100000">
                <a:schemeClr val="accent2"/>
              </a:gs>
            </a:gsLst>
            <a:lin ang="90000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59"/>
          <p:cNvSpPr txBox="1">
            <a:spLocks noGrp="1"/>
          </p:cNvSpPr>
          <p:nvPr>
            <p:ph type="title"/>
          </p:nvPr>
        </p:nvSpPr>
        <p:spPr>
          <a:xfrm>
            <a:off x="1632714" y="2334160"/>
            <a:ext cx="6682343" cy="124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82,000,000</a:t>
            </a:r>
            <a:endParaRPr dirty="0"/>
          </a:p>
        </p:txBody>
      </p:sp>
      <p:sp>
        <p:nvSpPr>
          <p:cNvPr id="777" name="Google Shape;777;p59"/>
          <p:cNvSpPr txBox="1">
            <a:spLocks noGrp="1"/>
          </p:cNvSpPr>
          <p:nvPr>
            <p:ph type="subTitle" idx="1"/>
          </p:nvPr>
        </p:nvSpPr>
        <p:spPr>
          <a:xfrm>
            <a:off x="2325415" y="4018345"/>
            <a:ext cx="4488900" cy="49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Coursera reached 82 million registered users in  2021</a:t>
            </a:r>
            <a:endParaRPr dirty="0"/>
          </a:p>
        </p:txBody>
      </p:sp>
      <p:pic>
        <p:nvPicPr>
          <p:cNvPr id="778" name="Google Shape;778;p59"/>
          <p:cNvPicPr preferRelativeResize="0"/>
          <p:nvPr/>
        </p:nvPicPr>
        <p:blipFill rotWithShape="1">
          <a:blip r:embed="rId3">
            <a:alphaModFix/>
          </a:blip>
          <a:srcRect t="33666" b="33666"/>
          <a:stretch/>
        </p:blipFill>
        <p:spPr>
          <a:xfrm>
            <a:off x="-2125" y="0"/>
            <a:ext cx="9144000" cy="1990851"/>
          </a:xfrm>
          <a:prstGeom prst="rect">
            <a:avLst/>
          </a:prstGeom>
          <a:noFill/>
          <a:ln w="19050" cap="flat" cmpd="sng">
            <a:solidFill>
              <a:schemeClr val="lt2"/>
            </a:solidFill>
            <a:prstDash val="solid"/>
            <a:round/>
            <a:headEnd type="none" w="sm" len="sm"/>
            <a:tailEnd type="none" w="sm" len="sm"/>
          </a:ln>
        </p:spPr>
      </p:pic>
      <p:sp>
        <p:nvSpPr>
          <p:cNvPr id="779" name="Google Shape;779;p59"/>
          <p:cNvSpPr/>
          <p:nvPr/>
        </p:nvSpPr>
        <p:spPr>
          <a:xfrm>
            <a:off x="2674203" y="3704563"/>
            <a:ext cx="3795600" cy="84300"/>
          </a:xfrm>
          <a:prstGeom prst="rect">
            <a:avLst/>
          </a:prstGeom>
          <a:gradFill>
            <a:gsLst>
              <a:gs pos="0">
                <a:schemeClr val="dk2"/>
              </a:gs>
              <a:gs pos="100000">
                <a:schemeClr val="accent2"/>
              </a:gs>
            </a:gsLst>
            <a:lin ang="90000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1"/>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 Dataset Context:</a:t>
            </a:r>
            <a:endParaRPr dirty="0"/>
          </a:p>
        </p:txBody>
      </p:sp>
      <p:sp>
        <p:nvSpPr>
          <p:cNvPr id="382" name="Google Shape;382;p41"/>
          <p:cNvSpPr txBox="1">
            <a:spLocks noGrp="1"/>
          </p:cNvSpPr>
          <p:nvPr>
            <p:ph type="body" idx="1"/>
          </p:nvPr>
        </p:nvSpPr>
        <p:spPr>
          <a:xfrm>
            <a:off x="418744" y="996700"/>
            <a:ext cx="5400942" cy="3565150"/>
          </a:xfrm>
          <a:prstGeom prst="rect">
            <a:avLst/>
          </a:prstGeom>
        </p:spPr>
        <p:txBody>
          <a:bodyPr spcFirstLastPara="1" wrap="square" lIns="91425" tIns="91425" rIns="91425" bIns="91425" anchor="ctr" anchorCtr="0">
            <a:noAutofit/>
          </a:bodyPr>
          <a:lstStyle/>
          <a:p>
            <a:r>
              <a:rPr lang="en-US" b="1" dirty="0">
                <a:solidFill>
                  <a:srgbClr val="DCDCDC"/>
                </a:solidFill>
                <a:effectLst/>
              </a:rPr>
              <a:t>Our problem :</a:t>
            </a:r>
          </a:p>
          <a:p>
            <a:pPr marL="133350" indent="0">
              <a:buNone/>
            </a:pPr>
            <a:r>
              <a:rPr lang="en-US" dirty="0">
                <a:solidFill>
                  <a:srgbClr val="DCDCDC"/>
                </a:solidFill>
                <a:effectLst/>
              </a:rPr>
              <a:t>Many students enrolled in numerous courses from various websites, such as Coursera and Udemy, but had no idea whether the course would be beneficial to them, whether it would have good content, or whether it would be compatible with their level. </a:t>
            </a:r>
          </a:p>
          <a:p>
            <a:pPr marL="133350" indent="0">
              <a:buNone/>
            </a:pPr>
            <a:r>
              <a:rPr lang="en-US" dirty="0">
                <a:solidFill>
                  <a:srgbClr val="DCDCDC"/>
                </a:solidFill>
                <a:effectLst/>
              </a:rPr>
              <a:t>This dataset is about Coursera courses. Hence, we had to scrape data from a few educational websites. This is data scraped from the Coursera website. We collected information about courses and their specifications over many years.</a:t>
            </a:r>
          </a:p>
          <a:p>
            <a:r>
              <a:rPr lang="en-US" b="1" dirty="0">
                <a:solidFill>
                  <a:srgbClr val="DCDCDC"/>
                </a:solidFill>
                <a:effectLst/>
              </a:rPr>
              <a:t>Article about the dataset generation : </a:t>
            </a:r>
          </a:p>
          <a:p>
            <a:pPr marL="133350" indent="0">
              <a:buNone/>
            </a:pPr>
            <a:r>
              <a:rPr lang="en-US" dirty="0">
                <a:solidFill>
                  <a:srgbClr val="DCDCDC"/>
                </a:solidFill>
                <a:effectLst/>
                <a:hlinkClick r:id="rId3"/>
              </a:rPr>
              <a:t>https://medium.com/analytics-vidhya/web-scraping-and-coursera-8db6af45d83f</a:t>
            </a:r>
            <a:endParaRPr lang="en-US" dirty="0">
              <a:solidFill>
                <a:srgbClr val="DCDCDC"/>
              </a:solidFill>
              <a:effectLst/>
            </a:endParaRPr>
          </a:p>
          <a:p>
            <a:pPr marL="0" lvl="0" indent="0" algn="l" rtl="0">
              <a:spcBef>
                <a:spcPts val="0"/>
              </a:spcBef>
              <a:spcAft>
                <a:spcPts val="0"/>
              </a:spcAft>
              <a:buNone/>
            </a:pPr>
            <a:endParaRPr lang="en-US" dirty="0"/>
          </a:p>
        </p:txBody>
      </p:sp>
      <p:sp>
        <p:nvSpPr>
          <p:cNvPr id="384" name="Google Shape;384;p41"/>
          <p:cNvSpPr/>
          <p:nvPr/>
        </p:nvSpPr>
        <p:spPr>
          <a:xfrm>
            <a:off x="720000" y="4561850"/>
            <a:ext cx="3810900" cy="84300"/>
          </a:xfrm>
          <a:prstGeom prst="rect">
            <a:avLst/>
          </a:prstGeom>
          <a:gradFill>
            <a:gsLst>
              <a:gs pos="0">
                <a:schemeClr val="dk2"/>
              </a:gs>
              <a:gs pos="100000">
                <a:schemeClr val="accent2"/>
              </a:gs>
            </a:gsLst>
            <a:lin ang="90000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Icon&#10;&#10;Description automatically generated">
            <a:extLst>
              <a:ext uri="{FF2B5EF4-FFF2-40B4-BE49-F238E27FC236}">
                <a16:creationId xmlns:a16="http://schemas.microsoft.com/office/drawing/2014/main" id="{EB77D1CB-0CE6-123C-C4E4-0868593AE900}"/>
              </a:ext>
            </a:extLst>
          </p:cNvPr>
          <p:cNvPicPr>
            <a:picLocks noChangeAspect="1"/>
          </p:cNvPicPr>
          <p:nvPr/>
        </p:nvPicPr>
        <p:blipFill rotWithShape="1">
          <a:blip r:embed="rId4"/>
          <a:srcRect b="7289"/>
          <a:stretch/>
        </p:blipFill>
        <p:spPr>
          <a:xfrm>
            <a:off x="5888052" y="1170546"/>
            <a:ext cx="2905570" cy="325057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197361-AB42-2CA2-E94D-C4D5BEF8FAB7}"/>
              </a:ext>
            </a:extLst>
          </p:cNvPr>
          <p:cNvSpPr>
            <a:spLocks noGrp="1"/>
          </p:cNvSpPr>
          <p:nvPr>
            <p:ph type="body" idx="1"/>
          </p:nvPr>
        </p:nvSpPr>
        <p:spPr/>
        <p:txBody>
          <a:bodyPr/>
          <a:lstStyle/>
          <a:p>
            <a:r>
              <a:rPr lang="en-US" sz="1800" b="0" i="0" dirty="0">
                <a:effectLst/>
                <a:latin typeface="Inter"/>
              </a:rPr>
              <a:t> Our project aims to help any new learner get the right course to learn </a:t>
            </a:r>
            <a:r>
              <a:rPr lang="en-US" sz="1800" dirty="0">
                <a:latin typeface="Inter"/>
              </a:rPr>
              <a:t>,</a:t>
            </a:r>
            <a:r>
              <a:rPr lang="en-US" sz="1800" b="0" i="0" dirty="0">
                <a:effectLst/>
                <a:latin typeface="Inter"/>
              </a:rPr>
              <a:t>by making an intelligent course recommendation system.</a:t>
            </a:r>
            <a:endParaRPr lang="en-US" sz="1800" dirty="0"/>
          </a:p>
        </p:txBody>
      </p:sp>
      <p:sp>
        <p:nvSpPr>
          <p:cNvPr id="3" name="Title 2">
            <a:extLst>
              <a:ext uri="{FF2B5EF4-FFF2-40B4-BE49-F238E27FC236}">
                <a16:creationId xmlns:a16="http://schemas.microsoft.com/office/drawing/2014/main" id="{70791F5D-CC8E-0169-A8D7-3DD65BF09915}"/>
              </a:ext>
            </a:extLst>
          </p:cNvPr>
          <p:cNvSpPr>
            <a:spLocks noGrp="1"/>
          </p:cNvSpPr>
          <p:nvPr>
            <p:ph type="title"/>
          </p:nvPr>
        </p:nvSpPr>
        <p:spPr/>
        <p:txBody>
          <a:bodyPr/>
          <a:lstStyle/>
          <a:p>
            <a:r>
              <a:rPr lang="en-US" dirty="0"/>
              <a:t>Main goal</a:t>
            </a:r>
          </a:p>
        </p:txBody>
      </p:sp>
      <p:sp>
        <p:nvSpPr>
          <p:cNvPr id="4" name="Google Shape;384;p41">
            <a:extLst>
              <a:ext uri="{FF2B5EF4-FFF2-40B4-BE49-F238E27FC236}">
                <a16:creationId xmlns:a16="http://schemas.microsoft.com/office/drawing/2014/main" id="{5F089521-789A-440F-46C8-AA20062C6AA4}"/>
              </a:ext>
            </a:extLst>
          </p:cNvPr>
          <p:cNvSpPr/>
          <p:nvPr/>
        </p:nvSpPr>
        <p:spPr>
          <a:xfrm>
            <a:off x="720000" y="4078425"/>
            <a:ext cx="3810900" cy="84300"/>
          </a:xfrm>
          <a:prstGeom prst="rect">
            <a:avLst/>
          </a:prstGeom>
          <a:gradFill>
            <a:gsLst>
              <a:gs pos="0">
                <a:schemeClr val="dk2"/>
              </a:gs>
              <a:gs pos="100000">
                <a:schemeClr val="accent2"/>
              </a:gs>
            </a:gsLst>
            <a:lin ang="90000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raphic 5" descr="Bullseye with solid fill">
            <a:extLst>
              <a:ext uri="{FF2B5EF4-FFF2-40B4-BE49-F238E27FC236}">
                <a16:creationId xmlns:a16="http://schemas.microsoft.com/office/drawing/2014/main" id="{555957A0-EE8C-EA95-A792-E8DA98AF91B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2570" y="1819915"/>
            <a:ext cx="1746069" cy="1746069"/>
          </a:xfrm>
          <a:prstGeom prst="rect">
            <a:avLst/>
          </a:prstGeom>
        </p:spPr>
      </p:pic>
    </p:spTree>
    <p:extLst>
      <p:ext uri="{BB962C8B-B14F-4D97-AF65-F5344CB8AC3E}">
        <p14:creationId xmlns:p14="http://schemas.microsoft.com/office/powerpoint/2010/main" val="64885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3EEC1-CDC8-CA66-C6A3-FB14A934F339}"/>
              </a:ext>
            </a:extLst>
          </p:cNvPr>
          <p:cNvSpPr>
            <a:spLocks noGrp="1"/>
          </p:cNvSpPr>
          <p:nvPr>
            <p:ph type="title"/>
          </p:nvPr>
        </p:nvSpPr>
        <p:spPr/>
        <p:txBody>
          <a:bodyPr/>
          <a:lstStyle/>
          <a:p>
            <a:r>
              <a:rPr lang="en-US" dirty="0"/>
              <a:t>Screenshot of Dataset</a:t>
            </a:r>
          </a:p>
        </p:txBody>
      </p:sp>
      <p:pic>
        <p:nvPicPr>
          <p:cNvPr id="5" name="Picture 4">
            <a:extLst>
              <a:ext uri="{FF2B5EF4-FFF2-40B4-BE49-F238E27FC236}">
                <a16:creationId xmlns:a16="http://schemas.microsoft.com/office/drawing/2014/main" id="{86551219-5E81-5933-A560-74AABBE335CC}"/>
              </a:ext>
            </a:extLst>
          </p:cNvPr>
          <p:cNvPicPr>
            <a:picLocks noChangeAspect="1"/>
          </p:cNvPicPr>
          <p:nvPr/>
        </p:nvPicPr>
        <p:blipFill>
          <a:blip r:embed="rId2"/>
          <a:stretch>
            <a:fillRect/>
          </a:stretch>
        </p:blipFill>
        <p:spPr>
          <a:xfrm>
            <a:off x="0" y="1686752"/>
            <a:ext cx="9144000" cy="2714332"/>
          </a:xfrm>
          <a:prstGeom prst="rect">
            <a:avLst/>
          </a:prstGeom>
        </p:spPr>
      </p:pic>
    </p:spTree>
    <p:extLst>
      <p:ext uri="{BB962C8B-B14F-4D97-AF65-F5344CB8AC3E}">
        <p14:creationId xmlns:p14="http://schemas.microsoft.com/office/powerpoint/2010/main" val="411707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0"/>
          <p:cNvSpPr/>
          <p:nvPr/>
        </p:nvSpPr>
        <p:spPr>
          <a:xfrm>
            <a:off x="752700" y="4844050"/>
            <a:ext cx="7671300" cy="45900"/>
          </a:xfrm>
          <a:prstGeom prst="rect">
            <a:avLst/>
          </a:prstGeom>
          <a:gradFill>
            <a:gsLst>
              <a:gs pos="0">
                <a:schemeClr val="dk2"/>
              </a:gs>
              <a:gs pos="100000">
                <a:schemeClr val="accent2"/>
              </a:gs>
            </a:gsLst>
            <a:lin ang="900002" scaled="0"/>
          </a:gra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65" name="Google Shape;365;p40"/>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Dataset Content:</a:t>
            </a:r>
            <a:endParaRPr sz="3200" dirty="0"/>
          </a:p>
        </p:txBody>
      </p:sp>
      <p:sp>
        <p:nvSpPr>
          <p:cNvPr id="366" name="Google Shape;366;p40"/>
          <p:cNvSpPr txBox="1">
            <a:spLocks noGrp="1"/>
          </p:cNvSpPr>
          <p:nvPr>
            <p:ph type="body" idx="1"/>
          </p:nvPr>
        </p:nvSpPr>
        <p:spPr>
          <a:xfrm>
            <a:off x="752700" y="1185596"/>
            <a:ext cx="7704000" cy="51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This is a slide structure based on a presentation for education</a:t>
            </a:r>
            <a:endParaRPr b="1" dirty="0"/>
          </a:p>
          <a:p>
            <a:pPr marL="0" lvl="0" indent="0" algn="l" rtl="0">
              <a:spcBef>
                <a:spcPts val="0"/>
              </a:spcBef>
              <a:spcAft>
                <a:spcPts val="0"/>
              </a:spcAft>
              <a:buNone/>
            </a:pPr>
            <a:r>
              <a:rPr lang="en" dirty="0"/>
              <a:t>You can delete this slide when you’re done editing the presentation</a:t>
            </a:r>
            <a:endParaRPr dirty="0"/>
          </a:p>
        </p:txBody>
      </p:sp>
      <p:grpSp>
        <p:nvGrpSpPr>
          <p:cNvPr id="367" name="Google Shape;367;p40"/>
          <p:cNvGrpSpPr/>
          <p:nvPr/>
        </p:nvGrpSpPr>
        <p:grpSpPr>
          <a:xfrm>
            <a:off x="7348717" y="137479"/>
            <a:ext cx="1823016" cy="296643"/>
            <a:chOff x="7857346" y="3902355"/>
            <a:chExt cx="1823016" cy="296643"/>
          </a:xfrm>
        </p:grpSpPr>
        <p:sp>
          <p:nvSpPr>
            <p:cNvPr id="368" name="Google Shape;368;p40"/>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0"/>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0"/>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0"/>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0"/>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0"/>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374" name="Google Shape;374;p40"/>
          <p:cNvGraphicFramePr/>
          <p:nvPr>
            <p:extLst>
              <p:ext uri="{D42A27DB-BD31-4B8C-83A1-F6EECF244321}">
                <p14:modId xmlns:p14="http://schemas.microsoft.com/office/powerpoint/2010/main" val="3087269050"/>
              </p:ext>
            </p:extLst>
          </p:nvPr>
        </p:nvGraphicFramePr>
        <p:xfrm>
          <a:off x="230736" y="1748174"/>
          <a:ext cx="8597070" cy="2855826"/>
        </p:xfrm>
        <a:graphic>
          <a:graphicData uri="http://schemas.openxmlformats.org/drawingml/2006/table">
            <a:tbl>
              <a:tblPr>
                <a:noFill/>
                <a:tableStyleId>{0E6C24EF-A723-416F-80E2-864D25A89A35}</a:tableStyleId>
              </a:tblPr>
              <a:tblGrid>
                <a:gridCol w="2923578">
                  <a:extLst>
                    <a:ext uri="{9D8B030D-6E8A-4147-A177-3AD203B41FA5}">
                      <a16:colId xmlns:a16="http://schemas.microsoft.com/office/drawing/2014/main" val="20000"/>
                    </a:ext>
                  </a:extLst>
                </a:gridCol>
                <a:gridCol w="5673492">
                  <a:extLst>
                    <a:ext uri="{9D8B030D-6E8A-4147-A177-3AD203B41FA5}">
                      <a16:colId xmlns:a16="http://schemas.microsoft.com/office/drawing/2014/main" val="20001"/>
                    </a:ext>
                  </a:extLst>
                </a:gridCol>
              </a:tblGrid>
              <a:tr h="475971">
                <a:tc>
                  <a:txBody>
                    <a:bodyPr/>
                    <a:lstStyle/>
                    <a:p>
                      <a:pPr marL="0" lvl="0" indent="0" algn="l" rtl="0">
                        <a:spcBef>
                          <a:spcPts val="0"/>
                        </a:spcBef>
                        <a:spcAft>
                          <a:spcPts val="0"/>
                        </a:spcAft>
                        <a:buNone/>
                      </a:pPr>
                      <a:r>
                        <a:rPr lang="en-US" sz="1600" b="1" u="sng" dirty="0" err="1">
                          <a:solidFill>
                            <a:schemeClr val="hlink"/>
                          </a:solidFill>
                          <a:latin typeface="Catamaran"/>
                          <a:ea typeface="Catamaran"/>
                          <a:cs typeface="Catamaran"/>
                          <a:sym typeface="Catamaran"/>
                        </a:rPr>
                        <a:t>course_title</a:t>
                      </a:r>
                      <a:endParaRPr sz="1600" b="1" u="sng" dirty="0">
                        <a:solidFill>
                          <a:srgbClr val="FFFFFF"/>
                        </a:solidFill>
                        <a:latin typeface="Catamaran"/>
                        <a:ea typeface="Catamaran"/>
                        <a:cs typeface="Catamaran"/>
                        <a:sym typeface="Catamaran"/>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1600"/>
                        </a:spcAft>
                        <a:buNone/>
                      </a:pPr>
                      <a:r>
                        <a:rPr lang="en-US" sz="1200" dirty="0">
                          <a:solidFill>
                            <a:srgbClr val="FFFFFF"/>
                          </a:solidFill>
                          <a:latin typeface="Catamaran"/>
                          <a:ea typeface="Catamaran"/>
                          <a:cs typeface="Catamaran"/>
                          <a:sym typeface="Catamaran"/>
                        </a:rPr>
                        <a:t>Contains the course title.</a:t>
                      </a:r>
                      <a:endParaRPr sz="1200" dirty="0">
                        <a:solidFill>
                          <a:srgbClr val="FFFFFF"/>
                        </a:solidFill>
                        <a:latin typeface="Catamaran"/>
                        <a:ea typeface="Catamaran"/>
                        <a:cs typeface="Catamaran"/>
                        <a:sym typeface="Catamaran"/>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0"/>
                  </a:ext>
                </a:extLst>
              </a:tr>
              <a:tr h="475971">
                <a:tc>
                  <a:txBody>
                    <a:bodyPr/>
                    <a:lstStyle/>
                    <a:p>
                      <a:pPr marL="0" lvl="0" indent="0" algn="l" rtl="0">
                        <a:spcBef>
                          <a:spcPts val="0"/>
                        </a:spcBef>
                        <a:spcAft>
                          <a:spcPts val="0"/>
                        </a:spcAft>
                        <a:buNone/>
                      </a:pPr>
                      <a:r>
                        <a:rPr lang="en-US" sz="1600" b="1" u="sng" dirty="0" err="1">
                          <a:solidFill>
                            <a:schemeClr val="hlink"/>
                          </a:solidFill>
                          <a:latin typeface="Catamaran"/>
                          <a:ea typeface="Catamaran"/>
                          <a:cs typeface="Catamaran"/>
                          <a:sym typeface="Catamaran"/>
                        </a:rPr>
                        <a:t>course_organization</a:t>
                      </a:r>
                      <a:endParaRPr sz="1600" b="1" u="sng" dirty="0">
                        <a:solidFill>
                          <a:srgbClr val="FFFFFF"/>
                        </a:solidFill>
                        <a:latin typeface="Catamaran"/>
                        <a:ea typeface="Catamaran"/>
                        <a:cs typeface="Catamaran"/>
                        <a:sym typeface="Catamaran"/>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US" sz="1200" dirty="0">
                          <a:solidFill>
                            <a:srgbClr val="FFFFFF"/>
                          </a:solidFill>
                          <a:latin typeface="Catamaran"/>
                          <a:ea typeface="Catamaran"/>
                          <a:cs typeface="Catamaran"/>
                          <a:sym typeface="Catamaran"/>
                        </a:rPr>
                        <a:t>It tells which organization is conducting the courses.</a:t>
                      </a:r>
                      <a:endParaRPr sz="1200" dirty="0">
                        <a:solidFill>
                          <a:srgbClr val="FFFFFF"/>
                        </a:solidFill>
                        <a:latin typeface="Catamaran"/>
                        <a:ea typeface="Catamaran"/>
                        <a:cs typeface="Catamaran"/>
                        <a:sym typeface="Catamaran"/>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475971">
                <a:tc>
                  <a:txBody>
                    <a:bodyPr/>
                    <a:lstStyle/>
                    <a:p>
                      <a:pPr marL="0" lvl="0" indent="0" algn="l" rtl="0">
                        <a:spcBef>
                          <a:spcPts val="0"/>
                        </a:spcBef>
                        <a:spcAft>
                          <a:spcPts val="0"/>
                        </a:spcAft>
                        <a:buNone/>
                      </a:pPr>
                      <a:r>
                        <a:rPr lang="en-US" sz="1600" b="1" i="0" u="sng" strike="noStrike" cap="none" dirty="0" err="1">
                          <a:solidFill>
                            <a:schemeClr val="hlink"/>
                          </a:solidFill>
                          <a:latin typeface="Catamaran"/>
                          <a:ea typeface="Catamaran"/>
                          <a:cs typeface="Catamaran"/>
                          <a:sym typeface="Catamaran"/>
                        </a:rPr>
                        <a:t>courseCertificatetype</a:t>
                      </a:r>
                      <a:endParaRPr sz="1600" b="1" i="0" u="sng" strike="noStrike" cap="none" dirty="0">
                        <a:solidFill>
                          <a:schemeClr val="hlink"/>
                        </a:solidFill>
                        <a:latin typeface="Catamaran"/>
                        <a:ea typeface="Catamaran"/>
                        <a:cs typeface="Catamaran"/>
                        <a:sym typeface="Catamaran"/>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1600"/>
                        </a:spcAft>
                        <a:buNone/>
                      </a:pPr>
                      <a:r>
                        <a:rPr lang="en-US" sz="1200" dirty="0">
                          <a:solidFill>
                            <a:srgbClr val="FFFFFF"/>
                          </a:solidFill>
                          <a:latin typeface="Catamaran"/>
                          <a:ea typeface="Catamaran"/>
                          <a:cs typeface="Catamaran"/>
                          <a:sym typeface="Catamaran"/>
                        </a:rPr>
                        <a:t>It has details about what are the different certifications available in courses.</a:t>
                      </a:r>
                      <a:endParaRPr sz="1200" dirty="0">
                        <a:solidFill>
                          <a:srgbClr val="FFFFFF"/>
                        </a:solidFill>
                        <a:latin typeface="Catamaran"/>
                        <a:ea typeface="Catamaran"/>
                        <a:cs typeface="Catamaran"/>
                        <a:sym typeface="Catamaran"/>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475971">
                <a:tc>
                  <a:txBody>
                    <a:bodyPr/>
                    <a:lstStyle/>
                    <a:p>
                      <a:pPr marL="0" lvl="0" indent="0" algn="l" rtl="0">
                        <a:spcBef>
                          <a:spcPts val="0"/>
                        </a:spcBef>
                        <a:spcAft>
                          <a:spcPts val="0"/>
                        </a:spcAft>
                        <a:buNone/>
                      </a:pPr>
                      <a:r>
                        <a:rPr lang="en-US" sz="1600" b="1" i="0" u="sng" strike="noStrike" cap="none" dirty="0" err="1">
                          <a:solidFill>
                            <a:schemeClr val="hlink"/>
                          </a:solidFill>
                          <a:latin typeface="Catamaran"/>
                          <a:ea typeface="Catamaran"/>
                          <a:cs typeface="Catamaran"/>
                          <a:sym typeface="Catamaran"/>
                        </a:rPr>
                        <a:t>course_rating</a:t>
                      </a:r>
                      <a:r>
                        <a:rPr lang="en-US" sz="1600" b="1" i="0" u="sng" strike="noStrike" cap="none" dirty="0">
                          <a:solidFill>
                            <a:schemeClr val="hlink"/>
                          </a:solidFill>
                          <a:latin typeface="Catamaran"/>
                          <a:ea typeface="Catamaran"/>
                          <a:cs typeface="Catamaran"/>
                          <a:sym typeface="Catamaran"/>
                        </a:rPr>
                        <a:t> </a:t>
                      </a:r>
                      <a:endParaRPr sz="1600" b="1" i="0" u="sng" strike="noStrike" cap="none" dirty="0">
                        <a:solidFill>
                          <a:schemeClr val="hlink"/>
                        </a:solidFill>
                        <a:latin typeface="Catamaran"/>
                        <a:ea typeface="Catamaran"/>
                        <a:cs typeface="Catamaran"/>
                        <a:sym typeface="Catamaran"/>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1600"/>
                        </a:spcAft>
                        <a:buNone/>
                      </a:pPr>
                      <a:r>
                        <a:rPr lang="en-US" sz="1200" dirty="0">
                          <a:solidFill>
                            <a:srgbClr val="FFFFFF"/>
                          </a:solidFill>
                          <a:latin typeface="Catamaran"/>
                          <a:ea typeface="Catamaran"/>
                          <a:cs typeface="Catamaran"/>
                          <a:sym typeface="Catamaran"/>
                        </a:rPr>
                        <a:t>It has the ratings associated with each course.</a:t>
                      </a:r>
                      <a:endParaRPr sz="1200" dirty="0">
                        <a:solidFill>
                          <a:srgbClr val="FFFFFF"/>
                        </a:solidFill>
                        <a:latin typeface="Catamaran"/>
                        <a:ea typeface="Catamaran"/>
                        <a:cs typeface="Catamaran"/>
                        <a:sym typeface="Catamaran"/>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475971">
                <a:tc>
                  <a:txBody>
                    <a:bodyPr/>
                    <a:lstStyle/>
                    <a:p>
                      <a:pPr marL="0" lvl="0" indent="0" algn="l" rtl="0">
                        <a:spcBef>
                          <a:spcPts val="0"/>
                        </a:spcBef>
                        <a:spcAft>
                          <a:spcPts val="0"/>
                        </a:spcAft>
                        <a:buNone/>
                      </a:pPr>
                      <a:r>
                        <a:rPr lang="en-US" sz="1600" b="1" u="sng" dirty="0" err="1">
                          <a:solidFill>
                            <a:schemeClr val="hlink"/>
                          </a:solidFill>
                          <a:latin typeface="Catamaran"/>
                          <a:ea typeface="Catamaran"/>
                          <a:cs typeface="Catamaran"/>
                          <a:sym typeface="Catamaran"/>
                        </a:rPr>
                        <a:t>course_difficulty</a:t>
                      </a:r>
                      <a:r>
                        <a:rPr lang="en-US" sz="1600" b="1" u="sng" dirty="0">
                          <a:solidFill>
                            <a:schemeClr val="hlink"/>
                          </a:solidFill>
                          <a:latin typeface="Catamaran"/>
                          <a:ea typeface="Catamaran"/>
                          <a:cs typeface="Catamaran"/>
                          <a:sym typeface="Catamaran"/>
                        </a:rPr>
                        <a:t> </a:t>
                      </a:r>
                      <a:endParaRPr sz="1600" b="1" u="sng" dirty="0">
                        <a:solidFill>
                          <a:srgbClr val="FFFFFF"/>
                        </a:solidFill>
                        <a:latin typeface="Catamaran"/>
                        <a:ea typeface="Catamaran"/>
                        <a:cs typeface="Catamaran"/>
                        <a:sym typeface="Catamaran"/>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US" sz="1200" dirty="0">
                          <a:solidFill>
                            <a:srgbClr val="FFFFFF"/>
                          </a:solidFill>
                          <a:latin typeface="Catamaran"/>
                          <a:ea typeface="Catamaran"/>
                          <a:cs typeface="Catamaran"/>
                          <a:sym typeface="Catamaran"/>
                        </a:rPr>
                        <a:t>It tells about how difficult or what is the level of the course.</a:t>
                      </a:r>
                      <a:endParaRPr sz="1200" dirty="0">
                        <a:solidFill>
                          <a:srgbClr val="FFFFFF"/>
                        </a:solidFill>
                        <a:latin typeface="Catamaran"/>
                        <a:ea typeface="Catamaran"/>
                        <a:cs typeface="Catamaran"/>
                        <a:sym typeface="Catamaran"/>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4"/>
                  </a:ext>
                </a:extLst>
              </a:tr>
              <a:tr h="475971">
                <a:tc>
                  <a:txBody>
                    <a:bodyPr/>
                    <a:lstStyle/>
                    <a:p>
                      <a:pPr marL="0" lvl="0" indent="0" algn="l" rtl="0">
                        <a:spcBef>
                          <a:spcPts val="0"/>
                        </a:spcBef>
                        <a:spcAft>
                          <a:spcPts val="0"/>
                        </a:spcAft>
                        <a:buNone/>
                      </a:pPr>
                      <a:r>
                        <a:rPr lang="en-US" sz="1600" b="1" i="0" u="sng" strike="noStrike" cap="none" dirty="0" err="1">
                          <a:solidFill>
                            <a:schemeClr val="hlink"/>
                          </a:solidFill>
                          <a:latin typeface="Catamaran"/>
                          <a:ea typeface="Catamaran"/>
                          <a:cs typeface="Catamaran"/>
                          <a:sym typeface="Catamaran"/>
                        </a:rPr>
                        <a:t>coursestudentsenrolled</a:t>
                      </a:r>
                      <a:r>
                        <a:rPr lang="en-US" sz="1600" b="1" i="0" u="sng" strike="noStrike" cap="none" dirty="0">
                          <a:solidFill>
                            <a:schemeClr val="hlink"/>
                          </a:solidFill>
                          <a:latin typeface="Catamaran"/>
                          <a:ea typeface="Catamaran"/>
                          <a:cs typeface="Catamaran"/>
                          <a:sym typeface="Catamaran"/>
                        </a:rPr>
                        <a:t> </a:t>
                      </a:r>
                      <a:endParaRPr sz="1600" b="1" i="0" u="sng" strike="noStrike" cap="none" dirty="0">
                        <a:solidFill>
                          <a:schemeClr val="hlink"/>
                        </a:solidFill>
                        <a:latin typeface="Catamaran"/>
                        <a:ea typeface="Catamaran"/>
                        <a:cs typeface="Catamaran"/>
                        <a:sym typeface="Catamaran"/>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1600"/>
                        </a:spcAft>
                        <a:buNone/>
                      </a:pPr>
                      <a:r>
                        <a:rPr lang="en-US" sz="1200" dirty="0">
                          <a:solidFill>
                            <a:srgbClr val="FFFFFF"/>
                          </a:solidFill>
                          <a:latin typeface="Catamaran"/>
                          <a:ea typeface="Catamaran"/>
                          <a:cs typeface="Catamaran"/>
                          <a:sym typeface="Catamaran"/>
                        </a:rPr>
                        <a:t>It has the number of students that are enrolled in the course.</a:t>
                      </a:r>
                      <a:endParaRPr sz="1200" dirty="0">
                        <a:solidFill>
                          <a:srgbClr val="FFFFFF"/>
                        </a:solidFill>
                        <a:latin typeface="Catamaran"/>
                        <a:ea typeface="Catamaran"/>
                        <a:cs typeface="Catamaran"/>
                        <a:sym typeface="Catamaran"/>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61"/>
          <p:cNvSpPr txBox="1">
            <a:spLocks noGrp="1"/>
          </p:cNvSpPr>
          <p:nvPr>
            <p:ph type="title"/>
          </p:nvPr>
        </p:nvSpPr>
        <p:spPr>
          <a:xfrm>
            <a:off x="468275" y="181788"/>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Project Plan </a:t>
            </a:r>
            <a:endParaRPr dirty="0"/>
          </a:p>
        </p:txBody>
      </p:sp>
      <p:sp>
        <p:nvSpPr>
          <p:cNvPr id="805" name="Google Shape;805;p61"/>
          <p:cNvSpPr/>
          <p:nvPr/>
        </p:nvSpPr>
        <p:spPr>
          <a:xfrm>
            <a:off x="720000" y="2842080"/>
            <a:ext cx="7704000" cy="45900"/>
          </a:xfrm>
          <a:prstGeom prst="rect">
            <a:avLst/>
          </a:prstGeom>
          <a:gradFill>
            <a:gsLst>
              <a:gs pos="0">
                <a:schemeClr val="dk2"/>
              </a:gs>
              <a:gs pos="100000">
                <a:schemeClr val="accent2"/>
              </a:gs>
            </a:gsLst>
            <a:lin ang="90069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61"/>
          <p:cNvSpPr txBox="1"/>
          <p:nvPr/>
        </p:nvSpPr>
        <p:spPr>
          <a:xfrm>
            <a:off x="1033500" y="1550525"/>
            <a:ext cx="1415400" cy="699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Catamaran"/>
                <a:ea typeface="Catamaran"/>
                <a:cs typeface="Catamaran"/>
                <a:sym typeface="Catamaran"/>
              </a:rPr>
              <a:t>Idea and planning </a:t>
            </a:r>
            <a:endParaRPr dirty="0">
              <a:solidFill>
                <a:schemeClr val="lt1"/>
              </a:solidFill>
              <a:latin typeface="Catamaran"/>
              <a:ea typeface="Catamaran"/>
              <a:cs typeface="Catamaran"/>
              <a:sym typeface="Catamaran"/>
            </a:endParaRPr>
          </a:p>
        </p:txBody>
      </p:sp>
      <p:sp>
        <p:nvSpPr>
          <p:cNvPr id="807" name="Google Shape;807;p61"/>
          <p:cNvSpPr txBox="1"/>
          <p:nvPr/>
        </p:nvSpPr>
        <p:spPr>
          <a:xfrm>
            <a:off x="3870957" y="1048025"/>
            <a:ext cx="3194019" cy="6131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solidFill>
                  <a:schemeClr val="lt1"/>
                </a:solidFill>
                <a:latin typeface="Quantico"/>
                <a:ea typeface="Quantico"/>
                <a:cs typeface="Quantico"/>
                <a:sym typeface="Quantico"/>
              </a:rPr>
              <a:t>Correlation Analysis -ML Model</a:t>
            </a:r>
            <a:endParaRPr sz="2200" b="1" dirty="0">
              <a:solidFill>
                <a:schemeClr val="lt1"/>
              </a:solidFill>
              <a:latin typeface="Quantico"/>
              <a:ea typeface="Quantico"/>
              <a:cs typeface="Quantico"/>
              <a:sym typeface="Quantico"/>
            </a:endParaRPr>
          </a:p>
        </p:txBody>
      </p:sp>
      <p:sp>
        <p:nvSpPr>
          <p:cNvPr id="808" name="Google Shape;808;p61"/>
          <p:cNvSpPr txBox="1"/>
          <p:nvPr/>
        </p:nvSpPr>
        <p:spPr>
          <a:xfrm>
            <a:off x="2904874" y="3538540"/>
            <a:ext cx="1815171" cy="34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lt1"/>
                </a:solidFill>
                <a:latin typeface="Quantico"/>
                <a:ea typeface="Quantico"/>
                <a:cs typeface="Quantico"/>
                <a:sym typeface="Quantico"/>
              </a:rPr>
              <a:t>Data Wrangling</a:t>
            </a:r>
            <a:endParaRPr sz="1600" b="1" dirty="0">
              <a:solidFill>
                <a:schemeClr val="lt1"/>
              </a:solidFill>
              <a:latin typeface="Quantico"/>
              <a:ea typeface="Quantico"/>
              <a:cs typeface="Quantico"/>
              <a:sym typeface="Quantico"/>
            </a:endParaRPr>
          </a:p>
        </p:txBody>
      </p:sp>
      <p:sp>
        <p:nvSpPr>
          <p:cNvPr id="809" name="Google Shape;809;p61"/>
          <p:cNvSpPr txBox="1"/>
          <p:nvPr/>
        </p:nvSpPr>
        <p:spPr>
          <a:xfrm>
            <a:off x="4800299" y="1550525"/>
            <a:ext cx="1678877" cy="699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latin typeface="Catamaran"/>
                <a:ea typeface="Catamaran"/>
                <a:cs typeface="Catamaran"/>
                <a:sym typeface="Catamaran"/>
              </a:rPr>
              <a:t>Correlation between columns</a:t>
            </a:r>
            <a:endParaRPr dirty="0">
              <a:solidFill>
                <a:schemeClr val="lt1"/>
              </a:solidFill>
              <a:latin typeface="Catamaran"/>
              <a:ea typeface="Catamaran"/>
              <a:cs typeface="Catamaran"/>
              <a:sym typeface="Catamaran"/>
            </a:endParaRPr>
          </a:p>
        </p:txBody>
      </p:sp>
      <p:sp>
        <p:nvSpPr>
          <p:cNvPr id="810" name="Google Shape;810;p61"/>
          <p:cNvSpPr txBox="1"/>
          <p:nvPr/>
        </p:nvSpPr>
        <p:spPr>
          <a:xfrm>
            <a:off x="2904874" y="3883360"/>
            <a:ext cx="1510371" cy="699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dirty="0">
                <a:solidFill>
                  <a:schemeClr val="lt1"/>
                </a:solidFill>
                <a:latin typeface="Catamaran"/>
                <a:ea typeface="Catamaran"/>
                <a:cs typeface="Catamaran"/>
                <a:sym typeface="Catamaran"/>
              </a:rPr>
              <a:t>Data Filtering </a:t>
            </a:r>
          </a:p>
          <a:p>
            <a:pPr marL="0" lvl="0" indent="0" algn="ctr" rtl="0">
              <a:lnSpc>
                <a:spcPct val="100000"/>
              </a:lnSpc>
              <a:spcBef>
                <a:spcPts val="0"/>
              </a:spcBef>
              <a:spcAft>
                <a:spcPts val="0"/>
              </a:spcAft>
              <a:buNone/>
            </a:pPr>
            <a:r>
              <a:rPr lang="en-US" dirty="0">
                <a:solidFill>
                  <a:schemeClr val="lt1"/>
                </a:solidFill>
                <a:latin typeface="Catamaran"/>
                <a:ea typeface="Catamaran"/>
                <a:cs typeface="Catamaran"/>
                <a:sym typeface="Catamaran"/>
              </a:rPr>
              <a:t>Data Cleaning </a:t>
            </a:r>
            <a:endParaRPr dirty="0">
              <a:solidFill>
                <a:schemeClr val="lt1"/>
              </a:solidFill>
              <a:latin typeface="Catamaran"/>
              <a:ea typeface="Catamaran"/>
              <a:cs typeface="Catamaran"/>
              <a:sym typeface="Catamaran"/>
            </a:endParaRPr>
          </a:p>
        </p:txBody>
      </p:sp>
      <p:sp>
        <p:nvSpPr>
          <p:cNvPr id="811" name="Google Shape;811;p61"/>
          <p:cNvSpPr txBox="1"/>
          <p:nvPr/>
        </p:nvSpPr>
        <p:spPr>
          <a:xfrm>
            <a:off x="4798051" y="3918474"/>
            <a:ext cx="2376289" cy="54236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solidFill>
                  <a:schemeClr val="lt1"/>
                </a:solidFill>
                <a:latin typeface="Quantico"/>
                <a:ea typeface="Quantico"/>
                <a:cs typeface="Quantico"/>
                <a:sym typeface="Quantico"/>
              </a:rPr>
              <a:t>Data Visulaization</a:t>
            </a:r>
            <a:endParaRPr sz="2200" b="1" dirty="0">
              <a:solidFill>
                <a:schemeClr val="lt1"/>
              </a:solidFill>
              <a:latin typeface="Quantico"/>
              <a:ea typeface="Quantico"/>
              <a:cs typeface="Quantico"/>
              <a:sym typeface="Quantico"/>
            </a:endParaRPr>
          </a:p>
        </p:txBody>
      </p:sp>
      <p:sp>
        <p:nvSpPr>
          <p:cNvPr id="813" name="Google Shape;813;p61"/>
          <p:cNvSpPr txBox="1"/>
          <p:nvPr/>
        </p:nvSpPr>
        <p:spPr>
          <a:xfrm>
            <a:off x="1033500" y="1211204"/>
            <a:ext cx="1415400" cy="34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solidFill>
                  <a:schemeClr val="lt1"/>
                </a:solidFill>
                <a:latin typeface="Quantico"/>
                <a:ea typeface="Quantico"/>
                <a:cs typeface="Quantico"/>
                <a:sym typeface="Quantico"/>
              </a:rPr>
              <a:t>Idea</a:t>
            </a:r>
            <a:endParaRPr sz="2200" b="1" dirty="0">
              <a:solidFill>
                <a:schemeClr val="lt1"/>
              </a:solidFill>
              <a:latin typeface="Quantico"/>
              <a:ea typeface="Quantico"/>
              <a:cs typeface="Quantico"/>
              <a:sym typeface="Quantico"/>
            </a:endParaRPr>
          </a:p>
        </p:txBody>
      </p:sp>
      <p:grpSp>
        <p:nvGrpSpPr>
          <p:cNvPr id="814" name="Google Shape;814;p61"/>
          <p:cNvGrpSpPr/>
          <p:nvPr/>
        </p:nvGrpSpPr>
        <p:grpSpPr>
          <a:xfrm>
            <a:off x="3308267" y="2564466"/>
            <a:ext cx="1106979" cy="974074"/>
            <a:chOff x="3308267" y="2660075"/>
            <a:chExt cx="1106979" cy="974074"/>
          </a:xfrm>
        </p:grpSpPr>
        <p:cxnSp>
          <p:nvCxnSpPr>
            <p:cNvPr id="815" name="Google Shape;815;p61"/>
            <p:cNvCxnSpPr>
              <a:cxnSpLocks/>
              <a:stCxn id="808" idx="0"/>
              <a:endCxn id="816" idx="2"/>
            </p:cNvCxnSpPr>
            <p:nvPr/>
          </p:nvCxnSpPr>
          <p:spPr>
            <a:xfrm flipV="1">
              <a:off x="3812460" y="3273275"/>
              <a:ext cx="49297" cy="360874"/>
            </a:xfrm>
            <a:prstGeom prst="straightConnector1">
              <a:avLst/>
            </a:prstGeom>
            <a:noFill/>
            <a:ln w="19050" cap="flat" cmpd="sng">
              <a:solidFill>
                <a:schemeClr val="lt1"/>
              </a:solidFill>
              <a:prstDash val="solid"/>
              <a:round/>
              <a:headEnd type="diamond" w="med" len="med"/>
              <a:tailEnd type="none" w="med" len="med"/>
            </a:ln>
          </p:spPr>
        </p:cxnSp>
        <p:sp>
          <p:nvSpPr>
            <p:cNvPr id="816" name="Google Shape;816;p61"/>
            <p:cNvSpPr/>
            <p:nvPr/>
          </p:nvSpPr>
          <p:spPr>
            <a:xfrm>
              <a:off x="3308267" y="2660075"/>
              <a:ext cx="1106979" cy="613200"/>
            </a:xfrm>
            <a:prstGeom prst="rect">
              <a:avLst/>
            </a:prstGeom>
            <a:solidFill>
              <a:srgbClr val="1E1F24"/>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algn="ctr"/>
              <a:r>
                <a:rPr lang="en" sz="2000" b="1" dirty="0">
                  <a:solidFill>
                    <a:schemeClr val="lt1"/>
                  </a:solidFill>
                  <a:latin typeface="Quantico"/>
                  <a:sym typeface="Quantico"/>
                </a:rPr>
                <a:t>9th -</a:t>
              </a:r>
            </a:p>
            <a:p>
              <a:pPr algn="ctr"/>
              <a:r>
                <a:rPr lang="en" sz="1800" b="1" dirty="0">
                  <a:solidFill>
                    <a:schemeClr val="lt1"/>
                  </a:solidFill>
                  <a:latin typeface="Quantico"/>
                  <a:sym typeface="Quantico"/>
                </a:rPr>
                <a:t>10</a:t>
              </a:r>
              <a:r>
                <a:rPr lang="en" sz="1800" b="1" baseline="30000" dirty="0">
                  <a:solidFill>
                    <a:schemeClr val="lt1"/>
                  </a:solidFill>
                  <a:latin typeface="Quantico"/>
                  <a:ea typeface="Quantico"/>
                  <a:cs typeface="Quantico"/>
                  <a:sym typeface="Quantico"/>
                </a:rPr>
                <a:t>th</a:t>
              </a:r>
              <a:endParaRPr sz="1800" b="1" dirty="0">
                <a:solidFill>
                  <a:schemeClr val="lt1"/>
                </a:solidFill>
                <a:latin typeface="Quantico"/>
                <a:ea typeface="Quantico"/>
                <a:cs typeface="Quantico"/>
                <a:sym typeface="Quantico"/>
              </a:endParaRPr>
            </a:p>
          </p:txBody>
        </p:sp>
      </p:grpSp>
      <p:grpSp>
        <p:nvGrpSpPr>
          <p:cNvPr id="817" name="Google Shape;817;p61"/>
          <p:cNvGrpSpPr/>
          <p:nvPr/>
        </p:nvGrpSpPr>
        <p:grpSpPr>
          <a:xfrm>
            <a:off x="1434599" y="2188209"/>
            <a:ext cx="1014299" cy="989457"/>
            <a:chOff x="1434599" y="2345134"/>
            <a:chExt cx="917507" cy="928141"/>
          </a:xfrm>
        </p:grpSpPr>
        <p:cxnSp>
          <p:nvCxnSpPr>
            <p:cNvPr id="818" name="Google Shape;818;p61"/>
            <p:cNvCxnSpPr>
              <a:cxnSpLocks/>
              <a:stCxn id="819" idx="0"/>
              <a:endCxn id="806" idx="2"/>
            </p:cNvCxnSpPr>
            <p:nvPr/>
          </p:nvCxnSpPr>
          <p:spPr>
            <a:xfrm flipH="1" flipV="1">
              <a:off x="1741200" y="2345134"/>
              <a:ext cx="152153" cy="314941"/>
            </a:xfrm>
            <a:prstGeom prst="straightConnector1">
              <a:avLst/>
            </a:prstGeom>
            <a:noFill/>
            <a:ln w="19050" cap="flat" cmpd="sng">
              <a:solidFill>
                <a:schemeClr val="lt1"/>
              </a:solidFill>
              <a:prstDash val="solid"/>
              <a:round/>
              <a:headEnd type="none" w="med" len="med"/>
              <a:tailEnd type="diamond" w="med" len="med"/>
            </a:ln>
          </p:spPr>
        </p:cxnSp>
        <p:sp>
          <p:nvSpPr>
            <p:cNvPr id="819" name="Google Shape;819;p61"/>
            <p:cNvSpPr/>
            <p:nvPr/>
          </p:nvSpPr>
          <p:spPr>
            <a:xfrm>
              <a:off x="1434599" y="2660075"/>
              <a:ext cx="917507" cy="613200"/>
            </a:xfrm>
            <a:prstGeom prst="rect">
              <a:avLst/>
            </a:prstGeom>
            <a:solidFill>
              <a:srgbClr val="1E1F24"/>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b="1" dirty="0">
                  <a:solidFill>
                    <a:schemeClr val="lt1"/>
                  </a:solidFill>
                  <a:latin typeface="Quantico"/>
                  <a:ea typeface="Quantico"/>
                  <a:cs typeface="Quantico"/>
                  <a:sym typeface="Quantico"/>
                </a:rPr>
                <a:t>7</a:t>
              </a:r>
              <a:r>
                <a:rPr lang="en-US" sz="2100" b="1" baseline="30000" dirty="0">
                  <a:solidFill>
                    <a:schemeClr val="lt1"/>
                  </a:solidFill>
                  <a:latin typeface="Quantico"/>
                  <a:ea typeface="Quantico"/>
                  <a:cs typeface="Quantico"/>
                  <a:sym typeface="Quantico"/>
                </a:rPr>
                <a:t>th</a:t>
              </a:r>
              <a:r>
                <a:rPr lang="en-US" sz="2100" b="1" dirty="0">
                  <a:solidFill>
                    <a:schemeClr val="lt1"/>
                  </a:solidFill>
                  <a:latin typeface="Quantico"/>
                  <a:ea typeface="Quantico"/>
                  <a:cs typeface="Quantico"/>
                  <a:sym typeface="Quantico"/>
                </a:rPr>
                <a:t>-8</a:t>
              </a:r>
              <a:r>
                <a:rPr lang="en-US" sz="2100" b="1" baseline="30000" dirty="0">
                  <a:solidFill>
                    <a:schemeClr val="lt1"/>
                  </a:solidFill>
                  <a:latin typeface="Quantico"/>
                  <a:ea typeface="Quantico"/>
                  <a:cs typeface="Quantico"/>
                  <a:sym typeface="Quantico"/>
                </a:rPr>
                <a:t>th</a:t>
              </a:r>
              <a:r>
                <a:rPr lang="en-US" sz="2100" b="1" dirty="0">
                  <a:solidFill>
                    <a:schemeClr val="lt1"/>
                  </a:solidFill>
                  <a:latin typeface="Quantico"/>
                  <a:ea typeface="Quantico"/>
                  <a:cs typeface="Quantico"/>
                  <a:sym typeface="Quantico"/>
                </a:rPr>
                <a:t> </a:t>
              </a:r>
              <a:endParaRPr sz="2100" b="1" dirty="0">
                <a:solidFill>
                  <a:schemeClr val="lt1"/>
                </a:solidFill>
                <a:latin typeface="Quantico"/>
                <a:ea typeface="Quantico"/>
                <a:cs typeface="Quantico"/>
                <a:sym typeface="Quantico"/>
              </a:endParaRPr>
            </a:p>
          </p:txBody>
        </p:sp>
      </p:grpSp>
      <p:grpSp>
        <p:nvGrpSpPr>
          <p:cNvPr id="820" name="Google Shape;820;p61"/>
          <p:cNvGrpSpPr/>
          <p:nvPr/>
        </p:nvGrpSpPr>
        <p:grpSpPr>
          <a:xfrm>
            <a:off x="5181932" y="2255589"/>
            <a:ext cx="1415399" cy="922077"/>
            <a:chOff x="5181933" y="2351198"/>
            <a:chExt cx="613200" cy="922077"/>
          </a:xfrm>
        </p:grpSpPr>
        <p:cxnSp>
          <p:nvCxnSpPr>
            <p:cNvPr id="821" name="Google Shape;821;p61"/>
            <p:cNvCxnSpPr/>
            <p:nvPr/>
          </p:nvCxnSpPr>
          <p:spPr>
            <a:xfrm rot="10800000">
              <a:off x="5492371" y="2351198"/>
              <a:ext cx="0" cy="417600"/>
            </a:xfrm>
            <a:prstGeom prst="straightConnector1">
              <a:avLst/>
            </a:prstGeom>
            <a:noFill/>
            <a:ln w="19050" cap="flat" cmpd="sng">
              <a:solidFill>
                <a:schemeClr val="lt1"/>
              </a:solidFill>
              <a:prstDash val="solid"/>
              <a:round/>
              <a:headEnd type="none" w="med" len="med"/>
              <a:tailEnd type="diamond" w="med" len="med"/>
            </a:ln>
          </p:spPr>
        </p:cxnSp>
        <p:sp>
          <p:nvSpPr>
            <p:cNvPr id="822" name="Google Shape;822;p61"/>
            <p:cNvSpPr/>
            <p:nvPr/>
          </p:nvSpPr>
          <p:spPr>
            <a:xfrm>
              <a:off x="5181933" y="2660075"/>
              <a:ext cx="613200" cy="613200"/>
            </a:xfrm>
            <a:prstGeom prst="rect">
              <a:avLst/>
            </a:prstGeom>
            <a:solidFill>
              <a:srgbClr val="1E1F24"/>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solidFill>
                    <a:schemeClr val="lt1"/>
                  </a:solidFill>
                  <a:latin typeface="Quantico"/>
                  <a:ea typeface="Quantico"/>
                  <a:cs typeface="Quantico"/>
                  <a:sym typeface="Quantico"/>
                </a:rPr>
                <a:t>11</a:t>
              </a:r>
              <a:r>
                <a:rPr lang="en" sz="2200" b="1" baseline="30000" dirty="0">
                  <a:solidFill>
                    <a:schemeClr val="lt1"/>
                  </a:solidFill>
                  <a:latin typeface="Quantico"/>
                  <a:ea typeface="Quantico"/>
                  <a:cs typeface="Quantico"/>
                  <a:sym typeface="Quantico"/>
                </a:rPr>
                <a:t>th</a:t>
              </a:r>
              <a:r>
                <a:rPr lang="en" sz="2200" b="1" dirty="0">
                  <a:solidFill>
                    <a:schemeClr val="lt1"/>
                  </a:solidFill>
                  <a:latin typeface="Quantico"/>
                  <a:ea typeface="Quantico"/>
                  <a:cs typeface="Quantico"/>
                  <a:sym typeface="Quantico"/>
                </a:rPr>
                <a:t>-12</a:t>
              </a:r>
              <a:r>
                <a:rPr lang="en" sz="2200" b="1" baseline="30000" dirty="0">
                  <a:solidFill>
                    <a:schemeClr val="lt1"/>
                  </a:solidFill>
                  <a:latin typeface="Quantico"/>
                  <a:ea typeface="Quantico"/>
                  <a:cs typeface="Quantico"/>
                  <a:sym typeface="Quantico"/>
                </a:rPr>
                <a:t>th</a:t>
              </a:r>
              <a:r>
                <a:rPr lang="en" sz="2200" b="1" dirty="0">
                  <a:solidFill>
                    <a:schemeClr val="lt1"/>
                  </a:solidFill>
                  <a:latin typeface="Quantico"/>
                  <a:ea typeface="Quantico"/>
                  <a:cs typeface="Quantico"/>
                  <a:sym typeface="Quantico"/>
                </a:rPr>
                <a:t> </a:t>
              </a:r>
              <a:endParaRPr sz="2200" b="1" dirty="0">
                <a:solidFill>
                  <a:schemeClr val="lt1"/>
                </a:solidFill>
                <a:latin typeface="Quantico"/>
                <a:ea typeface="Quantico"/>
                <a:cs typeface="Quantico"/>
                <a:sym typeface="Quantico"/>
              </a:endParaRPr>
            </a:p>
          </p:txBody>
        </p:sp>
      </p:grpSp>
      <p:grpSp>
        <p:nvGrpSpPr>
          <p:cNvPr id="823" name="Google Shape;823;p61"/>
          <p:cNvGrpSpPr/>
          <p:nvPr/>
        </p:nvGrpSpPr>
        <p:grpSpPr>
          <a:xfrm>
            <a:off x="5986196" y="2564466"/>
            <a:ext cx="1890126" cy="1354008"/>
            <a:chOff x="5986196" y="2660075"/>
            <a:chExt cx="1890126" cy="1354008"/>
          </a:xfrm>
        </p:grpSpPr>
        <p:cxnSp>
          <p:nvCxnSpPr>
            <p:cNvPr id="824" name="Google Shape;824;p61"/>
            <p:cNvCxnSpPr>
              <a:cxnSpLocks/>
              <a:stCxn id="811" idx="0"/>
              <a:endCxn id="825" idx="2"/>
            </p:cNvCxnSpPr>
            <p:nvPr/>
          </p:nvCxnSpPr>
          <p:spPr>
            <a:xfrm flipV="1">
              <a:off x="5986196" y="3273275"/>
              <a:ext cx="1479765" cy="740808"/>
            </a:xfrm>
            <a:prstGeom prst="straightConnector1">
              <a:avLst/>
            </a:prstGeom>
            <a:noFill/>
            <a:ln w="19050" cap="flat" cmpd="sng">
              <a:solidFill>
                <a:schemeClr val="lt1"/>
              </a:solidFill>
              <a:prstDash val="solid"/>
              <a:round/>
              <a:headEnd type="diamond" w="med" len="med"/>
              <a:tailEnd type="none" w="med" len="med"/>
            </a:ln>
          </p:spPr>
        </p:cxnSp>
        <p:sp>
          <p:nvSpPr>
            <p:cNvPr id="825" name="Google Shape;825;p61"/>
            <p:cNvSpPr/>
            <p:nvPr/>
          </p:nvSpPr>
          <p:spPr>
            <a:xfrm>
              <a:off x="7055599" y="2660075"/>
              <a:ext cx="820723" cy="613200"/>
            </a:xfrm>
            <a:prstGeom prst="rect">
              <a:avLst/>
            </a:prstGeom>
            <a:solidFill>
              <a:srgbClr val="1E1F24"/>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solidFill>
                    <a:schemeClr val="lt1"/>
                  </a:solidFill>
                  <a:latin typeface="Quantico"/>
                  <a:ea typeface="Quantico"/>
                  <a:cs typeface="Quantico"/>
                  <a:sym typeface="Quantico"/>
                </a:rPr>
                <a:t>13</a:t>
              </a:r>
              <a:r>
                <a:rPr lang="en" sz="2200" b="1" baseline="30000" dirty="0">
                  <a:solidFill>
                    <a:schemeClr val="lt1"/>
                  </a:solidFill>
                  <a:latin typeface="Quantico"/>
                  <a:ea typeface="Quantico"/>
                  <a:cs typeface="Quantico"/>
                  <a:sym typeface="Quantico"/>
                </a:rPr>
                <a:t>th</a:t>
              </a:r>
              <a:r>
                <a:rPr lang="en" sz="2200" b="1" dirty="0">
                  <a:solidFill>
                    <a:schemeClr val="lt1"/>
                  </a:solidFill>
                  <a:latin typeface="Quantico"/>
                  <a:ea typeface="Quantico"/>
                  <a:cs typeface="Quantico"/>
                  <a:sym typeface="Quantico"/>
                </a:rPr>
                <a:t> </a:t>
              </a:r>
              <a:endParaRPr sz="2200" b="1" dirty="0">
                <a:solidFill>
                  <a:schemeClr val="lt1"/>
                </a:solidFill>
                <a:latin typeface="Quantico"/>
                <a:ea typeface="Quantico"/>
                <a:cs typeface="Quantico"/>
                <a:sym typeface="Quantico"/>
              </a:endParaRPr>
            </a:p>
          </p:txBody>
        </p:sp>
      </p:grpSp>
      <p:sp>
        <p:nvSpPr>
          <p:cNvPr id="3" name="Google Shape;811;p61">
            <a:extLst>
              <a:ext uri="{FF2B5EF4-FFF2-40B4-BE49-F238E27FC236}">
                <a16:creationId xmlns:a16="http://schemas.microsoft.com/office/drawing/2014/main" id="{81933CB6-0B62-0E92-00C3-0204CA1F65D1}"/>
              </a:ext>
            </a:extLst>
          </p:cNvPr>
          <p:cNvSpPr txBox="1"/>
          <p:nvPr/>
        </p:nvSpPr>
        <p:spPr>
          <a:xfrm>
            <a:off x="6984130" y="3910035"/>
            <a:ext cx="2376289" cy="54236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solidFill>
                  <a:schemeClr val="lt1"/>
                </a:solidFill>
                <a:latin typeface="Quantico"/>
                <a:ea typeface="Quantico"/>
                <a:cs typeface="Quantico"/>
                <a:sym typeface="Quantico"/>
              </a:rPr>
              <a:t>Final</a:t>
            </a:r>
          </a:p>
          <a:p>
            <a:pPr marL="0" lvl="0" indent="0" algn="ctr" rtl="0">
              <a:spcBef>
                <a:spcPts val="0"/>
              </a:spcBef>
              <a:spcAft>
                <a:spcPts val="0"/>
              </a:spcAft>
              <a:buNone/>
            </a:pPr>
            <a:r>
              <a:rPr lang="en" sz="2200" b="1" dirty="0">
                <a:solidFill>
                  <a:schemeClr val="lt1"/>
                </a:solidFill>
                <a:latin typeface="Quantico"/>
                <a:ea typeface="Quantico"/>
                <a:cs typeface="Quantico"/>
                <a:sym typeface="Quantico"/>
              </a:rPr>
              <a:t>Presentation</a:t>
            </a:r>
            <a:endParaRPr sz="2200" b="1" dirty="0">
              <a:solidFill>
                <a:schemeClr val="lt1"/>
              </a:solidFill>
              <a:latin typeface="Quantico"/>
              <a:ea typeface="Quantico"/>
              <a:cs typeface="Quantico"/>
              <a:sym typeface="Quantico"/>
            </a:endParaRPr>
          </a:p>
        </p:txBody>
      </p:sp>
      <p:cxnSp>
        <p:nvCxnSpPr>
          <p:cNvPr id="4" name="Google Shape;824;p61">
            <a:extLst>
              <a:ext uri="{FF2B5EF4-FFF2-40B4-BE49-F238E27FC236}">
                <a16:creationId xmlns:a16="http://schemas.microsoft.com/office/drawing/2014/main" id="{D9F5967E-61F0-6BC6-C0BF-EBD2482DB6C6}"/>
              </a:ext>
            </a:extLst>
          </p:cNvPr>
          <p:cNvCxnSpPr>
            <a:cxnSpLocks/>
            <a:stCxn id="3" idx="0"/>
          </p:cNvCxnSpPr>
          <p:nvPr/>
        </p:nvCxnSpPr>
        <p:spPr>
          <a:xfrm flipH="1" flipV="1">
            <a:off x="7516384" y="3177666"/>
            <a:ext cx="655891" cy="732369"/>
          </a:xfrm>
          <a:prstGeom prst="straightConnector1">
            <a:avLst/>
          </a:prstGeom>
          <a:noFill/>
          <a:ln w="19050" cap="flat" cmpd="sng">
            <a:solidFill>
              <a:schemeClr val="lt1"/>
            </a:solidFill>
            <a:prstDash val="solid"/>
            <a:round/>
            <a:headEnd type="diamond" w="med" len="med"/>
            <a:tailEnd type="none" w="med" len="med"/>
          </a:ln>
        </p:spPr>
      </p:cxnSp>
    </p:spTree>
    <p:extLst>
      <p:ext uri="{BB962C8B-B14F-4D97-AF65-F5344CB8AC3E}">
        <p14:creationId xmlns:p14="http://schemas.microsoft.com/office/powerpoint/2010/main" val="2442983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mputer Science &amp; Mathematics Major for College: Data Management Technology by Slidesgo">
  <a:themeElements>
    <a:clrScheme name="Simple Light">
      <a:dk1>
        <a:srgbClr val="161616"/>
      </a:dk1>
      <a:lt1>
        <a:srgbClr val="FFFFFF"/>
      </a:lt1>
      <a:dk2>
        <a:srgbClr val="0D008E"/>
      </a:dk2>
      <a:lt2>
        <a:srgbClr val="0FE0E0"/>
      </a:lt2>
      <a:accent1>
        <a:srgbClr val="2C4ED7"/>
      </a:accent1>
      <a:accent2>
        <a:srgbClr val="50FFB0"/>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TotalTime>
  <Words>651</Words>
  <Application>Microsoft Office PowerPoint</Application>
  <PresentationFormat>On-screen Show (16:9)</PresentationFormat>
  <Paragraphs>136</Paragraphs>
  <Slides>31</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Bebas Neue</vt:lpstr>
      <vt:lpstr>Quantico</vt:lpstr>
      <vt:lpstr>Arial</vt:lpstr>
      <vt:lpstr>Nunito Light</vt:lpstr>
      <vt:lpstr>Inter</vt:lpstr>
      <vt:lpstr>Teko</vt:lpstr>
      <vt:lpstr>Roboto Condensed Light</vt:lpstr>
      <vt:lpstr>Catamaran</vt:lpstr>
      <vt:lpstr>Computer Science &amp; Mathematics Major for College: Data Management Technology by Slidesgo</vt:lpstr>
      <vt:lpstr>Fundamentals of Data Science</vt:lpstr>
      <vt:lpstr>Table of contents</vt:lpstr>
      <vt:lpstr>Context</vt:lpstr>
      <vt:lpstr>82,000,000</vt:lpstr>
      <vt:lpstr> Dataset Context:</vt:lpstr>
      <vt:lpstr>Main goal</vt:lpstr>
      <vt:lpstr>Screenshot of Dataset</vt:lpstr>
      <vt:lpstr>Dataset Content:</vt:lpstr>
      <vt:lpstr>Project Plan </vt:lpstr>
      <vt:lpstr>Before Cleaning</vt:lpstr>
      <vt:lpstr> Initial plan for data exploration</vt:lpstr>
      <vt:lpstr> Initial plan for data exploration</vt:lpstr>
      <vt:lpstr>Checking Duplicate</vt:lpstr>
      <vt:lpstr>Modifying the "course_difficulty" column</vt:lpstr>
      <vt:lpstr>After Cleaning</vt:lpstr>
      <vt:lpstr>Using Aggregate Function</vt:lpstr>
      <vt:lpstr>Correlation Analysis</vt:lpstr>
      <vt:lpstr>Result Correlation Analysis</vt:lpstr>
      <vt:lpstr>Adding New Column overall Rating </vt:lpstr>
      <vt:lpstr>Finaaaaaaal</vt:lpstr>
      <vt:lpstr>Scatterplot</vt:lpstr>
      <vt:lpstr>Heatmap Correlation </vt:lpstr>
      <vt:lpstr>PowerPoint Presentation</vt:lpstr>
      <vt:lpstr>ML -Module</vt:lpstr>
      <vt:lpstr>ML -Module</vt:lpstr>
      <vt:lpstr>ML -Module</vt:lpstr>
      <vt:lpstr>ML -Module</vt:lpstr>
      <vt:lpstr>ML -Module</vt:lpstr>
      <vt:lpstr>Dashboard</vt:lpstr>
      <vt:lpstr>Our Recommendation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 Science</dc:title>
  <cp:lastModifiedBy>George Ghaly</cp:lastModifiedBy>
  <cp:revision>9</cp:revision>
  <dcterms:modified xsi:type="dcterms:W3CDTF">2022-12-29T07:27:18Z</dcterms:modified>
</cp:coreProperties>
</file>