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0"/>
  </p:normalViewPr>
  <p:slideViewPr>
    <p:cSldViewPr snapToGrid="0" snapToObjects="1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7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6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5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7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8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o3eck.github.io/dresden-rallye-web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FDC933-FB6F-B346-AF36-7AFAA4BE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1364342"/>
            <a:ext cx="8673427" cy="508001"/>
          </a:xfrm>
        </p:spPr>
        <p:txBody>
          <a:bodyPr/>
          <a:lstStyle/>
          <a:p>
            <a:r>
              <a:rPr lang="en-GB" dirty="0" err="1"/>
              <a:t>Mobilität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Spiel </a:t>
            </a:r>
            <a:r>
              <a:rPr lang="en-GB" dirty="0" err="1"/>
              <a:t>gemacht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83B2-5B7B-B64E-9206-304DA1FA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9" y="2747517"/>
            <a:ext cx="8425542" cy="16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6838-9A6D-524E-9D54-900C8F51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0A5E-CDAE-B847-94D7-2D0C9C15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Zu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Verkehr</a:t>
            </a:r>
            <a:r>
              <a:rPr lang="en-GB" dirty="0"/>
              <a:t> auf den </a:t>
            </a:r>
            <a:r>
              <a:rPr lang="en-GB" dirty="0" err="1"/>
              <a:t>Straßen</a:t>
            </a:r>
            <a:r>
              <a:rPr lang="en-GB" dirty="0"/>
              <a:t> &gt; Zu </a:t>
            </a:r>
            <a:r>
              <a:rPr lang="en-GB" dirty="0" err="1"/>
              <a:t>viele</a:t>
            </a:r>
            <a:r>
              <a:rPr lang="en-GB" dirty="0"/>
              <a:t> Autos &gt; Zu </a:t>
            </a:r>
            <a:r>
              <a:rPr lang="en-GB" dirty="0" err="1"/>
              <a:t>viel</a:t>
            </a:r>
            <a:r>
              <a:rPr lang="en-GB" dirty="0"/>
              <a:t> CO2</a:t>
            </a:r>
          </a:p>
          <a:p>
            <a:r>
              <a:rPr lang="en-GB" dirty="0"/>
              <a:t>Es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Konzepte</a:t>
            </a:r>
            <a:r>
              <a:rPr lang="en-GB" dirty="0"/>
              <a:t> die Alternative </a:t>
            </a:r>
            <a:r>
              <a:rPr lang="en-GB" dirty="0" err="1"/>
              <a:t>schaffen</a:t>
            </a:r>
            <a:r>
              <a:rPr lang="en-GB" dirty="0"/>
              <a:t>, </a:t>
            </a:r>
            <a:r>
              <a:rPr lang="en-GB" dirty="0" err="1"/>
              <a:t>z.b</a:t>
            </a:r>
            <a:r>
              <a:rPr lang="en-GB" dirty="0"/>
              <a:t>. MOBI-</a:t>
            </a:r>
            <a:r>
              <a:rPr lang="en-GB" dirty="0" err="1"/>
              <a:t>Punkte</a:t>
            </a:r>
            <a:endParaRPr lang="en-GB" dirty="0"/>
          </a:p>
          <a:p>
            <a:r>
              <a:rPr lang="en-GB" dirty="0"/>
              <a:t>Wie </a:t>
            </a:r>
            <a:r>
              <a:rPr lang="en-GB" dirty="0" err="1"/>
              <a:t>wird</a:t>
            </a:r>
            <a:r>
              <a:rPr lang="en-GB" dirty="0"/>
              <a:t> die </a:t>
            </a:r>
            <a:r>
              <a:rPr lang="en-GB" dirty="0" err="1"/>
              <a:t>Öffentlichkeit</a:t>
            </a:r>
            <a:r>
              <a:rPr lang="en-GB" dirty="0"/>
              <a:t> </a:t>
            </a:r>
            <a:r>
              <a:rPr lang="en-GB" dirty="0" err="1"/>
              <a:t>darüber</a:t>
            </a:r>
            <a:r>
              <a:rPr lang="en-GB" dirty="0"/>
              <a:t> </a:t>
            </a:r>
            <a:r>
              <a:rPr lang="en-GB" dirty="0" err="1"/>
              <a:t>aufgeklärt</a:t>
            </a:r>
            <a:r>
              <a:rPr lang="en-GB" dirty="0"/>
              <a:t>?</a:t>
            </a:r>
          </a:p>
          <a:p>
            <a:r>
              <a:rPr lang="en-GB" dirty="0"/>
              <a:t>Wie </a:t>
            </a:r>
            <a:r>
              <a:rPr lang="en-GB" dirty="0" err="1"/>
              <a:t>wird</a:t>
            </a:r>
            <a:r>
              <a:rPr lang="en-GB" dirty="0"/>
              <a:t> die </a:t>
            </a:r>
            <a:r>
              <a:rPr lang="en-GB" dirty="0" err="1"/>
              <a:t>Öffentlichkeit</a:t>
            </a:r>
            <a:r>
              <a:rPr lang="en-GB" dirty="0"/>
              <a:t> </a:t>
            </a:r>
            <a:r>
              <a:rPr lang="en-GB" dirty="0" err="1"/>
              <a:t>dazu</a:t>
            </a:r>
            <a:r>
              <a:rPr lang="en-GB" dirty="0"/>
              <a:t> </a:t>
            </a:r>
            <a:r>
              <a:rPr lang="en-GB" dirty="0" err="1"/>
              <a:t>ermutigt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Angebote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nutzen</a:t>
            </a:r>
            <a:r>
              <a:rPr lang="en-GB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F8638-AC6D-BC4B-8351-88C68023D1B1}"/>
              </a:ext>
            </a:extLst>
          </p:cNvPr>
          <p:cNvSpPr txBox="1"/>
          <p:nvPr/>
        </p:nvSpPr>
        <p:spPr>
          <a:xfrm>
            <a:off x="888631" y="1785769"/>
            <a:ext cx="349897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Warum</a:t>
            </a:r>
            <a:r>
              <a:rPr lang="en-GB" dirty="0">
                <a:solidFill>
                  <a:schemeClr val="bg1"/>
                </a:solidFill>
              </a:rPr>
              <a:t> es von </a:t>
            </a:r>
            <a:r>
              <a:rPr lang="en-GB" dirty="0" err="1">
                <a:solidFill>
                  <a:schemeClr val="bg1"/>
                </a:solidFill>
              </a:rPr>
              <a:t>Nutzen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ist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F2AC-8CDF-8C43-97F5-B1C3A960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Unsere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95EB-F4C6-4E47-A398-E06A793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Promotion der Sharing-</a:t>
            </a:r>
            <a:r>
              <a:rPr lang="en-GB" dirty="0" err="1"/>
              <a:t>Angebote</a:t>
            </a:r>
            <a:endParaRPr lang="en-GB" dirty="0"/>
          </a:p>
          <a:p>
            <a:r>
              <a:rPr lang="en-GB" dirty="0" err="1"/>
              <a:t>Reduzierung</a:t>
            </a:r>
            <a:r>
              <a:rPr lang="en-GB" dirty="0"/>
              <a:t> des </a:t>
            </a:r>
            <a:r>
              <a:rPr lang="en-GB" dirty="0" err="1"/>
              <a:t>Indiviual-Verkehrs</a:t>
            </a:r>
            <a:endParaRPr lang="en-GB" dirty="0"/>
          </a:p>
          <a:p>
            <a:r>
              <a:rPr lang="en-GB" dirty="0" err="1"/>
              <a:t>Tourismusförderung</a:t>
            </a:r>
            <a:endParaRPr lang="en-GB" dirty="0"/>
          </a:p>
          <a:p>
            <a:r>
              <a:rPr lang="en-GB" dirty="0" err="1"/>
              <a:t>Raus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Alltagstrott</a:t>
            </a:r>
            <a:endParaRPr lang="en-GB" dirty="0"/>
          </a:p>
          <a:p>
            <a:r>
              <a:rPr lang="en-GB" dirty="0"/>
              <a:t>Seine </a:t>
            </a:r>
            <a:r>
              <a:rPr lang="en-GB" dirty="0" err="1"/>
              <a:t>eigene</a:t>
            </a:r>
            <a:r>
              <a:rPr lang="en-GB" dirty="0"/>
              <a:t> Stadt neu </a:t>
            </a:r>
            <a:r>
              <a:rPr lang="en-GB" dirty="0" err="1"/>
              <a:t>erleben</a:t>
            </a:r>
            <a:endParaRPr lang="en-GB" dirty="0"/>
          </a:p>
          <a:p>
            <a:r>
              <a:rPr lang="en-GB" dirty="0" err="1"/>
              <a:t>Nutzung</a:t>
            </a:r>
            <a:r>
              <a:rPr lang="en-GB" dirty="0"/>
              <a:t> von </a:t>
            </a:r>
            <a:r>
              <a:rPr lang="en-GB" dirty="0" err="1"/>
              <a:t>offenen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&amp; Open Source </a:t>
            </a:r>
            <a:r>
              <a:rPr lang="en-GB" dirty="0" err="1"/>
              <a:t>Projekten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A60F3-A939-2740-97DC-E67BA9739E96}"/>
              </a:ext>
            </a:extLst>
          </p:cNvPr>
          <p:cNvSpPr txBox="1"/>
          <p:nvPr/>
        </p:nvSpPr>
        <p:spPr>
          <a:xfrm>
            <a:off x="888631" y="1785769"/>
            <a:ext cx="349897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Was </a:t>
            </a:r>
            <a:r>
              <a:rPr lang="en-GB" dirty="0" err="1">
                <a:solidFill>
                  <a:schemeClr val="bg1"/>
                </a:solidFill>
              </a:rPr>
              <a:t>wollen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wir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erreichen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9A94F-31F0-F142-80B5-4FF16A01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2" y="855641"/>
            <a:ext cx="11101147" cy="5189786"/>
          </a:xfrm>
          <a:prstGeom prst="rect">
            <a:avLst/>
          </a:prstGeom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2918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1FB25B-64C2-1646-B657-AB047F0D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91" y="192881"/>
            <a:ext cx="8976322" cy="6350749"/>
          </a:xfrm>
          <a:prstGeom prst="rect">
            <a:avLst/>
          </a:prstGeom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44861-32F1-AF42-B433-2F54DBAFABE7}"/>
              </a:ext>
            </a:extLst>
          </p:cNvPr>
          <p:cNvSpPr/>
          <p:nvPr/>
        </p:nvSpPr>
        <p:spPr>
          <a:xfrm>
            <a:off x="3249613" y="6446838"/>
            <a:ext cx="5193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https://geo3eck.github.io/</a:t>
            </a:r>
            <a:r>
              <a:rPr lang="en-GB" dirty="0" err="1">
                <a:hlinkClick r:id="rId3"/>
              </a:rPr>
              <a:t>dresden</a:t>
            </a:r>
            <a:r>
              <a:rPr lang="en-GB" dirty="0">
                <a:hlinkClick r:id="rId3"/>
              </a:rPr>
              <a:t>-</a:t>
            </a:r>
            <a:r>
              <a:rPr lang="en-GB" dirty="0" err="1">
                <a:hlinkClick r:id="rId3"/>
              </a:rPr>
              <a:t>rallye</a:t>
            </a:r>
            <a:r>
              <a:rPr lang="en-GB" dirty="0">
                <a:hlinkClick r:id="rId3"/>
              </a:rPr>
              <a:t>-web/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97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C1A-8EF3-EC49-922A-C9A11C36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5E0F7-DDD5-E84C-A142-D0743535B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78194" b="49784"/>
          <a:stretch/>
        </p:blipFill>
        <p:spPr>
          <a:xfrm>
            <a:off x="5292273" y="1257065"/>
            <a:ext cx="2656855" cy="71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296F3-A736-BB40-B2D9-271B4F90A998}"/>
              </a:ext>
            </a:extLst>
          </p:cNvPr>
          <p:cNvSpPr txBox="1"/>
          <p:nvPr/>
        </p:nvSpPr>
        <p:spPr>
          <a:xfrm>
            <a:off x="888631" y="1785769"/>
            <a:ext cx="349897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Bisher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genutzte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Daten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8480B-6AC5-254E-8E07-BE3A8703C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29" t="10846" r="49279" b="16476"/>
          <a:stretch/>
        </p:blipFill>
        <p:spPr>
          <a:xfrm>
            <a:off x="8853791" y="1785769"/>
            <a:ext cx="2656856" cy="1030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BE468-5399-D24E-A1CD-911C0766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49815" r="83571" b="9311"/>
          <a:stretch/>
        </p:blipFill>
        <p:spPr>
          <a:xfrm>
            <a:off x="5640986" y="2816283"/>
            <a:ext cx="2163406" cy="75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D55BC-2330-8341-B5F5-742361DA0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49" t="6788"/>
          <a:stretch/>
        </p:blipFill>
        <p:spPr>
          <a:xfrm>
            <a:off x="7020662" y="4145528"/>
            <a:ext cx="4736728" cy="13216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423BDC-41FB-4F4A-8AEA-44C235CEE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37" y="3885873"/>
            <a:ext cx="2422525" cy="34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2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9DD4-F540-3C4C-8A30-A38E2EF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Weiterentwicklung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6260-D895-2444-89D1-1F44C35C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Challenge-Generator </a:t>
            </a:r>
            <a:r>
              <a:rPr lang="en-GB" dirty="0" err="1"/>
              <a:t>gemäß</a:t>
            </a:r>
            <a:r>
              <a:rPr lang="en-GB" dirty="0"/>
              <a:t> den </a:t>
            </a:r>
            <a:r>
              <a:rPr lang="en-GB" dirty="0" err="1"/>
              <a:t>Anforderungen</a:t>
            </a:r>
            <a:endParaRPr lang="en-GB" dirty="0"/>
          </a:p>
          <a:p>
            <a:r>
              <a:rPr lang="en-GB" dirty="0" err="1"/>
              <a:t>Routen</a:t>
            </a:r>
            <a:r>
              <a:rPr lang="en-GB" dirty="0"/>
              <a:t>-Editor, um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angepasste</a:t>
            </a:r>
            <a:r>
              <a:rPr lang="en-GB" dirty="0"/>
              <a:t> Route </a:t>
            </a:r>
            <a:r>
              <a:rPr lang="en-GB" dirty="0" err="1"/>
              <a:t>für</a:t>
            </a:r>
            <a:r>
              <a:rPr lang="en-GB" dirty="0"/>
              <a:t> die Challenge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endParaRPr lang="en-GB" dirty="0"/>
          </a:p>
          <a:p>
            <a:r>
              <a:rPr lang="en-GB" dirty="0" err="1"/>
              <a:t>Ausgabe</a:t>
            </a:r>
            <a:r>
              <a:rPr lang="en-GB" dirty="0"/>
              <a:t> </a:t>
            </a:r>
            <a:r>
              <a:rPr lang="en-GB" dirty="0" err="1"/>
              <a:t>Wegbeschreibung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geschätzter</a:t>
            </a:r>
            <a:r>
              <a:rPr lang="en-GB" dirty="0"/>
              <a:t> Zeit</a:t>
            </a:r>
          </a:p>
          <a:p>
            <a:r>
              <a:rPr lang="en-GB" dirty="0"/>
              <a:t>Gamification-</a:t>
            </a:r>
            <a:r>
              <a:rPr lang="en-GB" dirty="0" err="1"/>
              <a:t>Aspekt</a:t>
            </a:r>
            <a:r>
              <a:rPr lang="en-GB" dirty="0"/>
              <a:t> &gt; </a:t>
            </a:r>
            <a:r>
              <a:rPr lang="en-GB" dirty="0" err="1"/>
              <a:t>eigenen</a:t>
            </a:r>
            <a:r>
              <a:rPr lang="en-GB" dirty="0"/>
              <a:t> Account</a:t>
            </a:r>
          </a:p>
          <a:p>
            <a:pPr lvl="1"/>
            <a:r>
              <a:rPr lang="en-GB" dirty="0" err="1"/>
              <a:t>Punktestand</a:t>
            </a:r>
            <a:endParaRPr lang="en-GB" dirty="0"/>
          </a:p>
          <a:p>
            <a:pPr lvl="1"/>
            <a:r>
              <a:rPr lang="en-GB" dirty="0" err="1"/>
              <a:t>Standort</a:t>
            </a:r>
            <a:r>
              <a:rPr lang="en-GB" dirty="0"/>
              <a:t>-Tracking</a:t>
            </a:r>
          </a:p>
          <a:p>
            <a:pPr lvl="1"/>
            <a:r>
              <a:rPr lang="en-GB" dirty="0" err="1"/>
              <a:t>Wochenherausforderungen</a:t>
            </a:r>
            <a:endParaRPr lang="en-GB" dirty="0"/>
          </a:p>
          <a:p>
            <a:pPr lvl="1"/>
            <a:r>
              <a:rPr lang="en-GB" dirty="0" err="1"/>
              <a:t>Freunde</a:t>
            </a:r>
            <a:r>
              <a:rPr lang="en-GB" dirty="0"/>
              <a:t> </a:t>
            </a:r>
            <a:r>
              <a:rPr lang="en-GB" dirty="0" err="1"/>
              <a:t>herausfordern</a:t>
            </a:r>
            <a:endParaRPr lang="en-GB" dirty="0"/>
          </a:p>
          <a:p>
            <a:pPr lvl="1"/>
            <a:r>
              <a:rPr lang="en-GB" dirty="0"/>
              <a:t>Social Media Sharing</a:t>
            </a:r>
          </a:p>
          <a:p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kreative</a:t>
            </a:r>
            <a:r>
              <a:rPr lang="en-GB" dirty="0"/>
              <a:t> Challenges!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06C02-3BDD-464E-8318-86543B587FF1}"/>
              </a:ext>
            </a:extLst>
          </p:cNvPr>
          <p:cNvSpPr txBox="1"/>
          <p:nvPr/>
        </p:nvSpPr>
        <p:spPr>
          <a:xfrm>
            <a:off x="888631" y="1785769"/>
            <a:ext cx="349897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Wie </a:t>
            </a:r>
            <a:r>
              <a:rPr lang="en-GB" dirty="0" err="1">
                <a:solidFill>
                  <a:schemeClr val="bg1"/>
                </a:solidFill>
              </a:rPr>
              <a:t>geht</a:t>
            </a:r>
            <a:r>
              <a:rPr lang="en-GB" dirty="0">
                <a:solidFill>
                  <a:schemeClr val="bg1"/>
                </a:solidFill>
              </a:rPr>
              <a:t> es </a:t>
            </a:r>
            <a:r>
              <a:rPr lang="en-GB" dirty="0" err="1">
                <a:solidFill>
                  <a:schemeClr val="bg1"/>
                </a:solidFill>
              </a:rPr>
              <a:t>weiter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886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142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PowerPoint Presentation</vt:lpstr>
      <vt:lpstr>Motivation</vt:lpstr>
      <vt:lpstr>Unsere App</vt:lpstr>
      <vt:lpstr>PowerPoint Presentation</vt:lpstr>
      <vt:lpstr>PowerPoint Presentation</vt:lpstr>
      <vt:lpstr>Open Data</vt:lpstr>
      <vt:lpstr>Weiterentwicklung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ga94gif</dc:creator>
  <cp:lastModifiedBy>ga94gif</cp:lastModifiedBy>
  <cp:revision>3</cp:revision>
  <dcterms:created xsi:type="dcterms:W3CDTF">2019-11-18T13:28:18Z</dcterms:created>
  <dcterms:modified xsi:type="dcterms:W3CDTF">2019-11-18T13:41:33Z</dcterms:modified>
</cp:coreProperties>
</file>