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2B0C58-685F-4E04-A21B-9668CA5EF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11A4717-B2C0-4174-B071-49547222B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E9B1DA-FF8C-49E5-BF5B-B5A187CF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57919F-B315-4B40-BA69-58D96B7F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426AD7-F523-4BFE-A021-C8DD58E3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97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03D62A-9869-450F-9CD5-D236DB68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5850CA9-90C2-48AF-88D2-2A2C7C2FF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C42B10-AF4C-4914-922E-DAB7C990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80CBC57-50EF-4DC3-B3C4-9C51FB1A2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E185E3-661A-497A-A857-7E0C3848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04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8185D8B-4092-485C-A08D-F4C4BB7C4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E858840-306C-4E3C-A6A3-562C68355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BEC104-511F-44EE-8C78-166766C0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A85BD9-7A63-4458-85CD-0C5E834C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A3B400-2265-457A-A573-D92D2B6C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37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421E64-D888-436A-9D27-22CBA88D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D1B751-8DD9-4978-A827-596A57E95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7A56F8-1BFC-4287-ADE5-BE823EA2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817AF5-80AF-4857-B545-52ABDA4E9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969CB4-B22B-4FA8-B5CB-C506BD06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66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F84119-15D8-457B-B0FB-5E018423B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3E3244-8424-4475-B6B0-178B0593C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05FDA2-F3E9-4692-8383-40DFC177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36C04AA-71B6-4B82-B1D6-A5460948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C555BD-7DB8-4409-AB78-6600583E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88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DE51A8-D135-4C23-98BF-0A58CDAD1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DE1461-A68F-48B9-AEF8-2B7A0475B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FAEB23E-2CF7-44DD-ABA5-3C201C584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E2D1C40-EAA6-4829-B21D-C47218C3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A2C480-D165-473B-8D22-A8E8D16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D9957FE-AB03-4695-87C4-22BF3344F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09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6E8653-AE2C-42C4-85BF-9E22A3235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F7B730-C8A7-4335-8EC3-052F0D8AF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8C41B95-CA52-43B0-B719-0FB363D6D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37E900C-BB72-4C7B-B7D1-F885DF92A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ABCD83F-C802-48A3-8F38-F86432A22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FDCEAD7-6F64-4CAE-B2FC-AD92C81B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2B6EA69-744D-4098-A256-5337A683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D5EE82F-A90B-491E-B122-B57E32B8D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41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1E28B3-BC3E-46E9-A58D-09F613B1B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F3181C9-D3CC-4858-AFD6-432E6825C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F4266B-084A-477B-A7E2-13DCF8B7F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DDB911C-24AF-4C68-8FE7-1792C03B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53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18EF031-625B-498D-B8D4-24206279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AF3BB1-84A7-4F0C-B50D-FC13C4E7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8AB711B-8084-47FD-9F26-E0CF9F5D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C16187-5F6E-48F4-B590-D577FE88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E10C2D-53F1-449A-9835-541780F73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3019F80-3DE6-4987-889E-21F002ADE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A6C3599-3C8D-48AB-B3C7-7E74004E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C617F1B-ACAB-4A10-9B6B-746B956B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03C266-CF03-4ECD-AD20-81263743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44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CB0060-CA18-49B0-A373-386C2901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3966810-DEEC-4E4C-A2BA-04EAAC133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8D35E9D-D682-4F66-91F4-B5B96D8E4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DB7CFBE-6EBD-4530-AFB3-B3DF2998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C29F-4B23-4B58-A511-B488B9A97879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32A8B2F-2D6F-4AA1-BF43-E613C5A15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A9C0F2-6FD7-41DF-8B45-BF65BFC8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26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DE0F7D7-6830-466A-A518-C8756616D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90EFAC6-59A7-46E4-B345-2E5B3E1EC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48ED92-83DD-4CCB-9DD1-05EC20BA5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EC29F-4B23-4B58-A511-B488B9A97879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DA5770-D0E8-4987-9A7C-808B0AE49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B941C0-5A80-4820-8DEC-2B85AC8D6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78CE2-4688-4CBC-AA8D-05D7FE1C3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66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DC5375-CE02-4A6D-BDEB-689CA3A315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Calibri" panose="020F0502020204030204" pitchFamily="34" charset="0"/>
              </a:rPr>
              <a:t>How does </a:t>
            </a:r>
            <a:r>
              <a:rPr lang="en-US" altLang="zh-CN" dirty="0" err="1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Calibri" panose="020F0502020204030204" pitchFamily="34" charset="0"/>
              </a:rPr>
              <a:t>Github</a:t>
            </a:r>
            <a:r>
              <a:rPr lang="en-US" altLang="zh-CN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Calibri" panose="020F0502020204030204" pitchFamily="34" charset="0"/>
              </a:rPr>
              <a:t> work?</a:t>
            </a:r>
            <a:endParaRPr lang="zh-CN" altLang="en-US" dirty="0">
              <a:solidFill>
                <a:schemeClr val="bg1"/>
              </a:solidFill>
              <a:latin typeface="Roboto Thin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966C0AA-F93A-490B-AE55-FFB8DD74C2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74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3">
            <a:extLst>
              <a:ext uri="{FF2B5EF4-FFF2-40B4-BE49-F238E27FC236}">
                <a16:creationId xmlns:a16="http://schemas.microsoft.com/office/drawing/2014/main" xmlns="" id="{7AE6D3E8-429A-4DBC-8186-66C97006A05C}"/>
              </a:ext>
            </a:extLst>
          </p:cNvPr>
          <p:cNvSpPr/>
          <p:nvPr/>
        </p:nvSpPr>
        <p:spPr>
          <a:xfrm>
            <a:off x="8854249" y="2790016"/>
            <a:ext cx="1290004" cy="602093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Member B’s</a:t>
            </a:r>
          </a:p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Code</a:t>
            </a:r>
            <a:endParaRPr lang="zh-CN" alt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AB7AB37-5E71-4790-9163-6E2D8F06C5D2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 flipV="1">
            <a:off x="4681119" y="2250538"/>
            <a:ext cx="1066880" cy="821430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24154" y="380364"/>
            <a:ext cx="984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GITHUB</a:t>
            </a:r>
            <a:endParaRPr lang="zh-CN" altLang="en-US" b="1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Rectangle: Rounded Corners 3">
            <a:extLst>
              <a:ext uri="{FF2B5EF4-FFF2-40B4-BE49-F238E27FC236}">
                <a16:creationId xmlns:a16="http://schemas.microsoft.com/office/drawing/2014/main" xmlns="" id="{7AE6D3E8-429A-4DBC-8186-66C97006A05C}"/>
              </a:ext>
            </a:extLst>
          </p:cNvPr>
          <p:cNvSpPr/>
          <p:nvPr/>
        </p:nvSpPr>
        <p:spPr>
          <a:xfrm>
            <a:off x="1287851" y="1397468"/>
            <a:ext cx="1441731" cy="85307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Team </a:t>
            </a:r>
          </a:p>
          <a:p>
            <a:pPr algn="ctr"/>
            <a:r>
              <a:rPr lang="en-US" altLang="zh-CN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GA</a:t>
            </a:r>
            <a:endParaRPr lang="zh-CN" alt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3" name="Rectangle: Rounded Corners 3">
            <a:extLst>
              <a:ext uri="{FF2B5EF4-FFF2-40B4-BE49-F238E27FC236}">
                <a16:creationId xmlns:a16="http://schemas.microsoft.com/office/drawing/2014/main" xmlns="" id="{7AE6D3E8-429A-4DBC-8186-66C97006A05C}"/>
              </a:ext>
            </a:extLst>
          </p:cNvPr>
          <p:cNvSpPr/>
          <p:nvPr/>
        </p:nvSpPr>
        <p:spPr>
          <a:xfrm>
            <a:off x="5747999" y="1949491"/>
            <a:ext cx="1153102" cy="602093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Member A’s</a:t>
            </a:r>
          </a:p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Repo</a:t>
            </a:r>
            <a:endParaRPr lang="zh-CN" alt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25" name="Rectangle: Rounded Corners 3">
            <a:extLst>
              <a:ext uri="{FF2B5EF4-FFF2-40B4-BE49-F238E27FC236}">
                <a16:creationId xmlns:a16="http://schemas.microsoft.com/office/drawing/2014/main" xmlns="" id="{7AE6D3E8-429A-4DBC-8186-66C97006A05C}"/>
              </a:ext>
            </a:extLst>
          </p:cNvPr>
          <p:cNvSpPr/>
          <p:nvPr/>
        </p:nvSpPr>
        <p:spPr>
          <a:xfrm>
            <a:off x="3239388" y="2645433"/>
            <a:ext cx="1441731" cy="85307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Project #1.0</a:t>
            </a:r>
            <a:endParaRPr lang="zh-CN" alt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003788" y="2250538"/>
            <a:ext cx="4931" cy="3417017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</p:cNvCxnSpPr>
          <p:nvPr/>
        </p:nvCxnSpPr>
        <p:spPr>
          <a:xfrm flipH="1">
            <a:off x="2003788" y="3071968"/>
            <a:ext cx="1235600" cy="8625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3">
            <a:extLst>
              <a:ext uri="{FF2B5EF4-FFF2-40B4-BE49-F238E27FC236}">
                <a16:creationId xmlns:a16="http://schemas.microsoft.com/office/drawing/2014/main" xmlns="" id="{7AE6D3E8-429A-4DBC-8186-66C97006A05C}"/>
              </a:ext>
            </a:extLst>
          </p:cNvPr>
          <p:cNvSpPr/>
          <p:nvPr/>
        </p:nvSpPr>
        <p:spPr>
          <a:xfrm>
            <a:off x="3239388" y="3636525"/>
            <a:ext cx="1441731" cy="853070"/>
          </a:xfrm>
          <a:prstGeom prst="round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Project #1.1</a:t>
            </a:r>
            <a:endParaRPr lang="zh-CN" alt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29" name="Straight Connector 28"/>
          <p:cNvCxnSpPr>
            <a:stCxn id="28" idx="1"/>
          </p:cNvCxnSpPr>
          <p:nvPr/>
        </p:nvCxnSpPr>
        <p:spPr>
          <a:xfrm flipH="1">
            <a:off x="2008719" y="4063060"/>
            <a:ext cx="1230669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3">
            <a:extLst>
              <a:ext uri="{FF2B5EF4-FFF2-40B4-BE49-F238E27FC236}">
                <a16:creationId xmlns:a16="http://schemas.microsoft.com/office/drawing/2014/main" xmlns="" id="{7AE6D3E8-429A-4DBC-8186-66C97006A05C}"/>
              </a:ext>
            </a:extLst>
          </p:cNvPr>
          <p:cNvSpPr/>
          <p:nvPr/>
        </p:nvSpPr>
        <p:spPr>
          <a:xfrm>
            <a:off x="3239388" y="4626633"/>
            <a:ext cx="1441731" cy="853070"/>
          </a:xfrm>
          <a:prstGeom prst="roundRect">
            <a:avLst/>
          </a:prstGeom>
          <a:noFill/>
          <a:ln w="12700">
            <a:solidFill>
              <a:schemeClr val="bg1">
                <a:alpha val="2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Project #1.2</a:t>
            </a:r>
            <a:endParaRPr lang="zh-CN" alt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31" name="Straight Connector 30"/>
          <p:cNvCxnSpPr>
            <a:stCxn id="30" idx="1"/>
          </p:cNvCxnSpPr>
          <p:nvPr/>
        </p:nvCxnSpPr>
        <p:spPr>
          <a:xfrm flipH="1">
            <a:off x="2008719" y="5053168"/>
            <a:ext cx="1230669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866970" y="419076"/>
            <a:ext cx="9717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REMOTE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7" name="Rectangle: Rounded Corners 3">
            <a:extLst>
              <a:ext uri="{FF2B5EF4-FFF2-40B4-BE49-F238E27FC236}">
                <a16:creationId xmlns:a16="http://schemas.microsoft.com/office/drawing/2014/main" xmlns="" id="{7AE6D3E8-429A-4DBC-8186-66C97006A05C}"/>
              </a:ext>
            </a:extLst>
          </p:cNvPr>
          <p:cNvSpPr/>
          <p:nvPr/>
        </p:nvSpPr>
        <p:spPr>
          <a:xfrm>
            <a:off x="8854249" y="1939893"/>
            <a:ext cx="1290004" cy="602093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Member A’s</a:t>
            </a:r>
          </a:p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Code</a:t>
            </a:r>
            <a:endParaRPr lang="zh-CN" alt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320702" y="1824003"/>
            <a:ext cx="615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i="1" dirty="0" smtClean="0">
                <a:solidFill>
                  <a:schemeClr val="accent5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Clone</a:t>
            </a:r>
            <a:endParaRPr lang="zh-CN" altLang="en-US" sz="1400" b="1" i="1" dirty="0">
              <a:solidFill>
                <a:schemeClr val="accent5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8AB7AB37-5E71-4790-9163-6E2D8F06C5D2}"/>
              </a:ext>
            </a:extLst>
          </p:cNvPr>
          <p:cNvCxnSpPr>
            <a:cxnSpLocks/>
            <a:stCxn id="80" idx="3"/>
            <a:endCxn id="75" idx="1"/>
          </p:cNvCxnSpPr>
          <p:nvPr/>
        </p:nvCxnSpPr>
        <p:spPr>
          <a:xfrm>
            <a:off x="6901101" y="3080594"/>
            <a:ext cx="1953148" cy="10469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3">
            <a:extLst>
              <a:ext uri="{FF2B5EF4-FFF2-40B4-BE49-F238E27FC236}">
                <a16:creationId xmlns:a16="http://schemas.microsoft.com/office/drawing/2014/main" xmlns="" id="{7AE6D3E8-429A-4DBC-8186-66C97006A05C}"/>
              </a:ext>
            </a:extLst>
          </p:cNvPr>
          <p:cNvSpPr/>
          <p:nvPr/>
        </p:nvSpPr>
        <p:spPr>
          <a:xfrm>
            <a:off x="5747999" y="2779547"/>
            <a:ext cx="1153102" cy="602093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Member B’s</a:t>
            </a:r>
          </a:p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Repo</a:t>
            </a:r>
            <a:endParaRPr lang="zh-CN" alt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8AB7AB37-5E71-4790-9163-6E2D8F06C5D2}"/>
              </a:ext>
            </a:extLst>
          </p:cNvPr>
          <p:cNvCxnSpPr>
            <a:cxnSpLocks/>
            <a:stCxn id="25" idx="3"/>
            <a:endCxn id="80" idx="1"/>
          </p:cNvCxnSpPr>
          <p:nvPr/>
        </p:nvCxnSpPr>
        <p:spPr>
          <a:xfrm>
            <a:off x="4681119" y="3071968"/>
            <a:ext cx="1066880" cy="8626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3">
            <a:extLst>
              <a:ext uri="{FF2B5EF4-FFF2-40B4-BE49-F238E27FC236}">
                <a16:creationId xmlns:a16="http://schemas.microsoft.com/office/drawing/2014/main" xmlns="" id="{7AE6D3E8-429A-4DBC-8186-66C97006A05C}"/>
              </a:ext>
            </a:extLst>
          </p:cNvPr>
          <p:cNvSpPr/>
          <p:nvPr/>
        </p:nvSpPr>
        <p:spPr>
          <a:xfrm>
            <a:off x="5747999" y="3657999"/>
            <a:ext cx="1153102" cy="602093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Member C’s</a:t>
            </a:r>
          </a:p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Repo</a:t>
            </a:r>
            <a:endParaRPr lang="zh-CN" alt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8AB7AB37-5E71-4790-9163-6E2D8F06C5D2}"/>
              </a:ext>
            </a:extLst>
          </p:cNvPr>
          <p:cNvCxnSpPr>
            <a:cxnSpLocks/>
            <a:stCxn id="25" idx="3"/>
            <a:endCxn id="85" idx="1"/>
          </p:cNvCxnSpPr>
          <p:nvPr/>
        </p:nvCxnSpPr>
        <p:spPr>
          <a:xfrm>
            <a:off x="4681119" y="3071968"/>
            <a:ext cx="1066880" cy="887078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xmlns="" id="{8AB7AB37-5E71-4790-9163-6E2D8F06C5D2}"/>
              </a:ext>
            </a:extLst>
          </p:cNvPr>
          <p:cNvCxnSpPr>
            <a:cxnSpLocks/>
            <a:stCxn id="23" idx="3"/>
            <a:endCxn id="47" idx="1"/>
          </p:cNvCxnSpPr>
          <p:nvPr/>
        </p:nvCxnSpPr>
        <p:spPr>
          <a:xfrm flipV="1">
            <a:off x="6901101" y="2240940"/>
            <a:ext cx="1953148" cy="9598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: Rounded Corners 3">
            <a:extLst>
              <a:ext uri="{FF2B5EF4-FFF2-40B4-BE49-F238E27FC236}">
                <a16:creationId xmlns:a16="http://schemas.microsoft.com/office/drawing/2014/main" xmlns="" id="{7AE6D3E8-429A-4DBC-8186-66C97006A05C}"/>
              </a:ext>
            </a:extLst>
          </p:cNvPr>
          <p:cNvSpPr/>
          <p:nvPr/>
        </p:nvSpPr>
        <p:spPr>
          <a:xfrm>
            <a:off x="8854249" y="3671858"/>
            <a:ext cx="1290004" cy="602093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Member C’s</a:t>
            </a:r>
          </a:p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Code</a:t>
            </a:r>
            <a:endParaRPr lang="zh-CN" alt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8AB7AB37-5E71-4790-9163-6E2D8F06C5D2}"/>
              </a:ext>
            </a:extLst>
          </p:cNvPr>
          <p:cNvCxnSpPr>
            <a:cxnSpLocks/>
            <a:stCxn id="85" idx="3"/>
            <a:endCxn id="102" idx="1"/>
          </p:cNvCxnSpPr>
          <p:nvPr/>
        </p:nvCxnSpPr>
        <p:spPr>
          <a:xfrm>
            <a:off x="6901101" y="3959046"/>
            <a:ext cx="1953148" cy="13859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7361267" y="2661253"/>
            <a:ext cx="615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i="1" dirty="0" smtClean="0">
                <a:solidFill>
                  <a:schemeClr val="accent5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Clone</a:t>
            </a:r>
            <a:endParaRPr lang="zh-CN" altLang="en-US" sz="1400" b="1" i="1" dirty="0">
              <a:solidFill>
                <a:schemeClr val="accent5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410157" y="3543847"/>
            <a:ext cx="615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i="1" dirty="0" smtClean="0">
                <a:solidFill>
                  <a:schemeClr val="accent5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Clone</a:t>
            </a:r>
            <a:endParaRPr lang="zh-CN" altLang="en-US" sz="1400" b="1" i="1" dirty="0">
              <a:solidFill>
                <a:schemeClr val="accent5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744561" y="2284180"/>
            <a:ext cx="5277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i="1" dirty="0">
                <a:solidFill>
                  <a:schemeClr val="accent5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</a:t>
            </a:r>
            <a:r>
              <a:rPr lang="en-US" altLang="zh-CN" sz="1400" b="1" i="1" dirty="0" smtClean="0">
                <a:solidFill>
                  <a:schemeClr val="accent5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ork</a:t>
            </a:r>
            <a:endParaRPr lang="zh-CN" altLang="en-US" sz="1400" b="1" i="1" dirty="0">
              <a:solidFill>
                <a:schemeClr val="accent5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xmlns="" id="{8AB7AB37-5E71-4790-9163-6E2D8F06C5D2}"/>
              </a:ext>
            </a:extLst>
          </p:cNvPr>
          <p:cNvCxnSpPr>
            <a:cxnSpLocks/>
          </p:cNvCxnSpPr>
          <p:nvPr/>
        </p:nvCxnSpPr>
        <p:spPr>
          <a:xfrm flipV="1">
            <a:off x="9474675" y="1381226"/>
            <a:ext cx="0" cy="568266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8863773" y="976173"/>
            <a:ext cx="1221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i="1" dirty="0" smtClean="0">
                <a:solidFill>
                  <a:schemeClr val="accent5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Add Commits</a:t>
            </a:r>
            <a:endParaRPr lang="zh-CN" altLang="en-US" sz="1400" b="1" i="1" dirty="0">
              <a:solidFill>
                <a:schemeClr val="accent5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958110" y="429731"/>
            <a:ext cx="78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LOCAL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4098" name="Picture 2" descr="C:\Users\Wenhao\Dropbox (GeoAdaptive)\2017_042_GA_DATAXLAT\2017_042_GA_DATAXLAT-GIS\WEB\SUPPORTING_FILES\cloud-4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02" y="194390"/>
            <a:ext cx="862329" cy="86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Wenhao\Dropbox (GeoAdaptive)\2017_042_GA_DATAXLAT\2017_042_GA_DATAXLAT-GIS\WEB\SUPPORTING_FILES\computer-xx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303" y="284112"/>
            <a:ext cx="692061" cy="69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52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24154" y="380364"/>
            <a:ext cx="984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GITHUB</a:t>
            </a:r>
            <a:endParaRPr lang="zh-CN" altLang="en-US" b="1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4" name="Rectangle: Rounded Corners 3">
            <a:extLst>
              <a:ext uri="{FF2B5EF4-FFF2-40B4-BE49-F238E27FC236}">
                <a16:creationId xmlns:a16="http://schemas.microsoft.com/office/drawing/2014/main" xmlns="" id="{7AE6D3E8-429A-4DBC-8186-66C97006A05C}"/>
              </a:ext>
            </a:extLst>
          </p:cNvPr>
          <p:cNvSpPr/>
          <p:nvPr/>
        </p:nvSpPr>
        <p:spPr>
          <a:xfrm>
            <a:off x="1287851" y="1397468"/>
            <a:ext cx="1441731" cy="85307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Team </a:t>
            </a:r>
          </a:p>
          <a:p>
            <a:pPr algn="ctr"/>
            <a:r>
              <a:rPr lang="en-US" altLang="zh-CN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GA</a:t>
            </a:r>
            <a:endParaRPr lang="zh-CN" alt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003788" y="2250538"/>
            <a:ext cx="4931" cy="3417017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967930" y="719273"/>
            <a:ext cx="1181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i="1" dirty="0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Synch / Push</a:t>
            </a:r>
            <a:endParaRPr lang="zh-CN" altLang="en-US" sz="1400" b="1" i="1" dirty="0">
              <a:solidFill>
                <a:srgbClr val="FF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66970" y="419076"/>
            <a:ext cx="9717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REMOTE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6335936" y="1130062"/>
            <a:ext cx="2445723" cy="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8AB7AB37-5E71-4790-9163-6E2D8F06C5D2}"/>
              </a:ext>
            </a:extLst>
          </p:cNvPr>
          <p:cNvCxnSpPr>
            <a:cxnSpLocks/>
          </p:cNvCxnSpPr>
          <p:nvPr/>
        </p:nvCxnSpPr>
        <p:spPr>
          <a:xfrm flipH="1">
            <a:off x="6335935" y="1130062"/>
            <a:ext cx="1" cy="806602"/>
          </a:xfrm>
          <a:prstGeom prst="line">
            <a:avLst/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8AB7AB37-5E71-4790-9163-6E2D8F06C5D2}"/>
              </a:ext>
            </a:extLst>
          </p:cNvPr>
          <p:cNvCxnSpPr>
            <a:cxnSpLocks/>
          </p:cNvCxnSpPr>
          <p:nvPr/>
        </p:nvCxnSpPr>
        <p:spPr>
          <a:xfrm>
            <a:off x="3982339" y="1665359"/>
            <a:ext cx="0" cy="947769"/>
          </a:xfrm>
          <a:prstGeom prst="line">
            <a:avLst/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339805" y="1782775"/>
            <a:ext cx="11272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i="1" dirty="0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Pull Request</a:t>
            </a:r>
            <a:endParaRPr lang="zh-CN" altLang="en-US" sz="1400" b="1" i="1" dirty="0">
              <a:solidFill>
                <a:srgbClr val="FF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958110" y="429731"/>
            <a:ext cx="78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LOCAL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538062" y="1070180"/>
            <a:ext cx="8707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Project </a:t>
            </a:r>
          </a:p>
          <a:p>
            <a:pPr algn="ctr"/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Manager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77" name="Rectangle: Rounded Corners 3">
            <a:extLst>
              <a:ext uri="{FF2B5EF4-FFF2-40B4-BE49-F238E27FC236}">
                <a16:creationId xmlns:a16="http://schemas.microsoft.com/office/drawing/2014/main" xmlns="" id="{7AE6D3E8-429A-4DBC-8186-66C97006A05C}"/>
              </a:ext>
            </a:extLst>
          </p:cNvPr>
          <p:cNvSpPr/>
          <p:nvPr/>
        </p:nvSpPr>
        <p:spPr>
          <a:xfrm>
            <a:off x="8854249" y="2790016"/>
            <a:ext cx="1290004" cy="602093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Member B’s</a:t>
            </a:r>
          </a:p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Code</a:t>
            </a:r>
            <a:endParaRPr lang="zh-CN" alt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xmlns="" id="{8AB7AB37-5E71-4790-9163-6E2D8F06C5D2}"/>
              </a:ext>
            </a:extLst>
          </p:cNvPr>
          <p:cNvCxnSpPr>
            <a:cxnSpLocks/>
            <a:stCxn id="82" idx="3"/>
            <a:endCxn id="79" idx="1"/>
          </p:cNvCxnSpPr>
          <p:nvPr/>
        </p:nvCxnSpPr>
        <p:spPr>
          <a:xfrm flipV="1">
            <a:off x="4681119" y="2250538"/>
            <a:ext cx="1066880" cy="821430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3">
            <a:extLst>
              <a:ext uri="{FF2B5EF4-FFF2-40B4-BE49-F238E27FC236}">
                <a16:creationId xmlns:a16="http://schemas.microsoft.com/office/drawing/2014/main" xmlns="" id="{7AE6D3E8-429A-4DBC-8186-66C97006A05C}"/>
              </a:ext>
            </a:extLst>
          </p:cNvPr>
          <p:cNvSpPr/>
          <p:nvPr/>
        </p:nvSpPr>
        <p:spPr>
          <a:xfrm>
            <a:off x="5747999" y="1949491"/>
            <a:ext cx="1153102" cy="602093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Member A’s</a:t>
            </a:r>
          </a:p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Repo</a:t>
            </a:r>
            <a:endParaRPr lang="zh-CN" alt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82" name="Rectangle: Rounded Corners 3">
            <a:extLst>
              <a:ext uri="{FF2B5EF4-FFF2-40B4-BE49-F238E27FC236}">
                <a16:creationId xmlns:a16="http://schemas.microsoft.com/office/drawing/2014/main" xmlns="" id="{7AE6D3E8-429A-4DBC-8186-66C97006A05C}"/>
              </a:ext>
            </a:extLst>
          </p:cNvPr>
          <p:cNvSpPr/>
          <p:nvPr/>
        </p:nvSpPr>
        <p:spPr>
          <a:xfrm>
            <a:off x="3239388" y="2645433"/>
            <a:ext cx="1441731" cy="85307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Project #1.0</a:t>
            </a:r>
            <a:endParaRPr lang="zh-CN" alt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3" name="Straight Connector 82"/>
          <p:cNvCxnSpPr>
            <a:stCxn id="82" idx="1"/>
          </p:cNvCxnSpPr>
          <p:nvPr/>
        </p:nvCxnSpPr>
        <p:spPr>
          <a:xfrm flipH="1">
            <a:off x="2003788" y="3071968"/>
            <a:ext cx="1235600" cy="8625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: Rounded Corners 3">
            <a:extLst>
              <a:ext uri="{FF2B5EF4-FFF2-40B4-BE49-F238E27FC236}">
                <a16:creationId xmlns:a16="http://schemas.microsoft.com/office/drawing/2014/main" xmlns="" id="{7AE6D3E8-429A-4DBC-8186-66C97006A05C}"/>
              </a:ext>
            </a:extLst>
          </p:cNvPr>
          <p:cNvSpPr/>
          <p:nvPr/>
        </p:nvSpPr>
        <p:spPr>
          <a:xfrm>
            <a:off x="3239388" y="3636525"/>
            <a:ext cx="1441731" cy="853070"/>
          </a:xfrm>
          <a:prstGeom prst="roundRect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Project #1.1</a:t>
            </a:r>
            <a:endParaRPr lang="zh-CN" alt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7" name="Straight Connector 86"/>
          <p:cNvCxnSpPr>
            <a:stCxn id="84" idx="1"/>
          </p:cNvCxnSpPr>
          <p:nvPr/>
        </p:nvCxnSpPr>
        <p:spPr>
          <a:xfrm flipH="1">
            <a:off x="2008719" y="4063060"/>
            <a:ext cx="1230669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3">
            <a:extLst>
              <a:ext uri="{FF2B5EF4-FFF2-40B4-BE49-F238E27FC236}">
                <a16:creationId xmlns:a16="http://schemas.microsoft.com/office/drawing/2014/main" xmlns="" id="{7AE6D3E8-429A-4DBC-8186-66C97006A05C}"/>
              </a:ext>
            </a:extLst>
          </p:cNvPr>
          <p:cNvSpPr/>
          <p:nvPr/>
        </p:nvSpPr>
        <p:spPr>
          <a:xfrm>
            <a:off x="3239388" y="4626633"/>
            <a:ext cx="1441731" cy="853070"/>
          </a:xfrm>
          <a:prstGeom prst="roundRect">
            <a:avLst/>
          </a:prstGeom>
          <a:noFill/>
          <a:ln w="12700">
            <a:solidFill>
              <a:schemeClr val="bg1">
                <a:alpha val="2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Project #1.2</a:t>
            </a:r>
            <a:endParaRPr lang="zh-CN" alt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89" name="Straight Connector 88"/>
          <p:cNvCxnSpPr>
            <a:stCxn id="88" idx="1"/>
          </p:cNvCxnSpPr>
          <p:nvPr/>
        </p:nvCxnSpPr>
        <p:spPr>
          <a:xfrm flipH="1">
            <a:off x="2008719" y="5053168"/>
            <a:ext cx="1230669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: Rounded Corners 3">
            <a:extLst>
              <a:ext uri="{FF2B5EF4-FFF2-40B4-BE49-F238E27FC236}">
                <a16:creationId xmlns:a16="http://schemas.microsoft.com/office/drawing/2014/main" xmlns="" id="{7AE6D3E8-429A-4DBC-8186-66C97006A05C}"/>
              </a:ext>
            </a:extLst>
          </p:cNvPr>
          <p:cNvSpPr/>
          <p:nvPr/>
        </p:nvSpPr>
        <p:spPr>
          <a:xfrm>
            <a:off x="8854249" y="1939893"/>
            <a:ext cx="1290004" cy="602093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Member A’s</a:t>
            </a:r>
          </a:p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Code</a:t>
            </a:r>
            <a:endParaRPr lang="zh-CN" alt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320702" y="1824003"/>
            <a:ext cx="615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i="1" dirty="0" smtClean="0">
                <a:solidFill>
                  <a:schemeClr val="accent5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Clone</a:t>
            </a:r>
            <a:endParaRPr lang="zh-CN" altLang="en-US" sz="1400" b="1" i="1" dirty="0">
              <a:solidFill>
                <a:schemeClr val="accent5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xmlns="" id="{8AB7AB37-5E71-4790-9163-6E2D8F06C5D2}"/>
              </a:ext>
            </a:extLst>
          </p:cNvPr>
          <p:cNvCxnSpPr>
            <a:cxnSpLocks/>
            <a:stCxn id="93" idx="3"/>
            <a:endCxn id="77" idx="1"/>
          </p:cNvCxnSpPr>
          <p:nvPr/>
        </p:nvCxnSpPr>
        <p:spPr>
          <a:xfrm>
            <a:off x="6901101" y="3080594"/>
            <a:ext cx="1953148" cy="10469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3">
            <a:extLst>
              <a:ext uri="{FF2B5EF4-FFF2-40B4-BE49-F238E27FC236}">
                <a16:creationId xmlns:a16="http://schemas.microsoft.com/office/drawing/2014/main" xmlns="" id="{7AE6D3E8-429A-4DBC-8186-66C97006A05C}"/>
              </a:ext>
            </a:extLst>
          </p:cNvPr>
          <p:cNvSpPr/>
          <p:nvPr/>
        </p:nvSpPr>
        <p:spPr>
          <a:xfrm>
            <a:off x="5747999" y="2779547"/>
            <a:ext cx="1153102" cy="602093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Member B’s</a:t>
            </a:r>
          </a:p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Repo</a:t>
            </a:r>
            <a:endParaRPr lang="zh-CN" alt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xmlns="" id="{8AB7AB37-5E71-4790-9163-6E2D8F06C5D2}"/>
              </a:ext>
            </a:extLst>
          </p:cNvPr>
          <p:cNvCxnSpPr>
            <a:cxnSpLocks/>
            <a:stCxn id="82" idx="3"/>
            <a:endCxn id="93" idx="1"/>
          </p:cNvCxnSpPr>
          <p:nvPr/>
        </p:nvCxnSpPr>
        <p:spPr>
          <a:xfrm>
            <a:off x="4681119" y="3071968"/>
            <a:ext cx="1066880" cy="8626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: Rounded Corners 3">
            <a:extLst>
              <a:ext uri="{FF2B5EF4-FFF2-40B4-BE49-F238E27FC236}">
                <a16:creationId xmlns:a16="http://schemas.microsoft.com/office/drawing/2014/main" xmlns="" id="{7AE6D3E8-429A-4DBC-8186-66C97006A05C}"/>
              </a:ext>
            </a:extLst>
          </p:cNvPr>
          <p:cNvSpPr/>
          <p:nvPr/>
        </p:nvSpPr>
        <p:spPr>
          <a:xfrm>
            <a:off x="5747999" y="3657999"/>
            <a:ext cx="1153102" cy="602093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Member C’s</a:t>
            </a:r>
          </a:p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Repo</a:t>
            </a:r>
            <a:endParaRPr lang="zh-CN" alt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8AB7AB37-5E71-4790-9163-6E2D8F06C5D2}"/>
              </a:ext>
            </a:extLst>
          </p:cNvPr>
          <p:cNvCxnSpPr>
            <a:cxnSpLocks/>
            <a:stCxn id="82" idx="3"/>
            <a:endCxn id="95" idx="1"/>
          </p:cNvCxnSpPr>
          <p:nvPr/>
        </p:nvCxnSpPr>
        <p:spPr>
          <a:xfrm>
            <a:off x="4681119" y="3071968"/>
            <a:ext cx="1066880" cy="887078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8AB7AB37-5E71-4790-9163-6E2D8F06C5D2}"/>
              </a:ext>
            </a:extLst>
          </p:cNvPr>
          <p:cNvCxnSpPr>
            <a:cxnSpLocks/>
            <a:stCxn id="79" idx="3"/>
            <a:endCxn id="90" idx="1"/>
          </p:cNvCxnSpPr>
          <p:nvPr/>
        </p:nvCxnSpPr>
        <p:spPr>
          <a:xfrm flipV="1">
            <a:off x="6901101" y="2240940"/>
            <a:ext cx="1953148" cy="9598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3">
            <a:extLst>
              <a:ext uri="{FF2B5EF4-FFF2-40B4-BE49-F238E27FC236}">
                <a16:creationId xmlns:a16="http://schemas.microsoft.com/office/drawing/2014/main" xmlns="" id="{7AE6D3E8-429A-4DBC-8186-66C97006A05C}"/>
              </a:ext>
            </a:extLst>
          </p:cNvPr>
          <p:cNvSpPr/>
          <p:nvPr/>
        </p:nvSpPr>
        <p:spPr>
          <a:xfrm>
            <a:off x="8854249" y="3671858"/>
            <a:ext cx="1290004" cy="602093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Member C’s</a:t>
            </a:r>
          </a:p>
          <a:p>
            <a:pPr algn="ctr"/>
            <a:r>
              <a:rPr lang="en-US" altLang="zh-CN" sz="1200" dirty="0" smtClean="0">
                <a:latin typeface="Roboto Light" panose="02000000000000000000" pitchFamily="2" charset="0"/>
                <a:ea typeface="Roboto Light" panose="02000000000000000000" pitchFamily="2" charset="0"/>
              </a:rPr>
              <a:t>Code</a:t>
            </a:r>
            <a:endParaRPr lang="zh-CN" altLang="en-US" sz="12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8AB7AB37-5E71-4790-9163-6E2D8F06C5D2}"/>
              </a:ext>
            </a:extLst>
          </p:cNvPr>
          <p:cNvCxnSpPr>
            <a:cxnSpLocks/>
            <a:stCxn id="95" idx="3"/>
            <a:endCxn id="98" idx="1"/>
          </p:cNvCxnSpPr>
          <p:nvPr/>
        </p:nvCxnSpPr>
        <p:spPr>
          <a:xfrm>
            <a:off x="6901101" y="3959046"/>
            <a:ext cx="1953148" cy="13859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7361267" y="2661253"/>
            <a:ext cx="615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i="1" dirty="0" smtClean="0">
                <a:solidFill>
                  <a:schemeClr val="accent5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Clone</a:t>
            </a:r>
            <a:endParaRPr lang="zh-CN" altLang="en-US" sz="1400" b="1" i="1" dirty="0">
              <a:solidFill>
                <a:schemeClr val="accent5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410157" y="3543847"/>
            <a:ext cx="615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i="1" dirty="0" smtClean="0">
                <a:solidFill>
                  <a:schemeClr val="accent5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Clone</a:t>
            </a:r>
            <a:endParaRPr lang="zh-CN" altLang="en-US" sz="1400" b="1" i="1" dirty="0">
              <a:solidFill>
                <a:schemeClr val="accent5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744561" y="2284180"/>
            <a:ext cx="5277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i="1" dirty="0">
                <a:solidFill>
                  <a:schemeClr val="accent5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</a:t>
            </a:r>
            <a:r>
              <a:rPr lang="en-US" altLang="zh-CN" sz="1400" b="1" i="1" dirty="0" smtClean="0">
                <a:solidFill>
                  <a:schemeClr val="accent5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ork</a:t>
            </a:r>
            <a:endParaRPr lang="zh-CN" altLang="en-US" sz="1400" b="1" i="1" dirty="0">
              <a:solidFill>
                <a:schemeClr val="accent5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xmlns="" id="{8AB7AB37-5E71-4790-9163-6E2D8F06C5D2}"/>
              </a:ext>
            </a:extLst>
          </p:cNvPr>
          <p:cNvCxnSpPr>
            <a:cxnSpLocks/>
          </p:cNvCxnSpPr>
          <p:nvPr/>
        </p:nvCxnSpPr>
        <p:spPr>
          <a:xfrm flipV="1">
            <a:off x="9474675" y="1381226"/>
            <a:ext cx="0" cy="568266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8863773" y="976173"/>
            <a:ext cx="1221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 i="1" dirty="0" smtClean="0">
                <a:solidFill>
                  <a:schemeClr val="accent5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Add Commits</a:t>
            </a:r>
            <a:endParaRPr lang="zh-CN" altLang="en-US" sz="1400" b="1" i="1" dirty="0">
              <a:solidFill>
                <a:schemeClr val="accent5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981084" y="1794945"/>
            <a:ext cx="8968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i="1" dirty="0" smtClean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Accept / Decline</a:t>
            </a:r>
            <a:endParaRPr lang="zh-CN" altLang="en-US" sz="1400" b="1" i="1" dirty="0">
              <a:solidFill>
                <a:srgbClr val="FF0000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xmlns="" id="{8AB7AB37-5E71-4790-9163-6E2D8F06C5D2}"/>
              </a:ext>
            </a:extLst>
          </p:cNvPr>
          <p:cNvCxnSpPr>
            <a:cxnSpLocks/>
          </p:cNvCxnSpPr>
          <p:nvPr/>
        </p:nvCxnSpPr>
        <p:spPr>
          <a:xfrm flipH="1" flipV="1">
            <a:off x="3982339" y="2181530"/>
            <a:ext cx="1765660" cy="1"/>
          </a:xfrm>
          <a:prstGeom prst="line">
            <a:avLst/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2" descr="C:\Users\Wenhao\Dropbox (GeoAdaptive)\2017_042_GA_DATAXLAT\2017_042_GA_DATAXLAT-GIS\WEB\SUPPORTING_FILES\cloud-4-xx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02" y="194390"/>
            <a:ext cx="862329" cy="86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3" descr="C:\Users\Wenhao\Dropbox (GeoAdaptive)\2017_042_GA_DATAXLAT\2017_042_GA_DATAXLAT-GIS\WEB\SUPPORTING_FILES\computer-xx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303" y="284112"/>
            <a:ext cx="692061" cy="69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200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91</Words>
  <Application>Microsoft Office PowerPoint</Application>
  <PresentationFormat>Custom</PresentationFormat>
  <Paragraphs>56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How does Github work?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DataXLat</dc:title>
  <dc:creator>Wenhao Wu</dc:creator>
  <cp:lastModifiedBy>Wenhao</cp:lastModifiedBy>
  <cp:revision>22</cp:revision>
  <dcterms:created xsi:type="dcterms:W3CDTF">2017-07-24T02:03:31Z</dcterms:created>
  <dcterms:modified xsi:type="dcterms:W3CDTF">2017-11-30T17:02:37Z</dcterms:modified>
</cp:coreProperties>
</file>