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18.01.2019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18.01.2019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18.01.2019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18.01.2019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  <p:grpSp>
        <p:nvGrpSpPr>
          <p:cNvPr id="9" name="Group 8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7" name="Group 6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44771"/>
                              <a:chOff x="-300996" y="-175437"/>
                              <a:chExt cx="11081954" cy="6944771"/>
                            </a:xfrm>
                          </p:grpSpPr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44771"/>
                                <a:chOff x="-300996" y="-175437"/>
                                <a:chExt cx="11081954" cy="6944771"/>
                              </a:xfrm>
                            </p:grpSpPr>
                            <p:grpSp>
                              <p:nvGrpSpPr>
                                <p:cNvPr id="93" name="Group 92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44771"/>
                                  <a:chOff x="-300996" y="-175437"/>
                                  <a:chExt cx="11081954" cy="6944771"/>
                                </a:xfrm>
                              </p:grpSpPr>
                              <p:grpSp>
                                <p:nvGrpSpPr>
                                  <p:cNvPr id="90" name="Group 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44771"/>
                                    <a:chOff x="-300996" y="-175437"/>
                                    <a:chExt cx="11081954" cy="6944771"/>
                                  </a:xfrm>
                                </p:grpSpPr>
                                <p:grpSp>
                                  <p:nvGrpSpPr>
                                    <p:cNvPr id="88" name="Group 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27159"/>
                                      <a:ext cx="10314129" cy="6796493"/>
                                      <a:chOff x="-300996" y="-27159"/>
                                      <a:chExt cx="10314129" cy="6796493"/>
                                    </a:xfrm>
                                  </p:grpSpPr>
                                  <p:grpSp>
                                    <p:nvGrpSpPr>
                                      <p:cNvPr id="84" name="Group 8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27159"/>
                                        <a:ext cx="10314129" cy="6796493"/>
                                        <a:chOff x="-300996" y="-27159"/>
                                        <a:chExt cx="10314129" cy="6796493"/>
                                      </a:xfrm>
                                    </p:grpSpPr>
                                    <p:grpSp>
                                      <p:nvGrpSpPr>
                                        <p:cNvPr id="77" name="Group 7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27159"/>
                                          <a:ext cx="10314129" cy="6796493"/>
                                          <a:chOff x="-300996" y="-27159"/>
                                          <a:chExt cx="10314129" cy="6796493"/>
                                        </a:xfrm>
                                      </p:grpSpPr>
                                      <p:grpSp>
                                        <p:nvGrpSpPr>
                                          <p:cNvPr id="74" name="Group 7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27159"/>
                                            <a:ext cx="10314129" cy="6343239"/>
                                            <a:chOff x="-2374240" y="0"/>
                                            <a:chExt cx="10314129" cy="6343239"/>
                                          </a:xfrm>
                                        </p:grpSpPr>
                                        <p:grpSp>
                                          <p:nvGrpSpPr>
                                            <p:cNvPr id="69" name="Group 6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74240" y="468740"/>
                                              <a:ext cx="9912822" cy="5874499"/>
                                              <a:chOff x="-3017230" y="-76129"/>
                                              <a:chExt cx="10862485" cy="63754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1" name="Group 6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7230" y="137499"/>
                                                <a:ext cx="10002631" cy="6161841"/>
                                                <a:chOff x="-3017230" y="137499"/>
                                                <a:chExt cx="10002631" cy="616184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6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3946184" y="1340658"/>
                                                  <a:ext cx="1926920" cy="52718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394201"/>
                                                    <a:gd name="connsiteY0" fmla="*/ 2837 h 652479"/>
                                                    <a:gd name="connsiteX1" fmla="*/ 2363744 w 2394201"/>
                                                    <a:gd name="connsiteY1" fmla="*/ 0 h 652479"/>
                                                    <a:gd name="connsiteX2" fmla="*/ 2394201 w 2394201"/>
                                                    <a:gd name="connsiteY2" fmla="*/ 639993 h 652479"/>
                                                    <a:gd name="connsiteX3" fmla="*/ 83079 w 2394201"/>
                                                    <a:gd name="connsiteY3" fmla="*/ 652479 h 652479"/>
                                                    <a:gd name="connsiteX4" fmla="*/ 0 w 2394201"/>
                                                    <a:gd name="connsiteY4" fmla="*/ 2837 h 652479"/>
                                                    <a:gd name="connsiteX0" fmla="*/ 0 w 2394201"/>
                                                    <a:gd name="connsiteY0" fmla="*/ 2837 h 649237"/>
                                                    <a:gd name="connsiteX1" fmla="*/ 2363744 w 2394201"/>
                                                    <a:gd name="connsiteY1" fmla="*/ 0 h 649237"/>
                                                    <a:gd name="connsiteX2" fmla="*/ 2394201 w 2394201"/>
                                                    <a:gd name="connsiteY2" fmla="*/ 639993 h 649237"/>
                                                    <a:gd name="connsiteX3" fmla="*/ 28052 w 2394201"/>
                                                    <a:gd name="connsiteY3" fmla="*/ 649237 h 649237"/>
                                                    <a:gd name="connsiteX4" fmla="*/ 0 w 2394201"/>
                                                    <a:gd name="connsiteY4" fmla="*/ 2837 h 64923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394201" h="649237">
                                                      <a:moveTo>
                                                        <a:pt x="0" y="2837"/>
                                                      </a:moveTo>
                                                      <a:lnTo>
                                                        <a:pt x="2363744" y="0"/>
                                                      </a:lnTo>
                                                      <a:lnTo>
                                                        <a:pt x="2394201" y="639993"/>
                                                      </a:lnTo>
                                                      <a:lnTo>
                                                        <a:pt x="28052" y="649237"/>
                                                      </a:lnTo>
                                                      <a:lnTo>
                                                        <a:pt x="0" y="2837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7230" y="137499"/>
                                                  <a:ext cx="10002631" cy="6161841"/>
                                                  <a:chOff x="-2944802" y="-383074"/>
                                                  <a:chExt cx="10002631" cy="616184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1811415" y="4862088"/>
                                                    <a:ext cx="5580833" cy="57133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372006"/>
                                                      <a:gd name="connsiteY0" fmla="*/ 32582 h 673539"/>
                                                      <a:gd name="connsiteX1" fmla="*/ 2347023 w 2372006"/>
                                                      <a:gd name="connsiteY1" fmla="*/ 0 h 673539"/>
                                                      <a:gd name="connsiteX2" fmla="*/ 2372006 w 2372006"/>
                                                      <a:gd name="connsiteY2" fmla="*/ 625663 h 673539"/>
                                                      <a:gd name="connsiteX3" fmla="*/ 42266 w 2372006"/>
                                                      <a:gd name="connsiteY3" fmla="*/ 673539 h 673539"/>
                                                      <a:gd name="connsiteX4" fmla="*/ 0 w 2372006"/>
                                                      <a:gd name="connsiteY4" fmla="*/ 32582 h 673539"/>
                                                      <a:gd name="connsiteX0" fmla="*/ 0 w 2708960"/>
                                                      <a:gd name="connsiteY0" fmla="*/ 32090 h 673539"/>
                                                      <a:gd name="connsiteX1" fmla="*/ 2683977 w 2708960"/>
                                                      <a:gd name="connsiteY1" fmla="*/ 0 h 673539"/>
                                                      <a:gd name="connsiteX2" fmla="*/ 2708960 w 2708960"/>
                                                      <a:gd name="connsiteY2" fmla="*/ 625663 h 673539"/>
                                                      <a:gd name="connsiteX3" fmla="*/ 379220 w 2708960"/>
                                                      <a:gd name="connsiteY3" fmla="*/ 673539 h 673539"/>
                                                      <a:gd name="connsiteX4" fmla="*/ 0 w 2708960"/>
                                                      <a:gd name="connsiteY4" fmla="*/ 32090 h 673539"/>
                                                      <a:gd name="connsiteX0" fmla="*/ 0 w 2708960"/>
                                                      <a:gd name="connsiteY0" fmla="*/ 32090 h 656482"/>
                                                      <a:gd name="connsiteX1" fmla="*/ 2683977 w 2708960"/>
                                                      <a:gd name="connsiteY1" fmla="*/ 0 h 656482"/>
                                                      <a:gd name="connsiteX2" fmla="*/ 2708960 w 2708960"/>
                                                      <a:gd name="connsiteY2" fmla="*/ 625663 h 656482"/>
                                                      <a:gd name="connsiteX3" fmla="*/ 422996 w 2708960"/>
                                                      <a:gd name="connsiteY3" fmla="*/ 656481 h 656482"/>
                                                      <a:gd name="connsiteX4" fmla="*/ 0 w 2708960"/>
                                                      <a:gd name="connsiteY4" fmla="*/ 32090 h 656482"/>
                                                      <a:gd name="connsiteX0" fmla="*/ 0 w 2708960"/>
                                                      <a:gd name="connsiteY0" fmla="*/ 20663 h 645054"/>
                                                      <a:gd name="connsiteX1" fmla="*/ 2692233 w 2708960"/>
                                                      <a:gd name="connsiteY1" fmla="*/ 0 h 645054"/>
                                                      <a:gd name="connsiteX2" fmla="*/ 2708960 w 2708960"/>
                                                      <a:gd name="connsiteY2" fmla="*/ 614236 h 645054"/>
                                                      <a:gd name="connsiteX3" fmla="*/ 422996 w 2708960"/>
                                                      <a:gd name="connsiteY3" fmla="*/ 645054 h 645054"/>
                                                      <a:gd name="connsiteX4" fmla="*/ 0 w 2708960"/>
                                                      <a:gd name="connsiteY4" fmla="*/ 20663 h 64505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08960" h="645054">
                                                        <a:moveTo>
                                                          <a:pt x="0" y="20663"/>
                                                        </a:moveTo>
                                                        <a:lnTo>
                                                          <a:pt x="2692233" y="0"/>
                                                        </a:lnTo>
                                                        <a:lnTo>
                                                          <a:pt x="2708960" y="614236"/>
                                                        </a:lnTo>
                                                        <a:lnTo>
                                                          <a:pt x="422996" y="645054"/>
                                                        </a:lnTo>
                                                        <a:lnTo>
                                                          <a:pt x="0" y="20663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847258" y="2383179"/>
                                                    <a:ext cx="1939288" cy="56847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" name="Rectangle 1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501692" y="250037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" name="Rectangle 13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355338" y="401746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" name="TextBox 7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14111" y="3182644"/>
                                                    <a:ext cx="184731" cy="4136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" name="Straight Connector 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538989" y="705621"/>
                                                    <a:ext cx="2162214" cy="2988193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315790" y="1231625"/>
                                                    <a:ext cx="1939288" cy="52632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48178">
                                                        <a:moveTo>
                                                          <a:pt x="0" y="4111"/>
                                                        </a:moveTo>
                                                        <a:lnTo>
                                                          <a:pt x="2334759" y="1"/>
                                                        </a:lnTo>
                                                        <a:lnTo>
                                                          <a:pt x="2409568" y="637186"/>
                                                        </a:lnTo>
                                                        <a:lnTo>
                                                          <a:pt x="73338" y="648178"/>
                                                        </a:lnTo>
                                                        <a:lnTo>
                                                          <a:pt x="0" y="411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2944802" y="4528745"/>
                                                    <a:ext cx="6472855" cy="689053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64652"/>
                                                      <a:gd name="connsiteX1" fmla="*/ 2485288 w 2515268"/>
                                                      <a:gd name="connsiteY1" fmla="*/ 0 h 764652"/>
                                                      <a:gd name="connsiteX2" fmla="*/ 2515236 w 2515268"/>
                                                      <a:gd name="connsiteY2" fmla="*/ 736105 h 764652"/>
                                                      <a:gd name="connsiteX3" fmla="*/ 116718 w 2515268"/>
                                                      <a:gd name="connsiteY3" fmla="*/ 764652 h 764652"/>
                                                      <a:gd name="connsiteX4" fmla="*/ 0 w 251526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81751"/>
                                                      <a:gd name="connsiteX1" fmla="*/ 2485288 w 2515268"/>
                                                      <a:gd name="connsiteY1" fmla="*/ 0 h 781751"/>
                                                      <a:gd name="connsiteX2" fmla="*/ 2515236 w 2515268"/>
                                                      <a:gd name="connsiteY2" fmla="*/ 736105 h 781751"/>
                                                      <a:gd name="connsiteX3" fmla="*/ 96120 w 2515268"/>
                                                      <a:gd name="connsiteY3" fmla="*/ 781751 h 781751"/>
                                                      <a:gd name="connsiteX4" fmla="*/ 0 w 2515268"/>
                                                      <a:gd name="connsiteY4" fmla="*/ 48617 h 781751"/>
                                                      <a:gd name="connsiteX0" fmla="*/ 0 w 2448078"/>
                                                      <a:gd name="connsiteY0" fmla="*/ 67716 h 781751"/>
                                                      <a:gd name="connsiteX1" fmla="*/ 2418098 w 2448078"/>
                                                      <a:gd name="connsiteY1" fmla="*/ 0 h 781751"/>
                                                      <a:gd name="connsiteX2" fmla="*/ 2448046 w 2448078"/>
                                                      <a:gd name="connsiteY2" fmla="*/ 736105 h 781751"/>
                                                      <a:gd name="connsiteX3" fmla="*/ 28930 w 2448078"/>
                                                      <a:gd name="connsiteY3" fmla="*/ 781751 h 781751"/>
                                                      <a:gd name="connsiteX4" fmla="*/ 0 w 2448078"/>
                                                      <a:gd name="connsiteY4" fmla="*/ 67716 h 781751"/>
                                                      <a:gd name="connsiteX0" fmla="*/ 0 w 2448078"/>
                                                      <a:gd name="connsiteY0" fmla="*/ 67716 h 795097"/>
                                                      <a:gd name="connsiteX1" fmla="*/ 2418098 w 2448078"/>
                                                      <a:gd name="connsiteY1" fmla="*/ 0 h 795097"/>
                                                      <a:gd name="connsiteX2" fmla="*/ 2448046 w 2448078"/>
                                                      <a:gd name="connsiteY2" fmla="*/ 736105 h 795097"/>
                                                      <a:gd name="connsiteX3" fmla="*/ 53852 w 2448078"/>
                                                      <a:gd name="connsiteY3" fmla="*/ 795097 h 795097"/>
                                                      <a:gd name="connsiteX4" fmla="*/ 0 w 2448078"/>
                                                      <a:gd name="connsiteY4" fmla="*/ 67716 h 795097"/>
                                                      <a:gd name="connsiteX0" fmla="*/ 0 w 2743626"/>
                                                      <a:gd name="connsiteY0" fmla="*/ 57720 h 795097"/>
                                                      <a:gd name="connsiteX1" fmla="*/ 2713646 w 2743626"/>
                                                      <a:gd name="connsiteY1" fmla="*/ 0 h 795097"/>
                                                      <a:gd name="connsiteX2" fmla="*/ 2743594 w 2743626"/>
                                                      <a:gd name="connsiteY2" fmla="*/ 736105 h 795097"/>
                                                      <a:gd name="connsiteX3" fmla="*/ 349400 w 2743626"/>
                                                      <a:gd name="connsiteY3" fmla="*/ 795097 h 795097"/>
                                                      <a:gd name="connsiteX4" fmla="*/ 0 w 2743626"/>
                                                      <a:gd name="connsiteY4" fmla="*/ 57720 h 795097"/>
                                                      <a:gd name="connsiteX0" fmla="*/ 4565 w 2748191"/>
                                                      <a:gd name="connsiteY0" fmla="*/ 57720 h 795097"/>
                                                      <a:gd name="connsiteX1" fmla="*/ 2718211 w 2748191"/>
                                                      <a:gd name="connsiteY1" fmla="*/ 0 h 795097"/>
                                                      <a:gd name="connsiteX2" fmla="*/ 2748159 w 2748191"/>
                                                      <a:gd name="connsiteY2" fmla="*/ 736105 h 795097"/>
                                                      <a:gd name="connsiteX3" fmla="*/ 353965 w 2748191"/>
                                                      <a:gd name="connsiteY3" fmla="*/ 795097 h 795097"/>
                                                      <a:gd name="connsiteX4" fmla="*/ 4565 w 2748191"/>
                                                      <a:gd name="connsiteY4" fmla="*/ 57720 h 795097"/>
                                                      <a:gd name="connsiteX0" fmla="*/ 4182 w 2776283"/>
                                                      <a:gd name="connsiteY0" fmla="*/ 116650 h 795097"/>
                                                      <a:gd name="connsiteX1" fmla="*/ 2746303 w 2776283"/>
                                                      <a:gd name="connsiteY1" fmla="*/ 0 h 795097"/>
                                                      <a:gd name="connsiteX2" fmla="*/ 2776251 w 2776283"/>
                                                      <a:gd name="connsiteY2" fmla="*/ 736105 h 795097"/>
                                                      <a:gd name="connsiteX3" fmla="*/ 382057 w 2776283"/>
                                                      <a:gd name="connsiteY3" fmla="*/ 795097 h 795097"/>
                                                      <a:gd name="connsiteX4" fmla="*/ 4182 w 2776283"/>
                                                      <a:gd name="connsiteY4" fmla="*/ 116650 h 795097"/>
                                                      <a:gd name="connsiteX0" fmla="*/ 4182 w 2776299"/>
                                                      <a:gd name="connsiteY0" fmla="*/ 99509 h 777956"/>
                                                      <a:gd name="connsiteX1" fmla="*/ 2757246 w 2776299"/>
                                                      <a:gd name="connsiteY1" fmla="*/ 0 h 777956"/>
                                                      <a:gd name="connsiteX2" fmla="*/ 2776251 w 2776299"/>
                                                      <a:gd name="connsiteY2" fmla="*/ 718964 h 777956"/>
                                                      <a:gd name="connsiteX3" fmla="*/ 382057 w 2776299"/>
                                                      <a:gd name="connsiteY3" fmla="*/ 777956 h 777956"/>
                                                      <a:gd name="connsiteX4" fmla="*/ 4182 w 2776299"/>
                                                      <a:gd name="connsiteY4" fmla="*/ 99509 h 77795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76299" h="777956">
                                                        <a:moveTo>
                                                          <a:pt x="4182" y="99509"/>
                                                        </a:moveTo>
                                                        <a:lnTo>
                                                          <a:pt x="2757246" y="0"/>
                                                        </a:lnTo>
                                                        <a:cubicBezTo>
                                                          <a:pt x="2756048" y="238349"/>
                                                          <a:pt x="2777449" y="480615"/>
                                                          <a:pt x="2776251" y="718964"/>
                                                        </a:cubicBezTo>
                                                        <a:lnTo>
                                                          <a:pt x="382057" y="777956"/>
                                                        </a:lnTo>
                                                        <a:cubicBezTo>
                                                          <a:pt x="265590" y="532164"/>
                                                          <a:pt x="-39132" y="198548"/>
                                                          <a:pt x="4182" y="99509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2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600245" y="5075061"/>
                                                    <a:ext cx="4631314" cy="703706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481701"/>
                                                      <a:gd name="connsiteY0" fmla="*/ 17143 h 733178"/>
                                                      <a:gd name="connsiteX1" fmla="*/ 2364465 w 2481701"/>
                                                      <a:gd name="connsiteY1" fmla="*/ 0 h 733178"/>
                                                      <a:gd name="connsiteX2" fmla="*/ 2481693 w 2481701"/>
                                                      <a:gd name="connsiteY2" fmla="*/ 683572 h 733178"/>
                                                      <a:gd name="connsiteX3" fmla="*/ 116718 w 2481701"/>
                                                      <a:gd name="connsiteY3" fmla="*/ 733178 h 733178"/>
                                                      <a:gd name="connsiteX4" fmla="*/ 0 w 2481701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78"/>
                                                      <a:gd name="connsiteX1" fmla="*/ 2364465 w 2364465"/>
                                                      <a:gd name="connsiteY1" fmla="*/ 0 h 733178"/>
                                                      <a:gd name="connsiteX2" fmla="*/ 2352485 w 2364465"/>
                                                      <a:gd name="connsiteY2" fmla="*/ 709782 h 733178"/>
                                                      <a:gd name="connsiteX3" fmla="*/ 116718 w 2364465"/>
                                                      <a:gd name="connsiteY3" fmla="*/ 733178 h 733178"/>
                                                      <a:gd name="connsiteX4" fmla="*/ 0 w 2364465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2485 w 2364465"/>
                                                      <a:gd name="connsiteY2" fmla="*/ 709782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5766 w 2364465"/>
                                                      <a:gd name="connsiteY2" fmla="*/ 700274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974151"/>
                                                      <a:gd name="connsiteY0" fmla="*/ 39302 h 733140"/>
                                                      <a:gd name="connsiteX1" fmla="*/ 2974151 w 2974151"/>
                                                      <a:gd name="connsiteY1" fmla="*/ 0 h 733140"/>
                                                      <a:gd name="connsiteX2" fmla="*/ 2965452 w 2974151"/>
                                                      <a:gd name="connsiteY2" fmla="*/ 700274 h 733140"/>
                                                      <a:gd name="connsiteX3" fmla="*/ 669357 w 2974151"/>
                                                      <a:gd name="connsiteY3" fmla="*/ 733140 h 733140"/>
                                                      <a:gd name="connsiteX4" fmla="*/ 0 w 2974151"/>
                                                      <a:gd name="connsiteY4" fmla="*/ 39302 h 73314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974151" h="733140">
                                                        <a:moveTo>
                                                          <a:pt x="0" y="39302"/>
                                                        </a:moveTo>
                                                        <a:lnTo>
                                                          <a:pt x="2974151" y="0"/>
                                                        </a:lnTo>
                                                        <a:cubicBezTo>
                                                          <a:pt x="2972953" y="238349"/>
                                                          <a:pt x="2966650" y="461925"/>
                                                          <a:pt x="2965452" y="700274"/>
                                                        </a:cubicBezTo>
                                                        <a:lnTo>
                                                          <a:pt x="669357" y="733140"/>
                                                        </a:lnTo>
                                                        <a:lnTo>
                                                          <a:pt x="0" y="39302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3208490" y="2848433"/>
                                                    <a:ext cx="1939288" cy="74228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4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561018" y="1918115"/>
                                                    <a:ext cx="1891031" cy="56036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369604 w 2409568"/>
                                                      <a:gd name="connsiteY1" fmla="*/ 2955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150171 w 2409568"/>
                                                      <a:gd name="connsiteY3" fmla="*/ 625693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0 w 2314760"/>
                                                      <a:gd name="connsiteY0" fmla="*/ 11318 h 630120"/>
                                                      <a:gd name="connsiteX1" fmla="*/ 2274796 w 2314760"/>
                                                      <a:gd name="connsiteY1" fmla="*/ 0 h 630120"/>
                                                      <a:gd name="connsiteX2" fmla="*/ 2314760 w 2314760"/>
                                                      <a:gd name="connsiteY2" fmla="*/ 630120 h 630120"/>
                                                      <a:gd name="connsiteX3" fmla="*/ 55363 w 2314760"/>
                                                      <a:gd name="connsiteY3" fmla="*/ 622738 h 630120"/>
                                                      <a:gd name="connsiteX4" fmla="*/ 0 w 2314760"/>
                                                      <a:gd name="connsiteY4" fmla="*/ 11318 h 630120"/>
                                                      <a:gd name="connsiteX0" fmla="*/ -1 w 2349608"/>
                                                      <a:gd name="connsiteY0" fmla="*/ 4865 h 630120"/>
                                                      <a:gd name="connsiteX1" fmla="*/ 2309644 w 2349608"/>
                                                      <a:gd name="connsiteY1" fmla="*/ 0 h 630120"/>
                                                      <a:gd name="connsiteX2" fmla="*/ 2349608 w 2349608"/>
                                                      <a:gd name="connsiteY2" fmla="*/ 630120 h 630120"/>
                                                      <a:gd name="connsiteX3" fmla="*/ 90211 w 2349608"/>
                                                      <a:gd name="connsiteY3" fmla="*/ 622738 h 630120"/>
                                                      <a:gd name="connsiteX4" fmla="*/ -1 w 2349608"/>
                                                      <a:gd name="connsiteY4" fmla="*/ 4865 h 63012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349608" h="630120">
                                                        <a:moveTo>
                                                          <a:pt x="-1" y="4865"/>
                                                        </a:moveTo>
                                                        <a:lnTo>
                                                          <a:pt x="2309644" y="0"/>
                                                        </a:lnTo>
                                                        <a:lnTo>
                                                          <a:pt x="2349608" y="630120"/>
                                                        </a:lnTo>
                                                        <a:lnTo>
                                                          <a:pt x="90211" y="622738"/>
                                                        </a:lnTo>
                                                        <a:lnTo>
                                                          <a:pt x="-1" y="486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5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647118" y="1655590"/>
                                                    <a:ext cx="1951655" cy="64910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24935" h="642600">
                                                        <a:moveTo>
                                                          <a:pt x="0" y="8191"/>
                                                        </a:moveTo>
                                                        <a:lnTo>
                                                          <a:pt x="2350126" y="0"/>
                                                        </a:lnTo>
                                                        <a:lnTo>
                                                          <a:pt x="2424935" y="637185"/>
                                                        </a:lnTo>
                                                        <a:lnTo>
                                                          <a:pt x="78963" y="642600"/>
                                                        </a:lnTo>
                                                        <a:lnTo>
                                                          <a:pt x="0" y="819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8" name="Rectangle 4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752030" y="866333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9" name="Rectangle 4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070985" y="1314836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0" name="Rectangle 49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393468" y="1747215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1" name="Rectangle 5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95795" y="4597904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2" name="Rectangle 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835100" y="301293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" name="Rectangle 16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09218" y="3410370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6" name="Rectangle 15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64353" y="196318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8" name="Straight Connector 3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087561" y="-383074"/>
                                                    <a:ext cx="1970268" cy="2715594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" name="Straight Connector 2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956626" y="1536454"/>
                                                    <a:ext cx="2171966" cy="336371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grpSp>
                                            <p:nvGrpSpPr>
                                              <p:cNvPr id="68" name="Group 6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226427" y="-76129"/>
                                                <a:ext cx="2618828" cy="1511609"/>
                                                <a:chOff x="5226427" y="-76129"/>
                                                <a:chExt cx="2618828" cy="1511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2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226427" y="-76129"/>
                                                  <a:ext cx="1957658" cy="527518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432392"/>
                                                    <a:gd name="connsiteY0" fmla="*/ 29 h 649671"/>
                                                    <a:gd name="connsiteX1" fmla="*/ 2319392 w 2432392"/>
                                                    <a:gd name="connsiteY1" fmla="*/ 0 h 649671"/>
                                                    <a:gd name="connsiteX2" fmla="*/ 2432392 w 2432392"/>
                                                    <a:gd name="connsiteY2" fmla="*/ 644855 h 649671"/>
                                                    <a:gd name="connsiteX3" fmla="*/ 83079 w 2432392"/>
                                                    <a:gd name="connsiteY3" fmla="*/ 649671 h 649671"/>
                                                    <a:gd name="connsiteX4" fmla="*/ 0 w 2432392"/>
                                                    <a:gd name="connsiteY4" fmla="*/ 29 h 649671"/>
                                                    <a:gd name="connsiteX0" fmla="*/ 0 w 2432392"/>
                                                    <a:gd name="connsiteY0" fmla="*/ 0 h 649642"/>
                                                    <a:gd name="connsiteX1" fmla="*/ 2346907 w 2432392"/>
                                                    <a:gd name="connsiteY1" fmla="*/ 1592 h 649642"/>
                                                    <a:gd name="connsiteX2" fmla="*/ 2432392 w 2432392"/>
                                                    <a:gd name="connsiteY2" fmla="*/ 644826 h 649642"/>
                                                    <a:gd name="connsiteX3" fmla="*/ 83079 w 2432392"/>
                                                    <a:gd name="connsiteY3" fmla="*/ 649642 h 649642"/>
                                                    <a:gd name="connsiteX4" fmla="*/ 0 w 2432392"/>
                                                    <a:gd name="connsiteY4" fmla="*/ 0 h 649642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2392" h="649642">
                                                      <a:moveTo>
                                                        <a:pt x="0" y="0"/>
                                                      </a:moveTo>
                                                      <a:lnTo>
                                                        <a:pt x="2346907" y="1592"/>
                                                      </a:lnTo>
                                                      <a:lnTo>
                                                        <a:pt x="2432392" y="644826"/>
                                                      </a:lnTo>
                                                      <a:lnTo>
                                                        <a:pt x="83079" y="649642"/>
                                                      </a:lnTo>
                                                      <a:lnTo>
                                                        <a:pt x="0" y="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537272" y="333516"/>
                                                  <a:ext cx="1956470" cy="52722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0 w 2430918"/>
                                                    <a:gd name="connsiteY0" fmla="*/ 4110 h 649287"/>
                                                    <a:gd name="connsiteX1" fmla="*/ 2334759 w 2430918"/>
                                                    <a:gd name="connsiteY1" fmla="*/ 0 h 649287"/>
                                                    <a:gd name="connsiteX2" fmla="*/ 2430918 w 2430918"/>
                                                    <a:gd name="connsiteY2" fmla="*/ 649288 h 649287"/>
                                                    <a:gd name="connsiteX3" fmla="*/ 73338 w 2430918"/>
                                                    <a:gd name="connsiteY3" fmla="*/ 648177 h 649287"/>
                                                    <a:gd name="connsiteX4" fmla="*/ 0 w 2430918"/>
                                                    <a:gd name="connsiteY4" fmla="*/ 4110 h 64928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0918" h="649287">
                                                      <a:moveTo>
                                                        <a:pt x="0" y="4110"/>
                                                      </a:moveTo>
                                                      <a:lnTo>
                                                        <a:pt x="2334759" y="0"/>
                                                      </a:lnTo>
                                                      <a:lnTo>
                                                        <a:pt x="2430918" y="649288"/>
                                                      </a:lnTo>
                                                      <a:lnTo>
                                                        <a:pt x="73338" y="648177"/>
                                                      </a:lnTo>
                                                      <a:lnTo>
                                                        <a:pt x="0" y="411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FF0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893600" y="751749"/>
                                                  <a:ext cx="1951655" cy="683731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56708"/>
                                                    <a:gd name="connsiteX1" fmla="*/ 2389093 w 2463902"/>
                                                    <a:gd name="connsiteY1" fmla="*/ 14108 h 656708"/>
                                                    <a:gd name="connsiteX2" fmla="*/ 2463902 w 2463902"/>
                                                    <a:gd name="connsiteY2" fmla="*/ 651293 h 656708"/>
                                                    <a:gd name="connsiteX3" fmla="*/ 117930 w 2463902"/>
                                                    <a:gd name="connsiteY3" fmla="*/ 656708 h 656708"/>
                                                    <a:gd name="connsiteX4" fmla="*/ 0 w 2463902"/>
                                                    <a:gd name="connsiteY4" fmla="*/ 0 h 656708"/>
                                                    <a:gd name="connsiteX0" fmla="*/ 0 w 2424935"/>
                                                    <a:gd name="connsiteY0" fmla="*/ 8191 h 642600"/>
                                                    <a:gd name="connsiteX1" fmla="*/ 2350126 w 2424935"/>
                                                    <a:gd name="connsiteY1" fmla="*/ 0 h 642600"/>
                                                    <a:gd name="connsiteX2" fmla="*/ 2424935 w 2424935"/>
                                                    <a:gd name="connsiteY2" fmla="*/ 637185 h 642600"/>
                                                    <a:gd name="connsiteX3" fmla="*/ 78963 w 2424935"/>
                                                    <a:gd name="connsiteY3" fmla="*/ 642600 h 642600"/>
                                                    <a:gd name="connsiteX4" fmla="*/ 0 w 2424935"/>
                                                    <a:gd name="connsiteY4" fmla="*/ 8191 h 64260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24935" h="642600">
                                                      <a:moveTo>
                                                        <a:pt x="0" y="8191"/>
                                                      </a:moveTo>
                                                      <a:lnTo>
                                                        <a:pt x="2350126" y="0"/>
                                                      </a:lnTo>
                                                      <a:lnTo>
                                                        <a:pt x="2424935" y="637185"/>
                                                      </a:lnTo>
                                                      <a:lnTo>
                                                        <a:pt x="78963" y="642600"/>
                                                      </a:lnTo>
                                                      <a:lnTo>
                                                        <a:pt x="0" y="8191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5" name="Rectangle 6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940172" y="-35189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R3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6" name="Rectangle 6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259127" y="413314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R2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7" name="Rectangle 6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81610" y="845693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R1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  <p:cxnSp>
                                          <p:nvCxnSpPr>
                                            <p:cNvPr id="73" name="Straight Connector 72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563762" y="0"/>
                                              <a:ext cx="1376127" cy="181681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Text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85371" y="6400002"/>
                                            <a:ext cx="41549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dirty="0" smtClean="0"/>
                                              <a:t>SR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9" name="Straight Arrow Connector 7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204111" y="6237839"/>
                                          <a:ext cx="986828" cy="44361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2" name="Straight Arrow Connector 8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03365" y="5481736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3" name="Straight Arrow Connector 8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4080691" y="4723089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85" name="Straight Arrow Connector 8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877805" y="2941477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6" name="Straight Arrow Connector 85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314022" y="1877771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Straight Arrow Connector 8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492304" y="592709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89" name="Rectangle 7"/>
                                    <p:cNvSpPr/>
                                    <p:nvPr/>
                                  </p:nvSpPr>
                                  <p:spPr>
                                    <a:xfrm rot="9000000">
                                      <a:off x="8966755" y="-175437"/>
                                      <a:ext cx="1814203" cy="711458"/>
                                    </a:xfrm>
                                    <a:custGeom>
                                      <a:avLst/>
                                      <a:gdLst>
                                        <a:gd name="connsiteX0" fmla="*/ 0 w 2409568"/>
                                        <a:gd name="connsiteY0" fmla="*/ 0 h 633075"/>
                                        <a:gd name="connsiteX1" fmla="*/ 2409568 w 2409568"/>
                                        <a:gd name="connsiteY1" fmla="*/ 0 h 633075"/>
                                        <a:gd name="connsiteX2" fmla="*/ 2409568 w 2409568"/>
                                        <a:gd name="connsiteY2" fmla="*/ 633075 h 633075"/>
                                        <a:gd name="connsiteX3" fmla="*/ 0 w 2409568"/>
                                        <a:gd name="connsiteY3" fmla="*/ 633075 h 633075"/>
                                        <a:gd name="connsiteX4" fmla="*/ 0 w 2409568"/>
                                        <a:gd name="connsiteY4" fmla="*/ 0 h 633075"/>
                                        <a:gd name="connsiteX0" fmla="*/ 325646 w 2735214"/>
                                        <a:gd name="connsiteY0" fmla="*/ 0 h 640217"/>
                                        <a:gd name="connsiteX1" fmla="*/ 2735214 w 2735214"/>
                                        <a:gd name="connsiteY1" fmla="*/ 0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35214"/>
                                        <a:gd name="connsiteY0" fmla="*/ 0 h 640217"/>
                                        <a:gd name="connsiteX1" fmla="*/ 2703341 w 2735214"/>
                                        <a:gd name="connsiteY1" fmla="*/ 9139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45467"/>
                                        <a:gd name="connsiteY0" fmla="*/ 0 h 640217"/>
                                        <a:gd name="connsiteX1" fmla="*/ 2745467 w 2745467"/>
                                        <a:gd name="connsiteY1" fmla="*/ 5683 h 640217"/>
                                        <a:gd name="connsiteX2" fmla="*/ 2735214 w 2745467"/>
                                        <a:gd name="connsiteY2" fmla="*/ 633075 h 640217"/>
                                        <a:gd name="connsiteX3" fmla="*/ 0 w 2745467"/>
                                        <a:gd name="connsiteY3" fmla="*/ 640217 h 640217"/>
                                        <a:gd name="connsiteX4" fmla="*/ 325646 w 2745467"/>
                                        <a:gd name="connsiteY4" fmla="*/ 0 h 640217"/>
                                        <a:gd name="connsiteX0" fmla="*/ 423511 w 2843332"/>
                                        <a:gd name="connsiteY0" fmla="*/ 0 h 663088"/>
                                        <a:gd name="connsiteX1" fmla="*/ 2843332 w 2843332"/>
                                        <a:gd name="connsiteY1" fmla="*/ 5683 h 663088"/>
                                        <a:gd name="connsiteX2" fmla="*/ 2833079 w 2843332"/>
                                        <a:gd name="connsiteY2" fmla="*/ 633075 h 663088"/>
                                        <a:gd name="connsiteX3" fmla="*/ 0 w 2843332"/>
                                        <a:gd name="connsiteY3" fmla="*/ 663088 h 663088"/>
                                        <a:gd name="connsiteX4" fmla="*/ 423511 w 2843332"/>
                                        <a:gd name="connsiteY4" fmla="*/ 0 h 663088"/>
                                        <a:gd name="connsiteX0" fmla="*/ 488636 w 2908457"/>
                                        <a:gd name="connsiteY0" fmla="*/ 0 h 660103"/>
                                        <a:gd name="connsiteX1" fmla="*/ 2908457 w 2908457"/>
                                        <a:gd name="connsiteY1" fmla="*/ 5683 h 660103"/>
                                        <a:gd name="connsiteX2" fmla="*/ 2898204 w 2908457"/>
                                        <a:gd name="connsiteY2" fmla="*/ 633075 h 660103"/>
                                        <a:gd name="connsiteX3" fmla="*/ 0 w 2908457"/>
                                        <a:gd name="connsiteY3" fmla="*/ 660103 h 660103"/>
                                        <a:gd name="connsiteX4" fmla="*/ 488636 w 2908457"/>
                                        <a:gd name="connsiteY4" fmla="*/ 0 h 660103"/>
                                        <a:gd name="connsiteX0" fmla="*/ 0 w 2419821"/>
                                        <a:gd name="connsiteY0" fmla="*/ 0 h 647051"/>
                                        <a:gd name="connsiteX1" fmla="*/ 2419821 w 2419821"/>
                                        <a:gd name="connsiteY1" fmla="*/ 5683 h 647051"/>
                                        <a:gd name="connsiteX2" fmla="*/ 2409568 w 2419821"/>
                                        <a:gd name="connsiteY2" fmla="*/ 633075 h 647051"/>
                                        <a:gd name="connsiteX3" fmla="*/ 123556 w 2419821"/>
                                        <a:gd name="connsiteY3" fmla="*/ 647052 h 647051"/>
                                        <a:gd name="connsiteX4" fmla="*/ 0 w 2419821"/>
                                        <a:gd name="connsiteY4" fmla="*/ 0 h 647051"/>
                                        <a:gd name="connsiteX0" fmla="*/ 0 w 2409568"/>
                                        <a:gd name="connsiteY0" fmla="*/ 0 h 647052"/>
                                        <a:gd name="connsiteX1" fmla="*/ 2369604 w 2409568"/>
                                        <a:gd name="connsiteY1" fmla="*/ 2955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0 h 647052"/>
                                        <a:gd name="connsiteX1" fmla="*/ 2352731 w 2409568"/>
                                        <a:gd name="connsiteY1" fmla="*/ 31924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1523 h 648575"/>
                                        <a:gd name="connsiteX1" fmla="*/ 2294281 w 2409568"/>
                                        <a:gd name="connsiteY1" fmla="*/ 0 h 648575"/>
                                        <a:gd name="connsiteX2" fmla="*/ 2409568 w 2409568"/>
                                        <a:gd name="connsiteY2" fmla="*/ 634598 h 648575"/>
                                        <a:gd name="connsiteX3" fmla="*/ 123556 w 2409568"/>
                                        <a:gd name="connsiteY3" fmla="*/ 648575 h 648575"/>
                                        <a:gd name="connsiteX4" fmla="*/ 0 w 2409568"/>
                                        <a:gd name="connsiteY4" fmla="*/ 1523 h 648575"/>
                                        <a:gd name="connsiteX0" fmla="*/ 0 w 2409568"/>
                                        <a:gd name="connsiteY0" fmla="*/ 12273 h 659325"/>
                                        <a:gd name="connsiteX1" fmla="*/ 2365490 w 2409568"/>
                                        <a:gd name="connsiteY1" fmla="*/ 0 h 659325"/>
                                        <a:gd name="connsiteX2" fmla="*/ 2409568 w 2409568"/>
                                        <a:gd name="connsiteY2" fmla="*/ 645348 h 659325"/>
                                        <a:gd name="connsiteX3" fmla="*/ 123556 w 2409568"/>
                                        <a:gd name="connsiteY3" fmla="*/ 659325 h 659325"/>
                                        <a:gd name="connsiteX4" fmla="*/ 0 w 2409568"/>
                                        <a:gd name="connsiteY4" fmla="*/ 12273 h 659325"/>
                                        <a:gd name="connsiteX0" fmla="*/ 0 w 2409568"/>
                                        <a:gd name="connsiteY0" fmla="*/ 12273 h 656340"/>
                                        <a:gd name="connsiteX1" fmla="*/ 2365490 w 2409568"/>
                                        <a:gd name="connsiteY1" fmla="*/ 0 h 656340"/>
                                        <a:gd name="connsiteX2" fmla="*/ 2409568 w 2409568"/>
                                        <a:gd name="connsiteY2" fmla="*/ 645348 h 656340"/>
                                        <a:gd name="connsiteX3" fmla="*/ 73338 w 2409568"/>
                                        <a:gd name="connsiteY3" fmla="*/ 656340 h 656340"/>
                                        <a:gd name="connsiteX4" fmla="*/ 0 w 2409568"/>
                                        <a:gd name="connsiteY4" fmla="*/ 12273 h 656340"/>
                                        <a:gd name="connsiteX0" fmla="*/ 0 w 2409568"/>
                                        <a:gd name="connsiteY0" fmla="*/ 4111 h 648178"/>
                                        <a:gd name="connsiteX1" fmla="*/ 2334759 w 2409568"/>
                                        <a:gd name="connsiteY1" fmla="*/ 1 h 648178"/>
                                        <a:gd name="connsiteX2" fmla="*/ 2409568 w 2409568"/>
                                        <a:gd name="connsiteY2" fmla="*/ 637186 h 648178"/>
                                        <a:gd name="connsiteX3" fmla="*/ 73338 w 2409568"/>
                                        <a:gd name="connsiteY3" fmla="*/ 648178 h 648178"/>
                                        <a:gd name="connsiteX4" fmla="*/ 0 w 2409568"/>
                                        <a:gd name="connsiteY4" fmla="*/ 4111 h 648178"/>
                                        <a:gd name="connsiteX0" fmla="*/ 1 w 2463903"/>
                                        <a:gd name="connsiteY0" fmla="*/ 0 h 662285"/>
                                        <a:gd name="connsiteX1" fmla="*/ 2389094 w 2463903"/>
                                        <a:gd name="connsiteY1" fmla="*/ 14108 h 662285"/>
                                        <a:gd name="connsiteX2" fmla="*/ 2463903 w 2463903"/>
                                        <a:gd name="connsiteY2" fmla="*/ 651293 h 662285"/>
                                        <a:gd name="connsiteX3" fmla="*/ 127673 w 2463903"/>
                                        <a:gd name="connsiteY3" fmla="*/ 662285 h 662285"/>
                                        <a:gd name="connsiteX4" fmla="*/ 1 w 2463903"/>
                                        <a:gd name="connsiteY4" fmla="*/ 0 h 662285"/>
                                        <a:gd name="connsiteX0" fmla="*/ 0 w 2463902"/>
                                        <a:gd name="connsiteY0" fmla="*/ 0 h 657804"/>
                                        <a:gd name="connsiteX1" fmla="*/ 2389093 w 2463902"/>
                                        <a:gd name="connsiteY1" fmla="*/ 14108 h 657804"/>
                                        <a:gd name="connsiteX2" fmla="*/ 2463902 w 2463902"/>
                                        <a:gd name="connsiteY2" fmla="*/ 651293 h 657804"/>
                                        <a:gd name="connsiteX3" fmla="*/ 52348 w 2463902"/>
                                        <a:gd name="connsiteY3" fmla="*/ 657803 h 657804"/>
                                        <a:gd name="connsiteX4" fmla="*/ 0 w 2463902"/>
                                        <a:gd name="connsiteY4" fmla="*/ 0 h 657804"/>
                                        <a:gd name="connsiteX0" fmla="*/ 0 w 2463902"/>
                                        <a:gd name="connsiteY0" fmla="*/ 0 h 656708"/>
                                        <a:gd name="connsiteX1" fmla="*/ 2389093 w 2463902"/>
                                        <a:gd name="connsiteY1" fmla="*/ 14108 h 656708"/>
                                        <a:gd name="connsiteX2" fmla="*/ 2463902 w 2463902"/>
                                        <a:gd name="connsiteY2" fmla="*/ 651293 h 656708"/>
                                        <a:gd name="connsiteX3" fmla="*/ 117930 w 2463902"/>
                                        <a:gd name="connsiteY3" fmla="*/ 656708 h 656708"/>
                                        <a:gd name="connsiteX4" fmla="*/ 0 w 2463902"/>
                                        <a:gd name="connsiteY4" fmla="*/ 0 h 656708"/>
                                        <a:gd name="connsiteX0" fmla="*/ 0 w 2424935"/>
                                        <a:gd name="connsiteY0" fmla="*/ 8191 h 642600"/>
                                        <a:gd name="connsiteX1" fmla="*/ 2350126 w 2424935"/>
                                        <a:gd name="connsiteY1" fmla="*/ 0 h 642600"/>
                                        <a:gd name="connsiteX2" fmla="*/ 2424935 w 2424935"/>
                                        <a:gd name="connsiteY2" fmla="*/ 637185 h 642600"/>
                                        <a:gd name="connsiteX3" fmla="*/ 78963 w 2424935"/>
                                        <a:gd name="connsiteY3" fmla="*/ 642600 h 642600"/>
                                        <a:gd name="connsiteX4" fmla="*/ 0 w 2424935"/>
                                        <a:gd name="connsiteY4" fmla="*/ 8191 h 642600"/>
                                        <a:gd name="connsiteX0" fmla="*/ 0 w 2424935"/>
                                        <a:gd name="connsiteY0" fmla="*/ 0 h 634409"/>
                                        <a:gd name="connsiteX1" fmla="*/ 2291312 w 2424935"/>
                                        <a:gd name="connsiteY1" fmla="*/ 16368 h 634409"/>
                                        <a:gd name="connsiteX2" fmla="*/ 2424935 w 2424935"/>
                                        <a:gd name="connsiteY2" fmla="*/ 628994 h 634409"/>
                                        <a:gd name="connsiteX3" fmla="*/ 78963 w 2424935"/>
                                        <a:gd name="connsiteY3" fmla="*/ 634409 h 634409"/>
                                        <a:gd name="connsiteX4" fmla="*/ 0 w 2424935"/>
                                        <a:gd name="connsiteY4" fmla="*/ 0 h 634409"/>
                                        <a:gd name="connsiteX0" fmla="*/ 0 w 2424935"/>
                                        <a:gd name="connsiteY0" fmla="*/ 0 h 628994"/>
                                        <a:gd name="connsiteX1" fmla="*/ 2291312 w 2424935"/>
                                        <a:gd name="connsiteY1" fmla="*/ 16368 h 628994"/>
                                        <a:gd name="connsiteX2" fmla="*/ 2424935 w 2424935"/>
                                        <a:gd name="connsiteY2" fmla="*/ 628994 h 628994"/>
                                        <a:gd name="connsiteX3" fmla="*/ 1314901 w 2424935"/>
                                        <a:gd name="connsiteY3" fmla="*/ 556298 h 628994"/>
                                        <a:gd name="connsiteX4" fmla="*/ 0 w 2424935"/>
                                        <a:gd name="connsiteY4" fmla="*/ 0 h 628994"/>
                                        <a:gd name="connsiteX0" fmla="*/ 1 w 2470103"/>
                                        <a:gd name="connsiteY0" fmla="*/ 13175 h 612626"/>
                                        <a:gd name="connsiteX1" fmla="*/ 2336480 w 2470103"/>
                                        <a:gd name="connsiteY1" fmla="*/ 0 h 612626"/>
                                        <a:gd name="connsiteX2" fmla="*/ 2470103 w 2470103"/>
                                        <a:gd name="connsiteY2" fmla="*/ 612626 h 612626"/>
                                        <a:gd name="connsiteX3" fmla="*/ 1360069 w 2470103"/>
                                        <a:gd name="connsiteY3" fmla="*/ 539930 h 612626"/>
                                        <a:gd name="connsiteX4" fmla="*/ 1 w 2470103"/>
                                        <a:gd name="connsiteY4" fmla="*/ 13175 h 61262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2470103" h="612626">
                                          <a:moveTo>
                                            <a:pt x="1" y="13175"/>
                                          </a:moveTo>
                                          <a:lnTo>
                                            <a:pt x="2336480" y="0"/>
                                          </a:lnTo>
                                          <a:lnTo>
                                            <a:pt x="2470103" y="612626"/>
                                          </a:lnTo>
                                          <a:lnTo>
                                            <a:pt x="1360069" y="539930"/>
                                          </a:lnTo>
                                          <a:lnTo>
                                            <a:pt x="1" y="13175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00B050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nb-NO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92" name="Straight Arrow Connector 9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6465056" y="2714600"/>
                                    <a:ext cx="138452" cy="15585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rgbClr val="FF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94" name="Straight Arrow Connector 93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7705757" y="1452611"/>
                                  <a:ext cx="138452" cy="1558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96" name="Straight Arrow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5168829" y="3851097"/>
                                <a:ext cx="138452" cy="15585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3706972" y="3302633"/>
                              <a:ext cx="7074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dirty="0" smtClean="0"/>
                                <a:t>Trap1</a:t>
                              </a:r>
                              <a:endParaRPr lang="nb-NO" dirty="0"/>
                            </a:p>
                          </p:txBody>
                        </p:sp>
                      </p:grpSp>
                      <p:sp>
                        <p:nvSpPr>
                          <p:cNvPr id="100" name="TextBox 99"/>
                          <p:cNvSpPr txBox="1"/>
                          <p:nvPr/>
                        </p:nvSpPr>
                        <p:spPr>
                          <a:xfrm>
                            <a:off x="5236257" y="2135481"/>
                            <a:ext cx="70743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dirty="0" smtClean="0"/>
                              <a:t>Trap2</a:t>
                            </a:r>
                            <a:endParaRPr lang="nb-NO" dirty="0"/>
                          </a:p>
                        </p:txBody>
                      </p:sp>
                    </p:grp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707159" y="1106134"/>
                          <a:ext cx="70743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nb-NO" dirty="0" smtClean="0"/>
                            <a:t>Trap3</a:t>
                          </a:r>
                          <a:endParaRPr lang="nb-NO" dirty="0"/>
                        </a:p>
                      </p:txBody>
                    </p:sp>
                  </p:grp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7631786" y="-17766"/>
                        <a:ext cx="7074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nb-NO" dirty="0" smtClean="0"/>
                          <a:t>Trap4</a:t>
                        </a:r>
                        <a:endParaRPr lang="nb-NO" dirty="0"/>
                      </a:p>
                    </p:txBody>
                  </p:sp>
                </p:grp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9372878" y="143032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/>
                        <a:t>R</a:t>
                      </a:r>
                      <a:r>
                        <a:rPr lang="nb-NO" dirty="0" smtClean="0"/>
                        <a:t>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76370" y="2128540"/>
                    <a:ext cx="407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F1</a:t>
                    </a:r>
                    <a:endParaRPr lang="nb-NO" dirty="0"/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722453" y="179308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F2</a:t>
                  </a:r>
                  <a:endParaRPr lang="nb-NO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6734665" y="32303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F3</a:t>
                </a:r>
                <a:endParaRPr lang="nb-NO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837813" y="14303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  <p:grpSp>
        <p:nvGrpSpPr>
          <p:cNvPr id="12" name="Group 1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" name="Group 1"/>
            <p:cNvGrpSpPr/>
            <p:nvPr/>
          </p:nvGrpSpPr>
          <p:grpSpPr>
            <a:xfrm>
              <a:off x="208344" y="-47493"/>
              <a:ext cx="11072762" cy="6454541"/>
              <a:chOff x="208344" y="-47493"/>
              <a:chExt cx="11072762" cy="64545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208344" y="110310"/>
                    <a:chExt cx="10314129" cy="6296738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208344" y="110310"/>
                      <a:ext cx="10314129" cy="6296738"/>
                      <a:chOff x="0" y="0"/>
                      <a:chExt cx="10314129" cy="6296738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0" y="0"/>
                        <a:ext cx="10314129" cy="6296738"/>
                        <a:chOff x="-300996" y="0"/>
                        <a:chExt cx="10314129" cy="6296738"/>
                      </a:xfrm>
                    </p:grpSpPr>
                    <p:grpSp>
                      <p:nvGrpSpPr>
                        <p:cNvPr id="74" name="Group 73"/>
                        <p:cNvGrpSpPr/>
                        <p:nvPr/>
                      </p:nvGrpSpPr>
                      <p:grpSpPr>
                        <a:xfrm>
                          <a:off x="-300996" y="0"/>
                          <a:ext cx="10314129" cy="6296738"/>
                          <a:chOff x="-2374240" y="0"/>
                          <a:chExt cx="10314129" cy="6296738"/>
                        </a:xfrm>
                      </p:grpSpPr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-2374240" y="468740"/>
                            <a:ext cx="9875521" cy="5827998"/>
                            <a:chOff x="-3017230" y="-76129"/>
                            <a:chExt cx="10821610" cy="6325002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3017230" y="137499"/>
                              <a:chExt cx="10002631" cy="6111374"/>
                            </a:xfrm>
                          </p:grpSpPr>
                          <p:sp>
                            <p:nvSpPr>
                              <p:cNvPr id="46" name="Rectangle 7"/>
                              <p:cNvSpPr/>
                              <p:nvPr/>
                            </p:nvSpPr>
                            <p:spPr>
                              <a:xfrm rot="9000000">
                                <a:off x="3946184" y="1340658"/>
                                <a:ext cx="1926920" cy="52718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394201"/>
                                  <a:gd name="connsiteY0" fmla="*/ 2837 h 652479"/>
                                  <a:gd name="connsiteX1" fmla="*/ 2363744 w 2394201"/>
                                  <a:gd name="connsiteY1" fmla="*/ 0 h 652479"/>
                                  <a:gd name="connsiteX2" fmla="*/ 2394201 w 2394201"/>
                                  <a:gd name="connsiteY2" fmla="*/ 639993 h 652479"/>
                                  <a:gd name="connsiteX3" fmla="*/ 83079 w 2394201"/>
                                  <a:gd name="connsiteY3" fmla="*/ 652479 h 652479"/>
                                  <a:gd name="connsiteX4" fmla="*/ 0 w 2394201"/>
                                  <a:gd name="connsiteY4" fmla="*/ 2837 h 652479"/>
                                  <a:gd name="connsiteX0" fmla="*/ 0 w 2394201"/>
                                  <a:gd name="connsiteY0" fmla="*/ 2837 h 649237"/>
                                  <a:gd name="connsiteX1" fmla="*/ 2363744 w 2394201"/>
                                  <a:gd name="connsiteY1" fmla="*/ 0 h 649237"/>
                                  <a:gd name="connsiteX2" fmla="*/ 2394201 w 2394201"/>
                                  <a:gd name="connsiteY2" fmla="*/ 639993 h 649237"/>
                                  <a:gd name="connsiteX3" fmla="*/ 28052 w 2394201"/>
                                  <a:gd name="connsiteY3" fmla="*/ 649237 h 649237"/>
                                  <a:gd name="connsiteX4" fmla="*/ 0 w 2394201"/>
                                  <a:gd name="connsiteY4" fmla="*/ 2837 h 64923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94201" h="649237">
                                    <a:moveTo>
                                      <a:pt x="0" y="2837"/>
                                    </a:moveTo>
                                    <a:lnTo>
                                      <a:pt x="2363744" y="0"/>
                                    </a:lnTo>
                                    <a:lnTo>
                                      <a:pt x="2394201" y="639993"/>
                                    </a:lnTo>
                                    <a:lnTo>
                                      <a:pt x="28052" y="649237"/>
                                    </a:lnTo>
                                    <a:lnTo>
                                      <a:pt x="0" y="283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grpSp>
                            <p:nvGrpSpPr>
                              <p:cNvPr id="60" name="Group 59"/>
                              <p:cNvGrpSpPr/>
                              <p:nvPr/>
                            </p:nvGrpSpPr>
                            <p:grpSpPr>
                              <a:xfrm>
                                <a:off x="-3017230" y="137499"/>
                                <a:ext cx="10002631" cy="6111374"/>
                                <a:chOff x="-2944802" y="-383074"/>
                                <a:chExt cx="10002631" cy="6111374"/>
                              </a:xfrm>
                            </p:grpSpPr>
                            <p:cxnSp>
                              <p:nvCxnSpPr>
                                <p:cNvPr id="25" name="Straight Connector 24"/>
                                <p:cNvCxnSpPr/>
                                <p:nvPr/>
                              </p:nvCxnSpPr>
                              <p:spPr>
                                <a:xfrm>
                                  <a:off x="1956626" y="1536454"/>
                                  <a:ext cx="2171966" cy="3363712"/>
                                </a:xfrm>
                                <a:prstGeom prst="line">
                                  <a:avLst/>
                                </a:prstGeom>
                                <a:ln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3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1811415" y="4862088"/>
                                  <a:ext cx="5580833" cy="571337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372006"/>
                                    <a:gd name="connsiteY0" fmla="*/ 32582 h 673539"/>
                                    <a:gd name="connsiteX1" fmla="*/ 2347023 w 2372006"/>
                                    <a:gd name="connsiteY1" fmla="*/ 0 h 673539"/>
                                    <a:gd name="connsiteX2" fmla="*/ 2372006 w 2372006"/>
                                    <a:gd name="connsiteY2" fmla="*/ 625663 h 673539"/>
                                    <a:gd name="connsiteX3" fmla="*/ 42266 w 2372006"/>
                                    <a:gd name="connsiteY3" fmla="*/ 673539 h 673539"/>
                                    <a:gd name="connsiteX4" fmla="*/ 0 w 2372006"/>
                                    <a:gd name="connsiteY4" fmla="*/ 32582 h 673539"/>
                                    <a:gd name="connsiteX0" fmla="*/ 0 w 2708960"/>
                                    <a:gd name="connsiteY0" fmla="*/ 32090 h 673539"/>
                                    <a:gd name="connsiteX1" fmla="*/ 2683977 w 2708960"/>
                                    <a:gd name="connsiteY1" fmla="*/ 0 h 673539"/>
                                    <a:gd name="connsiteX2" fmla="*/ 2708960 w 2708960"/>
                                    <a:gd name="connsiteY2" fmla="*/ 625663 h 673539"/>
                                    <a:gd name="connsiteX3" fmla="*/ 379220 w 2708960"/>
                                    <a:gd name="connsiteY3" fmla="*/ 673539 h 673539"/>
                                    <a:gd name="connsiteX4" fmla="*/ 0 w 2708960"/>
                                    <a:gd name="connsiteY4" fmla="*/ 32090 h 673539"/>
                                    <a:gd name="connsiteX0" fmla="*/ 0 w 2708960"/>
                                    <a:gd name="connsiteY0" fmla="*/ 32090 h 656482"/>
                                    <a:gd name="connsiteX1" fmla="*/ 2683977 w 2708960"/>
                                    <a:gd name="connsiteY1" fmla="*/ 0 h 656482"/>
                                    <a:gd name="connsiteX2" fmla="*/ 2708960 w 2708960"/>
                                    <a:gd name="connsiteY2" fmla="*/ 625663 h 656482"/>
                                    <a:gd name="connsiteX3" fmla="*/ 422996 w 2708960"/>
                                    <a:gd name="connsiteY3" fmla="*/ 656481 h 656482"/>
                                    <a:gd name="connsiteX4" fmla="*/ 0 w 2708960"/>
                                    <a:gd name="connsiteY4" fmla="*/ 32090 h 656482"/>
                                    <a:gd name="connsiteX0" fmla="*/ 0 w 2708960"/>
                                    <a:gd name="connsiteY0" fmla="*/ 20663 h 645054"/>
                                    <a:gd name="connsiteX1" fmla="*/ 2692233 w 2708960"/>
                                    <a:gd name="connsiteY1" fmla="*/ 0 h 645054"/>
                                    <a:gd name="connsiteX2" fmla="*/ 2708960 w 2708960"/>
                                    <a:gd name="connsiteY2" fmla="*/ 614236 h 645054"/>
                                    <a:gd name="connsiteX3" fmla="*/ 422996 w 2708960"/>
                                    <a:gd name="connsiteY3" fmla="*/ 645054 h 645054"/>
                                    <a:gd name="connsiteX4" fmla="*/ 0 w 2708960"/>
                                    <a:gd name="connsiteY4" fmla="*/ 20663 h 64505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08960" h="645054">
                                      <a:moveTo>
                                        <a:pt x="0" y="20663"/>
                                      </a:moveTo>
                                      <a:lnTo>
                                        <a:pt x="2692233" y="0"/>
                                      </a:lnTo>
                                      <a:lnTo>
                                        <a:pt x="2708960" y="614236"/>
                                      </a:lnTo>
                                      <a:lnTo>
                                        <a:pt x="422996" y="645054"/>
                                      </a:lnTo>
                                      <a:lnTo>
                                        <a:pt x="0" y="20663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847258" y="2383179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9" name="Rectangle 18"/>
                                <p:cNvSpPr/>
                                <p:nvPr/>
                              </p:nvSpPr>
                              <p:spPr>
                                <a:xfrm>
                                  <a:off x="3501692" y="250037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4" name="Rectangle 13"/>
                                <p:cNvSpPr/>
                                <p:nvPr/>
                              </p:nvSpPr>
                              <p:spPr>
                                <a:xfrm>
                                  <a:off x="2355338" y="401746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2914111" y="3182644"/>
                                  <a:ext cx="184731" cy="41368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" name="Straight Connector 2"/>
                                <p:cNvCxnSpPr/>
                                <p:nvPr/>
                              </p:nvCxnSpPr>
                              <p:spPr>
                                <a:xfrm>
                                  <a:off x="3538989" y="705621"/>
                                  <a:ext cx="2162214" cy="2988193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315790" y="1231625"/>
                                  <a:ext cx="1939288" cy="52632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48178">
                                      <a:moveTo>
                                        <a:pt x="0" y="4111"/>
                                      </a:moveTo>
                                      <a:lnTo>
                                        <a:pt x="2334759" y="1"/>
                                      </a:lnTo>
                                      <a:lnTo>
                                        <a:pt x="2409568" y="637186"/>
                                      </a:lnTo>
                                      <a:lnTo>
                                        <a:pt x="73338" y="648178"/>
                                      </a:lnTo>
                                      <a:lnTo>
                                        <a:pt x="0" y="411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1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2944802" y="4528745"/>
                                  <a:ext cx="6472855" cy="689053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515268"/>
                                    <a:gd name="connsiteY0" fmla="*/ 48617 h 764652"/>
                                    <a:gd name="connsiteX1" fmla="*/ 2485288 w 2515268"/>
                                    <a:gd name="connsiteY1" fmla="*/ 0 h 764652"/>
                                    <a:gd name="connsiteX2" fmla="*/ 2515236 w 2515268"/>
                                    <a:gd name="connsiteY2" fmla="*/ 736105 h 764652"/>
                                    <a:gd name="connsiteX3" fmla="*/ 116718 w 2515268"/>
                                    <a:gd name="connsiteY3" fmla="*/ 764652 h 764652"/>
                                    <a:gd name="connsiteX4" fmla="*/ 0 w 2515268"/>
                                    <a:gd name="connsiteY4" fmla="*/ 48617 h 764652"/>
                                    <a:gd name="connsiteX0" fmla="*/ 0 w 2515268"/>
                                    <a:gd name="connsiteY0" fmla="*/ 48617 h 781751"/>
                                    <a:gd name="connsiteX1" fmla="*/ 2485288 w 2515268"/>
                                    <a:gd name="connsiteY1" fmla="*/ 0 h 781751"/>
                                    <a:gd name="connsiteX2" fmla="*/ 2515236 w 2515268"/>
                                    <a:gd name="connsiteY2" fmla="*/ 736105 h 781751"/>
                                    <a:gd name="connsiteX3" fmla="*/ 96120 w 2515268"/>
                                    <a:gd name="connsiteY3" fmla="*/ 781751 h 781751"/>
                                    <a:gd name="connsiteX4" fmla="*/ 0 w 2515268"/>
                                    <a:gd name="connsiteY4" fmla="*/ 48617 h 781751"/>
                                    <a:gd name="connsiteX0" fmla="*/ 0 w 2448078"/>
                                    <a:gd name="connsiteY0" fmla="*/ 67716 h 781751"/>
                                    <a:gd name="connsiteX1" fmla="*/ 2418098 w 2448078"/>
                                    <a:gd name="connsiteY1" fmla="*/ 0 h 781751"/>
                                    <a:gd name="connsiteX2" fmla="*/ 2448046 w 2448078"/>
                                    <a:gd name="connsiteY2" fmla="*/ 736105 h 781751"/>
                                    <a:gd name="connsiteX3" fmla="*/ 28930 w 2448078"/>
                                    <a:gd name="connsiteY3" fmla="*/ 781751 h 781751"/>
                                    <a:gd name="connsiteX4" fmla="*/ 0 w 2448078"/>
                                    <a:gd name="connsiteY4" fmla="*/ 67716 h 781751"/>
                                    <a:gd name="connsiteX0" fmla="*/ 0 w 2448078"/>
                                    <a:gd name="connsiteY0" fmla="*/ 67716 h 795097"/>
                                    <a:gd name="connsiteX1" fmla="*/ 2418098 w 2448078"/>
                                    <a:gd name="connsiteY1" fmla="*/ 0 h 795097"/>
                                    <a:gd name="connsiteX2" fmla="*/ 2448046 w 2448078"/>
                                    <a:gd name="connsiteY2" fmla="*/ 736105 h 795097"/>
                                    <a:gd name="connsiteX3" fmla="*/ 53852 w 2448078"/>
                                    <a:gd name="connsiteY3" fmla="*/ 795097 h 795097"/>
                                    <a:gd name="connsiteX4" fmla="*/ 0 w 2448078"/>
                                    <a:gd name="connsiteY4" fmla="*/ 67716 h 795097"/>
                                    <a:gd name="connsiteX0" fmla="*/ 0 w 2743626"/>
                                    <a:gd name="connsiteY0" fmla="*/ 57720 h 795097"/>
                                    <a:gd name="connsiteX1" fmla="*/ 2713646 w 2743626"/>
                                    <a:gd name="connsiteY1" fmla="*/ 0 h 795097"/>
                                    <a:gd name="connsiteX2" fmla="*/ 2743594 w 2743626"/>
                                    <a:gd name="connsiteY2" fmla="*/ 736105 h 795097"/>
                                    <a:gd name="connsiteX3" fmla="*/ 349400 w 2743626"/>
                                    <a:gd name="connsiteY3" fmla="*/ 795097 h 795097"/>
                                    <a:gd name="connsiteX4" fmla="*/ 0 w 2743626"/>
                                    <a:gd name="connsiteY4" fmla="*/ 57720 h 795097"/>
                                    <a:gd name="connsiteX0" fmla="*/ 4565 w 2748191"/>
                                    <a:gd name="connsiteY0" fmla="*/ 57720 h 795097"/>
                                    <a:gd name="connsiteX1" fmla="*/ 2718211 w 2748191"/>
                                    <a:gd name="connsiteY1" fmla="*/ 0 h 795097"/>
                                    <a:gd name="connsiteX2" fmla="*/ 2748159 w 2748191"/>
                                    <a:gd name="connsiteY2" fmla="*/ 736105 h 795097"/>
                                    <a:gd name="connsiteX3" fmla="*/ 353965 w 2748191"/>
                                    <a:gd name="connsiteY3" fmla="*/ 795097 h 795097"/>
                                    <a:gd name="connsiteX4" fmla="*/ 4565 w 2748191"/>
                                    <a:gd name="connsiteY4" fmla="*/ 57720 h 795097"/>
                                    <a:gd name="connsiteX0" fmla="*/ 4182 w 2776283"/>
                                    <a:gd name="connsiteY0" fmla="*/ 116650 h 795097"/>
                                    <a:gd name="connsiteX1" fmla="*/ 2746303 w 2776283"/>
                                    <a:gd name="connsiteY1" fmla="*/ 0 h 795097"/>
                                    <a:gd name="connsiteX2" fmla="*/ 2776251 w 2776283"/>
                                    <a:gd name="connsiteY2" fmla="*/ 736105 h 795097"/>
                                    <a:gd name="connsiteX3" fmla="*/ 382057 w 2776283"/>
                                    <a:gd name="connsiteY3" fmla="*/ 795097 h 795097"/>
                                    <a:gd name="connsiteX4" fmla="*/ 4182 w 2776283"/>
                                    <a:gd name="connsiteY4" fmla="*/ 116650 h 795097"/>
                                    <a:gd name="connsiteX0" fmla="*/ 4182 w 2776299"/>
                                    <a:gd name="connsiteY0" fmla="*/ 99509 h 777956"/>
                                    <a:gd name="connsiteX1" fmla="*/ 2757246 w 2776299"/>
                                    <a:gd name="connsiteY1" fmla="*/ 0 h 777956"/>
                                    <a:gd name="connsiteX2" fmla="*/ 2776251 w 2776299"/>
                                    <a:gd name="connsiteY2" fmla="*/ 718964 h 777956"/>
                                    <a:gd name="connsiteX3" fmla="*/ 382057 w 2776299"/>
                                    <a:gd name="connsiteY3" fmla="*/ 777956 h 777956"/>
                                    <a:gd name="connsiteX4" fmla="*/ 4182 w 2776299"/>
                                    <a:gd name="connsiteY4" fmla="*/ 99509 h 777956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76299" h="777956">
                                      <a:moveTo>
                                        <a:pt x="4182" y="99509"/>
                                      </a:moveTo>
                                      <a:lnTo>
                                        <a:pt x="2757246" y="0"/>
                                      </a:lnTo>
                                      <a:cubicBezTo>
                                        <a:pt x="2756048" y="238349"/>
                                        <a:pt x="2777449" y="480615"/>
                                        <a:pt x="2776251" y="718964"/>
                                      </a:cubicBezTo>
                                      <a:lnTo>
                                        <a:pt x="382057" y="777956"/>
                                      </a:lnTo>
                                      <a:cubicBezTo>
                                        <a:pt x="265590" y="532164"/>
                                        <a:pt x="-39132" y="198548"/>
                                        <a:pt x="4182" y="9950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614375" y="5078942"/>
                                  <a:ext cx="4631314" cy="649358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481701"/>
                                    <a:gd name="connsiteY0" fmla="*/ 17143 h 733178"/>
                                    <a:gd name="connsiteX1" fmla="*/ 2364465 w 2481701"/>
                                    <a:gd name="connsiteY1" fmla="*/ 0 h 733178"/>
                                    <a:gd name="connsiteX2" fmla="*/ 2481693 w 2481701"/>
                                    <a:gd name="connsiteY2" fmla="*/ 683572 h 733178"/>
                                    <a:gd name="connsiteX3" fmla="*/ 116718 w 2481701"/>
                                    <a:gd name="connsiteY3" fmla="*/ 733178 h 733178"/>
                                    <a:gd name="connsiteX4" fmla="*/ 0 w 2481701"/>
                                    <a:gd name="connsiteY4" fmla="*/ 17143 h 733178"/>
                                    <a:gd name="connsiteX0" fmla="*/ 0 w 2364465"/>
                                    <a:gd name="connsiteY0" fmla="*/ 17143 h 733178"/>
                                    <a:gd name="connsiteX1" fmla="*/ 2364465 w 2364465"/>
                                    <a:gd name="connsiteY1" fmla="*/ 0 h 733178"/>
                                    <a:gd name="connsiteX2" fmla="*/ 2352485 w 2364465"/>
                                    <a:gd name="connsiteY2" fmla="*/ 709782 h 733178"/>
                                    <a:gd name="connsiteX3" fmla="*/ 116718 w 2364465"/>
                                    <a:gd name="connsiteY3" fmla="*/ 733178 h 733178"/>
                                    <a:gd name="connsiteX4" fmla="*/ 0 w 2364465"/>
                                    <a:gd name="connsiteY4" fmla="*/ 17143 h 733178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2485 w 2364465"/>
                                    <a:gd name="connsiteY2" fmla="*/ 709782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5766 w 2364465"/>
                                    <a:gd name="connsiteY2" fmla="*/ 700274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974151"/>
                                    <a:gd name="connsiteY0" fmla="*/ 39302 h 733140"/>
                                    <a:gd name="connsiteX1" fmla="*/ 2974151 w 2974151"/>
                                    <a:gd name="connsiteY1" fmla="*/ 0 h 733140"/>
                                    <a:gd name="connsiteX2" fmla="*/ 2965452 w 2974151"/>
                                    <a:gd name="connsiteY2" fmla="*/ 700274 h 733140"/>
                                    <a:gd name="connsiteX3" fmla="*/ 669357 w 2974151"/>
                                    <a:gd name="connsiteY3" fmla="*/ 733140 h 733140"/>
                                    <a:gd name="connsiteX4" fmla="*/ 0 w 2974151"/>
                                    <a:gd name="connsiteY4" fmla="*/ 39302 h 73314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974151" h="733140">
                                      <a:moveTo>
                                        <a:pt x="0" y="39302"/>
                                      </a:moveTo>
                                      <a:lnTo>
                                        <a:pt x="2974151" y="0"/>
                                      </a:lnTo>
                                      <a:cubicBezTo>
                                        <a:pt x="2972953" y="238349"/>
                                        <a:pt x="2966650" y="461925"/>
                                        <a:pt x="2965452" y="700274"/>
                                      </a:cubicBezTo>
                                      <a:lnTo>
                                        <a:pt x="669357" y="733140"/>
                                      </a:lnTo>
                                      <a:lnTo>
                                        <a:pt x="0" y="39302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3164615" y="2860077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4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561018" y="1918115"/>
                                  <a:ext cx="1891031" cy="56036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  <a:gd name="connsiteX0" fmla="*/ 0 w 2409568"/>
                                    <a:gd name="connsiteY0" fmla="*/ 0 h 633075"/>
                                    <a:gd name="connsiteX1" fmla="*/ 2369604 w 2409568"/>
                                    <a:gd name="connsiteY1" fmla="*/ 2955 h 633075"/>
                                    <a:gd name="connsiteX2" fmla="*/ 2409568 w 2409568"/>
                                    <a:gd name="connsiteY2" fmla="*/ 633075 h 633075"/>
                                    <a:gd name="connsiteX3" fmla="*/ 150171 w 2409568"/>
                                    <a:gd name="connsiteY3" fmla="*/ 625693 h 633075"/>
                                    <a:gd name="connsiteX4" fmla="*/ 0 w 2409568"/>
                                    <a:gd name="connsiteY4" fmla="*/ 0 h 633075"/>
                                    <a:gd name="connsiteX0" fmla="*/ 0 w 2314760"/>
                                    <a:gd name="connsiteY0" fmla="*/ 11318 h 630120"/>
                                    <a:gd name="connsiteX1" fmla="*/ 2274796 w 2314760"/>
                                    <a:gd name="connsiteY1" fmla="*/ 0 h 630120"/>
                                    <a:gd name="connsiteX2" fmla="*/ 2314760 w 2314760"/>
                                    <a:gd name="connsiteY2" fmla="*/ 630120 h 630120"/>
                                    <a:gd name="connsiteX3" fmla="*/ 55363 w 2314760"/>
                                    <a:gd name="connsiteY3" fmla="*/ 622738 h 630120"/>
                                    <a:gd name="connsiteX4" fmla="*/ 0 w 2314760"/>
                                    <a:gd name="connsiteY4" fmla="*/ 11318 h 630120"/>
                                    <a:gd name="connsiteX0" fmla="*/ -1 w 2349608"/>
                                    <a:gd name="connsiteY0" fmla="*/ 4865 h 630120"/>
                                    <a:gd name="connsiteX1" fmla="*/ 2309644 w 2349608"/>
                                    <a:gd name="connsiteY1" fmla="*/ 0 h 630120"/>
                                    <a:gd name="connsiteX2" fmla="*/ 2349608 w 2349608"/>
                                    <a:gd name="connsiteY2" fmla="*/ 630120 h 630120"/>
                                    <a:gd name="connsiteX3" fmla="*/ 90211 w 2349608"/>
                                    <a:gd name="connsiteY3" fmla="*/ 622738 h 630120"/>
                                    <a:gd name="connsiteX4" fmla="*/ -1 w 2349608"/>
                                    <a:gd name="connsiteY4" fmla="*/ 4865 h 63012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349608" h="630120">
                                      <a:moveTo>
                                        <a:pt x="-1" y="4865"/>
                                      </a:moveTo>
                                      <a:lnTo>
                                        <a:pt x="2309644" y="0"/>
                                      </a:lnTo>
                                      <a:lnTo>
                                        <a:pt x="2349608" y="630120"/>
                                      </a:lnTo>
                                      <a:lnTo>
                                        <a:pt x="90211" y="622738"/>
                                      </a:lnTo>
                                      <a:lnTo>
                                        <a:pt x="-1" y="4865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5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614983" y="1664119"/>
                                  <a:ext cx="1951655" cy="52179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  <a:gd name="connsiteX0" fmla="*/ 1 w 2463903"/>
                                    <a:gd name="connsiteY0" fmla="*/ 0 h 662285"/>
                                    <a:gd name="connsiteX1" fmla="*/ 2389094 w 2463903"/>
                                    <a:gd name="connsiteY1" fmla="*/ 14108 h 662285"/>
                                    <a:gd name="connsiteX2" fmla="*/ 2463903 w 2463903"/>
                                    <a:gd name="connsiteY2" fmla="*/ 651293 h 662285"/>
                                    <a:gd name="connsiteX3" fmla="*/ 127673 w 2463903"/>
                                    <a:gd name="connsiteY3" fmla="*/ 662285 h 662285"/>
                                    <a:gd name="connsiteX4" fmla="*/ 1 w 2463903"/>
                                    <a:gd name="connsiteY4" fmla="*/ 0 h 662285"/>
                                    <a:gd name="connsiteX0" fmla="*/ 0 w 2463902"/>
                                    <a:gd name="connsiteY0" fmla="*/ 0 h 657804"/>
                                    <a:gd name="connsiteX1" fmla="*/ 2389093 w 2463902"/>
                                    <a:gd name="connsiteY1" fmla="*/ 14108 h 657804"/>
                                    <a:gd name="connsiteX2" fmla="*/ 2463902 w 2463902"/>
                                    <a:gd name="connsiteY2" fmla="*/ 651293 h 657804"/>
                                    <a:gd name="connsiteX3" fmla="*/ 52348 w 2463902"/>
                                    <a:gd name="connsiteY3" fmla="*/ 657803 h 657804"/>
                                    <a:gd name="connsiteX4" fmla="*/ 0 w 2463902"/>
                                    <a:gd name="connsiteY4" fmla="*/ 0 h 657804"/>
                                    <a:gd name="connsiteX0" fmla="*/ 0 w 2463902"/>
                                    <a:gd name="connsiteY0" fmla="*/ 0 h 656708"/>
                                    <a:gd name="connsiteX1" fmla="*/ 2389093 w 2463902"/>
                                    <a:gd name="connsiteY1" fmla="*/ 14108 h 656708"/>
                                    <a:gd name="connsiteX2" fmla="*/ 2463902 w 2463902"/>
                                    <a:gd name="connsiteY2" fmla="*/ 651293 h 656708"/>
                                    <a:gd name="connsiteX3" fmla="*/ 117930 w 2463902"/>
                                    <a:gd name="connsiteY3" fmla="*/ 656708 h 656708"/>
                                    <a:gd name="connsiteX4" fmla="*/ 0 w 2463902"/>
                                    <a:gd name="connsiteY4" fmla="*/ 0 h 656708"/>
                                    <a:gd name="connsiteX0" fmla="*/ 0 w 2424935"/>
                                    <a:gd name="connsiteY0" fmla="*/ 8191 h 642600"/>
                                    <a:gd name="connsiteX1" fmla="*/ 2350126 w 2424935"/>
                                    <a:gd name="connsiteY1" fmla="*/ 0 h 642600"/>
                                    <a:gd name="connsiteX2" fmla="*/ 2424935 w 2424935"/>
                                    <a:gd name="connsiteY2" fmla="*/ 637185 h 642600"/>
                                    <a:gd name="connsiteX3" fmla="*/ 78963 w 2424935"/>
                                    <a:gd name="connsiteY3" fmla="*/ 642600 h 642600"/>
                                    <a:gd name="connsiteX4" fmla="*/ 0 w 2424935"/>
                                    <a:gd name="connsiteY4" fmla="*/ 8191 h 6426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24935" h="642600">
                                      <a:moveTo>
                                        <a:pt x="0" y="8191"/>
                                      </a:moveTo>
                                      <a:lnTo>
                                        <a:pt x="2350126" y="0"/>
                                      </a:lnTo>
                                      <a:lnTo>
                                        <a:pt x="2424935" y="637185"/>
                                      </a:lnTo>
                                      <a:lnTo>
                                        <a:pt x="78963" y="642600"/>
                                      </a:lnTo>
                                      <a:lnTo>
                                        <a:pt x="0" y="819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8" name="Rectangle 47"/>
                                <p:cNvSpPr/>
                                <p:nvPr/>
                              </p:nvSpPr>
                              <p:spPr>
                                <a:xfrm>
                                  <a:off x="4752030" y="866333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9" name="Rectangle 48"/>
                                <p:cNvSpPr/>
                                <p:nvPr/>
                              </p:nvSpPr>
                              <p:spPr>
                                <a:xfrm>
                                  <a:off x="5070985" y="1314836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0" name="Rectangle 49"/>
                                <p:cNvSpPr/>
                                <p:nvPr/>
                              </p:nvSpPr>
                              <p:spPr>
                                <a:xfrm>
                                  <a:off x="5393468" y="1747215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1" name="Rectangle 50"/>
                                <p:cNvSpPr/>
                                <p:nvPr/>
                              </p:nvSpPr>
                              <p:spPr>
                                <a:xfrm>
                                  <a:off x="2595795" y="4597904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2" name="Rectangle 51"/>
                                <p:cNvSpPr/>
                                <p:nvPr/>
                              </p:nvSpPr>
                              <p:spPr>
                                <a:xfrm>
                                  <a:off x="3835100" y="301293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7" name="Rectangle 16"/>
                                <p:cNvSpPr/>
                                <p:nvPr/>
                              </p:nvSpPr>
                              <p:spPr>
                                <a:xfrm>
                                  <a:off x="2109218" y="3410370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6" name="Rectangle 15"/>
                                <p:cNvSpPr/>
                                <p:nvPr/>
                              </p:nvSpPr>
                              <p:spPr>
                                <a:xfrm>
                                  <a:off x="3364353" y="196318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>
                                  <a:off x="5087561" y="-383074"/>
                                  <a:ext cx="1970268" cy="2715594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5226427" y="-76129"/>
                              <a:ext cx="2577953" cy="1360525"/>
                              <a:chOff x="5226427" y="-76129"/>
                              <a:chExt cx="2577953" cy="1360525"/>
                            </a:xfrm>
                          </p:grpSpPr>
                          <p:sp>
                            <p:nvSpPr>
                              <p:cNvPr id="62" name="Rectangle 7"/>
                              <p:cNvSpPr/>
                              <p:nvPr/>
                            </p:nvSpPr>
                            <p:spPr>
                              <a:xfrm rot="9000000">
                                <a:off x="5226427" y="-76129"/>
                                <a:ext cx="1957658" cy="52751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432392"/>
                                  <a:gd name="connsiteY0" fmla="*/ 29 h 649671"/>
                                  <a:gd name="connsiteX1" fmla="*/ 2319392 w 2432392"/>
                                  <a:gd name="connsiteY1" fmla="*/ 0 h 649671"/>
                                  <a:gd name="connsiteX2" fmla="*/ 2432392 w 2432392"/>
                                  <a:gd name="connsiteY2" fmla="*/ 644855 h 649671"/>
                                  <a:gd name="connsiteX3" fmla="*/ 83079 w 2432392"/>
                                  <a:gd name="connsiteY3" fmla="*/ 649671 h 649671"/>
                                  <a:gd name="connsiteX4" fmla="*/ 0 w 2432392"/>
                                  <a:gd name="connsiteY4" fmla="*/ 29 h 649671"/>
                                  <a:gd name="connsiteX0" fmla="*/ 0 w 2432392"/>
                                  <a:gd name="connsiteY0" fmla="*/ 0 h 649642"/>
                                  <a:gd name="connsiteX1" fmla="*/ 2346907 w 2432392"/>
                                  <a:gd name="connsiteY1" fmla="*/ 1592 h 649642"/>
                                  <a:gd name="connsiteX2" fmla="*/ 2432392 w 2432392"/>
                                  <a:gd name="connsiteY2" fmla="*/ 644826 h 649642"/>
                                  <a:gd name="connsiteX3" fmla="*/ 83079 w 2432392"/>
                                  <a:gd name="connsiteY3" fmla="*/ 649642 h 649642"/>
                                  <a:gd name="connsiteX4" fmla="*/ 0 w 2432392"/>
                                  <a:gd name="connsiteY4" fmla="*/ 0 h 64964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2392" h="649642">
                                    <a:moveTo>
                                      <a:pt x="0" y="0"/>
                                    </a:moveTo>
                                    <a:lnTo>
                                      <a:pt x="2346907" y="1592"/>
                                    </a:lnTo>
                                    <a:lnTo>
                                      <a:pt x="2432392" y="644826"/>
                                    </a:lnTo>
                                    <a:lnTo>
                                      <a:pt x="83079" y="64964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3" name="Rectangle 7"/>
                              <p:cNvSpPr/>
                              <p:nvPr/>
                            </p:nvSpPr>
                            <p:spPr>
                              <a:xfrm rot="9000000">
                                <a:off x="5537272" y="333516"/>
                                <a:ext cx="1956470" cy="5272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0 w 2430918"/>
                                  <a:gd name="connsiteY0" fmla="*/ 4110 h 649287"/>
                                  <a:gd name="connsiteX1" fmla="*/ 2334759 w 2430918"/>
                                  <a:gd name="connsiteY1" fmla="*/ 0 h 649287"/>
                                  <a:gd name="connsiteX2" fmla="*/ 2430918 w 2430918"/>
                                  <a:gd name="connsiteY2" fmla="*/ 649288 h 649287"/>
                                  <a:gd name="connsiteX3" fmla="*/ 73338 w 2430918"/>
                                  <a:gd name="connsiteY3" fmla="*/ 648177 h 649287"/>
                                  <a:gd name="connsiteX4" fmla="*/ 0 w 2430918"/>
                                  <a:gd name="connsiteY4" fmla="*/ 4110 h 64928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0918" h="649287">
                                    <a:moveTo>
                                      <a:pt x="0" y="4110"/>
                                    </a:moveTo>
                                    <a:lnTo>
                                      <a:pt x="2334759" y="0"/>
                                    </a:lnTo>
                                    <a:lnTo>
                                      <a:pt x="2430918" y="649288"/>
                                    </a:lnTo>
                                    <a:lnTo>
                                      <a:pt x="73338" y="648177"/>
                                    </a:lnTo>
                                    <a:lnTo>
                                      <a:pt x="0" y="41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4" name="Rectangle 7"/>
                              <p:cNvSpPr/>
                              <p:nvPr/>
                            </p:nvSpPr>
                            <p:spPr>
                              <a:xfrm rot="9000000">
                                <a:off x="5852725" y="762597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5940172" y="-35189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6259127" y="41331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7" name="Rectangle 66"/>
                              <p:cNvSpPr/>
                              <p:nvPr/>
                            </p:nvSpPr>
                            <p:spPr>
                              <a:xfrm>
                                <a:off x="6581610" y="84569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>
                            <a:off x="6563762" y="0"/>
                            <a:ext cx="1376127" cy="1816813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" name="Straight Arrow Connector 3"/>
                        <p:cNvCxnSpPr/>
                        <p:nvPr/>
                      </p:nvCxnSpPr>
                      <p:spPr>
                        <a:xfrm flipH="1" flipV="1">
                          <a:off x="7976924" y="2090680"/>
                          <a:ext cx="312188" cy="47970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H="1" flipV="1">
                        <a:off x="6901479" y="3202297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9928664" y="1237581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991880" y="4715597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9519644" y="5197231"/>
                  <a:ext cx="415498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SR</a:t>
                  </a:r>
                  <a:endParaRPr lang="nb-NO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7276173" y="5535631"/>
                  <a:ext cx="1691824" cy="83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8577344" y="4441411"/>
                  <a:ext cx="759143" cy="7295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9624163" y="3458746"/>
                  <a:ext cx="310979" cy="10445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348046" y="2359505"/>
                  <a:ext cx="174427" cy="14135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7"/>
              <p:cNvSpPr/>
              <p:nvPr/>
            </p:nvSpPr>
            <p:spPr>
              <a:xfrm rot="9000000">
                <a:off x="9466903" y="-47493"/>
                <a:ext cx="1814203" cy="711458"/>
              </a:xfrm>
              <a:custGeom>
                <a:avLst/>
                <a:gdLst>
                  <a:gd name="connsiteX0" fmla="*/ 0 w 2409568"/>
                  <a:gd name="connsiteY0" fmla="*/ 0 h 633075"/>
                  <a:gd name="connsiteX1" fmla="*/ 2409568 w 2409568"/>
                  <a:gd name="connsiteY1" fmla="*/ 0 h 633075"/>
                  <a:gd name="connsiteX2" fmla="*/ 2409568 w 2409568"/>
                  <a:gd name="connsiteY2" fmla="*/ 633075 h 633075"/>
                  <a:gd name="connsiteX3" fmla="*/ 0 w 2409568"/>
                  <a:gd name="connsiteY3" fmla="*/ 633075 h 633075"/>
                  <a:gd name="connsiteX4" fmla="*/ 0 w 2409568"/>
                  <a:gd name="connsiteY4" fmla="*/ 0 h 633075"/>
                  <a:gd name="connsiteX0" fmla="*/ 325646 w 2735214"/>
                  <a:gd name="connsiteY0" fmla="*/ 0 h 640217"/>
                  <a:gd name="connsiteX1" fmla="*/ 2735214 w 2735214"/>
                  <a:gd name="connsiteY1" fmla="*/ 0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35214"/>
                  <a:gd name="connsiteY0" fmla="*/ 0 h 640217"/>
                  <a:gd name="connsiteX1" fmla="*/ 2703341 w 2735214"/>
                  <a:gd name="connsiteY1" fmla="*/ 9139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45467"/>
                  <a:gd name="connsiteY0" fmla="*/ 0 h 640217"/>
                  <a:gd name="connsiteX1" fmla="*/ 2745467 w 2745467"/>
                  <a:gd name="connsiteY1" fmla="*/ 5683 h 640217"/>
                  <a:gd name="connsiteX2" fmla="*/ 2735214 w 2745467"/>
                  <a:gd name="connsiteY2" fmla="*/ 633075 h 640217"/>
                  <a:gd name="connsiteX3" fmla="*/ 0 w 2745467"/>
                  <a:gd name="connsiteY3" fmla="*/ 640217 h 640217"/>
                  <a:gd name="connsiteX4" fmla="*/ 325646 w 2745467"/>
                  <a:gd name="connsiteY4" fmla="*/ 0 h 640217"/>
                  <a:gd name="connsiteX0" fmla="*/ 423511 w 2843332"/>
                  <a:gd name="connsiteY0" fmla="*/ 0 h 663088"/>
                  <a:gd name="connsiteX1" fmla="*/ 2843332 w 2843332"/>
                  <a:gd name="connsiteY1" fmla="*/ 5683 h 663088"/>
                  <a:gd name="connsiteX2" fmla="*/ 2833079 w 2843332"/>
                  <a:gd name="connsiteY2" fmla="*/ 633075 h 663088"/>
                  <a:gd name="connsiteX3" fmla="*/ 0 w 2843332"/>
                  <a:gd name="connsiteY3" fmla="*/ 663088 h 663088"/>
                  <a:gd name="connsiteX4" fmla="*/ 423511 w 2843332"/>
                  <a:gd name="connsiteY4" fmla="*/ 0 h 663088"/>
                  <a:gd name="connsiteX0" fmla="*/ 488636 w 2908457"/>
                  <a:gd name="connsiteY0" fmla="*/ 0 h 660103"/>
                  <a:gd name="connsiteX1" fmla="*/ 2908457 w 2908457"/>
                  <a:gd name="connsiteY1" fmla="*/ 5683 h 660103"/>
                  <a:gd name="connsiteX2" fmla="*/ 2898204 w 2908457"/>
                  <a:gd name="connsiteY2" fmla="*/ 633075 h 660103"/>
                  <a:gd name="connsiteX3" fmla="*/ 0 w 2908457"/>
                  <a:gd name="connsiteY3" fmla="*/ 660103 h 660103"/>
                  <a:gd name="connsiteX4" fmla="*/ 488636 w 2908457"/>
                  <a:gd name="connsiteY4" fmla="*/ 0 h 660103"/>
                  <a:gd name="connsiteX0" fmla="*/ 0 w 2419821"/>
                  <a:gd name="connsiteY0" fmla="*/ 0 h 647051"/>
                  <a:gd name="connsiteX1" fmla="*/ 2419821 w 2419821"/>
                  <a:gd name="connsiteY1" fmla="*/ 5683 h 647051"/>
                  <a:gd name="connsiteX2" fmla="*/ 2409568 w 2419821"/>
                  <a:gd name="connsiteY2" fmla="*/ 633075 h 647051"/>
                  <a:gd name="connsiteX3" fmla="*/ 123556 w 2419821"/>
                  <a:gd name="connsiteY3" fmla="*/ 647052 h 647051"/>
                  <a:gd name="connsiteX4" fmla="*/ 0 w 2419821"/>
                  <a:gd name="connsiteY4" fmla="*/ 0 h 647051"/>
                  <a:gd name="connsiteX0" fmla="*/ 0 w 2409568"/>
                  <a:gd name="connsiteY0" fmla="*/ 0 h 647052"/>
                  <a:gd name="connsiteX1" fmla="*/ 2369604 w 2409568"/>
                  <a:gd name="connsiteY1" fmla="*/ 2955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0 h 647052"/>
                  <a:gd name="connsiteX1" fmla="*/ 2352731 w 2409568"/>
                  <a:gd name="connsiteY1" fmla="*/ 31924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1523 h 648575"/>
                  <a:gd name="connsiteX1" fmla="*/ 2294281 w 2409568"/>
                  <a:gd name="connsiteY1" fmla="*/ 0 h 648575"/>
                  <a:gd name="connsiteX2" fmla="*/ 2409568 w 2409568"/>
                  <a:gd name="connsiteY2" fmla="*/ 634598 h 648575"/>
                  <a:gd name="connsiteX3" fmla="*/ 123556 w 2409568"/>
                  <a:gd name="connsiteY3" fmla="*/ 648575 h 648575"/>
                  <a:gd name="connsiteX4" fmla="*/ 0 w 2409568"/>
                  <a:gd name="connsiteY4" fmla="*/ 1523 h 648575"/>
                  <a:gd name="connsiteX0" fmla="*/ 0 w 2409568"/>
                  <a:gd name="connsiteY0" fmla="*/ 12273 h 659325"/>
                  <a:gd name="connsiteX1" fmla="*/ 2365490 w 2409568"/>
                  <a:gd name="connsiteY1" fmla="*/ 0 h 659325"/>
                  <a:gd name="connsiteX2" fmla="*/ 2409568 w 2409568"/>
                  <a:gd name="connsiteY2" fmla="*/ 645348 h 659325"/>
                  <a:gd name="connsiteX3" fmla="*/ 123556 w 2409568"/>
                  <a:gd name="connsiteY3" fmla="*/ 659325 h 659325"/>
                  <a:gd name="connsiteX4" fmla="*/ 0 w 2409568"/>
                  <a:gd name="connsiteY4" fmla="*/ 12273 h 659325"/>
                  <a:gd name="connsiteX0" fmla="*/ 0 w 2409568"/>
                  <a:gd name="connsiteY0" fmla="*/ 12273 h 656340"/>
                  <a:gd name="connsiteX1" fmla="*/ 2365490 w 2409568"/>
                  <a:gd name="connsiteY1" fmla="*/ 0 h 656340"/>
                  <a:gd name="connsiteX2" fmla="*/ 2409568 w 2409568"/>
                  <a:gd name="connsiteY2" fmla="*/ 645348 h 656340"/>
                  <a:gd name="connsiteX3" fmla="*/ 73338 w 2409568"/>
                  <a:gd name="connsiteY3" fmla="*/ 656340 h 656340"/>
                  <a:gd name="connsiteX4" fmla="*/ 0 w 2409568"/>
                  <a:gd name="connsiteY4" fmla="*/ 12273 h 656340"/>
                  <a:gd name="connsiteX0" fmla="*/ 0 w 2409568"/>
                  <a:gd name="connsiteY0" fmla="*/ 4111 h 648178"/>
                  <a:gd name="connsiteX1" fmla="*/ 2334759 w 2409568"/>
                  <a:gd name="connsiteY1" fmla="*/ 1 h 648178"/>
                  <a:gd name="connsiteX2" fmla="*/ 2409568 w 2409568"/>
                  <a:gd name="connsiteY2" fmla="*/ 637186 h 648178"/>
                  <a:gd name="connsiteX3" fmla="*/ 73338 w 2409568"/>
                  <a:gd name="connsiteY3" fmla="*/ 648178 h 648178"/>
                  <a:gd name="connsiteX4" fmla="*/ 0 w 2409568"/>
                  <a:gd name="connsiteY4" fmla="*/ 4111 h 648178"/>
                  <a:gd name="connsiteX0" fmla="*/ 1 w 2463903"/>
                  <a:gd name="connsiteY0" fmla="*/ 0 h 662285"/>
                  <a:gd name="connsiteX1" fmla="*/ 2389094 w 2463903"/>
                  <a:gd name="connsiteY1" fmla="*/ 14108 h 662285"/>
                  <a:gd name="connsiteX2" fmla="*/ 2463903 w 2463903"/>
                  <a:gd name="connsiteY2" fmla="*/ 651293 h 662285"/>
                  <a:gd name="connsiteX3" fmla="*/ 127673 w 2463903"/>
                  <a:gd name="connsiteY3" fmla="*/ 662285 h 662285"/>
                  <a:gd name="connsiteX4" fmla="*/ 1 w 2463903"/>
                  <a:gd name="connsiteY4" fmla="*/ 0 h 662285"/>
                  <a:gd name="connsiteX0" fmla="*/ 0 w 2463902"/>
                  <a:gd name="connsiteY0" fmla="*/ 0 h 657804"/>
                  <a:gd name="connsiteX1" fmla="*/ 2389093 w 2463902"/>
                  <a:gd name="connsiteY1" fmla="*/ 14108 h 657804"/>
                  <a:gd name="connsiteX2" fmla="*/ 2463902 w 2463902"/>
                  <a:gd name="connsiteY2" fmla="*/ 651293 h 657804"/>
                  <a:gd name="connsiteX3" fmla="*/ 52348 w 2463902"/>
                  <a:gd name="connsiteY3" fmla="*/ 657803 h 657804"/>
                  <a:gd name="connsiteX4" fmla="*/ 0 w 2463902"/>
                  <a:gd name="connsiteY4" fmla="*/ 0 h 657804"/>
                  <a:gd name="connsiteX0" fmla="*/ 0 w 2463902"/>
                  <a:gd name="connsiteY0" fmla="*/ 0 h 656708"/>
                  <a:gd name="connsiteX1" fmla="*/ 2389093 w 2463902"/>
                  <a:gd name="connsiteY1" fmla="*/ 14108 h 656708"/>
                  <a:gd name="connsiteX2" fmla="*/ 2463902 w 2463902"/>
                  <a:gd name="connsiteY2" fmla="*/ 651293 h 656708"/>
                  <a:gd name="connsiteX3" fmla="*/ 117930 w 2463902"/>
                  <a:gd name="connsiteY3" fmla="*/ 656708 h 656708"/>
                  <a:gd name="connsiteX4" fmla="*/ 0 w 2463902"/>
                  <a:gd name="connsiteY4" fmla="*/ 0 h 656708"/>
                  <a:gd name="connsiteX0" fmla="*/ 0 w 2424935"/>
                  <a:gd name="connsiteY0" fmla="*/ 8191 h 642600"/>
                  <a:gd name="connsiteX1" fmla="*/ 2350126 w 2424935"/>
                  <a:gd name="connsiteY1" fmla="*/ 0 h 642600"/>
                  <a:gd name="connsiteX2" fmla="*/ 2424935 w 2424935"/>
                  <a:gd name="connsiteY2" fmla="*/ 637185 h 642600"/>
                  <a:gd name="connsiteX3" fmla="*/ 78963 w 2424935"/>
                  <a:gd name="connsiteY3" fmla="*/ 642600 h 642600"/>
                  <a:gd name="connsiteX4" fmla="*/ 0 w 2424935"/>
                  <a:gd name="connsiteY4" fmla="*/ 8191 h 642600"/>
                  <a:gd name="connsiteX0" fmla="*/ 0 w 2424935"/>
                  <a:gd name="connsiteY0" fmla="*/ 0 h 634409"/>
                  <a:gd name="connsiteX1" fmla="*/ 2291312 w 2424935"/>
                  <a:gd name="connsiteY1" fmla="*/ 16368 h 634409"/>
                  <a:gd name="connsiteX2" fmla="*/ 2424935 w 2424935"/>
                  <a:gd name="connsiteY2" fmla="*/ 628994 h 634409"/>
                  <a:gd name="connsiteX3" fmla="*/ 78963 w 2424935"/>
                  <a:gd name="connsiteY3" fmla="*/ 634409 h 634409"/>
                  <a:gd name="connsiteX4" fmla="*/ 0 w 2424935"/>
                  <a:gd name="connsiteY4" fmla="*/ 0 h 634409"/>
                  <a:gd name="connsiteX0" fmla="*/ 0 w 2424935"/>
                  <a:gd name="connsiteY0" fmla="*/ 0 h 628994"/>
                  <a:gd name="connsiteX1" fmla="*/ 2291312 w 2424935"/>
                  <a:gd name="connsiteY1" fmla="*/ 16368 h 628994"/>
                  <a:gd name="connsiteX2" fmla="*/ 2424935 w 2424935"/>
                  <a:gd name="connsiteY2" fmla="*/ 628994 h 628994"/>
                  <a:gd name="connsiteX3" fmla="*/ 1314901 w 2424935"/>
                  <a:gd name="connsiteY3" fmla="*/ 556298 h 628994"/>
                  <a:gd name="connsiteX4" fmla="*/ 0 w 2424935"/>
                  <a:gd name="connsiteY4" fmla="*/ 0 h 628994"/>
                  <a:gd name="connsiteX0" fmla="*/ 1 w 2470103"/>
                  <a:gd name="connsiteY0" fmla="*/ 13175 h 612626"/>
                  <a:gd name="connsiteX1" fmla="*/ 2336480 w 2470103"/>
                  <a:gd name="connsiteY1" fmla="*/ 0 h 612626"/>
                  <a:gd name="connsiteX2" fmla="*/ 2470103 w 2470103"/>
                  <a:gd name="connsiteY2" fmla="*/ 612626 h 612626"/>
                  <a:gd name="connsiteX3" fmla="*/ 1360069 w 2470103"/>
                  <a:gd name="connsiteY3" fmla="*/ 539930 h 612626"/>
                  <a:gd name="connsiteX4" fmla="*/ 1 w 2470103"/>
                  <a:gd name="connsiteY4" fmla="*/ 13175 h 6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103" h="612626">
                    <a:moveTo>
                      <a:pt x="1" y="13175"/>
                    </a:moveTo>
                    <a:lnTo>
                      <a:pt x="2336480" y="0"/>
                    </a:lnTo>
                    <a:lnTo>
                      <a:pt x="2470103" y="612626"/>
                    </a:lnTo>
                    <a:lnTo>
                      <a:pt x="1360069" y="539930"/>
                    </a:lnTo>
                    <a:lnTo>
                      <a:pt x="1" y="131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7541" y="3430982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Trap1</a:t>
                </a:r>
                <a:endParaRPr lang="nb-NO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56826" y="2263830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Trap2</a:t>
                </a:r>
                <a:endParaRPr lang="nb-NO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27728" y="12344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Trap3</a:t>
                </a:r>
                <a:endParaRPr lang="nb-NO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52355" y="1105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93447" y="271381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R</a:t>
                </a:r>
                <a:r>
                  <a:rPr lang="nb-NO" dirty="0" smtClean="0"/>
                  <a:t>1</a:t>
                </a:r>
                <a:endParaRPr lang="nb-NO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327541" y="23414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F1</a:t>
              </a:r>
              <a:endParaRPr lang="nb-NO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25686" y="411337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F2</a:t>
              </a:r>
              <a:endParaRPr lang="nb-NO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39223" y="273517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F3</a:t>
              </a:r>
              <a:endParaRPr lang="nb-NO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88984" y="16432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936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Trying</a:t>
            </a:r>
            <a:r>
              <a:rPr lang="nb-NO" dirty="0" smtClean="0"/>
              <a:t> to </a:t>
            </a:r>
            <a:r>
              <a:rPr lang="nb-NO" dirty="0" err="1" smtClean="0"/>
              <a:t>incorporate</a:t>
            </a:r>
            <a:r>
              <a:rPr lang="nb-NO" dirty="0" smtClean="0"/>
              <a:t> different </a:t>
            </a:r>
            <a:r>
              <a:rPr lang="nb-NO" dirty="0" err="1" smtClean="0"/>
              <a:t>reservoir</a:t>
            </a:r>
            <a:r>
              <a:rPr lang="nb-NO" dirty="0" smtClean="0"/>
              <a:t> </a:t>
            </a:r>
            <a:r>
              <a:rPr lang="nb-NO" dirty="0" err="1" smtClean="0"/>
              <a:t>facies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submarine fan – </a:t>
            </a:r>
            <a:r>
              <a:rPr lang="nb-NO" dirty="0" err="1" smtClean="0"/>
              <a:t>implication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migration-accumulation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5</a:t>
            </a:fld>
            <a:endParaRPr lang="nb-NO"/>
          </a:p>
        </p:txBody>
      </p:sp>
      <p:sp>
        <p:nvSpPr>
          <p:cNvPr id="217" name="TextBox 216"/>
          <p:cNvSpPr txBox="1"/>
          <p:nvPr/>
        </p:nvSpPr>
        <p:spPr>
          <a:xfrm rot="-1800000">
            <a:off x="6159501" y="-7045"/>
            <a:ext cx="120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Middle</a:t>
            </a:r>
            <a:r>
              <a:rPr lang="nb-NO" sz="1400" dirty="0" smtClean="0"/>
              <a:t> fan;</a:t>
            </a:r>
          </a:p>
          <a:p>
            <a:r>
              <a:rPr lang="nb-NO" sz="1400" dirty="0" smtClean="0"/>
              <a:t>Channels and </a:t>
            </a:r>
          </a:p>
          <a:p>
            <a:r>
              <a:rPr lang="nb-NO" sz="1400" dirty="0" err="1" smtClean="0"/>
              <a:t>overbank</a:t>
            </a:r>
            <a:endParaRPr lang="nb-NO" sz="1400" dirty="0"/>
          </a:p>
        </p:txBody>
      </p:sp>
      <p:sp>
        <p:nvSpPr>
          <p:cNvPr id="218" name="TextBox 217"/>
          <p:cNvSpPr txBox="1"/>
          <p:nvPr/>
        </p:nvSpPr>
        <p:spPr>
          <a:xfrm rot="-1800000">
            <a:off x="1529211" y="1272056"/>
            <a:ext cx="26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Lower</a:t>
            </a:r>
            <a:r>
              <a:rPr lang="nb-NO" dirty="0" smtClean="0"/>
              <a:t> fan:</a:t>
            </a:r>
          </a:p>
        </p:txBody>
      </p:sp>
      <p:sp>
        <p:nvSpPr>
          <p:cNvPr id="219" name="Left Brace 218"/>
          <p:cNvSpPr/>
          <p:nvPr/>
        </p:nvSpPr>
        <p:spPr>
          <a:xfrm rot="3600000">
            <a:off x="4763403" y="305162"/>
            <a:ext cx="663031" cy="283254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Left Brace 219"/>
          <p:cNvSpPr/>
          <p:nvPr/>
        </p:nvSpPr>
        <p:spPr>
          <a:xfrm rot="3600000">
            <a:off x="1492611" y="1309175"/>
            <a:ext cx="663031" cy="46253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Left Brace 220"/>
          <p:cNvSpPr/>
          <p:nvPr/>
        </p:nvSpPr>
        <p:spPr>
          <a:xfrm rot="3600000">
            <a:off x="6658241" y="-132049"/>
            <a:ext cx="663031" cy="14922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TextBox 221"/>
          <p:cNvSpPr txBox="1"/>
          <p:nvPr/>
        </p:nvSpPr>
        <p:spPr>
          <a:xfrm rot="-1800000">
            <a:off x="4372992" y="9517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endParaRPr lang="nb-NO" dirty="0"/>
          </a:p>
        </p:txBody>
      </p:sp>
      <p:sp>
        <p:nvSpPr>
          <p:cNvPr id="223" name="TextBox 222"/>
          <p:cNvSpPr txBox="1"/>
          <p:nvPr/>
        </p:nvSpPr>
        <p:spPr>
          <a:xfrm rot="-1800000">
            <a:off x="873707" y="290909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r>
              <a:rPr lang="nb-NO" dirty="0" smtClean="0"/>
              <a:t> </a:t>
            </a:r>
            <a:r>
              <a:rPr lang="nb-NO" dirty="0" err="1" smtClean="0"/>
              <a:t>fringe</a:t>
            </a:r>
            <a:endParaRPr lang="nb-NO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10009" y="573016"/>
            <a:ext cx="9307729" cy="5965896"/>
            <a:chOff x="416264" y="573016"/>
            <a:chExt cx="9307729" cy="5965896"/>
          </a:xfrm>
        </p:grpSpPr>
        <p:grpSp>
          <p:nvGrpSpPr>
            <p:cNvPr id="216" name="Group 215"/>
            <p:cNvGrpSpPr/>
            <p:nvPr/>
          </p:nvGrpSpPr>
          <p:grpSpPr>
            <a:xfrm>
              <a:off x="416264" y="573016"/>
              <a:ext cx="9307729" cy="5965896"/>
              <a:chOff x="416264" y="573016"/>
              <a:chExt cx="9307729" cy="5965896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416264" y="573016"/>
                <a:ext cx="9307729" cy="5965896"/>
                <a:chOff x="416264" y="573016"/>
                <a:chExt cx="9307729" cy="5965896"/>
              </a:xfrm>
            </p:grpSpPr>
            <p:sp>
              <p:nvSpPr>
                <p:cNvPr id="209" name="Rectangle 7"/>
                <p:cNvSpPr/>
                <p:nvPr/>
              </p:nvSpPr>
              <p:spPr>
                <a:xfrm rot="9000000">
                  <a:off x="7003282" y="1449298"/>
                  <a:ext cx="1486073" cy="450730"/>
                </a:xfrm>
                <a:custGeom>
                  <a:avLst/>
                  <a:gdLst>
                    <a:gd name="connsiteX0" fmla="*/ 0 w 2409568"/>
                    <a:gd name="connsiteY0" fmla="*/ 0 h 633075"/>
                    <a:gd name="connsiteX1" fmla="*/ 2409568 w 2409568"/>
                    <a:gd name="connsiteY1" fmla="*/ 0 h 633075"/>
                    <a:gd name="connsiteX2" fmla="*/ 2409568 w 2409568"/>
                    <a:gd name="connsiteY2" fmla="*/ 633075 h 633075"/>
                    <a:gd name="connsiteX3" fmla="*/ 0 w 2409568"/>
                    <a:gd name="connsiteY3" fmla="*/ 633075 h 633075"/>
                    <a:gd name="connsiteX4" fmla="*/ 0 w 2409568"/>
                    <a:gd name="connsiteY4" fmla="*/ 0 h 633075"/>
                    <a:gd name="connsiteX0" fmla="*/ 325646 w 2735214"/>
                    <a:gd name="connsiteY0" fmla="*/ 0 h 640217"/>
                    <a:gd name="connsiteX1" fmla="*/ 2735214 w 2735214"/>
                    <a:gd name="connsiteY1" fmla="*/ 0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35214"/>
                    <a:gd name="connsiteY0" fmla="*/ 0 h 640217"/>
                    <a:gd name="connsiteX1" fmla="*/ 2703341 w 2735214"/>
                    <a:gd name="connsiteY1" fmla="*/ 9139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45467"/>
                    <a:gd name="connsiteY0" fmla="*/ 0 h 640217"/>
                    <a:gd name="connsiteX1" fmla="*/ 2745467 w 2745467"/>
                    <a:gd name="connsiteY1" fmla="*/ 5683 h 640217"/>
                    <a:gd name="connsiteX2" fmla="*/ 2735214 w 2745467"/>
                    <a:gd name="connsiteY2" fmla="*/ 633075 h 640217"/>
                    <a:gd name="connsiteX3" fmla="*/ 0 w 2745467"/>
                    <a:gd name="connsiteY3" fmla="*/ 640217 h 640217"/>
                    <a:gd name="connsiteX4" fmla="*/ 325646 w 2745467"/>
                    <a:gd name="connsiteY4" fmla="*/ 0 h 640217"/>
                    <a:gd name="connsiteX0" fmla="*/ 423511 w 2843332"/>
                    <a:gd name="connsiteY0" fmla="*/ 0 h 663088"/>
                    <a:gd name="connsiteX1" fmla="*/ 2843332 w 2843332"/>
                    <a:gd name="connsiteY1" fmla="*/ 5683 h 663088"/>
                    <a:gd name="connsiteX2" fmla="*/ 2833079 w 2843332"/>
                    <a:gd name="connsiteY2" fmla="*/ 633075 h 663088"/>
                    <a:gd name="connsiteX3" fmla="*/ 0 w 2843332"/>
                    <a:gd name="connsiteY3" fmla="*/ 663088 h 663088"/>
                    <a:gd name="connsiteX4" fmla="*/ 423511 w 2843332"/>
                    <a:gd name="connsiteY4" fmla="*/ 0 h 663088"/>
                    <a:gd name="connsiteX0" fmla="*/ 488636 w 2908457"/>
                    <a:gd name="connsiteY0" fmla="*/ 0 h 660103"/>
                    <a:gd name="connsiteX1" fmla="*/ 2908457 w 2908457"/>
                    <a:gd name="connsiteY1" fmla="*/ 5683 h 660103"/>
                    <a:gd name="connsiteX2" fmla="*/ 2898204 w 2908457"/>
                    <a:gd name="connsiteY2" fmla="*/ 633075 h 660103"/>
                    <a:gd name="connsiteX3" fmla="*/ 0 w 2908457"/>
                    <a:gd name="connsiteY3" fmla="*/ 660103 h 660103"/>
                    <a:gd name="connsiteX4" fmla="*/ 488636 w 2908457"/>
                    <a:gd name="connsiteY4" fmla="*/ 0 h 660103"/>
                    <a:gd name="connsiteX0" fmla="*/ 0 w 2419821"/>
                    <a:gd name="connsiteY0" fmla="*/ 0 h 647051"/>
                    <a:gd name="connsiteX1" fmla="*/ 2419821 w 2419821"/>
                    <a:gd name="connsiteY1" fmla="*/ 5683 h 647051"/>
                    <a:gd name="connsiteX2" fmla="*/ 2409568 w 2419821"/>
                    <a:gd name="connsiteY2" fmla="*/ 633075 h 647051"/>
                    <a:gd name="connsiteX3" fmla="*/ 123556 w 2419821"/>
                    <a:gd name="connsiteY3" fmla="*/ 647052 h 647051"/>
                    <a:gd name="connsiteX4" fmla="*/ 0 w 2419821"/>
                    <a:gd name="connsiteY4" fmla="*/ 0 h 647051"/>
                    <a:gd name="connsiteX0" fmla="*/ 0 w 2409568"/>
                    <a:gd name="connsiteY0" fmla="*/ 0 h 647052"/>
                    <a:gd name="connsiteX1" fmla="*/ 2369604 w 2409568"/>
                    <a:gd name="connsiteY1" fmla="*/ 2955 h 647052"/>
                    <a:gd name="connsiteX2" fmla="*/ 2409568 w 2409568"/>
                    <a:gd name="connsiteY2" fmla="*/ 633075 h 647052"/>
                    <a:gd name="connsiteX3" fmla="*/ 123556 w 2409568"/>
                    <a:gd name="connsiteY3" fmla="*/ 647052 h 647052"/>
                    <a:gd name="connsiteX4" fmla="*/ 0 w 2409568"/>
                    <a:gd name="connsiteY4" fmla="*/ 0 h 647052"/>
                    <a:gd name="connsiteX0" fmla="*/ 0 w 2409568"/>
                    <a:gd name="connsiteY0" fmla="*/ 0 h 639234"/>
                    <a:gd name="connsiteX1" fmla="*/ 2369604 w 2409568"/>
                    <a:gd name="connsiteY1" fmla="*/ 2955 h 639234"/>
                    <a:gd name="connsiteX2" fmla="*/ 2409568 w 2409568"/>
                    <a:gd name="connsiteY2" fmla="*/ 633075 h 639234"/>
                    <a:gd name="connsiteX3" fmla="*/ 63597 w 2409568"/>
                    <a:gd name="connsiteY3" fmla="*/ 639234 h 639234"/>
                    <a:gd name="connsiteX4" fmla="*/ 0 w 2409568"/>
                    <a:gd name="connsiteY4" fmla="*/ 0 h 639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9568" h="639234">
                      <a:moveTo>
                        <a:pt x="0" y="0"/>
                      </a:moveTo>
                      <a:lnTo>
                        <a:pt x="2369604" y="2955"/>
                      </a:lnTo>
                      <a:lnTo>
                        <a:pt x="2409568" y="633075"/>
                      </a:lnTo>
                      <a:lnTo>
                        <a:pt x="63597" y="639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sz="1400" dirty="0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416264" y="573016"/>
                  <a:ext cx="9307729" cy="5965896"/>
                  <a:chOff x="416264" y="573016"/>
                  <a:chExt cx="9307729" cy="5965896"/>
                </a:xfrm>
              </p:grpSpPr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416264" y="573016"/>
                    <a:ext cx="9307729" cy="5965896"/>
                    <a:chOff x="521771" y="573016"/>
                    <a:chExt cx="9307729" cy="5965896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521771" y="573016"/>
                      <a:ext cx="9307729" cy="5965896"/>
                      <a:chOff x="829180" y="573016"/>
                      <a:chExt cx="9307729" cy="5965896"/>
                    </a:xfrm>
                  </p:grpSpPr>
                  <p:sp>
                    <p:nvSpPr>
                      <p:cNvPr id="115" name="Rectangle 7"/>
                      <p:cNvSpPr/>
                      <p:nvPr/>
                    </p:nvSpPr>
                    <p:spPr>
                      <a:xfrm rot="9000000">
                        <a:off x="5273338" y="3479298"/>
                        <a:ext cx="1486073" cy="450730"/>
                      </a:xfrm>
                      <a:custGeom>
                        <a:avLst/>
                        <a:gdLst>
                          <a:gd name="connsiteX0" fmla="*/ 0 w 2409568"/>
                          <a:gd name="connsiteY0" fmla="*/ 0 h 633075"/>
                          <a:gd name="connsiteX1" fmla="*/ 2409568 w 2409568"/>
                          <a:gd name="connsiteY1" fmla="*/ 0 h 633075"/>
                          <a:gd name="connsiteX2" fmla="*/ 2409568 w 2409568"/>
                          <a:gd name="connsiteY2" fmla="*/ 633075 h 633075"/>
                          <a:gd name="connsiteX3" fmla="*/ 0 w 2409568"/>
                          <a:gd name="connsiteY3" fmla="*/ 633075 h 633075"/>
                          <a:gd name="connsiteX4" fmla="*/ 0 w 2409568"/>
                          <a:gd name="connsiteY4" fmla="*/ 0 h 633075"/>
                          <a:gd name="connsiteX0" fmla="*/ 325646 w 2735214"/>
                          <a:gd name="connsiteY0" fmla="*/ 0 h 640217"/>
                          <a:gd name="connsiteX1" fmla="*/ 2735214 w 2735214"/>
                          <a:gd name="connsiteY1" fmla="*/ 0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35214"/>
                          <a:gd name="connsiteY0" fmla="*/ 0 h 640217"/>
                          <a:gd name="connsiteX1" fmla="*/ 2703341 w 2735214"/>
                          <a:gd name="connsiteY1" fmla="*/ 9139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45467"/>
                          <a:gd name="connsiteY0" fmla="*/ 0 h 640217"/>
                          <a:gd name="connsiteX1" fmla="*/ 2745467 w 2745467"/>
                          <a:gd name="connsiteY1" fmla="*/ 5683 h 640217"/>
                          <a:gd name="connsiteX2" fmla="*/ 2735214 w 2745467"/>
                          <a:gd name="connsiteY2" fmla="*/ 633075 h 640217"/>
                          <a:gd name="connsiteX3" fmla="*/ 0 w 2745467"/>
                          <a:gd name="connsiteY3" fmla="*/ 640217 h 640217"/>
                          <a:gd name="connsiteX4" fmla="*/ 325646 w 2745467"/>
                          <a:gd name="connsiteY4" fmla="*/ 0 h 640217"/>
                          <a:gd name="connsiteX0" fmla="*/ 423511 w 2843332"/>
                          <a:gd name="connsiteY0" fmla="*/ 0 h 663088"/>
                          <a:gd name="connsiteX1" fmla="*/ 2843332 w 2843332"/>
                          <a:gd name="connsiteY1" fmla="*/ 5683 h 663088"/>
                          <a:gd name="connsiteX2" fmla="*/ 2833079 w 2843332"/>
                          <a:gd name="connsiteY2" fmla="*/ 633075 h 663088"/>
                          <a:gd name="connsiteX3" fmla="*/ 0 w 2843332"/>
                          <a:gd name="connsiteY3" fmla="*/ 663088 h 663088"/>
                          <a:gd name="connsiteX4" fmla="*/ 423511 w 2843332"/>
                          <a:gd name="connsiteY4" fmla="*/ 0 h 663088"/>
                          <a:gd name="connsiteX0" fmla="*/ 488636 w 2908457"/>
                          <a:gd name="connsiteY0" fmla="*/ 0 h 660103"/>
                          <a:gd name="connsiteX1" fmla="*/ 2908457 w 2908457"/>
                          <a:gd name="connsiteY1" fmla="*/ 5683 h 660103"/>
                          <a:gd name="connsiteX2" fmla="*/ 2898204 w 2908457"/>
                          <a:gd name="connsiteY2" fmla="*/ 633075 h 660103"/>
                          <a:gd name="connsiteX3" fmla="*/ 0 w 2908457"/>
                          <a:gd name="connsiteY3" fmla="*/ 660103 h 660103"/>
                          <a:gd name="connsiteX4" fmla="*/ 488636 w 2908457"/>
                          <a:gd name="connsiteY4" fmla="*/ 0 h 660103"/>
                          <a:gd name="connsiteX0" fmla="*/ 0 w 2419821"/>
                          <a:gd name="connsiteY0" fmla="*/ 0 h 647051"/>
                          <a:gd name="connsiteX1" fmla="*/ 2419821 w 2419821"/>
                          <a:gd name="connsiteY1" fmla="*/ 5683 h 647051"/>
                          <a:gd name="connsiteX2" fmla="*/ 2409568 w 2419821"/>
                          <a:gd name="connsiteY2" fmla="*/ 633075 h 647051"/>
                          <a:gd name="connsiteX3" fmla="*/ 123556 w 2419821"/>
                          <a:gd name="connsiteY3" fmla="*/ 647052 h 647051"/>
                          <a:gd name="connsiteX4" fmla="*/ 0 w 2419821"/>
                          <a:gd name="connsiteY4" fmla="*/ 0 h 647051"/>
                          <a:gd name="connsiteX0" fmla="*/ 0 w 2409568"/>
                          <a:gd name="connsiteY0" fmla="*/ 0 h 647052"/>
                          <a:gd name="connsiteX1" fmla="*/ 2369604 w 2409568"/>
                          <a:gd name="connsiteY1" fmla="*/ 2955 h 647052"/>
                          <a:gd name="connsiteX2" fmla="*/ 2409568 w 2409568"/>
                          <a:gd name="connsiteY2" fmla="*/ 633075 h 647052"/>
                          <a:gd name="connsiteX3" fmla="*/ 123556 w 2409568"/>
                          <a:gd name="connsiteY3" fmla="*/ 647052 h 647052"/>
                          <a:gd name="connsiteX4" fmla="*/ 0 w 2409568"/>
                          <a:gd name="connsiteY4" fmla="*/ 0 h 647052"/>
                          <a:gd name="connsiteX0" fmla="*/ 0 w 2409568"/>
                          <a:gd name="connsiteY0" fmla="*/ 0 h 639234"/>
                          <a:gd name="connsiteX1" fmla="*/ 2369604 w 2409568"/>
                          <a:gd name="connsiteY1" fmla="*/ 2955 h 639234"/>
                          <a:gd name="connsiteX2" fmla="*/ 2409568 w 2409568"/>
                          <a:gd name="connsiteY2" fmla="*/ 633075 h 639234"/>
                          <a:gd name="connsiteX3" fmla="*/ 63597 w 2409568"/>
                          <a:gd name="connsiteY3" fmla="*/ 639234 h 639234"/>
                          <a:gd name="connsiteX4" fmla="*/ 0 w 2409568"/>
                          <a:gd name="connsiteY4" fmla="*/ 0 h 639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09568" h="639234">
                            <a:moveTo>
                              <a:pt x="0" y="0"/>
                            </a:moveTo>
                            <a:lnTo>
                              <a:pt x="2369604" y="2955"/>
                            </a:lnTo>
                            <a:lnTo>
                              <a:pt x="2409568" y="633075"/>
                            </a:lnTo>
                            <a:lnTo>
                              <a:pt x="63597" y="6392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 sz="1400" dirty="0"/>
                      </a:p>
                    </p:txBody>
                  </p:sp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829180" y="573016"/>
                        <a:ext cx="9307729" cy="5965896"/>
                        <a:chOff x="829180" y="573016"/>
                        <a:chExt cx="9307729" cy="5965896"/>
                      </a:xfrm>
                    </p:grpSpPr>
                    <p:sp>
                      <p:nvSpPr>
                        <p:cNvPr id="117" name="Rectangle 7"/>
                        <p:cNvSpPr/>
                        <p:nvPr/>
                      </p:nvSpPr>
                      <p:spPr>
                        <a:xfrm rot="19740000">
                          <a:off x="1719026" y="5406817"/>
                          <a:ext cx="4276582" cy="45300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0 w 2419821"/>
                            <a:gd name="connsiteY0" fmla="*/ 0 h 680951"/>
                            <a:gd name="connsiteX1" fmla="*/ 2419821 w 2419821"/>
                            <a:gd name="connsiteY1" fmla="*/ 5683 h 680951"/>
                            <a:gd name="connsiteX2" fmla="*/ 2409568 w 2419821"/>
                            <a:gd name="connsiteY2" fmla="*/ 633075 h 680951"/>
                            <a:gd name="connsiteX3" fmla="*/ 79828 w 2419821"/>
                            <a:gd name="connsiteY3" fmla="*/ 680951 h 680951"/>
                            <a:gd name="connsiteX4" fmla="*/ 0 w 2419821"/>
                            <a:gd name="connsiteY4" fmla="*/ 0 h 680951"/>
                            <a:gd name="connsiteX0" fmla="*/ 0 w 2409568"/>
                            <a:gd name="connsiteY0" fmla="*/ 0 h 680951"/>
                            <a:gd name="connsiteX1" fmla="*/ 2384585 w 2409568"/>
                            <a:gd name="connsiteY1" fmla="*/ 7412 h 680951"/>
                            <a:gd name="connsiteX2" fmla="*/ 2409568 w 2409568"/>
                            <a:gd name="connsiteY2" fmla="*/ 633075 h 680951"/>
                            <a:gd name="connsiteX3" fmla="*/ 79828 w 2409568"/>
                            <a:gd name="connsiteY3" fmla="*/ 680951 h 680951"/>
                            <a:gd name="connsiteX4" fmla="*/ 0 w 2409568"/>
                            <a:gd name="connsiteY4" fmla="*/ 0 h 680951"/>
                            <a:gd name="connsiteX0" fmla="*/ 0 w 2372006"/>
                            <a:gd name="connsiteY0" fmla="*/ 32582 h 673539"/>
                            <a:gd name="connsiteX1" fmla="*/ 2347023 w 2372006"/>
                            <a:gd name="connsiteY1" fmla="*/ 0 h 673539"/>
                            <a:gd name="connsiteX2" fmla="*/ 2372006 w 2372006"/>
                            <a:gd name="connsiteY2" fmla="*/ 625663 h 673539"/>
                            <a:gd name="connsiteX3" fmla="*/ 42266 w 2372006"/>
                            <a:gd name="connsiteY3" fmla="*/ 673539 h 673539"/>
                            <a:gd name="connsiteX4" fmla="*/ 0 w 2372006"/>
                            <a:gd name="connsiteY4" fmla="*/ 32582 h 673539"/>
                            <a:gd name="connsiteX0" fmla="*/ 0 w 2708960"/>
                            <a:gd name="connsiteY0" fmla="*/ 32090 h 673539"/>
                            <a:gd name="connsiteX1" fmla="*/ 2683977 w 2708960"/>
                            <a:gd name="connsiteY1" fmla="*/ 0 h 673539"/>
                            <a:gd name="connsiteX2" fmla="*/ 2708960 w 2708960"/>
                            <a:gd name="connsiteY2" fmla="*/ 625663 h 673539"/>
                            <a:gd name="connsiteX3" fmla="*/ 379220 w 2708960"/>
                            <a:gd name="connsiteY3" fmla="*/ 673539 h 673539"/>
                            <a:gd name="connsiteX4" fmla="*/ 0 w 2708960"/>
                            <a:gd name="connsiteY4" fmla="*/ 32090 h 673539"/>
                            <a:gd name="connsiteX0" fmla="*/ 0 w 2708960"/>
                            <a:gd name="connsiteY0" fmla="*/ 32090 h 656482"/>
                            <a:gd name="connsiteX1" fmla="*/ 2683977 w 2708960"/>
                            <a:gd name="connsiteY1" fmla="*/ 0 h 656482"/>
                            <a:gd name="connsiteX2" fmla="*/ 2708960 w 2708960"/>
                            <a:gd name="connsiteY2" fmla="*/ 625663 h 656482"/>
                            <a:gd name="connsiteX3" fmla="*/ 422996 w 2708960"/>
                            <a:gd name="connsiteY3" fmla="*/ 656481 h 656482"/>
                            <a:gd name="connsiteX4" fmla="*/ 0 w 2708960"/>
                            <a:gd name="connsiteY4" fmla="*/ 32090 h 656482"/>
                            <a:gd name="connsiteX0" fmla="*/ 0 w 2708960"/>
                            <a:gd name="connsiteY0" fmla="*/ 20663 h 645054"/>
                            <a:gd name="connsiteX1" fmla="*/ 2692233 w 2708960"/>
                            <a:gd name="connsiteY1" fmla="*/ 0 h 645054"/>
                            <a:gd name="connsiteX2" fmla="*/ 2708960 w 2708960"/>
                            <a:gd name="connsiteY2" fmla="*/ 614236 h 645054"/>
                            <a:gd name="connsiteX3" fmla="*/ 422996 w 2708960"/>
                            <a:gd name="connsiteY3" fmla="*/ 645054 h 645054"/>
                            <a:gd name="connsiteX4" fmla="*/ 0 w 2708960"/>
                            <a:gd name="connsiteY4" fmla="*/ 20663 h 645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708960" h="645054">
                              <a:moveTo>
                                <a:pt x="0" y="20663"/>
                              </a:moveTo>
                              <a:lnTo>
                                <a:pt x="2692233" y="0"/>
                              </a:lnTo>
                              <a:lnTo>
                                <a:pt x="2708960" y="614236"/>
                              </a:lnTo>
                              <a:lnTo>
                                <a:pt x="422996" y="645054"/>
                              </a:lnTo>
                              <a:lnTo>
                                <a:pt x="0" y="2066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6">
                            <a:alpha val="4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Rectangle 7"/>
                        <p:cNvSpPr/>
                        <p:nvPr/>
                      </p:nvSpPr>
                      <p:spPr>
                        <a:xfrm rot="9000000">
                          <a:off x="6408903" y="2576550"/>
                          <a:ext cx="1486073" cy="45073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488636 w 2908457"/>
                            <a:gd name="connsiteY0" fmla="*/ 0 h 660103"/>
                            <a:gd name="connsiteX1" fmla="*/ 2908457 w 2908457"/>
                            <a:gd name="connsiteY1" fmla="*/ 5683 h 660103"/>
                            <a:gd name="connsiteX2" fmla="*/ 2898204 w 2908457"/>
                            <a:gd name="connsiteY2" fmla="*/ 633075 h 660103"/>
                            <a:gd name="connsiteX3" fmla="*/ 0 w 2908457"/>
                            <a:gd name="connsiteY3" fmla="*/ 660103 h 660103"/>
                            <a:gd name="connsiteX4" fmla="*/ 488636 w 2908457"/>
                            <a:gd name="connsiteY4" fmla="*/ 0 h 660103"/>
                            <a:gd name="connsiteX0" fmla="*/ 0 w 2419821"/>
                            <a:gd name="connsiteY0" fmla="*/ 0 h 647051"/>
                            <a:gd name="connsiteX1" fmla="*/ 2419821 w 2419821"/>
                            <a:gd name="connsiteY1" fmla="*/ 5683 h 647051"/>
                            <a:gd name="connsiteX2" fmla="*/ 2409568 w 2419821"/>
                            <a:gd name="connsiteY2" fmla="*/ 633075 h 647051"/>
                            <a:gd name="connsiteX3" fmla="*/ 123556 w 2419821"/>
                            <a:gd name="connsiteY3" fmla="*/ 647052 h 647051"/>
                            <a:gd name="connsiteX4" fmla="*/ 0 w 2419821"/>
                            <a:gd name="connsiteY4" fmla="*/ 0 h 647051"/>
                            <a:gd name="connsiteX0" fmla="*/ 0 w 2409568"/>
                            <a:gd name="connsiteY0" fmla="*/ 0 h 647052"/>
                            <a:gd name="connsiteX1" fmla="*/ 2369604 w 2409568"/>
                            <a:gd name="connsiteY1" fmla="*/ 2955 h 647052"/>
                            <a:gd name="connsiteX2" fmla="*/ 2409568 w 2409568"/>
                            <a:gd name="connsiteY2" fmla="*/ 633075 h 647052"/>
                            <a:gd name="connsiteX3" fmla="*/ 123556 w 2409568"/>
                            <a:gd name="connsiteY3" fmla="*/ 647052 h 647052"/>
                            <a:gd name="connsiteX4" fmla="*/ 0 w 2409568"/>
                            <a:gd name="connsiteY4" fmla="*/ 0 h 647052"/>
                            <a:gd name="connsiteX0" fmla="*/ 0 w 2409568"/>
                            <a:gd name="connsiteY0" fmla="*/ 0 h 639234"/>
                            <a:gd name="connsiteX1" fmla="*/ 2369604 w 2409568"/>
                            <a:gd name="connsiteY1" fmla="*/ 2955 h 639234"/>
                            <a:gd name="connsiteX2" fmla="*/ 2409568 w 2409568"/>
                            <a:gd name="connsiteY2" fmla="*/ 633075 h 639234"/>
                            <a:gd name="connsiteX3" fmla="*/ 63597 w 2409568"/>
                            <a:gd name="connsiteY3" fmla="*/ 639234 h 639234"/>
                            <a:gd name="connsiteX4" fmla="*/ 0 w 2409568"/>
                            <a:gd name="connsiteY4" fmla="*/ 0 h 639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409568" h="639234">
                              <a:moveTo>
                                <a:pt x="0" y="0"/>
                              </a:moveTo>
                              <a:lnTo>
                                <a:pt x="2369604" y="2955"/>
                              </a:lnTo>
                              <a:lnTo>
                                <a:pt x="2409568" y="633075"/>
                              </a:lnTo>
                              <a:lnTo>
                                <a:pt x="63597" y="639234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pattFill prst="plaid">
                          <a:fgClr>
                            <a:srgbClr val="FFFF00"/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 rot="9000000" flipV="1">
                          <a:off x="5250871" y="3604194"/>
                          <a:ext cx="1402412" cy="4571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 rot="9000000" flipV="1">
                          <a:off x="5347408" y="3748726"/>
                          <a:ext cx="1440447" cy="8262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grpSp>
                      <p:nvGrpSpPr>
                        <p:cNvPr id="121" name="Group 120"/>
                        <p:cNvGrpSpPr/>
                        <p:nvPr/>
                      </p:nvGrpSpPr>
                      <p:grpSpPr>
                        <a:xfrm>
                          <a:off x="829180" y="573016"/>
                          <a:ext cx="9307729" cy="5965896"/>
                          <a:chOff x="-303488" y="-175437"/>
                          <a:chExt cx="11084446" cy="6933114"/>
                        </a:xfrm>
                      </p:grpSpPr>
                      <p:grpSp>
                        <p:nvGrpSpPr>
                          <p:cNvPr id="122" name="Group 121"/>
                          <p:cNvGrpSpPr/>
                          <p:nvPr/>
                        </p:nvGrpSpPr>
                        <p:grpSpPr>
                          <a:xfrm>
                            <a:off x="-303488" y="-175437"/>
                            <a:ext cx="11084446" cy="6933114"/>
                            <a:chOff x="-303488" y="-175437"/>
                            <a:chExt cx="11084446" cy="6933114"/>
                          </a:xfrm>
                        </p:grpSpPr>
                        <p:grpSp>
                          <p:nvGrpSpPr>
                            <p:cNvPr id="124" name="Group 123"/>
                            <p:cNvGrpSpPr/>
                            <p:nvPr/>
                          </p:nvGrpSpPr>
                          <p:grpSpPr>
                            <a:xfrm>
                              <a:off x="-303488" y="-175437"/>
                              <a:ext cx="11084446" cy="6933114"/>
                              <a:chOff x="-303488" y="-175437"/>
                              <a:chExt cx="11084446" cy="6933114"/>
                            </a:xfrm>
                          </p:grpSpPr>
                          <p:grpSp>
                            <p:nvGrpSpPr>
                              <p:cNvPr id="126" name="Group 125"/>
                              <p:cNvGrpSpPr/>
                              <p:nvPr/>
                            </p:nvGrpSpPr>
                            <p:grpSpPr>
                              <a:xfrm>
                                <a:off x="-303488" y="-175437"/>
                                <a:ext cx="11084446" cy="6933114"/>
                                <a:chOff x="-303488" y="-175437"/>
                                <a:chExt cx="11084446" cy="6933114"/>
                              </a:xfrm>
                            </p:grpSpPr>
                            <p:grpSp>
                              <p:nvGrpSpPr>
                                <p:cNvPr id="128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-303488" y="-175437"/>
                                  <a:ext cx="11084446" cy="6933114"/>
                                  <a:chOff x="-303488" y="-175437"/>
                                  <a:chExt cx="11084446" cy="6933114"/>
                                </a:xfrm>
                              </p:grpSpPr>
                              <p:grpSp>
                                <p:nvGrpSpPr>
                                  <p:cNvPr id="130" name="Group 1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3488" y="-175437"/>
                                    <a:ext cx="11084446" cy="6933114"/>
                                    <a:chOff x="-303488" y="-175437"/>
                                    <a:chExt cx="11084446" cy="6933114"/>
                                  </a:xfrm>
                                </p:grpSpPr>
                                <p:grpSp>
                                  <p:nvGrpSpPr>
                                    <p:cNvPr id="132" name="Group 1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3488" y="-175437"/>
                                      <a:ext cx="11084446" cy="6933114"/>
                                      <a:chOff x="-303488" y="-175437"/>
                                      <a:chExt cx="11084446" cy="6933114"/>
                                    </a:xfrm>
                                  </p:grpSpPr>
                                  <p:grpSp>
                                    <p:nvGrpSpPr>
                                      <p:cNvPr id="134" name="Group 13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3488" y="-175437"/>
                                        <a:ext cx="11084446" cy="6933114"/>
                                        <a:chOff x="-303488" y="-175437"/>
                                        <a:chExt cx="11084446" cy="6933114"/>
                                      </a:xfrm>
                                    </p:grpSpPr>
                                    <p:grpSp>
                                      <p:nvGrpSpPr>
                                        <p:cNvPr id="136" name="Group 13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3488" y="-175437"/>
                                          <a:ext cx="11084446" cy="6933114"/>
                                          <a:chOff x="-303488" y="-175437"/>
                                          <a:chExt cx="11084446" cy="6933114"/>
                                        </a:xfrm>
                                      </p:grpSpPr>
                                      <p:grpSp>
                                        <p:nvGrpSpPr>
                                          <p:cNvPr id="138" name="Group 13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3488" y="-175437"/>
                                            <a:ext cx="11084446" cy="6933114"/>
                                            <a:chOff x="-303488" y="-175437"/>
                                            <a:chExt cx="11084446" cy="6933114"/>
                                          </a:xfrm>
                                        </p:grpSpPr>
                                        <p:grpSp>
                                          <p:nvGrpSpPr>
                                            <p:cNvPr id="140" name="Group 1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303488" y="-175437"/>
                                              <a:ext cx="11084446" cy="6933114"/>
                                              <a:chOff x="-303488" y="-175437"/>
                                              <a:chExt cx="11084446" cy="6933114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2" name="Group 14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3488" y="-175437"/>
                                                <a:ext cx="11084446" cy="6933114"/>
                                                <a:chOff x="-303488" y="-175437"/>
                                                <a:chExt cx="11084446" cy="693311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44" name="Group 14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3488" y="-175437"/>
                                                  <a:ext cx="11084446" cy="6933114"/>
                                                  <a:chOff x="-303488" y="-175437"/>
                                                  <a:chExt cx="11084446" cy="6933114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46" name="Group 145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303488" y="-27159"/>
                                                    <a:ext cx="10316621" cy="6784836"/>
                                                    <a:chOff x="-303488" y="-27159"/>
                                                    <a:chExt cx="10316621" cy="678483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52" name="Group 151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303488" y="-27159"/>
                                                      <a:ext cx="10316621" cy="6784836"/>
                                                      <a:chOff x="-303488" y="-27159"/>
                                                      <a:chExt cx="10316621" cy="678483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56" name="Group 155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303488" y="-27159"/>
                                                        <a:ext cx="10316621" cy="6343239"/>
                                                        <a:chOff x="-2376732" y="0"/>
                                                        <a:chExt cx="10316621" cy="6343239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58" name="Group 157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2376732" y="468740"/>
                                                          <a:ext cx="9915314" cy="5874499"/>
                                                          <a:chOff x="-3019961" y="-76129"/>
                                                          <a:chExt cx="10865216" cy="637546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60" name="Group 159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3019961" y="137499"/>
                                                            <a:ext cx="10005362" cy="6161841"/>
                                                            <a:chOff x="-3019961" y="137499"/>
                                                            <a:chExt cx="10005362" cy="6161841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7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3946184" y="1340658"/>
                                                              <a:ext cx="1926920" cy="527189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394201"/>
                                                                <a:gd name="connsiteY0" fmla="*/ 2837 h 652479"/>
                                                                <a:gd name="connsiteX1" fmla="*/ 2363744 w 2394201"/>
                                                                <a:gd name="connsiteY1" fmla="*/ 0 h 652479"/>
                                                                <a:gd name="connsiteX2" fmla="*/ 2394201 w 2394201"/>
                                                                <a:gd name="connsiteY2" fmla="*/ 639993 h 652479"/>
                                                                <a:gd name="connsiteX3" fmla="*/ 83079 w 2394201"/>
                                                                <a:gd name="connsiteY3" fmla="*/ 652479 h 652479"/>
                                                                <a:gd name="connsiteX4" fmla="*/ 0 w 2394201"/>
                                                                <a:gd name="connsiteY4" fmla="*/ 2837 h 652479"/>
                                                                <a:gd name="connsiteX0" fmla="*/ 0 w 2394201"/>
                                                                <a:gd name="connsiteY0" fmla="*/ 2837 h 649237"/>
                                                                <a:gd name="connsiteX1" fmla="*/ 2363744 w 2394201"/>
                                                                <a:gd name="connsiteY1" fmla="*/ 0 h 649237"/>
                                                                <a:gd name="connsiteX2" fmla="*/ 2394201 w 2394201"/>
                                                                <a:gd name="connsiteY2" fmla="*/ 639993 h 649237"/>
                                                                <a:gd name="connsiteX3" fmla="*/ 28052 w 2394201"/>
                                                                <a:gd name="connsiteY3" fmla="*/ 649237 h 649237"/>
                                                                <a:gd name="connsiteX4" fmla="*/ 0 w 2394201"/>
                                                                <a:gd name="connsiteY4" fmla="*/ 2837 h 649237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394201" h="649237">
                                                                  <a:moveTo>
                                                                    <a:pt x="0" y="2837"/>
                                                                  </a:moveTo>
                                                                  <a:lnTo>
                                                                    <a:pt x="2363744" y="0"/>
                                                                  </a:lnTo>
                                                                  <a:lnTo>
                                                                    <a:pt x="2394201" y="639993"/>
                                                                  </a:lnTo>
                                                                  <a:lnTo>
                                                                    <a:pt x="28052" y="649237"/>
                                                                  </a:lnTo>
                                                                  <a:lnTo>
                                                                    <a:pt x="0" y="2837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168" name="Group 167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3019961" y="137499"/>
                                                              <a:ext cx="10005362" cy="6161841"/>
                                                              <a:chOff x="-2947533" y="-383074"/>
                                                              <a:chExt cx="10005362" cy="6161841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169" name="Rectangle 16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471140" y="250037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0" name="TextBox 169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914110" y="3182644"/>
                                                                <a:ext cx="241069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71" name="Straight Connector 170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538989" y="705621"/>
                                                                <a:ext cx="2162214" cy="2988193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72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2947533" y="4519227"/>
                                                                <a:ext cx="6473350" cy="6991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64652"/>
                                                                  <a:gd name="connsiteX1" fmla="*/ 2485288 w 2515268"/>
                                                                  <a:gd name="connsiteY1" fmla="*/ 0 h 764652"/>
                                                                  <a:gd name="connsiteX2" fmla="*/ 2515236 w 2515268"/>
                                                                  <a:gd name="connsiteY2" fmla="*/ 736105 h 764652"/>
                                                                  <a:gd name="connsiteX3" fmla="*/ 116718 w 2515268"/>
                                                                  <a:gd name="connsiteY3" fmla="*/ 764652 h 764652"/>
                                                                  <a:gd name="connsiteX4" fmla="*/ 0 w 251526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81751"/>
                                                                  <a:gd name="connsiteX1" fmla="*/ 2485288 w 2515268"/>
                                                                  <a:gd name="connsiteY1" fmla="*/ 0 h 781751"/>
                                                                  <a:gd name="connsiteX2" fmla="*/ 2515236 w 2515268"/>
                                                                  <a:gd name="connsiteY2" fmla="*/ 736105 h 781751"/>
                                                                  <a:gd name="connsiteX3" fmla="*/ 96120 w 2515268"/>
                                                                  <a:gd name="connsiteY3" fmla="*/ 781751 h 781751"/>
                                                                  <a:gd name="connsiteX4" fmla="*/ 0 w 2515268"/>
                                                                  <a:gd name="connsiteY4" fmla="*/ 48617 h 781751"/>
                                                                  <a:gd name="connsiteX0" fmla="*/ 0 w 2448078"/>
                                                                  <a:gd name="connsiteY0" fmla="*/ 67716 h 781751"/>
                                                                  <a:gd name="connsiteX1" fmla="*/ 2418098 w 2448078"/>
                                                                  <a:gd name="connsiteY1" fmla="*/ 0 h 781751"/>
                                                                  <a:gd name="connsiteX2" fmla="*/ 2448046 w 2448078"/>
                                                                  <a:gd name="connsiteY2" fmla="*/ 736105 h 781751"/>
                                                                  <a:gd name="connsiteX3" fmla="*/ 28930 w 2448078"/>
                                                                  <a:gd name="connsiteY3" fmla="*/ 781751 h 781751"/>
                                                                  <a:gd name="connsiteX4" fmla="*/ 0 w 2448078"/>
                                                                  <a:gd name="connsiteY4" fmla="*/ 67716 h 781751"/>
                                                                  <a:gd name="connsiteX0" fmla="*/ 0 w 2448078"/>
                                                                  <a:gd name="connsiteY0" fmla="*/ 67716 h 795097"/>
                                                                  <a:gd name="connsiteX1" fmla="*/ 2418098 w 2448078"/>
                                                                  <a:gd name="connsiteY1" fmla="*/ 0 h 795097"/>
                                                                  <a:gd name="connsiteX2" fmla="*/ 2448046 w 2448078"/>
                                                                  <a:gd name="connsiteY2" fmla="*/ 736105 h 795097"/>
                                                                  <a:gd name="connsiteX3" fmla="*/ 53852 w 2448078"/>
                                                                  <a:gd name="connsiteY3" fmla="*/ 795097 h 795097"/>
                                                                  <a:gd name="connsiteX4" fmla="*/ 0 w 2448078"/>
                                                                  <a:gd name="connsiteY4" fmla="*/ 67716 h 795097"/>
                                                                  <a:gd name="connsiteX0" fmla="*/ 0 w 2743626"/>
                                                                  <a:gd name="connsiteY0" fmla="*/ 57720 h 795097"/>
                                                                  <a:gd name="connsiteX1" fmla="*/ 2713646 w 2743626"/>
                                                                  <a:gd name="connsiteY1" fmla="*/ 0 h 795097"/>
                                                                  <a:gd name="connsiteX2" fmla="*/ 2743594 w 2743626"/>
                                                                  <a:gd name="connsiteY2" fmla="*/ 736105 h 795097"/>
                                                                  <a:gd name="connsiteX3" fmla="*/ 349400 w 2743626"/>
                                                                  <a:gd name="connsiteY3" fmla="*/ 795097 h 795097"/>
                                                                  <a:gd name="connsiteX4" fmla="*/ 0 w 2743626"/>
                                                                  <a:gd name="connsiteY4" fmla="*/ 57720 h 795097"/>
                                                                  <a:gd name="connsiteX0" fmla="*/ 4565 w 2748191"/>
                                                                  <a:gd name="connsiteY0" fmla="*/ 57720 h 795097"/>
                                                                  <a:gd name="connsiteX1" fmla="*/ 2718211 w 2748191"/>
                                                                  <a:gd name="connsiteY1" fmla="*/ 0 h 795097"/>
                                                                  <a:gd name="connsiteX2" fmla="*/ 2748159 w 2748191"/>
                                                                  <a:gd name="connsiteY2" fmla="*/ 736105 h 795097"/>
                                                                  <a:gd name="connsiteX3" fmla="*/ 353965 w 2748191"/>
                                                                  <a:gd name="connsiteY3" fmla="*/ 795097 h 795097"/>
                                                                  <a:gd name="connsiteX4" fmla="*/ 4565 w 2748191"/>
                                                                  <a:gd name="connsiteY4" fmla="*/ 57720 h 795097"/>
                                                                  <a:gd name="connsiteX0" fmla="*/ 4182 w 2776283"/>
                                                                  <a:gd name="connsiteY0" fmla="*/ 116650 h 795097"/>
                                                                  <a:gd name="connsiteX1" fmla="*/ 2746303 w 2776283"/>
                                                                  <a:gd name="connsiteY1" fmla="*/ 0 h 795097"/>
                                                                  <a:gd name="connsiteX2" fmla="*/ 2776251 w 2776283"/>
                                                                  <a:gd name="connsiteY2" fmla="*/ 736105 h 795097"/>
                                                                  <a:gd name="connsiteX3" fmla="*/ 382057 w 2776283"/>
                                                                  <a:gd name="connsiteY3" fmla="*/ 795097 h 795097"/>
                                                                  <a:gd name="connsiteX4" fmla="*/ 4182 w 2776283"/>
                                                                  <a:gd name="connsiteY4" fmla="*/ 116650 h 795097"/>
                                                                  <a:gd name="connsiteX0" fmla="*/ 4182 w 2776299"/>
                                                                  <a:gd name="connsiteY0" fmla="*/ 99509 h 777956"/>
                                                                  <a:gd name="connsiteX1" fmla="*/ 2757246 w 2776299"/>
                                                                  <a:gd name="connsiteY1" fmla="*/ 0 h 777956"/>
                                                                  <a:gd name="connsiteX2" fmla="*/ 2776251 w 2776299"/>
                                                                  <a:gd name="connsiteY2" fmla="*/ 718964 h 777956"/>
                                                                  <a:gd name="connsiteX3" fmla="*/ 382057 w 2776299"/>
                                                                  <a:gd name="connsiteY3" fmla="*/ 777956 h 777956"/>
                                                                  <a:gd name="connsiteX4" fmla="*/ 4182 w 2776299"/>
                                                                  <a:gd name="connsiteY4" fmla="*/ 99509 h 777956"/>
                                                                  <a:gd name="connsiteX0" fmla="*/ 4182 w 2776511"/>
                                                                  <a:gd name="connsiteY0" fmla="*/ 110931 h 789378"/>
                                                                  <a:gd name="connsiteX1" fmla="*/ 2775254 w 2776511"/>
                                                                  <a:gd name="connsiteY1" fmla="*/ 1 h 789378"/>
                                                                  <a:gd name="connsiteX2" fmla="*/ 2776251 w 2776511"/>
                                                                  <a:gd name="connsiteY2" fmla="*/ 730386 h 789378"/>
                                                                  <a:gd name="connsiteX3" fmla="*/ 382057 w 2776511"/>
                                                                  <a:gd name="connsiteY3" fmla="*/ 789378 h 789378"/>
                                                                  <a:gd name="connsiteX4" fmla="*/ 4182 w 2776511"/>
                                                                  <a:gd name="connsiteY4" fmla="*/ 110931 h 789378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776511" h="789378">
                                                                    <a:moveTo>
                                                                      <a:pt x="4182" y="110931"/>
                                                                    </a:moveTo>
                                                                    <a:lnTo>
                                                                      <a:pt x="2775254" y="1"/>
                                                                    </a:lnTo>
                                                                    <a:cubicBezTo>
                                                                      <a:pt x="2774056" y="238350"/>
                                                                      <a:pt x="2777449" y="492037"/>
                                                                      <a:pt x="2776251" y="730386"/>
                                                                    </a:cubicBezTo>
                                                                    <a:lnTo>
                                                                      <a:pt x="382057" y="789378"/>
                                                                    </a:lnTo>
                                                                    <a:cubicBezTo>
                                                                      <a:pt x="265590" y="543586"/>
                                                                      <a:pt x="-39132" y="209970"/>
                                                                      <a:pt x="4182" y="110931"/>
                                                                    </a:cubicBez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3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600245" y="5075061"/>
                                                                <a:ext cx="4631314" cy="703706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481701"/>
                                                                  <a:gd name="connsiteY0" fmla="*/ 17143 h 733178"/>
                                                                  <a:gd name="connsiteX1" fmla="*/ 2364465 w 2481701"/>
                                                                  <a:gd name="connsiteY1" fmla="*/ 0 h 733178"/>
                                                                  <a:gd name="connsiteX2" fmla="*/ 2481693 w 2481701"/>
                                                                  <a:gd name="connsiteY2" fmla="*/ 683572 h 733178"/>
                                                                  <a:gd name="connsiteX3" fmla="*/ 116718 w 2481701"/>
                                                                  <a:gd name="connsiteY3" fmla="*/ 733178 h 733178"/>
                                                                  <a:gd name="connsiteX4" fmla="*/ 0 w 2481701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78"/>
                                                                  <a:gd name="connsiteX1" fmla="*/ 2364465 w 2364465"/>
                                                                  <a:gd name="connsiteY1" fmla="*/ 0 h 733178"/>
                                                                  <a:gd name="connsiteX2" fmla="*/ 2352485 w 2364465"/>
                                                                  <a:gd name="connsiteY2" fmla="*/ 709782 h 733178"/>
                                                                  <a:gd name="connsiteX3" fmla="*/ 116718 w 2364465"/>
                                                                  <a:gd name="connsiteY3" fmla="*/ 733178 h 733178"/>
                                                                  <a:gd name="connsiteX4" fmla="*/ 0 w 2364465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2485 w 2364465"/>
                                                                  <a:gd name="connsiteY2" fmla="*/ 709782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5766 w 2364465"/>
                                                                  <a:gd name="connsiteY2" fmla="*/ 700274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974151"/>
                                                                  <a:gd name="connsiteY0" fmla="*/ 39302 h 733140"/>
                                                                  <a:gd name="connsiteX1" fmla="*/ 2974151 w 2974151"/>
                                                                  <a:gd name="connsiteY1" fmla="*/ 0 h 733140"/>
                                                                  <a:gd name="connsiteX2" fmla="*/ 2965452 w 2974151"/>
                                                                  <a:gd name="connsiteY2" fmla="*/ 700274 h 733140"/>
                                                                  <a:gd name="connsiteX3" fmla="*/ 669357 w 2974151"/>
                                                                  <a:gd name="connsiteY3" fmla="*/ 733140 h 733140"/>
                                                                  <a:gd name="connsiteX4" fmla="*/ 0 w 2974151"/>
                                                                  <a:gd name="connsiteY4" fmla="*/ 39302 h 73314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974151" h="733140">
                                                                    <a:moveTo>
                                                                      <a:pt x="0" y="39302"/>
                                                                    </a:moveTo>
                                                                    <a:lnTo>
                                                                      <a:pt x="2974151" y="0"/>
                                                                    </a:lnTo>
                                                                    <a:cubicBezTo>
                                                                      <a:pt x="2972953" y="238349"/>
                                                                      <a:pt x="2966650" y="461925"/>
                                                                      <a:pt x="2965452" y="700274"/>
                                                                    </a:cubicBezTo>
                                                                    <a:lnTo>
                                                                      <a:pt x="669357" y="733140"/>
                                                                    </a:lnTo>
                                                                    <a:lnTo>
                                                                      <a:pt x="0" y="39302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4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3208490" y="2848433"/>
                                                                <a:ext cx="1939288" cy="742288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09568" h="639234">
                                                                    <a:moveTo>
                                                                      <a:pt x="0" y="0"/>
                                                                    </a:moveTo>
                                                                    <a:lnTo>
                                                                      <a:pt x="2369604" y="2955"/>
                                                                    </a:lnTo>
                                                                    <a:lnTo>
                                                                      <a:pt x="2409568" y="633075"/>
                                                                    </a:lnTo>
                                                                    <a:lnTo>
                                                                      <a:pt x="63597" y="639234"/>
                                                                    </a:lnTo>
                                                                    <a:lnTo>
                                                                      <a:pt x="0" y="0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5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2561018" y="1918115"/>
                                                                <a:ext cx="1891031" cy="5603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369604 w 2409568"/>
                                                                  <a:gd name="connsiteY1" fmla="*/ 2955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150171 w 2409568"/>
                                                                  <a:gd name="connsiteY3" fmla="*/ 625693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0 w 2314760"/>
                                                                  <a:gd name="connsiteY0" fmla="*/ 11318 h 630120"/>
                                                                  <a:gd name="connsiteX1" fmla="*/ 2274796 w 2314760"/>
                                                                  <a:gd name="connsiteY1" fmla="*/ 0 h 630120"/>
                                                                  <a:gd name="connsiteX2" fmla="*/ 2314760 w 2314760"/>
                                                                  <a:gd name="connsiteY2" fmla="*/ 630120 h 630120"/>
                                                                  <a:gd name="connsiteX3" fmla="*/ 55363 w 2314760"/>
                                                                  <a:gd name="connsiteY3" fmla="*/ 622738 h 630120"/>
                                                                  <a:gd name="connsiteX4" fmla="*/ 0 w 2314760"/>
                                                                  <a:gd name="connsiteY4" fmla="*/ 11318 h 630120"/>
                                                                  <a:gd name="connsiteX0" fmla="*/ -1 w 2349608"/>
                                                                  <a:gd name="connsiteY0" fmla="*/ 4865 h 630120"/>
                                                                  <a:gd name="connsiteX1" fmla="*/ 2309644 w 2349608"/>
                                                                  <a:gd name="connsiteY1" fmla="*/ 0 h 630120"/>
                                                                  <a:gd name="connsiteX2" fmla="*/ 2349608 w 2349608"/>
                                                                  <a:gd name="connsiteY2" fmla="*/ 630120 h 630120"/>
                                                                  <a:gd name="connsiteX3" fmla="*/ 90211 w 2349608"/>
                                                                  <a:gd name="connsiteY3" fmla="*/ 622738 h 630120"/>
                                                                  <a:gd name="connsiteX4" fmla="*/ -1 w 2349608"/>
                                                                  <a:gd name="connsiteY4" fmla="*/ 4865 h 63012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349608" h="630120">
                                                                    <a:moveTo>
                                                                      <a:pt x="-1" y="4865"/>
                                                                    </a:moveTo>
                                                                    <a:lnTo>
                                                                      <a:pt x="2309644" y="0"/>
                                                                    </a:lnTo>
                                                                    <a:lnTo>
                                                                      <a:pt x="2349608" y="630120"/>
                                                                    </a:lnTo>
                                                                    <a:lnTo>
                                                                      <a:pt x="90211" y="622738"/>
                                                                    </a:lnTo>
                                                                    <a:lnTo>
                                                                      <a:pt x="-1" y="4865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6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4647118" y="1655590"/>
                                                                <a:ext cx="1951655" cy="649107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56708"/>
                                                                  <a:gd name="connsiteX1" fmla="*/ 2389093 w 2463902"/>
                                                                  <a:gd name="connsiteY1" fmla="*/ 14108 h 656708"/>
                                                                  <a:gd name="connsiteX2" fmla="*/ 2463902 w 2463902"/>
                                                                  <a:gd name="connsiteY2" fmla="*/ 651293 h 656708"/>
                                                                  <a:gd name="connsiteX3" fmla="*/ 117930 w 2463902"/>
                                                                  <a:gd name="connsiteY3" fmla="*/ 656708 h 656708"/>
                                                                  <a:gd name="connsiteX4" fmla="*/ 0 w 2463902"/>
                                                                  <a:gd name="connsiteY4" fmla="*/ 0 h 656708"/>
                                                                  <a:gd name="connsiteX0" fmla="*/ 0 w 2424935"/>
                                                                  <a:gd name="connsiteY0" fmla="*/ 8191 h 642600"/>
                                                                  <a:gd name="connsiteX1" fmla="*/ 2350126 w 2424935"/>
                                                                  <a:gd name="connsiteY1" fmla="*/ 0 h 642600"/>
                                                                  <a:gd name="connsiteX2" fmla="*/ 2424935 w 2424935"/>
                                                                  <a:gd name="connsiteY2" fmla="*/ 637185 h 642600"/>
                                                                  <a:gd name="connsiteX3" fmla="*/ 78963 w 2424935"/>
                                                                  <a:gd name="connsiteY3" fmla="*/ 642600 h 642600"/>
                                                                  <a:gd name="connsiteX4" fmla="*/ 0 w 2424935"/>
                                                                  <a:gd name="connsiteY4" fmla="*/ 8191 h 64260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24935" h="642600">
                                                                    <a:moveTo>
                                                                      <a:pt x="0" y="8191"/>
                                                                    </a:moveTo>
                                                                    <a:lnTo>
                                                                      <a:pt x="2350126" y="0"/>
                                                                    </a:lnTo>
                                                                    <a:lnTo>
                                                                      <a:pt x="2424935" y="637185"/>
                                                                    </a:lnTo>
                                                                    <a:lnTo>
                                                                      <a:pt x="78963" y="642600"/>
                                                                    </a:lnTo>
                                                                    <a:lnTo>
                                                                      <a:pt x="0" y="8191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7" name="Rectangle 176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4721477" y="866332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8" name="Rectangle 17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040433" y="1314836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9" name="Rectangle 17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362916" y="174721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0" name="Rectangle 179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565242" y="459790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1" name="Rectangle 180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804548" y="3012931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2" name="Rectangle 181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078665" y="3410370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3" name="Rectangle 182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333801" y="196318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84" name="Straight Connector 183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5087561" y="-383074"/>
                                                                <a:ext cx="1970268" cy="2715594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cxnSp>
                                                            <p:nvCxnSpPr>
                                                              <p:cNvPr id="185" name="Straight Connector 184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1956626" y="1536454"/>
                                                                <a:ext cx="2171966" cy="3363712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28575"/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86" name="Rectangle 185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374250" y="4160249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  <p:grpSp>
                                                        <p:nvGrpSpPr>
                                                          <p:cNvPr id="161" name="Group 160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226427" y="-76129"/>
                                                            <a:ext cx="2618828" cy="1511609"/>
                                                            <a:chOff x="5226427" y="-76129"/>
                                                            <a:chExt cx="2618828" cy="1511609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2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226427" y="-76129"/>
                                                              <a:ext cx="1957658" cy="527518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432392"/>
                                                                <a:gd name="connsiteY0" fmla="*/ 29 h 649671"/>
                                                                <a:gd name="connsiteX1" fmla="*/ 2319392 w 2432392"/>
                                                                <a:gd name="connsiteY1" fmla="*/ 0 h 649671"/>
                                                                <a:gd name="connsiteX2" fmla="*/ 2432392 w 2432392"/>
                                                                <a:gd name="connsiteY2" fmla="*/ 644855 h 649671"/>
                                                                <a:gd name="connsiteX3" fmla="*/ 83079 w 2432392"/>
                                                                <a:gd name="connsiteY3" fmla="*/ 649671 h 649671"/>
                                                                <a:gd name="connsiteX4" fmla="*/ 0 w 2432392"/>
                                                                <a:gd name="connsiteY4" fmla="*/ 29 h 649671"/>
                                                                <a:gd name="connsiteX0" fmla="*/ 0 w 2432392"/>
                                                                <a:gd name="connsiteY0" fmla="*/ 0 h 649642"/>
                                                                <a:gd name="connsiteX1" fmla="*/ 2346907 w 2432392"/>
                                                                <a:gd name="connsiteY1" fmla="*/ 1592 h 649642"/>
                                                                <a:gd name="connsiteX2" fmla="*/ 2432392 w 2432392"/>
                                                                <a:gd name="connsiteY2" fmla="*/ 644826 h 649642"/>
                                                                <a:gd name="connsiteX3" fmla="*/ 83079 w 2432392"/>
                                                                <a:gd name="connsiteY3" fmla="*/ 649642 h 649642"/>
                                                                <a:gd name="connsiteX4" fmla="*/ 0 w 2432392"/>
                                                                <a:gd name="connsiteY4" fmla="*/ 0 h 649642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32392" h="649642">
                                                                  <a:moveTo>
                                                                    <a:pt x="0" y="0"/>
                                                                  </a:moveTo>
                                                                  <a:lnTo>
                                                                    <a:pt x="2346907" y="1592"/>
                                                                  </a:lnTo>
                                                                  <a:lnTo>
                                                                    <a:pt x="2432392" y="644826"/>
                                                                  </a:lnTo>
                                                                  <a:lnTo>
                                                                    <a:pt x="83079" y="649642"/>
                                                                  </a:lnTo>
                                                                  <a:lnTo>
                                                                    <a:pt x="0" y="0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3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893600" y="751749"/>
                                                              <a:ext cx="1951655" cy="683731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56708"/>
                                                                <a:gd name="connsiteX1" fmla="*/ 2389093 w 2463902"/>
                                                                <a:gd name="connsiteY1" fmla="*/ 14108 h 656708"/>
                                                                <a:gd name="connsiteX2" fmla="*/ 2463902 w 2463902"/>
                                                                <a:gd name="connsiteY2" fmla="*/ 651293 h 656708"/>
                                                                <a:gd name="connsiteX3" fmla="*/ 117930 w 2463902"/>
                                                                <a:gd name="connsiteY3" fmla="*/ 656708 h 656708"/>
                                                                <a:gd name="connsiteX4" fmla="*/ 0 w 2463902"/>
                                                                <a:gd name="connsiteY4" fmla="*/ 0 h 656708"/>
                                                                <a:gd name="connsiteX0" fmla="*/ 0 w 2424935"/>
                                                                <a:gd name="connsiteY0" fmla="*/ 8191 h 642600"/>
                                                                <a:gd name="connsiteX1" fmla="*/ 2350126 w 2424935"/>
                                                                <a:gd name="connsiteY1" fmla="*/ 0 h 642600"/>
                                                                <a:gd name="connsiteX2" fmla="*/ 2424935 w 2424935"/>
                                                                <a:gd name="connsiteY2" fmla="*/ 637185 h 642600"/>
                                                                <a:gd name="connsiteX3" fmla="*/ 78963 w 2424935"/>
                                                                <a:gd name="connsiteY3" fmla="*/ 642600 h 642600"/>
                                                                <a:gd name="connsiteX4" fmla="*/ 0 w 2424935"/>
                                                                <a:gd name="connsiteY4" fmla="*/ 8191 h 642600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24935" h="642600">
                                                                  <a:moveTo>
                                                                    <a:pt x="0" y="8191"/>
                                                                  </a:moveTo>
                                                                  <a:lnTo>
                                                                    <a:pt x="2350126" y="0"/>
                                                                  </a:lnTo>
                                                                  <a:lnTo>
                                                                    <a:pt x="2424935" y="637185"/>
                                                                  </a:lnTo>
                                                                  <a:lnTo>
                                                                    <a:pt x="78963" y="642600"/>
                                                                  </a:lnTo>
                                                                  <a:lnTo>
                                                                    <a:pt x="0" y="8191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4" name="Rectangle 16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909619" y="-35190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R3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5" name="Rectangle 16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228575" y="41331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R2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6" name="Rectangle 16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551058" y="84569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R1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159" name="Straight Connector 158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563762" y="0"/>
                                                          <a:ext cx="1376127" cy="181681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3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2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157" name="TextBox 156"/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5371" y="6400002"/>
                                                        <a:ext cx="433723" cy="35767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ln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nb-NO" sz="1400" dirty="0" smtClean="0"/>
                                                          <a:t>SR</a:t>
                                                        </a:r>
                                                        <a:endParaRPr lang="nb-NO" sz="1400" dirty="0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cxnSp>
                                                  <p:nvCxnSpPr>
                                                    <p:cNvPr id="149" name="Straight Arrow Connector 14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5877805" y="2941477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50" name="Straight Arrow Connector 14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7314022" y="1877771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sp>
                                                <p:nvSpPr>
                                                  <p:cNvPr id="14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8966755" y="-175437"/>
                                                    <a:ext cx="1814203" cy="71145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  <a:gd name="connsiteX0" fmla="*/ 0 w 2424935"/>
                                                      <a:gd name="connsiteY0" fmla="*/ 0 h 634409"/>
                                                      <a:gd name="connsiteX1" fmla="*/ 2291312 w 2424935"/>
                                                      <a:gd name="connsiteY1" fmla="*/ 16368 h 634409"/>
                                                      <a:gd name="connsiteX2" fmla="*/ 2424935 w 2424935"/>
                                                      <a:gd name="connsiteY2" fmla="*/ 628994 h 634409"/>
                                                      <a:gd name="connsiteX3" fmla="*/ 78963 w 2424935"/>
                                                      <a:gd name="connsiteY3" fmla="*/ 634409 h 634409"/>
                                                      <a:gd name="connsiteX4" fmla="*/ 0 w 2424935"/>
                                                      <a:gd name="connsiteY4" fmla="*/ 0 h 634409"/>
                                                      <a:gd name="connsiteX0" fmla="*/ 0 w 2424935"/>
                                                      <a:gd name="connsiteY0" fmla="*/ 0 h 628994"/>
                                                      <a:gd name="connsiteX1" fmla="*/ 2291312 w 2424935"/>
                                                      <a:gd name="connsiteY1" fmla="*/ 16368 h 628994"/>
                                                      <a:gd name="connsiteX2" fmla="*/ 2424935 w 2424935"/>
                                                      <a:gd name="connsiteY2" fmla="*/ 628994 h 628994"/>
                                                      <a:gd name="connsiteX3" fmla="*/ 1314901 w 2424935"/>
                                                      <a:gd name="connsiteY3" fmla="*/ 556298 h 628994"/>
                                                      <a:gd name="connsiteX4" fmla="*/ 0 w 2424935"/>
                                                      <a:gd name="connsiteY4" fmla="*/ 0 h 628994"/>
                                                      <a:gd name="connsiteX0" fmla="*/ 1 w 2470103"/>
                                                      <a:gd name="connsiteY0" fmla="*/ 13175 h 612626"/>
                                                      <a:gd name="connsiteX1" fmla="*/ 2336480 w 2470103"/>
                                                      <a:gd name="connsiteY1" fmla="*/ 0 h 612626"/>
                                                      <a:gd name="connsiteX2" fmla="*/ 2470103 w 2470103"/>
                                                      <a:gd name="connsiteY2" fmla="*/ 612626 h 612626"/>
                                                      <a:gd name="connsiteX3" fmla="*/ 1360069 w 2470103"/>
                                                      <a:gd name="connsiteY3" fmla="*/ 539930 h 612626"/>
                                                      <a:gd name="connsiteX4" fmla="*/ 1 w 2470103"/>
                                                      <a:gd name="connsiteY4" fmla="*/ 13175 h 61262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70103" h="612626">
                                                        <a:moveTo>
                                                          <a:pt x="1" y="13175"/>
                                                        </a:moveTo>
                                                        <a:lnTo>
                                                          <a:pt x="2336480" y="0"/>
                                                        </a:lnTo>
                                                        <a:lnTo>
                                                          <a:pt x="2470103" y="612626"/>
                                                        </a:lnTo>
                                                        <a:lnTo>
                                                          <a:pt x="1360069" y="539930"/>
                                                        </a:lnTo>
                                                        <a:lnTo>
                                                          <a:pt x="1" y="1317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sz="1400" dirty="0"/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145" name="Straight Arrow Connector 14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 flipV="1">
                                                  <a:off x="6465056" y="2714600"/>
                                                  <a:ext cx="138452" cy="155853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rgbClr val="FF0000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143" name="Straight Arrow Connector 142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7705757" y="1452611"/>
                                                <a:ext cx="138452" cy="15585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rgbClr val="FF000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141" name="Straight Arrow Connector 14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5168829" y="3851097"/>
                                              <a:ext cx="138452" cy="15585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rgbClr val="FF0000"/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139" name="TextBox 13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706972" y="3302633"/>
                                            <a:ext cx="70743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sz="1400" dirty="0" smtClean="0"/>
                                              <a:t>Trap1</a:t>
                                            </a:r>
                                            <a:endParaRPr lang="nb-NO" sz="1400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37" name="TextBox 136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236257" y="2135481"/>
                                          <a:ext cx="707438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nb-NO" sz="1400" dirty="0" smtClean="0"/>
                                            <a:t>Trap2</a:t>
                                          </a:r>
                                          <a:endParaRPr lang="nb-NO" sz="14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5" name="TextBox 13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707159" y="1106134"/>
                                        <a:ext cx="70743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nb-NO" sz="1400" dirty="0" smtClean="0"/>
                                          <a:t>Trap3</a:t>
                                        </a:r>
                                        <a:endParaRPr lang="nb-NO" sz="1400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3" name="TextBox 13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631786" y="-17766"/>
                                      <a:ext cx="707438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nb-NO" sz="1400" dirty="0" smtClean="0"/>
                                        <a:t>Trap4</a:t>
                                      </a:r>
                                      <a:endParaRPr lang="nb-NO" sz="1400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31" name="TextBox 13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372878" y="143032"/>
                                    <a:ext cx="445177" cy="3576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nb-NO" sz="1400" dirty="0"/>
                                      <a:t>R</a:t>
                                    </a:r>
                                    <a:r>
                                      <a:rPr lang="nb-NO" sz="1400" dirty="0" smtClean="0"/>
                                      <a:t>1</a:t>
                                    </a:r>
                                    <a:endParaRPr lang="nb-NO" sz="1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TextBox 128"/>
                                <p:cNvSpPr txBox="1"/>
                                <p:nvPr/>
                              </p:nvSpPr>
                              <p:spPr>
                                <a:xfrm>
                                  <a:off x="3776370" y="2128540"/>
                                  <a:ext cx="426087" cy="35767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nb-NO" sz="1400" dirty="0" smtClean="0"/>
                                    <a:t>F1</a:t>
                                  </a:r>
                                  <a:endParaRPr lang="nb-NO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27" name="TextBox 126"/>
                              <p:cNvSpPr txBox="1"/>
                              <p:nvPr/>
                            </p:nvSpPr>
                            <p:spPr>
                              <a:xfrm>
                                <a:off x="5722453" y="1793083"/>
                                <a:ext cx="426087" cy="3576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b-NO" sz="1400" dirty="0" smtClean="0"/>
                                  <a:t>F2</a:t>
                                </a:r>
                                <a:endParaRPr lang="nb-NO" sz="1400" dirty="0"/>
                              </a:p>
                            </p:txBody>
                          </p:sp>
                        </p:grpSp>
                        <p:sp>
                          <p:nvSpPr>
                            <p:cNvPr id="125" name="TextBox 124"/>
                            <p:cNvSpPr txBox="1"/>
                            <p:nvPr/>
                          </p:nvSpPr>
                          <p:spPr>
                            <a:xfrm>
                              <a:off x="6734665" y="323037"/>
                              <a:ext cx="426087" cy="3576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sz="1400" dirty="0" smtClean="0"/>
                                <a:t>F3</a:t>
                              </a:r>
                              <a:endParaRPr lang="nb-NO" sz="1400" dirty="0"/>
                            </a:p>
                          </p:txBody>
                        </p:sp>
                      </p:grpSp>
                      <p:sp>
                        <p:nvSpPr>
                          <p:cNvPr id="123" name="TextBox 122"/>
                          <p:cNvSpPr txBox="1"/>
                          <p:nvPr/>
                        </p:nvSpPr>
                        <p:spPr>
                          <a:xfrm>
                            <a:off x="9837813" y="1430325"/>
                            <a:ext cx="426087" cy="3576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sz="1400" dirty="0" smtClean="0"/>
                              <a:t>F4</a:t>
                            </a:r>
                            <a:endParaRPr lang="nb-NO" sz="140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190" name="Rectangle 189"/>
                    <p:cNvSpPr/>
                    <p:nvPr/>
                  </p:nvSpPr>
                  <p:spPr>
                    <a:xfrm rot="-1860000" flipV="1">
                      <a:off x="1868465" y="5559879"/>
                      <a:ext cx="3800792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 rot="-1860000" flipV="1">
                      <a:off x="1506375" y="5472002"/>
                      <a:ext cx="4096031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</p:grp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641231" y="6142892"/>
                    <a:ext cx="683526" cy="21345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Arrow Connector 204"/>
                  <p:cNvCxnSpPr/>
                  <p:nvPr/>
                </p:nvCxnSpPr>
                <p:spPr>
                  <a:xfrm flipV="1">
                    <a:off x="2731477" y="5582738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 flipV="1">
                    <a:off x="4277515" y="4681074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1" name="Freeform 210"/>
              <p:cNvSpPr/>
              <p:nvPr/>
            </p:nvSpPr>
            <p:spPr>
              <a:xfrm>
                <a:off x="7193089" y="1448389"/>
                <a:ext cx="711578" cy="394871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  <a:gd name="connsiteX0" fmla="*/ 46892 w 668215"/>
                  <a:gd name="connsiteY0" fmla="*/ 305249 h 387311"/>
                  <a:gd name="connsiteX1" fmla="*/ 234462 w 668215"/>
                  <a:gd name="connsiteY1" fmla="*/ 387311 h 387311"/>
                  <a:gd name="connsiteX2" fmla="*/ 398585 w 668215"/>
                  <a:gd name="connsiteY2" fmla="*/ 363864 h 387311"/>
                  <a:gd name="connsiteX3" fmla="*/ 515815 w 668215"/>
                  <a:gd name="connsiteY3" fmla="*/ 340418 h 387311"/>
                  <a:gd name="connsiteX4" fmla="*/ 539262 w 668215"/>
                  <a:gd name="connsiteY4" fmla="*/ 316972 h 387311"/>
                  <a:gd name="connsiteX5" fmla="*/ 621323 w 668215"/>
                  <a:gd name="connsiteY5" fmla="*/ 258357 h 387311"/>
                  <a:gd name="connsiteX6" fmla="*/ 668215 w 668215"/>
                  <a:gd name="connsiteY6" fmla="*/ 117680 h 387311"/>
                  <a:gd name="connsiteX7" fmla="*/ 600020 w 668215"/>
                  <a:gd name="connsiteY7" fmla="*/ 0 h 387311"/>
                  <a:gd name="connsiteX8" fmla="*/ 0 w 668215"/>
                  <a:gd name="connsiteY8" fmla="*/ 281803 h 387311"/>
                  <a:gd name="connsiteX9" fmla="*/ 46892 w 668215"/>
                  <a:gd name="connsiteY9" fmla="*/ 305249 h 38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387311">
                    <a:moveTo>
                      <a:pt x="46892" y="305249"/>
                    </a:moveTo>
                    <a:lnTo>
                      <a:pt x="234462" y="387311"/>
                    </a:lnTo>
                    <a:lnTo>
                      <a:pt x="398585" y="363864"/>
                    </a:lnTo>
                    <a:cubicBezTo>
                      <a:pt x="437662" y="356049"/>
                      <a:pt x="478009" y="353020"/>
                      <a:pt x="515815" y="340418"/>
                    </a:cubicBezTo>
                    <a:cubicBezTo>
                      <a:pt x="526301" y="336923"/>
                      <a:pt x="539262" y="316972"/>
                      <a:pt x="539262" y="316972"/>
                    </a:cubicBezTo>
                    <a:lnTo>
                      <a:pt x="621323" y="258357"/>
                    </a:lnTo>
                    <a:lnTo>
                      <a:pt x="668215" y="117680"/>
                    </a:lnTo>
                    <a:lnTo>
                      <a:pt x="600020" y="0"/>
                    </a:lnTo>
                    <a:lnTo>
                      <a:pt x="0" y="281803"/>
                    </a:lnTo>
                    <a:lnTo>
                      <a:pt x="46892" y="305249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6998678" y="1735016"/>
                <a:ext cx="344232" cy="234462"/>
              </a:xfrm>
              <a:custGeom>
                <a:avLst/>
                <a:gdLst>
                  <a:gd name="connsiteX0" fmla="*/ 0 w 339969"/>
                  <a:gd name="connsiteY0" fmla="*/ 152400 h 222739"/>
                  <a:gd name="connsiteX1" fmla="*/ 187569 w 339969"/>
                  <a:gd name="connsiteY1" fmla="*/ 0 h 222739"/>
                  <a:gd name="connsiteX2" fmla="*/ 339969 w 339969"/>
                  <a:gd name="connsiteY2" fmla="*/ 105508 h 222739"/>
                  <a:gd name="connsiteX3" fmla="*/ 46892 w 339969"/>
                  <a:gd name="connsiteY3" fmla="*/ 222739 h 222739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16523"/>
                  <a:gd name="connsiteY0" fmla="*/ 128954 h 234462"/>
                  <a:gd name="connsiteX1" fmla="*/ 164123 w 316523"/>
                  <a:gd name="connsiteY1" fmla="*/ 0 h 234462"/>
                  <a:gd name="connsiteX2" fmla="*/ 316523 w 316523"/>
                  <a:gd name="connsiteY2" fmla="*/ 105508 h 234462"/>
                  <a:gd name="connsiteX3" fmla="*/ 58615 w 316523"/>
                  <a:gd name="connsiteY3" fmla="*/ 234462 h 234462"/>
                  <a:gd name="connsiteX0" fmla="*/ 0 w 316523"/>
                  <a:gd name="connsiteY0" fmla="*/ 128954 h 234462"/>
                  <a:gd name="connsiteX1" fmla="*/ 210305 w 316523"/>
                  <a:gd name="connsiteY1" fmla="*/ 0 h 234462"/>
                  <a:gd name="connsiteX2" fmla="*/ 316523 w 316523"/>
                  <a:gd name="connsiteY2" fmla="*/ 105508 h 234462"/>
                  <a:gd name="connsiteX3" fmla="*/ 58615 w 316523"/>
                  <a:gd name="connsiteY3" fmla="*/ 234462 h 234462"/>
                  <a:gd name="connsiteX0" fmla="*/ 0 w 344232"/>
                  <a:gd name="connsiteY0" fmla="*/ 128954 h 234462"/>
                  <a:gd name="connsiteX1" fmla="*/ 210305 w 344232"/>
                  <a:gd name="connsiteY1" fmla="*/ 0 h 234462"/>
                  <a:gd name="connsiteX2" fmla="*/ 344232 w 344232"/>
                  <a:gd name="connsiteY2" fmla="*/ 68563 h 234462"/>
                  <a:gd name="connsiteX3" fmla="*/ 58615 w 344232"/>
                  <a:gd name="connsiteY3" fmla="*/ 234462 h 23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232" h="234462">
                    <a:moveTo>
                      <a:pt x="0" y="128954"/>
                    </a:moveTo>
                    <a:lnTo>
                      <a:pt x="210305" y="0"/>
                    </a:lnTo>
                    <a:lnTo>
                      <a:pt x="344232" y="68563"/>
                    </a:lnTo>
                    <a:lnTo>
                      <a:pt x="58615" y="234462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7362092" y="1113692"/>
                <a:ext cx="926123" cy="515816"/>
              </a:xfrm>
              <a:custGeom>
                <a:avLst/>
                <a:gdLst>
                  <a:gd name="connsiteX0" fmla="*/ 0 w 926123"/>
                  <a:gd name="connsiteY0" fmla="*/ 515816 h 515816"/>
                  <a:gd name="connsiteX1" fmla="*/ 855785 w 926123"/>
                  <a:gd name="connsiteY1" fmla="*/ 0 h 515816"/>
                  <a:gd name="connsiteX2" fmla="*/ 926123 w 926123"/>
                  <a:gd name="connsiteY2" fmla="*/ 128954 h 515816"/>
                  <a:gd name="connsiteX3" fmla="*/ 422031 w 926123"/>
                  <a:gd name="connsiteY3" fmla="*/ 375139 h 515816"/>
                  <a:gd name="connsiteX4" fmla="*/ 422031 w 926123"/>
                  <a:gd name="connsiteY4" fmla="*/ 339970 h 515816"/>
                  <a:gd name="connsiteX5" fmla="*/ 0 w 926123"/>
                  <a:gd name="connsiteY5" fmla="*/ 515816 h 515816"/>
                  <a:gd name="connsiteX0" fmla="*/ 0 w 926123"/>
                  <a:gd name="connsiteY0" fmla="*/ 515816 h 515816"/>
                  <a:gd name="connsiteX1" fmla="*/ 855785 w 926123"/>
                  <a:gd name="connsiteY1" fmla="*/ 0 h 515816"/>
                  <a:gd name="connsiteX2" fmla="*/ 926123 w 926123"/>
                  <a:gd name="connsiteY2" fmla="*/ 128954 h 515816"/>
                  <a:gd name="connsiteX3" fmla="*/ 422031 w 926123"/>
                  <a:gd name="connsiteY3" fmla="*/ 375139 h 515816"/>
                  <a:gd name="connsiteX4" fmla="*/ 422031 w 926123"/>
                  <a:gd name="connsiteY4" fmla="*/ 339970 h 515816"/>
                  <a:gd name="connsiteX5" fmla="*/ 107145 w 926123"/>
                  <a:gd name="connsiteY5" fmla="*/ 493435 h 515816"/>
                  <a:gd name="connsiteX6" fmla="*/ 0 w 926123"/>
                  <a:gd name="connsiteY6" fmla="*/ 515816 h 51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123" h="515816">
                    <a:moveTo>
                      <a:pt x="0" y="515816"/>
                    </a:moveTo>
                    <a:lnTo>
                      <a:pt x="855785" y="0"/>
                    </a:lnTo>
                    <a:lnTo>
                      <a:pt x="926123" y="128954"/>
                    </a:lnTo>
                    <a:lnTo>
                      <a:pt x="422031" y="375139"/>
                    </a:lnTo>
                    <a:lnTo>
                      <a:pt x="422031" y="339970"/>
                    </a:lnTo>
                    <a:cubicBezTo>
                      <a:pt x="363251" y="360337"/>
                      <a:pt x="165925" y="473068"/>
                      <a:pt x="107145" y="493435"/>
                    </a:cubicBezTo>
                    <a:lnTo>
                      <a:pt x="0" y="51581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7632806" y="1188901"/>
                <a:ext cx="606875" cy="374643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410308">
                    <a:moveTo>
                      <a:pt x="46892" y="328246"/>
                    </a:moveTo>
                    <a:lnTo>
                      <a:pt x="234462" y="410308"/>
                    </a:lnTo>
                    <a:lnTo>
                      <a:pt x="398585" y="386861"/>
                    </a:lnTo>
                    <a:cubicBezTo>
                      <a:pt x="437662" y="379046"/>
                      <a:pt x="478009" y="376017"/>
                      <a:pt x="515815" y="363415"/>
                    </a:cubicBezTo>
                    <a:cubicBezTo>
                      <a:pt x="526301" y="359920"/>
                      <a:pt x="539262" y="339969"/>
                      <a:pt x="539262" y="339969"/>
                    </a:cubicBezTo>
                    <a:lnTo>
                      <a:pt x="621323" y="281354"/>
                    </a:lnTo>
                    <a:lnTo>
                      <a:pt x="668215" y="140677"/>
                    </a:lnTo>
                    <a:lnTo>
                      <a:pt x="633046" y="0"/>
                    </a:lnTo>
                    <a:lnTo>
                      <a:pt x="0" y="304800"/>
                    </a:lnTo>
                    <a:lnTo>
                      <a:pt x="46892" y="328246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5" name="Straight Arrow Connector 224"/>
            <p:cNvCxnSpPr/>
            <p:nvPr/>
          </p:nvCxnSpPr>
          <p:spPr>
            <a:xfrm flipV="1">
              <a:off x="7064266" y="1606989"/>
              <a:ext cx="474440" cy="256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endCxn id="212" idx="7"/>
            </p:cNvCxnSpPr>
            <p:nvPr/>
          </p:nvCxnSpPr>
          <p:spPr>
            <a:xfrm flipV="1">
              <a:off x="7903806" y="1188901"/>
              <a:ext cx="303934" cy="248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9841225" y="233174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Proximal</a:t>
            </a:r>
            <a:endParaRPr lang="nb-NO" dirty="0"/>
          </a:p>
        </p:txBody>
      </p:sp>
      <p:sp>
        <p:nvSpPr>
          <p:cNvPr id="230" name="TextBox 229"/>
          <p:cNvSpPr txBox="1"/>
          <p:nvPr/>
        </p:nvSpPr>
        <p:spPr>
          <a:xfrm>
            <a:off x="159529" y="233174"/>
            <a:ext cx="7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Distal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2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  <vt:lpstr>Trying to incorporate different reservoir facies of the submarine fan – implication for the migration-accumulation of hydrocarbons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24</cp:revision>
  <dcterms:created xsi:type="dcterms:W3CDTF">2018-12-16T09:35:16Z</dcterms:created>
  <dcterms:modified xsi:type="dcterms:W3CDTF">2019-01-18T08:12:20Z</dcterms:modified>
</cp:coreProperties>
</file>