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15CB-664D-4830-9EA4-27796825A25D}" type="datetimeFigureOut">
              <a:rPr lang="nb-NO" smtClean="0"/>
              <a:t>17.01.2019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D979-ECE2-4FCD-8FE6-CC0E76F2C0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945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1C8-95AF-4880-8893-8625E4421F7B}" type="datetime1">
              <a:rPr lang="nb-NO" smtClean="0"/>
              <a:t>17.01.2019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54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3B24-54D0-4549-BFEE-D3C8E478EE60}" type="datetime1">
              <a:rPr lang="nb-NO" smtClean="0"/>
              <a:t>17.01.2019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2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CEE8-045C-4D90-8B0F-9185B74536CF}" type="datetime1">
              <a:rPr lang="nb-NO" smtClean="0"/>
              <a:t>17.01.2019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2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0CB0-DCFE-4EAE-ADDC-CAD8AB1F9870}" type="datetime1">
              <a:rPr lang="nb-NO" smtClean="0"/>
              <a:t>17.01.2019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17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AEB-BB00-4759-9FF9-D2439DE2817D}" type="datetime1">
              <a:rPr lang="nb-NO" smtClean="0"/>
              <a:t>17.01.2019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3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9DEE-87EF-4A0C-A1C6-4EDE8D07193C}" type="datetime1">
              <a:rPr lang="nb-NO" smtClean="0"/>
              <a:t>17.01.2019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44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5D7B-C9F1-4187-916F-59326C4FB91E}" type="datetime1">
              <a:rPr lang="nb-NO" smtClean="0"/>
              <a:t>17.01.2019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8D9-7F91-43D2-BB96-93C20A1DE500}" type="datetime1">
              <a:rPr lang="nb-NO" smtClean="0"/>
              <a:t>17.01.2019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92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77A6-762F-416B-9494-0EE6E926EDAA}" type="datetime1">
              <a:rPr lang="nb-NO" smtClean="0"/>
              <a:t>17.01.2019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05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7B-255A-438A-BCE9-B20F4E91AC97}" type="datetime1">
              <a:rPr lang="nb-NO" smtClean="0"/>
              <a:t>17.01.2019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506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88B-F6B5-4853-BF93-2AD79DFD64E1}" type="datetime1">
              <a:rPr lang="nb-NO" smtClean="0"/>
              <a:t>17.01.2019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3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363F-C92B-4642-9D00-1E6A0DA91778}" type="datetime1">
              <a:rPr lang="nb-NO" smtClean="0"/>
              <a:t>17.01.2019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Use</a:t>
            </a:r>
            <a:r>
              <a:rPr lang="nb-NO" dirty="0" smtClean="0"/>
              <a:t> case: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migration</a:t>
            </a:r>
            <a:r>
              <a:rPr lang="nb-NO" dirty="0" smtClean="0"/>
              <a:t> - </a:t>
            </a:r>
            <a:r>
              <a:rPr lang="nb-NO" dirty="0" err="1" smtClean="0"/>
              <a:t>accumulation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551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93881" y="110964"/>
            <a:ext cx="6758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Case1: </a:t>
            </a:r>
            <a:r>
              <a:rPr lang="nb-NO" b="1" dirty="0" err="1" smtClean="0"/>
              <a:t>Fill</a:t>
            </a:r>
            <a:r>
              <a:rPr lang="nb-NO" b="1" dirty="0" smtClean="0"/>
              <a:t>-spill </a:t>
            </a:r>
            <a:r>
              <a:rPr lang="nb-NO" b="1" dirty="0" err="1" smtClean="0"/>
              <a:t>migration</a:t>
            </a:r>
            <a:r>
              <a:rPr lang="nb-NO" b="1" dirty="0" smtClean="0"/>
              <a:t> - </a:t>
            </a:r>
            <a:r>
              <a:rPr lang="nb-NO" b="1" dirty="0" err="1" smtClean="0"/>
              <a:t>accumulation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SR in </a:t>
            </a:r>
            <a:r>
              <a:rPr lang="nb-NO" dirty="0" err="1" smtClean="0"/>
              <a:t>contact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RR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2</a:t>
            </a:fld>
            <a:endParaRPr lang="nb-NO"/>
          </a:p>
        </p:txBody>
      </p:sp>
      <p:grpSp>
        <p:nvGrpSpPr>
          <p:cNvPr id="9" name="Group 8"/>
          <p:cNvGrpSpPr/>
          <p:nvPr/>
        </p:nvGrpSpPr>
        <p:grpSpPr>
          <a:xfrm>
            <a:off x="-300996" y="-175437"/>
            <a:ext cx="11081954" cy="6944771"/>
            <a:chOff x="-300996" y="-175437"/>
            <a:chExt cx="11081954" cy="6944771"/>
          </a:xfrm>
        </p:grpSpPr>
        <p:grpSp>
          <p:nvGrpSpPr>
            <p:cNvPr id="7" name="Group 6"/>
            <p:cNvGrpSpPr/>
            <p:nvPr/>
          </p:nvGrpSpPr>
          <p:grpSpPr>
            <a:xfrm>
              <a:off x="-300996" y="-175437"/>
              <a:ext cx="11081954" cy="6944771"/>
              <a:chOff x="-300996" y="-175437"/>
              <a:chExt cx="11081954" cy="694477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300996" y="-175437"/>
                <a:ext cx="11081954" cy="6944771"/>
                <a:chOff x="-300996" y="-175437"/>
                <a:chExt cx="11081954" cy="694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-300996" y="-175437"/>
                  <a:ext cx="11081954" cy="6944771"/>
                  <a:chOff x="-300996" y="-175437"/>
                  <a:chExt cx="11081954" cy="6944771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-300996" y="-175437"/>
                    <a:ext cx="11081954" cy="6944771"/>
                    <a:chOff x="-300996" y="-175437"/>
                    <a:chExt cx="11081954" cy="6944771"/>
                  </a:xfrm>
                </p:grpSpPr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-300996" y="-175437"/>
                      <a:ext cx="11081954" cy="6944771"/>
                      <a:chOff x="-300996" y="-175437"/>
                      <a:chExt cx="11081954" cy="6944771"/>
                    </a:xfrm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-300996" y="-175437"/>
                        <a:ext cx="11081954" cy="6944771"/>
                        <a:chOff x="-300996" y="-175437"/>
                        <a:chExt cx="11081954" cy="6944771"/>
                      </a:xfrm>
                    </p:grpSpPr>
                    <p:grpSp>
                      <p:nvGrpSpPr>
                        <p:cNvPr id="101" name="Group 100"/>
                        <p:cNvGrpSpPr/>
                        <p:nvPr/>
                      </p:nvGrpSpPr>
                      <p:grpSpPr>
                        <a:xfrm>
                          <a:off x="-300996" y="-175437"/>
                          <a:ext cx="11081954" cy="6944771"/>
                          <a:chOff x="-300996" y="-175437"/>
                          <a:chExt cx="11081954" cy="6944771"/>
                        </a:xfrm>
                      </p:grpSpPr>
                      <p:grpSp>
                        <p:nvGrpSpPr>
                          <p:cNvPr id="99" name="Group 98"/>
                          <p:cNvGrpSpPr/>
                          <p:nvPr/>
                        </p:nvGrpSpPr>
                        <p:grpSpPr>
                          <a:xfrm>
                            <a:off x="-300996" y="-175437"/>
                            <a:ext cx="11081954" cy="6944771"/>
                            <a:chOff x="-300996" y="-175437"/>
                            <a:chExt cx="11081954" cy="6944771"/>
                          </a:xfrm>
                        </p:grpSpPr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-300996" y="-175437"/>
                              <a:ext cx="11081954" cy="6944771"/>
                              <a:chOff x="-300996" y="-175437"/>
                              <a:chExt cx="11081954" cy="6944771"/>
                            </a:xfrm>
                          </p:grpSpPr>
                          <p:grpSp>
                            <p:nvGrpSpPr>
                              <p:cNvPr id="95" name="Group 94"/>
                              <p:cNvGrpSpPr/>
                              <p:nvPr/>
                            </p:nvGrpSpPr>
                            <p:grpSpPr>
                              <a:xfrm>
                                <a:off x="-300996" y="-175437"/>
                                <a:ext cx="11081954" cy="6944771"/>
                                <a:chOff x="-300996" y="-175437"/>
                                <a:chExt cx="11081954" cy="6944771"/>
                              </a:xfrm>
                            </p:grpSpPr>
                            <p:grpSp>
                              <p:nvGrpSpPr>
                                <p:cNvPr id="93" name="Group 92"/>
                                <p:cNvGrpSpPr/>
                                <p:nvPr/>
                              </p:nvGrpSpPr>
                              <p:grpSpPr>
                                <a:xfrm>
                                  <a:off x="-300996" y="-175437"/>
                                  <a:ext cx="11081954" cy="6944771"/>
                                  <a:chOff x="-300996" y="-175437"/>
                                  <a:chExt cx="11081954" cy="6944771"/>
                                </a:xfrm>
                              </p:grpSpPr>
                              <p:grpSp>
                                <p:nvGrpSpPr>
                                  <p:cNvPr id="90" name="Group 89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0996" y="-175437"/>
                                    <a:ext cx="11081954" cy="6944771"/>
                                    <a:chOff x="-300996" y="-175437"/>
                                    <a:chExt cx="11081954" cy="6944771"/>
                                  </a:xfrm>
                                </p:grpSpPr>
                                <p:grpSp>
                                  <p:nvGrpSpPr>
                                    <p:cNvPr id="88" name="Group 8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00996" y="-27159"/>
                                      <a:ext cx="10314129" cy="6796493"/>
                                      <a:chOff x="-300996" y="-27159"/>
                                      <a:chExt cx="10314129" cy="6796493"/>
                                    </a:xfrm>
                                  </p:grpSpPr>
                                  <p:grpSp>
                                    <p:nvGrpSpPr>
                                      <p:cNvPr id="84" name="Group 8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0996" y="-27159"/>
                                        <a:ext cx="10314129" cy="6796493"/>
                                        <a:chOff x="-300996" y="-27159"/>
                                        <a:chExt cx="10314129" cy="6796493"/>
                                      </a:xfrm>
                                    </p:grpSpPr>
                                    <p:grpSp>
                                      <p:nvGrpSpPr>
                                        <p:cNvPr id="77" name="Group 76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0996" y="-27159"/>
                                          <a:ext cx="10314129" cy="6796493"/>
                                          <a:chOff x="-300996" y="-27159"/>
                                          <a:chExt cx="10314129" cy="6796493"/>
                                        </a:xfrm>
                                      </p:grpSpPr>
                                      <p:grpSp>
                                        <p:nvGrpSpPr>
                                          <p:cNvPr id="74" name="Group 7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300996" y="-27159"/>
                                            <a:ext cx="10314129" cy="6343239"/>
                                            <a:chOff x="-2374240" y="0"/>
                                            <a:chExt cx="10314129" cy="6343239"/>
                                          </a:xfrm>
                                        </p:grpSpPr>
                                        <p:grpSp>
                                          <p:nvGrpSpPr>
                                            <p:cNvPr id="69" name="Group 68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2374240" y="468740"/>
                                              <a:ext cx="9912822" cy="5874499"/>
                                              <a:chOff x="-3017230" y="-76129"/>
                                              <a:chExt cx="10862485" cy="637546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61" name="Group 6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3017230" y="137499"/>
                                                <a:ext cx="10002631" cy="6161841"/>
                                                <a:chOff x="-3017230" y="137499"/>
                                                <a:chExt cx="10002631" cy="616184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46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3946184" y="1340658"/>
                                                  <a:ext cx="1926920" cy="527189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63779"/>
                                                    <a:gd name="connsiteX1" fmla="*/ 2389093 w 2463902"/>
                                                    <a:gd name="connsiteY1" fmla="*/ 14108 h 663779"/>
                                                    <a:gd name="connsiteX2" fmla="*/ 2463902 w 2463902"/>
                                                    <a:gd name="connsiteY2" fmla="*/ 651293 h 663779"/>
                                                    <a:gd name="connsiteX3" fmla="*/ 152780 w 2463902"/>
                                                    <a:gd name="connsiteY3" fmla="*/ 663779 h 663779"/>
                                                    <a:gd name="connsiteX4" fmla="*/ 0 w 2463902"/>
                                                    <a:gd name="connsiteY4" fmla="*/ 0 h 663779"/>
                                                    <a:gd name="connsiteX0" fmla="*/ 0 w 2423426"/>
                                                    <a:gd name="connsiteY0" fmla="*/ 0 h 666366"/>
                                                    <a:gd name="connsiteX1" fmla="*/ 2348617 w 2423426"/>
                                                    <a:gd name="connsiteY1" fmla="*/ 16695 h 666366"/>
                                                    <a:gd name="connsiteX2" fmla="*/ 2423426 w 2423426"/>
                                                    <a:gd name="connsiteY2" fmla="*/ 653880 h 666366"/>
                                                    <a:gd name="connsiteX3" fmla="*/ 112304 w 2423426"/>
                                                    <a:gd name="connsiteY3" fmla="*/ 666366 h 666366"/>
                                                    <a:gd name="connsiteX4" fmla="*/ 0 w 2423426"/>
                                                    <a:gd name="connsiteY4" fmla="*/ 0 h 666366"/>
                                                    <a:gd name="connsiteX0" fmla="*/ 0 w 2394201"/>
                                                    <a:gd name="connsiteY0" fmla="*/ 28 h 649670"/>
                                                    <a:gd name="connsiteX1" fmla="*/ 2319392 w 2394201"/>
                                                    <a:gd name="connsiteY1" fmla="*/ -1 h 649670"/>
                                                    <a:gd name="connsiteX2" fmla="*/ 2394201 w 2394201"/>
                                                    <a:gd name="connsiteY2" fmla="*/ 637184 h 649670"/>
                                                    <a:gd name="connsiteX3" fmla="*/ 83079 w 2394201"/>
                                                    <a:gd name="connsiteY3" fmla="*/ 649670 h 649670"/>
                                                    <a:gd name="connsiteX4" fmla="*/ 0 w 2394201"/>
                                                    <a:gd name="connsiteY4" fmla="*/ 28 h 649670"/>
                                                    <a:gd name="connsiteX0" fmla="*/ 0 w 2394201"/>
                                                    <a:gd name="connsiteY0" fmla="*/ 2837 h 652479"/>
                                                    <a:gd name="connsiteX1" fmla="*/ 2363744 w 2394201"/>
                                                    <a:gd name="connsiteY1" fmla="*/ 0 h 652479"/>
                                                    <a:gd name="connsiteX2" fmla="*/ 2394201 w 2394201"/>
                                                    <a:gd name="connsiteY2" fmla="*/ 639993 h 652479"/>
                                                    <a:gd name="connsiteX3" fmla="*/ 83079 w 2394201"/>
                                                    <a:gd name="connsiteY3" fmla="*/ 652479 h 652479"/>
                                                    <a:gd name="connsiteX4" fmla="*/ 0 w 2394201"/>
                                                    <a:gd name="connsiteY4" fmla="*/ 2837 h 652479"/>
                                                    <a:gd name="connsiteX0" fmla="*/ 0 w 2394201"/>
                                                    <a:gd name="connsiteY0" fmla="*/ 2837 h 649237"/>
                                                    <a:gd name="connsiteX1" fmla="*/ 2363744 w 2394201"/>
                                                    <a:gd name="connsiteY1" fmla="*/ 0 h 649237"/>
                                                    <a:gd name="connsiteX2" fmla="*/ 2394201 w 2394201"/>
                                                    <a:gd name="connsiteY2" fmla="*/ 639993 h 649237"/>
                                                    <a:gd name="connsiteX3" fmla="*/ 28052 w 2394201"/>
                                                    <a:gd name="connsiteY3" fmla="*/ 649237 h 649237"/>
                                                    <a:gd name="connsiteX4" fmla="*/ 0 w 2394201"/>
                                                    <a:gd name="connsiteY4" fmla="*/ 2837 h 649237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394201" h="649237">
                                                      <a:moveTo>
                                                        <a:pt x="0" y="2837"/>
                                                      </a:moveTo>
                                                      <a:lnTo>
                                                        <a:pt x="2363744" y="0"/>
                                                      </a:lnTo>
                                                      <a:lnTo>
                                                        <a:pt x="2394201" y="639993"/>
                                                      </a:lnTo>
                                                      <a:lnTo>
                                                        <a:pt x="28052" y="649237"/>
                                                      </a:lnTo>
                                                      <a:lnTo>
                                                        <a:pt x="0" y="2837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60" name="Group 59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3017230" y="137499"/>
                                                  <a:ext cx="10002631" cy="6161841"/>
                                                  <a:chOff x="-2944802" y="-383074"/>
                                                  <a:chExt cx="10002631" cy="6161841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23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1811415" y="4862088"/>
                                                    <a:ext cx="5580833" cy="57133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372006"/>
                                                      <a:gd name="connsiteY0" fmla="*/ 32582 h 673539"/>
                                                      <a:gd name="connsiteX1" fmla="*/ 2347023 w 2372006"/>
                                                      <a:gd name="connsiteY1" fmla="*/ 0 h 673539"/>
                                                      <a:gd name="connsiteX2" fmla="*/ 2372006 w 2372006"/>
                                                      <a:gd name="connsiteY2" fmla="*/ 625663 h 673539"/>
                                                      <a:gd name="connsiteX3" fmla="*/ 42266 w 2372006"/>
                                                      <a:gd name="connsiteY3" fmla="*/ 673539 h 673539"/>
                                                      <a:gd name="connsiteX4" fmla="*/ 0 w 2372006"/>
                                                      <a:gd name="connsiteY4" fmla="*/ 32582 h 673539"/>
                                                      <a:gd name="connsiteX0" fmla="*/ 0 w 2708960"/>
                                                      <a:gd name="connsiteY0" fmla="*/ 32090 h 673539"/>
                                                      <a:gd name="connsiteX1" fmla="*/ 2683977 w 2708960"/>
                                                      <a:gd name="connsiteY1" fmla="*/ 0 h 673539"/>
                                                      <a:gd name="connsiteX2" fmla="*/ 2708960 w 2708960"/>
                                                      <a:gd name="connsiteY2" fmla="*/ 625663 h 673539"/>
                                                      <a:gd name="connsiteX3" fmla="*/ 379220 w 2708960"/>
                                                      <a:gd name="connsiteY3" fmla="*/ 673539 h 673539"/>
                                                      <a:gd name="connsiteX4" fmla="*/ 0 w 2708960"/>
                                                      <a:gd name="connsiteY4" fmla="*/ 32090 h 673539"/>
                                                      <a:gd name="connsiteX0" fmla="*/ 0 w 2708960"/>
                                                      <a:gd name="connsiteY0" fmla="*/ 32090 h 656482"/>
                                                      <a:gd name="connsiteX1" fmla="*/ 2683977 w 2708960"/>
                                                      <a:gd name="connsiteY1" fmla="*/ 0 h 656482"/>
                                                      <a:gd name="connsiteX2" fmla="*/ 2708960 w 2708960"/>
                                                      <a:gd name="connsiteY2" fmla="*/ 625663 h 656482"/>
                                                      <a:gd name="connsiteX3" fmla="*/ 422996 w 2708960"/>
                                                      <a:gd name="connsiteY3" fmla="*/ 656481 h 656482"/>
                                                      <a:gd name="connsiteX4" fmla="*/ 0 w 2708960"/>
                                                      <a:gd name="connsiteY4" fmla="*/ 32090 h 656482"/>
                                                      <a:gd name="connsiteX0" fmla="*/ 0 w 2708960"/>
                                                      <a:gd name="connsiteY0" fmla="*/ 20663 h 645054"/>
                                                      <a:gd name="connsiteX1" fmla="*/ 2692233 w 2708960"/>
                                                      <a:gd name="connsiteY1" fmla="*/ 0 h 645054"/>
                                                      <a:gd name="connsiteX2" fmla="*/ 2708960 w 2708960"/>
                                                      <a:gd name="connsiteY2" fmla="*/ 614236 h 645054"/>
                                                      <a:gd name="connsiteX3" fmla="*/ 422996 w 2708960"/>
                                                      <a:gd name="connsiteY3" fmla="*/ 645054 h 645054"/>
                                                      <a:gd name="connsiteX4" fmla="*/ 0 w 2708960"/>
                                                      <a:gd name="connsiteY4" fmla="*/ 20663 h 64505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708960" h="645054">
                                                        <a:moveTo>
                                                          <a:pt x="0" y="20663"/>
                                                        </a:moveTo>
                                                        <a:lnTo>
                                                          <a:pt x="2692233" y="0"/>
                                                        </a:lnTo>
                                                        <a:lnTo>
                                                          <a:pt x="2708960" y="614236"/>
                                                        </a:lnTo>
                                                        <a:lnTo>
                                                          <a:pt x="422996" y="645054"/>
                                                        </a:lnTo>
                                                        <a:lnTo>
                                                          <a:pt x="0" y="20663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2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2847258" y="2383179"/>
                                                    <a:ext cx="1939288" cy="568474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39234">
                                                        <a:moveTo>
                                                          <a:pt x="0" y="0"/>
                                                        </a:moveTo>
                                                        <a:lnTo>
                                                          <a:pt x="2369604" y="2955"/>
                                                        </a:lnTo>
                                                        <a:lnTo>
                                                          <a:pt x="2409568" y="633075"/>
                                                        </a:lnTo>
                                                        <a:lnTo>
                                                          <a:pt x="63597" y="639234"/>
                                                        </a:lnTo>
                                                        <a:lnTo>
                                                          <a:pt x="0" y="0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9" name="Rectangle 1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501692" y="2500378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4" name="Rectangle 13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355338" y="4017461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8" name="TextBox 7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914111" y="3182644"/>
                                                    <a:ext cx="184731" cy="41368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" name="Straight Connector 2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3538989" y="705621"/>
                                                    <a:ext cx="2162214" cy="2988193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37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4315790" y="1231625"/>
                                                    <a:ext cx="1939288" cy="526329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48178">
                                                        <a:moveTo>
                                                          <a:pt x="0" y="4111"/>
                                                        </a:moveTo>
                                                        <a:lnTo>
                                                          <a:pt x="2334759" y="1"/>
                                                        </a:lnTo>
                                                        <a:lnTo>
                                                          <a:pt x="2409568" y="637186"/>
                                                        </a:lnTo>
                                                        <a:lnTo>
                                                          <a:pt x="73338" y="648178"/>
                                                        </a:lnTo>
                                                        <a:lnTo>
                                                          <a:pt x="0" y="4111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2944802" y="4528745"/>
                                                    <a:ext cx="6472855" cy="689053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09568 w 2448398"/>
                                                      <a:gd name="connsiteY2" fmla="*/ 71677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44803 w 2448398"/>
                                                      <a:gd name="connsiteY2" fmla="*/ 71504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85288"/>
                                                      <a:gd name="connsiteY0" fmla="*/ 48617 h 764652"/>
                                                      <a:gd name="connsiteX1" fmla="*/ 2485288 w 2485288"/>
                                                      <a:gd name="connsiteY1" fmla="*/ 0 h 764652"/>
                                                      <a:gd name="connsiteX2" fmla="*/ 2481693 w 2485288"/>
                                                      <a:gd name="connsiteY2" fmla="*/ 715046 h 764652"/>
                                                      <a:gd name="connsiteX3" fmla="*/ 116718 w 2485288"/>
                                                      <a:gd name="connsiteY3" fmla="*/ 764652 h 764652"/>
                                                      <a:gd name="connsiteX4" fmla="*/ 0 w 2485288"/>
                                                      <a:gd name="connsiteY4" fmla="*/ 48617 h 764652"/>
                                                      <a:gd name="connsiteX0" fmla="*/ 0 w 2515268"/>
                                                      <a:gd name="connsiteY0" fmla="*/ 48617 h 764652"/>
                                                      <a:gd name="connsiteX1" fmla="*/ 2485288 w 2515268"/>
                                                      <a:gd name="connsiteY1" fmla="*/ 0 h 764652"/>
                                                      <a:gd name="connsiteX2" fmla="*/ 2515236 w 2515268"/>
                                                      <a:gd name="connsiteY2" fmla="*/ 736105 h 764652"/>
                                                      <a:gd name="connsiteX3" fmla="*/ 116718 w 2515268"/>
                                                      <a:gd name="connsiteY3" fmla="*/ 764652 h 764652"/>
                                                      <a:gd name="connsiteX4" fmla="*/ 0 w 2515268"/>
                                                      <a:gd name="connsiteY4" fmla="*/ 48617 h 764652"/>
                                                      <a:gd name="connsiteX0" fmla="*/ 0 w 2515268"/>
                                                      <a:gd name="connsiteY0" fmla="*/ 48617 h 781751"/>
                                                      <a:gd name="connsiteX1" fmla="*/ 2485288 w 2515268"/>
                                                      <a:gd name="connsiteY1" fmla="*/ 0 h 781751"/>
                                                      <a:gd name="connsiteX2" fmla="*/ 2515236 w 2515268"/>
                                                      <a:gd name="connsiteY2" fmla="*/ 736105 h 781751"/>
                                                      <a:gd name="connsiteX3" fmla="*/ 96120 w 2515268"/>
                                                      <a:gd name="connsiteY3" fmla="*/ 781751 h 781751"/>
                                                      <a:gd name="connsiteX4" fmla="*/ 0 w 2515268"/>
                                                      <a:gd name="connsiteY4" fmla="*/ 48617 h 781751"/>
                                                      <a:gd name="connsiteX0" fmla="*/ 0 w 2448078"/>
                                                      <a:gd name="connsiteY0" fmla="*/ 67716 h 781751"/>
                                                      <a:gd name="connsiteX1" fmla="*/ 2418098 w 2448078"/>
                                                      <a:gd name="connsiteY1" fmla="*/ 0 h 781751"/>
                                                      <a:gd name="connsiteX2" fmla="*/ 2448046 w 2448078"/>
                                                      <a:gd name="connsiteY2" fmla="*/ 736105 h 781751"/>
                                                      <a:gd name="connsiteX3" fmla="*/ 28930 w 2448078"/>
                                                      <a:gd name="connsiteY3" fmla="*/ 781751 h 781751"/>
                                                      <a:gd name="connsiteX4" fmla="*/ 0 w 2448078"/>
                                                      <a:gd name="connsiteY4" fmla="*/ 67716 h 781751"/>
                                                      <a:gd name="connsiteX0" fmla="*/ 0 w 2448078"/>
                                                      <a:gd name="connsiteY0" fmla="*/ 67716 h 795097"/>
                                                      <a:gd name="connsiteX1" fmla="*/ 2418098 w 2448078"/>
                                                      <a:gd name="connsiteY1" fmla="*/ 0 h 795097"/>
                                                      <a:gd name="connsiteX2" fmla="*/ 2448046 w 2448078"/>
                                                      <a:gd name="connsiteY2" fmla="*/ 736105 h 795097"/>
                                                      <a:gd name="connsiteX3" fmla="*/ 53852 w 2448078"/>
                                                      <a:gd name="connsiteY3" fmla="*/ 795097 h 795097"/>
                                                      <a:gd name="connsiteX4" fmla="*/ 0 w 2448078"/>
                                                      <a:gd name="connsiteY4" fmla="*/ 67716 h 795097"/>
                                                      <a:gd name="connsiteX0" fmla="*/ 0 w 2743626"/>
                                                      <a:gd name="connsiteY0" fmla="*/ 57720 h 795097"/>
                                                      <a:gd name="connsiteX1" fmla="*/ 2713646 w 2743626"/>
                                                      <a:gd name="connsiteY1" fmla="*/ 0 h 795097"/>
                                                      <a:gd name="connsiteX2" fmla="*/ 2743594 w 2743626"/>
                                                      <a:gd name="connsiteY2" fmla="*/ 736105 h 795097"/>
                                                      <a:gd name="connsiteX3" fmla="*/ 349400 w 2743626"/>
                                                      <a:gd name="connsiteY3" fmla="*/ 795097 h 795097"/>
                                                      <a:gd name="connsiteX4" fmla="*/ 0 w 2743626"/>
                                                      <a:gd name="connsiteY4" fmla="*/ 57720 h 795097"/>
                                                      <a:gd name="connsiteX0" fmla="*/ 4565 w 2748191"/>
                                                      <a:gd name="connsiteY0" fmla="*/ 57720 h 795097"/>
                                                      <a:gd name="connsiteX1" fmla="*/ 2718211 w 2748191"/>
                                                      <a:gd name="connsiteY1" fmla="*/ 0 h 795097"/>
                                                      <a:gd name="connsiteX2" fmla="*/ 2748159 w 2748191"/>
                                                      <a:gd name="connsiteY2" fmla="*/ 736105 h 795097"/>
                                                      <a:gd name="connsiteX3" fmla="*/ 353965 w 2748191"/>
                                                      <a:gd name="connsiteY3" fmla="*/ 795097 h 795097"/>
                                                      <a:gd name="connsiteX4" fmla="*/ 4565 w 2748191"/>
                                                      <a:gd name="connsiteY4" fmla="*/ 57720 h 795097"/>
                                                      <a:gd name="connsiteX0" fmla="*/ 4182 w 2776283"/>
                                                      <a:gd name="connsiteY0" fmla="*/ 116650 h 795097"/>
                                                      <a:gd name="connsiteX1" fmla="*/ 2746303 w 2776283"/>
                                                      <a:gd name="connsiteY1" fmla="*/ 0 h 795097"/>
                                                      <a:gd name="connsiteX2" fmla="*/ 2776251 w 2776283"/>
                                                      <a:gd name="connsiteY2" fmla="*/ 736105 h 795097"/>
                                                      <a:gd name="connsiteX3" fmla="*/ 382057 w 2776283"/>
                                                      <a:gd name="connsiteY3" fmla="*/ 795097 h 795097"/>
                                                      <a:gd name="connsiteX4" fmla="*/ 4182 w 2776283"/>
                                                      <a:gd name="connsiteY4" fmla="*/ 116650 h 795097"/>
                                                      <a:gd name="connsiteX0" fmla="*/ 4182 w 2776299"/>
                                                      <a:gd name="connsiteY0" fmla="*/ 99509 h 777956"/>
                                                      <a:gd name="connsiteX1" fmla="*/ 2757246 w 2776299"/>
                                                      <a:gd name="connsiteY1" fmla="*/ 0 h 777956"/>
                                                      <a:gd name="connsiteX2" fmla="*/ 2776251 w 2776299"/>
                                                      <a:gd name="connsiteY2" fmla="*/ 718964 h 777956"/>
                                                      <a:gd name="connsiteX3" fmla="*/ 382057 w 2776299"/>
                                                      <a:gd name="connsiteY3" fmla="*/ 777956 h 777956"/>
                                                      <a:gd name="connsiteX4" fmla="*/ 4182 w 2776299"/>
                                                      <a:gd name="connsiteY4" fmla="*/ 99509 h 777956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776299" h="777956">
                                                        <a:moveTo>
                                                          <a:pt x="4182" y="99509"/>
                                                        </a:moveTo>
                                                        <a:lnTo>
                                                          <a:pt x="2757246" y="0"/>
                                                        </a:lnTo>
                                                        <a:cubicBezTo>
                                                          <a:pt x="2756048" y="238349"/>
                                                          <a:pt x="2777449" y="480615"/>
                                                          <a:pt x="2776251" y="718964"/>
                                                        </a:cubicBezTo>
                                                        <a:lnTo>
                                                          <a:pt x="382057" y="777956"/>
                                                        </a:lnTo>
                                                        <a:cubicBezTo>
                                                          <a:pt x="265590" y="532164"/>
                                                          <a:pt x="-39132" y="198548"/>
                                                          <a:pt x="4182" y="99509"/>
                                                        </a:cubicBez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2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600245" y="5075061"/>
                                                    <a:ext cx="4631314" cy="703706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09568 w 2448398"/>
                                                      <a:gd name="connsiteY2" fmla="*/ 71677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44803 w 2448398"/>
                                                      <a:gd name="connsiteY2" fmla="*/ 71504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85288"/>
                                                      <a:gd name="connsiteY0" fmla="*/ 48617 h 764652"/>
                                                      <a:gd name="connsiteX1" fmla="*/ 2485288 w 2485288"/>
                                                      <a:gd name="connsiteY1" fmla="*/ 0 h 764652"/>
                                                      <a:gd name="connsiteX2" fmla="*/ 2481693 w 2485288"/>
                                                      <a:gd name="connsiteY2" fmla="*/ 715046 h 764652"/>
                                                      <a:gd name="connsiteX3" fmla="*/ 116718 w 2485288"/>
                                                      <a:gd name="connsiteY3" fmla="*/ 764652 h 764652"/>
                                                      <a:gd name="connsiteX4" fmla="*/ 0 w 2485288"/>
                                                      <a:gd name="connsiteY4" fmla="*/ 48617 h 764652"/>
                                                      <a:gd name="connsiteX0" fmla="*/ 0 w 2481701"/>
                                                      <a:gd name="connsiteY0" fmla="*/ 17143 h 733178"/>
                                                      <a:gd name="connsiteX1" fmla="*/ 2364465 w 2481701"/>
                                                      <a:gd name="connsiteY1" fmla="*/ 0 h 733178"/>
                                                      <a:gd name="connsiteX2" fmla="*/ 2481693 w 2481701"/>
                                                      <a:gd name="connsiteY2" fmla="*/ 683572 h 733178"/>
                                                      <a:gd name="connsiteX3" fmla="*/ 116718 w 2481701"/>
                                                      <a:gd name="connsiteY3" fmla="*/ 733178 h 733178"/>
                                                      <a:gd name="connsiteX4" fmla="*/ 0 w 2481701"/>
                                                      <a:gd name="connsiteY4" fmla="*/ 17143 h 733178"/>
                                                      <a:gd name="connsiteX0" fmla="*/ 0 w 2364465"/>
                                                      <a:gd name="connsiteY0" fmla="*/ 17143 h 733178"/>
                                                      <a:gd name="connsiteX1" fmla="*/ 2364465 w 2364465"/>
                                                      <a:gd name="connsiteY1" fmla="*/ 0 h 733178"/>
                                                      <a:gd name="connsiteX2" fmla="*/ 2352485 w 2364465"/>
                                                      <a:gd name="connsiteY2" fmla="*/ 709782 h 733178"/>
                                                      <a:gd name="connsiteX3" fmla="*/ 116718 w 2364465"/>
                                                      <a:gd name="connsiteY3" fmla="*/ 733178 h 733178"/>
                                                      <a:gd name="connsiteX4" fmla="*/ 0 w 2364465"/>
                                                      <a:gd name="connsiteY4" fmla="*/ 17143 h 733178"/>
                                                      <a:gd name="connsiteX0" fmla="*/ 0 w 2364465"/>
                                                      <a:gd name="connsiteY0" fmla="*/ 17143 h 733140"/>
                                                      <a:gd name="connsiteX1" fmla="*/ 2364465 w 2364465"/>
                                                      <a:gd name="connsiteY1" fmla="*/ 0 h 733140"/>
                                                      <a:gd name="connsiteX2" fmla="*/ 2352485 w 2364465"/>
                                                      <a:gd name="connsiteY2" fmla="*/ 709782 h 733140"/>
                                                      <a:gd name="connsiteX3" fmla="*/ 59671 w 2364465"/>
                                                      <a:gd name="connsiteY3" fmla="*/ 733140 h 733140"/>
                                                      <a:gd name="connsiteX4" fmla="*/ 0 w 2364465"/>
                                                      <a:gd name="connsiteY4" fmla="*/ 17143 h 733140"/>
                                                      <a:gd name="connsiteX0" fmla="*/ 0 w 2364465"/>
                                                      <a:gd name="connsiteY0" fmla="*/ 17143 h 733140"/>
                                                      <a:gd name="connsiteX1" fmla="*/ 2364465 w 2364465"/>
                                                      <a:gd name="connsiteY1" fmla="*/ 0 h 733140"/>
                                                      <a:gd name="connsiteX2" fmla="*/ 2355766 w 2364465"/>
                                                      <a:gd name="connsiteY2" fmla="*/ 700274 h 733140"/>
                                                      <a:gd name="connsiteX3" fmla="*/ 59671 w 2364465"/>
                                                      <a:gd name="connsiteY3" fmla="*/ 733140 h 733140"/>
                                                      <a:gd name="connsiteX4" fmla="*/ 0 w 2364465"/>
                                                      <a:gd name="connsiteY4" fmla="*/ 17143 h 733140"/>
                                                      <a:gd name="connsiteX0" fmla="*/ 0 w 2974151"/>
                                                      <a:gd name="connsiteY0" fmla="*/ 39302 h 733140"/>
                                                      <a:gd name="connsiteX1" fmla="*/ 2974151 w 2974151"/>
                                                      <a:gd name="connsiteY1" fmla="*/ 0 h 733140"/>
                                                      <a:gd name="connsiteX2" fmla="*/ 2965452 w 2974151"/>
                                                      <a:gd name="connsiteY2" fmla="*/ 700274 h 733140"/>
                                                      <a:gd name="connsiteX3" fmla="*/ 669357 w 2974151"/>
                                                      <a:gd name="connsiteY3" fmla="*/ 733140 h 733140"/>
                                                      <a:gd name="connsiteX4" fmla="*/ 0 w 2974151"/>
                                                      <a:gd name="connsiteY4" fmla="*/ 39302 h 73314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974151" h="733140">
                                                        <a:moveTo>
                                                          <a:pt x="0" y="39302"/>
                                                        </a:moveTo>
                                                        <a:lnTo>
                                                          <a:pt x="2974151" y="0"/>
                                                        </a:lnTo>
                                                        <a:cubicBezTo>
                                                          <a:pt x="2972953" y="238349"/>
                                                          <a:pt x="2966650" y="461925"/>
                                                          <a:pt x="2965452" y="700274"/>
                                                        </a:cubicBezTo>
                                                        <a:lnTo>
                                                          <a:pt x="669357" y="733140"/>
                                                        </a:lnTo>
                                                        <a:lnTo>
                                                          <a:pt x="0" y="39302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3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3208490" y="2848433"/>
                                                    <a:ext cx="1939288" cy="742288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39234">
                                                        <a:moveTo>
                                                          <a:pt x="0" y="0"/>
                                                        </a:moveTo>
                                                        <a:lnTo>
                                                          <a:pt x="2369604" y="2955"/>
                                                        </a:lnTo>
                                                        <a:lnTo>
                                                          <a:pt x="2409568" y="633075"/>
                                                        </a:lnTo>
                                                        <a:lnTo>
                                                          <a:pt x="63597" y="639234"/>
                                                        </a:lnTo>
                                                        <a:lnTo>
                                                          <a:pt x="0" y="0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4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2561018" y="1918115"/>
                                                    <a:ext cx="1891031" cy="560369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369604 w 2409568"/>
                                                      <a:gd name="connsiteY1" fmla="*/ 2955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150171 w 2409568"/>
                                                      <a:gd name="connsiteY3" fmla="*/ 625693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0 w 2314760"/>
                                                      <a:gd name="connsiteY0" fmla="*/ 11318 h 630120"/>
                                                      <a:gd name="connsiteX1" fmla="*/ 2274796 w 2314760"/>
                                                      <a:gd name="connsiteY1" fmla="*/ 0 h 630120"/>
                                                      <a:gd name="connsiteX2" fmla="*/ 2314760 w 2314760"/>
                                                      <a:gd name="connsiteY2" fmla="*/ 630120 h 630120"/>
                                                      <a:gd name="connsiteX3" fmla="*/ 55363 w 2314760"/>
                                                      <a:gd name="connsiteY3" fmla="*/ 622738 h 630120"/>
                                                      <a:gd name="connsiteX4" fmla="*/ 0 w 2314760"/>
                                                      <a:gd name="connsiteY4" fmla="*/ 11318 h 630120"/>
                                                      <a:gd name="connsiteX0" fmla="*/ -1 w 2349608"/>
                                                      <a:gd name="connsiteY0" fmla="*/ 4865 h 630120"/>
                                                      <a:gd name="connsiteX1" fmla="*/ 2309644 w 2349608"/>
                                                      <a:gd name="connsiteY1" fmla="*/ 0 h 630120"/>
                                                      <a:gd name="connsiteX2" fmla="*/ 2349608 w 2349608"/>
                                                      <a:gd name="connsiteY2" fmla="*/ 630120 h 630120"/>
                                                      <a:gd name="connsiteX3" fmla="*/ 90211 w 2349608"/>
                                                      <a:gd name="connsiteY3" fmla="*/ 622738 h 630120"/>
                                                      <a:gd name="connsiteX4" fmla="*/ -1 w 2349608"/>
                                                      <a:gd name="connsiteY4" fmla="*/ 4865 h 63012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349608" h="630120">
                                                        <a:moveTo>
                                                          <a:pt x="-1" y="4865"/>
                                                        </a:moveTo>
                                                        <a:lnTo>
                                                          <a:pt x="2309644" y="0"/>
                                                        </a:lnTo>
                                                        <a:lnTo>
                                                          <a:pt x="2349608" y="630120"/>
                                                        </a:lnTo>
                                                        <a:lnTo>
                                                          <a:pt x="90211" y="622738"/>
                                                        </a:lnTo>
                                                        <a:lnTo>
                                                          <a:pt x="-1" y="4865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5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4647118" y="1655590"/>
                                                    <a:ext cx="1951655" cy="64910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  <a:gd name="connsiteX0" fmla="*/ 1 w 2463903"/>
                                                      <a:gd name="connsiteY0" fmla="*/ 0 h 662285"/>
                                                      <a:gd name="connsiteX1" fmla="*/ 2389094 w 2463903"/>
                                                      <a:gd name="connsiteY1" fmla="*/ 14108 h 662285"/>
                                                      <a:gd name="connsiteX2" fmla="*/ 2463903 w 2463903"/>
                                                      <a:gd name="connsiteY2" fmla="*/ 651293 h 662285"/>
                                                      <a:gd name="connsiteX3" fmla="*/ 127673 w 2463903"/>
                                                      <a:gd name="connsiteY3" fmla="*/ 662285 h 662285"/>
                                                      <a:gd name="connsiteX4" fmla="*/ 1 w 2463903"/>
                                                      <a:gd name="connsiteY4" fmla="*/ 0 h 662285"/>
                                                      <a:gd name="connsiteX0" fmla="*/ 0 w 2463902"/>
                                                      <a:gd name="connsiteY0" fmla="*/ 0 h 657804"/>
                                                      <a:gd name="connsiteX1" fmla="*/ 2389093 w 2463902"/>
                                                      <a:gd name="connsiteY1" fmla="*/ 14108 h 657804"/>
                                                      <a:gd name="connsiteX2" fmla="*/ 2463902 w 2463902"/>
                                                      <a:gd name="connsiteY2" fmla="*/ 651293 h 657804"/>
                                                      <a:gd name="connsiteX3" fmla="*/ 52348 w 2463902"/>
                                                      <a:gd name="connsiteY3" fmla="*/ 657803 h 657804"/>
                                                      <a:gd name="connsiteX4" fmla="*/ 0 w 2463902"/>
                                                      <a:gd name="connsiteY4" fmla="*/ 0 h 657804"/>
                                                      <a:gd name="connsiteX0" fmla="*/ 0 w 2463902"/>
                                                      <a:gd name="connsiteY0" fmla="*/ 0 h 656708"/>
                                                      <a:gd name="connsiteX1" fmla="*/ 2389093 w 2463902"/>
                                                      <a:gd name="connsiteY1" fmla="*/ 14108 h 656708"/>
                                                      <a:gd name="connsiteX2" fmla="*/ 2463902 w 2463902"/>
                                                      <a:gd name="connsiteY2" fmla="*/ 651293 h 656708"/>
                                                      <a:gd name="connsiteX3" fmla="*/ 117930 w 2463902"/>
                                                      <a:gd name="connsiteY3" fmla="*/ 656708 h 656708"/>
                                                      <a:gd name="connsiteX4" fmla="*/ 0 w 2463902"/>
                                                      <a:gd name="connsiteY4" fmla="*/ 0 h 656708"/>
                                                      <a:gd name="connsiteX0" fmla="*/ 0 w 2424935"/>
                                                      <a:gd name="connsiteY0" fmla="*/ 8191 h 642600"/>
                                                      <a:gd name="connsiteX1" fmla="*/ 2350126 w 2424935"/>
                                                      <a:gd name="connsiteY1" fmla="*/ 0 h 642600"/>
                                                      <a:gd name="connsiteX2" fmla="*/ 2424935 w 2424935"/>
                                                      <a:gd name="connsiteY2" fmla="*/ 637185 h 642600"/>
                                                      <a:gd name="connsiteX3" fmla="*/ 78963 w 2424935"/>
                                                      <a:gd name="connsiteY3" fmla="*/ 642600 h 642600"/>
                                                      <a:gd name="connsiteX4" fmla="*/ 0 w 2424935"/>
                                                      <a:gd name="connsiteY4" fmla="*/ 8191 h 64260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24935" h="642600">
                                                        <a:moveTo>
                                                          <a:pt x="0" y="8191"/>
                                                        </a:moveTo>
                                                        <a:lnTo>
                                                          <a:pt x="2350126" y="0"/>
                                                        </a:lnTo>
                                                        <a:lnTo>
                                                          <a:pt x="2424935" y="637185"/>
                                                        </a:lnTo>
                                                        <a:lnTo>
                                                          <a:pt x="78963" y="642600"/>
                                                        </a:lnTo>
                                                        <a:lnTo>
                                                          <a:pt x="0" y="8191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8" name="Rectangle 4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752030" y="866333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9" name="Rectangle 4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070985" y="1314836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0" name="Rectangle 49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393468" y="1747215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1" name="Rectangle 50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595795" y="4597904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2" name="Rectangle 51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835100" y="3012931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" name="Rectangle 16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109218" y="3410370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6" name="Rectangle 15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364353" y="1963188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8" name="Straight Connector 3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5087561" y="-383074"/>
                                                    <a:ext cx="1970268" cy="2715594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5" name="Straight Connector 24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956626" y="1536454"/>
                                                    <a:ext cx="2171966" cy="3363712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28575"/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</p:grpSp>
                                          <p:grpSp>
                                            <p:nvGrpSpPr>
                                              <p:cNvPr id="68" name="Group 67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226427" y="-76129"/>
                                                <a:ext cx="2618828" cy="1511609"/>
                                                <a:chOff x="5226427" y="-76129"/>
                                                <a:chExt cx="2618828" cy="1511609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62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226427" y="-76129"/>
                                                  <a:ext cx="1957658" cy="527518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63779"/>
                                                    <a:gd name="connsiteX1" fmla="*/ 2389093 w 2463902"/>
                                                    <a:gd name="connsiteY1" fmla="*/ 14108 h 663779"/>
                                                    <a:gd name="connsiteX2" fmla="*/ 2463902 w 2463902"/>
                                                    <a:gd name="connsiteY2" fmla="*/ 651293 h 663779"/>
                                                    <a:gd name="connsiteX3" fmla="*/ 152780 w 2463902"/>
                                                    <a:gd name="connsiteY3" fmla="*/ 663779 h 663779"/>
                                                    <a:gd name="connsiteX4" fmla="*/ 0 w 2463902"/>
                                                    <a:gd name="connsiteY4" fmla="*/ 0 h 663779"/>
                                                    <a:gd name="connsiteX0" fmla="*/ 0 w 2423426"/>
                                                    <a:gd name="connsiteY0" fmla="*/ 0 h 666366"/>
                                                    <a:gd name="connsiteX1" fmla="*/ 2348617 w 2423426"/>
                                                    <a:gd name="connsiteY1" fmla="*/ 16695 h 666366"/>
                                                    <a:gd name="connsiteX2" fmla="*/ 2423426 w 2423426"/>
                                                    <a:gd name="connsiteY2" fmla="*/ 653880 h 666366"/>
                                                    <a:gd name="connsiteX3" fmla="*/ 112304 w 2423426"/>
                                                    <a:gd name="connsiteY3" fmla="*/ 666366 h 666366"/>
                                                    <a:gd name="connsiteX4" fmla="*/ 0 w 2423426"/>
                                                    <a:gd name="connsiteY4" fmla="*/ 0 h 666366"/>
                                                    <a:gd name="connsiteX0" fmla="*/ 0 w 2394201"/>
                                                    <a:gd name="connsiteY0" fmla="*/ 28 h 649670"/>
                                                    <a:gd name="connsiteX1" fmla="*/ 2319392 w 2394201"/>
                                                    <a:gd name="connsiteY1" fmla="*/ -1 h 649670"/>
                                                    <a:gd name="connsiteX2" fmla="*/ 2394201 w 2394201"/>
                                                    <a:gd name="connsiteY2" fmla="*/ 637184 h 649670"/>
                                                    <a:gd name="connsiteX3" fmla="*/ 83079 w 2394201"/>
                                                    <a:gd name="connsiteY3" fmla="*/ 649670 h 649670"/>
                                                    <a:gd name="connsiteX4" fmla="*/ 0 w 2394201"/>
                                                    <a:gd name="connsiteY4" fmla="*/ 28 h 649670"/>
                                                    <a:gd name="connsiteX0" fmla="*/ 0 w 2432392"/>
                                                    <a:gd name="connsiteY0" fmla="*/ 29 h 649671"/>
                                                    <a:gd name="connsiteX1" fmla="*/ 2319392 w 2432392"/>
                                                    <a:gd name="connsiteY1" fmla="*/ 0 h 649671"/>
                                                    <a:gd name="connsiteX2" fmla="*/ 2432392 w 2432392"/>
                                                    <a:gd name="connsiteY2" fmla="*/ 644855 h 649671"/>
                                                    <a:gd name="connsiteX3" fmla="*/ 83079 w 2432392"/>
                                                    <a:gd name="connsiteY3" fmla="*/ 649671 h 649671"/>
                                                    <a:gd name="connsiteX4" fmla="*/ 0 w 2432392"/>
                                                    <a:gd name="connsiteY4" fmla="*/ 29 h 649671"/>
                                                    <a:gd name="connsiteX0" fmla="*/ 0 w 2432392"/>
                                                    <a:gd name="connsiteY0" fmla="*/ 0 h 649642"/>
                                                    <a:gd name="connsiteX1" fmla="*/ 2346907 w 2432392"/>
                                                    <a:gd name="connsiteY1" fmla="*/ 1592 h 649642"/>
                                                    <a:gd name="connsiteX2" fmla="*/ 2432392 w 2432392"/>
                                                    <a:gd name="connsiteY2" fmla="*/ 644826 h 649642"/>
                                                    <a:gd name="connsiteX3" fmla="*/ 83079 w 2432392"/>
                                                    <a:gd name="connsiteY3" fmla="*/ 649642 h 649642"/>
                                                    <a:gd name="connsiteX4" fmla="*/ 0 w 2432392"/>
                                                    <a:gd name="connsiteY4" fmla="*/ 0 h 649642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32392" h="649642">
                                                      <a:moveTo>
                                                        <a:pt x="0" y="0"/>
                                                      </a:moveTo>
                                                      <a:lnTo>
                                                        <a:pt x="2346907" y="1592"/>
                                                      </a:lnTo>
                                                      <a:lnTo>
                                                        <a:pt x="2432392" y="644826"/>
                                                      </a:lnTo>
                                                      <a:lnTo>
                                                        <a:pt x="83079" y="649642"/>
                                                      </a:lnTo>
                                                      <a:lnTo>
                                                        <a:pt x="0" y="0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3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537272" y="333516"/>
                                                  <a:ext cx="1956470" cy="527229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0 w 2430918"/>
                                                    <a:gd name="connsiteY0" fmla="*/ 4110 h 649287"/>
                                                    <a:gd name="connsiteX1" fmla="*/ 2334759 w 2430918"/>
                                                    <a:gd name="connsiteY1" fmla="*/ 0 h 649287"/>
                                                    <a:gd name="connsiteX2" fmla="*/ 2430918 w 2430918"/>
                                                    <a:gd name="connsiteY2" fmla="*/ 649288 h 649287"/>
                                                    <a:gd name="connsiteX3" fmla="*/ 73338 w 2430918"/>
                                                    <a:gd name="connsiteY3" fmla="*/ 648177 h 649287"/>
                                                    <a:gd name="connsiteX4" fmla="*/ 0 w 2430918"/>
                                                    <a:gd name="connsiteY4" fmla="*/ 4110 h 649287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30918" h="649287">
                                                      <a:moveTo>
                                                        <a:pt x="0" y="4110"/>
                                                      </a:moveTo>
                                                      <a:lnTo>
                                                        <a:pt x="2334759" y="0"/>
                                                      </a:lnTo>
                                                      <a:lnTo>
                                                        <a:pt x="2430918" y="649288"/>
                                                      </a:lnTo>
                                                      <a:lnTo>
                                                        <a:pt x="73338" y="648177"/>
                                                      </a:lnTo>
                                                      <a:lnTo>
                                                        <a:pt x="0" y="4110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FFFF0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4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893600" y="751749"/>
                                                  <a:ext cx="1951655" cy="683731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56708"/>
                                                    <a:gd name="connsiteX1" fmla="*/ 2389093 w 2463902"/>
                                                    <a:gd name="connsiteY1" fmla="*/ 14108 h 656708"/>
                                                    <a:gd name="connsiteX2" fmla="*/ 2463902 w 2463902"/>
                                                    <a:gd name="connsiteY2" fmla="*/ 651293 h 656708"/>
                                                    <a:gd name="connsiteX3" fmla="*/ 117930 w 2463902"/>
                                                    <a:gd name="connsiteY3" fmla="*/ 656708 h 656708"/>
                                                    <a:gd name="connsiteX4" fmla="*/ 0 w 2463902"/>
                                                    <a:gd name="connsiteY4" fmla="*/ 0 h 656708"/>
                                                    <a:gd name="connsiteX0" fmla="*/ 0 w 2424935"/>
                                                    <a:gd name="connsiteY0" fmla="*/ 8191 h 642600"/>
                                                    <a:gd name="connsiteX1" fmla="*/ 2350126 w 2424935"/>
                                                    <a:gd name="connsiteY1" fmla="*/ 0 h 642600"/>
                                                    <a:gd name="connsiteX2" fmla="*/ 2424935 w 2424935"/>
                                                    <a:gd name="connsiteY2" fmla="*/ 637185 h 642600"/>
                                                    <a:gd name="connsiteX3" fmla="*/ 78963 w 2424935"/>
                                                    <a:gd name="connsiteY3" fmla="*/ 642600 h 642600"/>
                                                    <a:gd name="connsiteX4" fmla="*/ 0 w 2424935"/>
                                                    <a:gd name="connsiteY4" fmla="*/ 8191 h 642600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24935" h="642600">
                                                      <a:moveTo>
                                                        <a:pt x="0" y="8191"/>
                                                      </a:moveTo>
                                                      <a:lnTo>
                                                        <a:pt x="2350126" y="0"/>
                                                      </a:lnTo>
                                                      <a:lnTo>
                                                        <a:pt x="2424935" y="637185"/>
                                                      </a:lnTo>
                                                      <a:lnTo>
                                                        <a:pt x="78963" y="642600"/>
                                                      </a:lnTo>
                                                      <a:lnTo>
                                                        <a:pt x="0" y="8191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5" name="Rectangle 64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940172" y="-35189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R3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6" name="Rectangle 65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259127" y="413314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R2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7" name="Rectangle 66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581610" y="845693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R1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</p:grpSp>
                                        </p:grpSp>
                                        <p:cxnSp>
                                          <p:nvCxnSpPr>
                                            <p:cNvPr id="73" name="Straight Connector 72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6563762" y="0"/>
                                              <a:ext cx="1376127" cy="1816813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3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2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76" name="TextBox 7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85371" y="6400002"/>
                                            <a:ext cx="415498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nb-NO" dirty="0" smtClean="0"/>
                                              <a:t>SR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79" name="Straight Arrow Connector 78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1204111" y="6237839"/>
                                          <a:ext cx="986828" cy="443618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82" name="Straight Arrow Connector 81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2903365" y="5481736"/>
                                          <a:ext cx="460961" cy="31199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83" name="Straight Arrow Connector 82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4080691" y="4723089"/>
                                          <a:ext cx="460961" cy="31199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85" name="Straight Arrow Connector 84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5877805" y="2941477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6" name="Straight Arrow Connector 85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7314022" y="1877771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7" name="Straight Arrow Connector 86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8492304" y="592709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89" name="Rectangle 7"/>
                                    <p:cNvSpPr/>
                                    <p:nvPr/>
                                  </p:nvSpPr>
                                  <p:spPr>
                                    <a:xfrm rot="9000000">
                                      <a:off x="8966755" y="-175437"/>
                                      <a:ext cx="1814203" cy="711458"/>
                                    </a:xfrm>
                                    <a:custGeom>
                                      <a:avLst/>
                                      <a:gdLst>
                                        <a:gd name="connsiteX0" fmla="*/ 0 w 2409568"/>
                                        <a:gd name="connsiteY0" fmla="*/ 0 h 633075"/>
                                        <a:gd name="connsiteX1" fmla="*/ 2409568 w 2409568"/>
                                        <a:gd name="connsiteY1" fmla="*/ 0 h 633075"/>
                                        <a:gd name="connsiteX2" fmla="*/ 2409568 w 2409568"/>
                                        <a:gd name="connsiteY2" fmla="*/ 633075 h 633075"/>
                                        <a:gd name="connsiteX3" fmla="*/ 0 w 2409568"/>
                                        <a:gd name="connsiteY3" fmla="*/ 633075 h 633075"/>
                                        <a:gd name="connsiteX4" fmla="*/ 0 w 2409568"/>
                                        <a:gd name="connsiteY4" fmla="*/ 0 h 633075"/>
                                        <a:gd name="connsiteX0" fmla="*/ 325646 w 2735214"/>
                                        <a:gd name="connsiteY0" fmla="*/ 0 h 640217"/>
                                        <a:gd name="connsiteX1" fmla="*/ 2735214 w 2735214"/>
                                        <a:gd name="connsiteY1" fmla="*/ 0 h 640217"/>
                                        <a:gd name="connsiteX2" fmla="*/ 2735214 w 2735214"/>
                                        <a:gd name="connsiteY2" fmla="*/ 633075 h 640217"/>
                                        <a:gd name="connsiteX3" fmla="*/ 0 w 2735214"/>
                                        <a:gd name="connsiteY3" fmla="*/ 640217 h 640217"/>
                                        <a:gd name="connsiteX4" fmla="*/ 325646 w 2735214"/>
                                        <a:gd name="connsiteY4" fmla="*/ 0 h 640217"/>
                                        <a:gd name="connsiteX0" fmla="*/ 325646 w 2735214"/>
                                        <a:gd name="connsiteY0" fmla="*/ 0 h 640217"/>
                                        <a:gd name="connsiteX1" fmla="*/ 2703341 w 2735214"/>
                                        <a:gd name="connsiteY1" fmla="*/ 9139 h 640217"/>
                                        <a:gd name="connsiteX2" fmla="*/ 2735214 w 2735214"/>
                                        <a:gd name="connsiteY2" fmla="*/ 633075 h 640217"/>
                                        <a:gd name="connsiteX3" fmla="*/ 0 w 2735214"/>
                                        <a:gd name="connsiteY3" fmla="*/ 640217 h 640217"/>
                                        <a:gd name="connsiteX4" fmla="*/ 325646 w 2735214"/>
                                        <a:gd name="connsiteY4" fmla="*/ 0 h 640217"/>
                                        <a:gd name="connsiteX0" fmla="*/ 325646 w 2745467"/>
                                        <a:gd name="connsiteY0" fmla="*/ 0 h 640217"/>
                                        <a:gd name="connsiteX1" fmla="*/ 2745467 w 2745467"/>
                                        <a:gd name="connsiteY1" fmla="*/ 5683 h 640217"/>
                                        <a:gd name="connsiteX2" fmla="*/ 2735214 w 2745467"/>
                                        <a:gd name="connsiteY2" fmla="*/ 633075 h 640217"/>
                                        <a:gd name="connsiteX3" fmla="*/ 0 w 2745467"/>
                                        <a:gd name="connsiteY3" fmla="*/ 640217 h 640217"/>
                                        <a:gd name="connsiteX4" fmla="*/ 325646 w 2745467"/>
                                        <a:gd name="connsiteY4" fmla="*/ 0 h 640217"/>
                                        <a:gd name="connsiteX0" fmla="*/ 423511 w 2843332"/>
                                        <a:gd name="connsiteY0" fmla="*/ 0 h 663088"/>
                                        <a:gd name="connsiteX1" fmla="*/ 2843332 w 2843332"/>
                                        <a:gd name="connsiteY1" fmla="*/ 5683 h 663088"/>
                                        <a:gd name="connsiteX2" fmla="*/ 2833079 w 2843332"/>
                                        <a:gd name="connsiteY2" fmla="*/ 633075 h 663088"/>
                                        <a:gd name="connsiteX3" fmla="*/ 0 w 2843332"/>
                                        <a:gd name="connsiteY3" fmla="*/ 663088 h 663088"/>
                                        <a:gd name="connsiteX4" fmla="*/ 423511 w 2843332"/>
                                        <a:gd name="connsiteY4" fmla="*/ 0 h 663088"/>
                                        <a:gd name="connsiteX0" fmla="*/ 488636 w 2908457"/>
                                        <a:gd name="connsiteY0" fmla="*/ 0 h 660103"/>
                                        <a:gd name="connsiteX1" fmla="*/ 2908457 w 2908457"/>
                                        <a:gd name="connsiteY1" fmla="*/ 5683 h 660103"/>
                                        <a:gd name="connsiteX2" fmla="*/ 2898204 w 2908457"/>
                                        <a:gd name="connsiteY2" fmla="*/ 633075 h 660103"/>
                                        <a:gd name="connsiteX3" fmla="*/ 0 w 2908457"/>
                                        <a:gd name="connsiteY3" fmla="*/ 660103 h 660103"/>
                                        <a:gd name="connsiteX4" fmla="*/ 488636 w 2908457"/>
                                        <a:gd name="connsiteY4" fmla="*/ 0 h 660103"/>
                                        <a:gd name="connsiteX0" fmla="*/ 0 w 2419821"/>
                                        <a:gd name="connsiteY0" fmla="*/ 0 h 647051"/>
                                        <a:gd name="connsiteX1" fmla="*/ 2419821 w 2419821"/>
                                        <a:gd name="connsiteY1" fmla="*/ 5683 h 647051"/>
                                        <a:gd name="connsiteX2" fmla="*/ 2409568 w 2419821"/>
                                        <a:gd name="connsiteY2" fmla="*/ 633075 h 647051"/>
                                        <a:gd name="connsiteX3" fmla="*/ 123556 w 2419821"/>
                                        <a:gd name="connsiteY3" fmla="*/ 647052 h 647051"/>
                                        <a:gd name="connsiteX4" fmla="*/ 0 w 2419821"/>
                                        <a:gd name="connsiteY4" fmla="*/ 0 h 647051"/>
                                        <a:gd name="connsiteX0" fmla="*/ 0 w 2409568"/>
                                        <a:gd name="connsiteY0" fmla="*/ 0 h 647052"/>
                                        <a:gd name="connsiteX1" fmla="*/ 2369604 w 2409568"/>
                                        <a:gd name="connsiteY1" fmla="*/ 2955 h 647052"/>
                                        <a:gd name="connsiteX2" fmla="*/ 2409568 w 2409568"/>
                                        <a:gd name="connsiteY2" fmla="*/ 633075 h 647052"/>
                                        <a:gd name="connsiteX3" fmla="*/ 123556 w 2409568"/>
                                        <a:gd name="connsiteY3" fmla="*/ 647052 h 647052"/>
                                        <a:gd name="connsiteX4" fmla="*/ 0 w 2409568"/>
                                        <a:gd name="connsiteY4" fmla="*/ 0 h 647052"/>
                                        <a:gd name="connsiteX0" fmla="*/ 0 w 2409568"/>
                                        <a:gd name="connsiteY0" fmla="*/ 0 h 647052"/>
                                        <a:gd name="connsiteX1" fmla="*/ 2352731 w 2409568"/>
                                        <a:gd name="connsiteY1" fmla="*/ 31924 h 647052"/>
                                        <a:gd name="connsiteX2" fmla="*/ 2409568 w 2409568"/>
                                        <a:gd name="connsiteY2" fmla="*/ 633075 h 647052"/>
                                        <a:gd name="connsiteX3" fmla="*/ 123556 w 2409568"/>
                                        <a:gd name="connsiteY3" fmla="*/ 647052 h 647052"/>
                                        <a:gd name="connsiteX4" fmla="*/ 0 w 2409568"/>
                                        <a:gd name="connsiteY4" fmla="*/ 0 h 647052"/>
                                        <a:gd name="connsiteX0" fmla="*/ 0 w 2409568"/>
                                        <a:gd name="connsiteY0" fmla="*/ 1523 h 648575"/>
                                        <a:gd name="connsiteX1" fmla="*/ 2294281 w 2409568"/>
                                        <a:gd name="connsiteY1" fmla="*/ 0 h 648575"/>
                                        <a:gd name="connsiteX2" fmla="*/ 2409568 w 2409568"/>
                                        <a:gd name="connsiteY2" fmla="*/ 634598 h 648575"/>
                                        <a:gd name="connsiteX3" fmla="*/ 123556 w 2409568"/>
                                        <a:gd name="connsiteY3" fmla="*/ 648575 h 648575"/>
                                        <a:gd name="connsiteX4" fmla="*/ 0 w 2409568"/>
                                        <a:gd name="connsiteY4" fmla="*/ 1523 h 648575"/>
                                        <a:gd name="connsiteX0" fmla="*/ 0 w 2409568"/>
                                        <a:gd name="connsiteY0" fmla="*/ 12273 h 659325"/>
                                        <a:gd name="connsiteX1" fmla="*/ 2365490 w 2409568"/>
                                        <a:gd name="connsiteY1" fmla="*/ 0 h 659325"/>
                                        <a:gd name="connsiteX2" fmla="*/ 2409568 w 2409568"/>
                                        <a:gd name="connsiteY2" fmla="*/ 645348 h 659325"/>
                                        <a:gd name="connsiteX3" fmla="*/ 123556 w 2409568"/>
                                        <a:gd name="connsiteY3" fmla="*/ 659325 h 659325"/>
                                        <a:gd name="connsiteX4" fmla="*/ 0 w 2409568"/>
                                        <a:gd name="connsiteY4" fmla="*/ 12273 h 659325"/>
                                        <a:gd name="connsiteX0" fmla="*/ 0 w 2409568"/>
                                        <a:gd name="connsiteY0" fmla="*/ 12273 h 656340"/>
                                        <a:gd name="connsiteX1" fmla="*/ 2365490 w 2409568"/>
                                        <a:gd name="connsiteY1" fmla="*/ 0 h 656340"/>
                                        <a:gd name="connsiteX2" fmla="*/ 2409568 w 2409568"/>
                                        <a:gd name="connsiteY2" fmla="*/ 645348 h 656340"/>
                                        <a:gd name="connsiteX3" fmla="*/ 73338 w 2409568"/>
                                        <a:gd name="connsiteY3" fmla="*/ 656340 h 656340"/>
                                        <a:gd name="connsiteX4" fmla="*/ 0 w 2409568"/>
                                        <a:gd name="connsiteY4" fmla="*/ 12273 h 656340"/>
                                        <a:gd name="connsiteX0" fmla="*/ 0 w 2409568"/>
                                        <a:gd name="connsiteY0" fmla="*/ 4111 h 648178"/>
                                        <a:gd name="connsiteX1" fmla="*/ 2334759 w 2409568"/>
                                        <a:gd name="connsiteY1" fmla="*/ 1 h 648178"/>
                                        <a:gd name="connsiteX2" fmla="*/ 2409568 w 2409568"/>
                                        <a:gd name="connsiteY2" fmla="*/ 637186 h 648178"/>
                                        <a:gd name="connsiteX3" fmla="*/ 73338 w 2409568"/>
                                        <a:gd name="connsiteY3" fmla="*/ 648178 h 648178"/>
                                        <a:gd name="connsiteX4" fmla="*/ 0 w 2409568"/>
                                        <a:gd name="connsiteY4" fmla="*/ 4111 h 648178"/>
                                        <a:gd name="connsiteX0" fmla="*/ 1 w 2463903"/>
                                        <a:gd name="connsiteY0" fmla="*/ 0 h 662285"/>
                                        <a:gd name="connsiteX1" fmla="*/ 2389094 w 2463903"/>
                                        <a:gd name="connsiteY1" fmla="*/ 14108 h 662285"/>
                                        <a:gd name="connsiteX2" fmla="*/ 2463903 w 2463903"/>
                                        <a:gd name="connsiteY2" fmla="*/ 651293 h 662285"/>
                                        <a:gd name="connsiteX3" fmla="*/ 127673 w 2463903"/>
                                        <a:gd name="connsiteY3" fmla="*/ 662285 h 662285"/>
                                        <a:gd name="connsiteX4" fmla="*/ 1 w 2463903"/>
                                        <a:gd name="connsiteY4" fmla="*/ 0 h 662285"/>
                                        <a:gd name="connsiteX0" fmla="*/ 0 w 2463902"/>
                                        <a:gd name="connsiteY0" fmla="*/ 0 h 657804"/>
                                        <a:gd name="connsiteX1" fmla="*/ 2389093 w 2463902"/>
                                        <a:gd name="connsiteY1" fmla="*/ 14108 h 657804"/>
                                        <a:gd name="connsiteX2" fmla="*/ 2463902 w 2463902"/>
                                        <a:gd name="connsiteY2" fmla="*/ 651293 h 657804"/>
                                        <a:gd name="connsiteX3" fmla="*/ 52348 w 2463902"/>
                                        <a:gd name="connsiteY3" fmla="*/ 657803 h 657804"/>
                                        <a:gd name="connsiteX4" fmla="*/ 0 w 2463902"/>
                                        <a:gd name="connsiteY4" fmla="*/ 0 h 657804"/>
                                        <a:gd name="connsiteX0" fmla="*/ 0 w 2463902"/>
                                        <a:gd name="connsiteY0" fmla="*/ 0 h 656708"/>
                                        <a:gd name="connsiteX1" fmla="*/ 2389093 w 2463902"/>
                                        <a:gd name="connsiteY1" fmla="*/ 14108 h 656708"/>
                                        <a:gd name="connsiteX2" fmla="*/ 2463902 w 2463902"/>
                                        <a:gd name="connsiteY2" fmla="*/ 651293 h 656708"/>
                                        <a:gd name="connsiteX3" fmla="*/ 117930 w 2463902"/>
                                        <a:gd name="connsiteY3" fmla="*/ 656708 h 656708"/>
                                        <a:gd name="connsiteX4" fmla="*/ 0 w 2463902"/>
                                        <a:gd name="connsiteY4" fmla="*/ 0 h 656708"/>
                                        <a:gd name="connsiteX0" fmla="*/ 0 w 2424935"/>
                                        <a:gd name="connsiteY0" fmla="*/ 8191 h 642600"/>
                                        <a:gd name="connsiteX1" fmla="*/ 2350126 w 2424935"/>
                                        <a:gd name="connsiteY1" fmla="*/ 0 h 642600"/>
                                        <a:gd name="connsiteX2" fmla="*/ 2424935 w 2424935"/>
                                        <a:gd name="connsiteY2" fmla="*/ 637185 h 642600"/>
                                        <a:gd name="connsiteX3" fmla="*/ 78963 w 2424935"/>
                                        <a:gd name="connsiteY3" fmla="*/ 642600 h 642600"/>
                                        <a:gd name="connsiteX4" fmla="*/ 0 w 2424935"/>
                                        <a:gd name="connsiteY4" fmla="*/ 8191 h 642600"/>
                                        <a:gd name="connsiteX0" fmla="*/ 0 w 2424935"/>
                                        <a:gd name="connsiteY0" fmla="*/ 0 h 634409"/>
                                        <a:gd name="connsiteX1" fmla="*/ 2291312 w 2424935"/>
                                        <a:gd name="connsiteY1" fmla="*/ 16368 h 634409"/>
                                        <a:gd name="connsiteX2" fmla="*/ 2424935 w 2424935"/>
                                        <a:gd name="connsiteY2" fmla="*/ 628994 h 634409"/>
                                        <a:gd name="connsiteX3" fmla="*/ 78963 w 2424935"/>
                                        <a:gd name="connsiteY3" fmla="*/ 634409 h 634409"/>
                                        <a:gd name="connsiteX4" fmla="*/ 0 w 2424935"/>
                                        <a:gd name="connsiteY4" fmla="*/ 0 h 634409"/>
                                        <a:gd name="connsiteX0" fmla="*/ 0 w 2424935"/>
                                        <a:gd name="connsiteY0" fmla="*/ 0 h 628994"/>
                                        <a:gd name="connsiteX1" fmla="*/ 2291312 w 2424935"/>
                                        <a:gd name="connsiteY1" fmla="*/ 16368 h 628994"/>
                                        <a:gd name="connsiteX2" fmla="*/ 2424935 w 2424935"/>
                                        <a:gd name="connsiteY2" fmla="*/ 628994 h 628994"/>
                                        <a:gd name="connsiteX3" fmla="*/ 1314901 w 2424935"/>
                                        <a:gd name="connsiteY3" fmla="*/ 556298 h 628994"/>
                                        <a:gd name="connsiteX4" fmla="*/ 0 w 2424935"/>
                                        <a:gd name="connsiteY4" fmla="*/ 0 h 628994"/>
                                        <a:gd name="connsiteX0" fmla="*/ 1 w 2470103"/>
                                        <a:gd name="connsiteY0" fmla="*/ 13175 h 612626"/>
                                        <a:gd name="connsiteX1" fmla="*/ 2336480 w 2470103"/>
                                        <a:gd name="connsiteY1" fmla="*/ 0 h 612626"/>
                                        <a:gd name="connsiteX2" fmla="*/ 2470103 w 2470103"/>
                                        <a:gd name="connsiteY2" fmla="*/ 612626 h 612626"/>
                                        <a:gd name="connsiteX3" fmla="*/ 1360069 w 2470103"/>
                                        <a:gd name="connsiteY3" fmla="*/ 539930 h 612626"/>
                                        <a:gd name="connsiteX4" fmla="*/ 1 w 2470103"/>
                                        <a:gd name="connsiteY4" fmla="*/ 13175 h 612626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2470103" h="612626">
                                          <a:moveTo>
                                            <a:pt x="1" y="13175"/>
                                          </a:moveTo>
                                          <a:lnTo>
                                            <a:pt x="2336480" y="0"/>
                                          </a:lnTo>
                                          <a:lnTo>
                                            <a:pt x="2470103" y="612626"/>
                                          </a:lnTo>
                                          <a:lnTo>
                                            <a:pt x="1360069" y="539930"/>
                                          </a:lnTo>
                                          <a:lnTo>
                                            <a:pt x="1" y="13175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00B050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nb-NO" dirty="0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92" name="Straight Arrow Connector 91"/>
                                  <p:cNvCxnSpPr/>
                                  <p:nvPr/>
                                </p:nvCxnSpPr>
                                <p:spPr>
                                  <a:xfrm flipH="1" flipV="1">
                                    <a:off x="6465056" y="2714600"/>
                                    <a:ext cx="138452" cy="15585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solidFill>
                                      <a:srgbClr val="FF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94" name="Straight Arrow Connector 93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7705757" y="1452611"/>
                                  <a:ext cx="138452" cy="15585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96" name="Straight Arrow Connector 95"/>
                              <p:cNvCxnSpPr/>
                              <p:nvPr/>
                            </p:nvCxnSpPr>
                            <p:spPr>
                              <a:xfrm flipH="1" flipV="1">
                                <a:off x="5168829" y="3851097"/>
                                <a:ext cx="138452" cy="155853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98" name="TextBox 97"/>
                            <p:cNvSpPr txBox="1"/>
                            <p:nvPr/>
                          </p:nvSpPr>
                          <p:spPr>
                            <a:xfrm>
                              <a:off x="3706972" y="3302633"/>
                              <a:ext cx="70743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b-NO" dirty="0" smtClean="0"/>
                                <a:t>Trap1</a:t>
                              </a:r>
                              <a:endParaRPr lang="nb-NO" dirty="0"/>
                            </a:p>
                          </p:txBody>
                        </p:sp>
                      </p:grpSp>
                      <p:sp>
                        <p:nvSpPr>
                          <p:cNvPr id="100" name="TextBox 99"/>
                          <p:cNvSpPr txBox="1"/>
                          <p:nvPr/>
                        </p:nvSpPr>
                        <p:spPr>
                          <a:xfrm>
                            <a:off x="5236257" y="2135481"/>
                            <a:ext cx="70743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nb-NO" dirty="0" smtClean="0"/>
                              <a:t>Trap2</a:t>
                            </a:r>
                            <a:endParaRPr lang="nb-NO" dirty="0"/>
                          </a:p>
                        </p:txBody>
                      </p:sp>
                    </p:grpSp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6707159" y="1106134"/>
                          <a:ext cx="70743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nb-NO" dirty="0" smtClean="0"/>
                            <a:t>Trap3</a:t>
                          </a:r>
                          <a:endParaRPr lang="nb-NO" dirty="0"/>
                        </a:p>
                      </p:txBody>
                    </p:sp>
                  </p:grp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7631786" y="-17766"/>
                        <a:ext cx="70743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nb-NO" dirty="0" smtClean="0"/>
                          <a:t>Trap4</a:t>
                        </a:r>
                        <a:endParaRPr lang="nb-NO" dirty="0"/>
                      </a:p>
                    </p:txBody>
                  </p:sp>
                </p:grp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9372878" y="143032"/>
                      <a:ext cx="4267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nb-NO" dirty="0"/>
                        <a:t>R</a:t>
                      </a:r>
                      <a:r>
                        <a:rPr lang="nb-NO" dirty="0" smtClean="0"/>
                        <a:t>1</a:t>
                      </a:r>
                      <a:endParaRPr lang="nb-NO" dirty="0"/>
                    </a:p>
                  </p:txBody>
                </p:sp>
              </p:grp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776370" y="2128540"/>
                    <a:ext cx="4074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dirty="0" smtClean="0"/>
                      <a:t>F1</a:t>
                    </a:r>
                    <a:endParaRPr lang="nb-NO" dirty="0"/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>
                <a:xfrm>
                  <a:off x="5722453" y="1793083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F2</a:t>
                  </a:r>
                  <a:endParaRPr lang="nb-NO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6734665" y="32303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F3</a:t>
                </a:r>
                <a:endParaRPr lang="nb-NO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837813" y="14303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F4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51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3881" y="110964"/>
            <a:ext cx="79606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Case2: </a:t>
            </a:r>
            <a:r>
              <a:rPr lang="nb-NO" b="1" dirty="0" err="1" smtClean="0"/>
              <a:t>migration</a:t>
            </a:r>
            <a:r>
              <a:rPr lang="nb-NO" b="1" dirty="0" smtClean="0"/>
              <a:t> </a:t>
            </a:r>
            <a:r>
              <a:rPr lang="nb-NO" b="1" dirty="0" err="1" smtClean="0"/>
              <a:t>through</a:t>
            </a:r>
            <a:r>
              <a:rPr lang="nb-NO" b="1" dirty="0" smtClean="0"/>
              <a:t> </a:t>
            </a:r>
            <a:r>
              <a:rPr lang="nb-NO" b="1" dirty="0" err="1" smtClean="0"/>
              <a:t>fault</a:t>
            </a:r>
            <a:r>
              <a:rPr lang="nb-NO" b="1" dirty="0" smtClean="0"/>
              <a:t> or </a:t>
            </a:r>
            <a:r>
              <a:rPr lang="nb-NO" b="1" dirty="0" err="1" smtClean="0"/>
              <a:t>combined</a:t>
            </a:r>
            <a:r>
              <a:rPr lang="nb-NO" b="1" dirty="0" smtClean="0"/>
              <a:t> </a:t>
            </a:r>
            <a:r>
              <a:rPr lang="nb-NO" b="1" dirty="0" err="1" smtClean="0"/>
              <a:t>faults</a:t>
            </a:r>
            <a:r>
              <a:rPr lang="nb-NO" b="1" dirty="0" smtClean="0"/>
              <a:t> - </a:t>
            </a:r>
            <a:r>
              <a:rPr lang="nb-NO" b="1" dirty="0" err="1" smtClean="0"/>
              <a:t>contact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 or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faults</a:t>
            </a:r>
            <a:r>
              <a:rPr lang="nb-NO" dirty="0" smtClean="0"/>
              <a:t> </a:t>
            </a:r>
          </a:p>
          <a:p>
            <a:r>
              <a:rPr lang="nb-NO" dirty="0" smtClean="0"/>
              <a:t>and </a:t>
            </a:r>
            <a:r>
              <a:rPr lang="nb-NO" dirty="0" err="1" smtClean="0"/>
              <a:t>combined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case 1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882252" y="4638234"/>
            <a:ext cx="312188" cy="479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3</a:t>
            </a:fld>
            <a:endParaRPr lang="nb-NO"/>
          </a:p>
        </p:txBody>
      </p:sp>
      <p:grpSp>
        <p:nvGrpSpPr>
          <p:cNvPr id="12" name="Group 11"/>
          <p:cNvGrpSpPr/>
          <p:nvPr/>
        </p:nvGrpSpPr>
        <p:grpSpPr>
          <a:xfrm>
            <a:off x="208344" y="-47493"/>
            <a:ext cx="11072762" cy="6454541"/>
            <a:chOff x="208344" y="-47493"/>
            <a:chExt cx="11072762" cy="6454541"/>
          </a:xfrm>
        </p:grpSpPr>
        <p:grpSp>
          <p:nvGrpSpPr>
            <p:cNvPr id="2" name="Group 1"/>
            <p:cNvGrpSpPr/>
            <p:nvPr/>
          </p:nvGrpSpPr>
          <p:grpSpPr>
            <a:xfrm>
              <a:off x="208344" y="-47493"/>
              <a:ext cx="11072762" cy="6454541"/>
              <a:chOff x="208344" y="-47493"/>
              <a:chExt cx="11072762" cy="645454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8344" y="110310"/>
                <a:ext cx="10314129" cy="6296738"/>
                <a:chOff x="208344" y="110310"/>
                <a:chExt cx="10314129" cy="629673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08344" y="110310"/>
                  <a:ext cx="10314129" cy="6296738"/>
                  <a:chOff x="208344" y="110310"/>
                  <a:chExt cx="10314129" cy="6296738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08344" y="110310"/>
                    <a:ext cx="10314129" cy="6296738"/>
                    <a:chOff x="208344" y="110310"/>
                    <a:chExt cx="10314129" cy="6296738"/>
                  </a:xfrm>
                </p:grpSpPr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208344" y="110310"/>
                      <a:ext cx="10314129" cy="6296738"/>
                      <a:chOff x="0" y="0"/>
                      <a:chExt cx="10314129" cy="6296738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0" y="0"/>
                        <a:ext cx="10314129" cy="6296738"/>
                        <a:chOff x="-300996" y="0"/>
                        <a:chExt cx="10314129" cy="6296738"/>
                      </a:xfrm>
                    </p:grpSpPr>
                    <p:grpSp>
                      <p:nvGrpSpPr>
                        <p:cNvPr id="74" name="Group 73"/>
                        <p:cNvGrpSpPr/>
                        <p:nvPr/>
                      </p:nvGrpSpPr>
                      <p:grpSpPr>
                        <a:xfrm>
                          <a:off x="-300996" y="0"/>
                          <a:ext cx="10314129" cy="6296738"/>
                          <a:chOff x="-2374240" y="0"/>
                          <a:chExt cx="10314129" cy="6296738"/>
                        </a:xfrm>
                      </p:grpSpPr>
                      <p:grpSp>
                        <p:nvGrpSpPr>
                          <p:cNvPr id="69" name="Group 68"/>
                          <p:cNvGrpSpPr/>
                          <p:nvPr/>
                        </p:nvGrpSpPr>
                        <p:grpSpPr>
                          <a:xfrm>
                            <a:off x="-2374240" y="468740"/>
                            <a:ext cx="9875521" cy="5827998"/>
                            <a:chOff x="-3017230" y="-76129"/>
                            <a:chExt cx="10821610" cy="6325002"/>
                          </a:xfrm>
                        </p:grpSpPr>
                        <p:grpSp>
                          <p:nvGrpSpPr>
                            <p:cNvPr id="61" name="Group 60"/>
                            <p:cNvGrpSpPr/>
                            <p:nvPr/>
                          </p:nvGrpSpPr>
                          <p:grpSpPr>
                            <a:xfrm>
                              <a:off x="-3017230" y="137499"/>
                              <a:ext cx="10002631" cy="6111374"/>
                              <a:chOff x="-3017230" y="137499"/>
                              <a:chExt cx="10002631" cy="6111374"/>
                            </a:xfrm>
                          </p:grpSpPr>
                          <p:sp>
                            <p:nvSpPr>
                              <p:cNvPr id="46" name="Rectangle 7"/>
                              <p:cNvSpPr/>
                              <p:nvPr/>
                            </p:nvSpPr>
                            <p:spPr>
                              <a:xfrm rot="9000000">
                                <a:off x="3946184" y="1340658"/>
                                <a:ext cx="1926920" cy="52718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63779"/>
                                  <a:gd name="connsiteX1" fmla="*/ 2389093 w 2463902"/>
                                  <a:gd name="connsiteY1" fmla="*/ 14108 h 663779"/>
                                  <a:gd name="connsiteX2" fmla="*/ 2463902 w 2463902"/>
                                  <a:gd name="connsiteY2" fmla="*/ 651293 h 663779"/>
                                  <a:gd name="connsiteX3" fmla="*/ 152780 w 2463902"/>
                                  <a:gd name="connsiteY3" fmla="*/ 663779 h 663779"/>
                                  <a:gd name="connsiteX4" fmla="*/ 0 w 2463902"/>
                                  <a:gd name="connsiteY4" fmla="*/ 0 h 663779"/>
                                  <a:gd name="connsiteX0" fmla="*/ 0 w 2423426"/>
                                  <a:gd name="connsiteY0" fmla="*/ 0 h 666366"/>
                                  <a:gd name="connsiteX1" fmla="*/ 2348617 w 2423426"/>
                                  <a:gd name="connsiteY1" fmla="*/ 16695 h 666366"/>
                                  <a:gd name="connsiteX2" fmla="*/ 2423426 w 2423426"/>
                                  <a:gd name="connsiteY2" fmla="*/ 653880 h 666366"/>
                                  <a:gd name="connsiteX3" fmla="*/ 112304 w 2423426"/>
                                  <a:gd name="connsiteY3" fmla="*/ 666366 h 666366"/>
                                  <a:gd name="connsiteX4" fmla="*/ 0 w 2423426"/>
                                  <a:gd name="connsiteY4" fmla="*/ 0 h 666366"/>
                                  <a:gd name="connsiteX0" fmla="*/ 0 w 2394201"/>
                                  <a:gd name="connsiteY0" fmla="*/ 28 h 649670"/>
                                  <a:gd name="connsiteX1" fmla="*/ 2319392 w 2394201"/>
                                  <a:gd name="connsiteY1" fmla="*/ -1 h 649670"/>
                                  <a:gd name="connsiteX2" fmla="*/ 2394201 w 2394201"/>
                                  <a:gd name="connsiteY2" fmla="*/ 637184 h 649670"/>
                                  <a:gd name="connsiteX3" fmla="*/ 83079 w 2394201"/>
                                  <a:gd name="connsiteY3" fmla="*/ 649670 h 649670"/>
                                  <a:gd name="connsiteX4" fmla="*/ 0 w 2394201"/>
                                  <a:gd name="connsiteY4" fmla="*/ 28 h 649670"/>
                                  <a:gd name="connsiteX0" fmla="*/ 0 w 2394201"/>
                                  <a:gd name="connsiteY0" fmla="*/ 2837 h 652479"/>
                                  <a:gd name="connsiteX1" fmla="*/ 2363744 w 2394201"/>
                                  <a:gd name="connsiteY1" fmla="*/ 0 h 652479"/>
                                  <a:gd name="connsiteX2" fmla="*/ 2394201 w 2394201"/>
                                  <a:gd name="connsiteY2" fmla="*/ 639993 h 652479"/>
                                  <a:gd name="connsiteX3" fmla="*/ 83079 w 2394201"/>
                                  <a:gd name="connsiteY3" fmla="*/ 652479 h 652479"/>
                                  <a:gd name="connsiteX4" fmla="*/ 0 w 2394201"/>
                                  <a:gd name="connsiteY4" fmla="*/ 2837 h 652479"/>
                                  <a:gd name="connsiteX0" fmla="*/ 0 w 2394201"/>
                                  <a:gd name="connsiteY0" fmla="*/ 2837 h 649237"/>
                                  <a:gd name="connsiteX1" fmla="*/ 2363744 w 2394201"/>
                                  <a:gd name="connsiteY1" fmla="*/ 0 h 649237"/>
                                  <a:gd name="connsiteX2" fmla="*/ 2394201 w 2394201"/>
                                  <a:gd name="connsiteY2" fmla="*/ 639993 h 649237"/>
                                  <a:gd name="connsiteX3" fmla="*/ 28052 w 2394201"/>
                                  <a:gd name="connsiteY3" fmla="*/ 649237 h 649237"/>
                                  <a:gd name="connsiteX4" fmla="*/ 0 w 2394201"/>
                                  <a:gd name="connsiteY4" fmla="*/ 2837 h 649237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394201" h="649237">
                                    <a:moveTo>
                                      <a:pt x="0" y="2837"/>
                                    </a:moveTo>
                                    <a:lnTo>
                                      <a:pt x="2363744" y="0"/>
                                    </a:lnTo>
                                    <a:lnTo>
                                      <a:pt x="2394201" y="639993"/>
                                    </a:lnTo>
                                    <a:lnTo>
                                      <a:pt x="28052" y="649237"/>
                                    </a:lnTo>
                                    <a:lnTo>
                                      <a:pt x="0" y="2837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grpSp>
                            <p:nvGrpSpPr>
                              <p:cNvPr id="60" name="Group 59"/>
                              <p:cNvGrpSpPr/>
                              <p:nvPr/>
                            </p:nvGrpSpPr>
                            <p:grpSpPr>
                              <a:xfrm>
                                <a:off x="-3017230" y="137499"/>
                                <a:ext cx="10002631" cy="6111374"/>
                                <a:chOff x="-2944802" y="-383074"/>
                                <a:chExt cx="10002631" cy="6111374"/>
                              </a:xfrm>
                            </p:grpSpPr>
                            <p:cxnSp>
                              <p:nvCxnSpPr>
                                <p:cNvPr id="25" name="Straight Connector 24"/>
                                <p:cNvCxnSpPr/>
                                <p:nvPr/>
                              </p:nvCxnSpPr>
                              <p:spPr>
                                <a:xfrm>
                                  <a:off x="1956626" y="1536454"/>
                                  <a:ext cx="2171966" cy="3363712"/>
                                </a:xfrm>
                                <a:prstGeom prst="line">
                                  <a:avLst/>
                                </a:prstGeom>
                                <a:ln/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23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1811415" y="4862088"/>
                                  <a:ext cx="5580833" cy="571337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372006"/>
                                    <a:gd name="connsiteY0" fmla="*/ 32582 h 673539"/>
                                    <a:gd name="connsiteX1" fmla="*/ 2347023 w 2372006"/>
                                    <a:gd name="connsiteY1" fmla="*/ 0 h 673539"/>
                                    <a:gd name="connsiteX2" fmla="*/ 2372006 w 2372006"/>
                                    <a:gd name="connsiteY2" fmla="*/ 625663 h 673539"/>
                                    <a:gd name="connsiteX3" fmla="*/ 42266 w 2372006"/>
                                    <a:gd name="connsiteY3" fmla="*/ 673539 h 673539"/>
                                    <a:gd name="connsiteX4" fmla="*/ 0 w 2372006"/>
                                    <a:gd name="connsiteY4" fmla="*/ 32582 h 673539"/>
                                    <a:gd name="connsiteX0" fmla="*/ 0 w 2708960"/>
                                    <a:gd name="connsiteY0" fmla="*/ 32090 h 673539"/>
                                    <a:gd name="connsiteX1" fmla="*/ 2683977 w 2708960"/>
                                    <a:gd name="connsiteY1" fmla="*/ 0 h 673539"/>
                                    <a:gd name="connsiteX2" fmla="*/ 2708960 w 2708960"/>
                                    <a:gd name="connsiteY2" fmla="*/ 625663 h 673539"/>
                                    <a:gd name="connsiteX3" fmla="*/ 379220 w 2708960"/>
                                    <a:gd name="connsiteY3" fmla="*/ 673539 h 673539"/>
                                    <a:gd name="connsiteX4" fmla="*/ 0 w 2708960"/>
                                    <a:gd name="connsiteY4" fmla="*/ 32090 h 673539"/>
                                    <a:gd name="connsiteX0" fmla="*/ 0 w 2708960"/>
                                    <a:gd name="connsiteY0" fmla="*/ 32090 h 656482"/>
                                    <a:gd name="connsiteX1" fmla="*/ 2683977 w 2708960"/>
                                    <a:gd name="connsiteY1" fmla="*/ 0 h 656482"/>
                                    <a:gd name="connsiteX2" fmla="*/ 2708960 w 2708960"/>
                                    <a:gd name="connsiteY2" fmla="*/ 625663 h 656482"/>
                                    <a:gd name="connsiteX3" fmla="*/ 422996 w 2708960"/>
                                    <a:gd name="connsiteY3" fmla="*/ 656481 h 656482"/>
                                    <a:gd name="connsiteX4" fmla="*/ 0 w 2708960"/>
                                    <a:gd name="connsiteY4" fmla="*/ 32090 h 656482"/>
                                    <a:gd name="connsiteX0" fmla="*/ 0 w 2708960"/>
                                    <a:gd name="connsiteY0" fmla="*/ 20663 h 645054"/>
                                    <a:gd name="connsiteX1" fmla="*/ 2692233 w 2708960"/>
                                    <a:gd name="connsiteY1" fmla="*/ 0 h 645054"/>
                                    <a:gd name="connsiteX2" fmla="*/ 2708960 w 2708960"/>
                                    <a:gd name="connsiteY2" fmla="*/ 614236 h 645054"/>
                                    <a:gd name="connsiteX3" fmla="*/ 422996 w 2708960"/>
                                    <a:gd name="connsiteY3" fmla="*/ 645054 h 645054"/>
                                    <a:gd name="connsiteX4" fmla="*/ 0 w 2708960"/>
                                    <a:gd name="connsiteY4" fmla="*/ 20663 h 64505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708960" h="645054">
                                      <a:moveTo>
                                        <a:pt x="0" y="20663"/>
                                      </a:moveTo>
                                      <a:lnTo>
                                        <a:pt x="2692233" y="0"/>
                                      </a:lnTo>
                                      <a:lnTo>
                                        <a:pt x="2708960" y="614236"/>
                                      </a:lnTo>
                                      <a:lnTo>
                                        <a:pt x="422996" y="645054"/>
                                      </a:lnTo>
                                      <a:lnTo>
                                        <a:pt x="0" y="20663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2847258" y="2383179"/>
                                  <a:ext cx="1939288" cy="568474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39234">
                                      <a:moveTo>
                                        <a:pt x="0" y="0"/>
                                      </a:moveTo>
                                      <a:lnTo>
                                        <a:pt x="2369604" y="2955"/>
                                      </a:lnTo>
                                      <a:lnTo>
                                        <a:pt x="2409568" y="633075"/>
                                      </a:lnTo>
                                      <a:lnTo>
                                        <a:pt x="63597" y="639234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9" name="Rectangle 18"/>
                                <p:cNvSpPr/>
                                <p:nvPr/>
                              </p:nvSpPr>
                              <p:spPr>
                                <a:xfrm>
                                  <a:off x="3501692" y="2500378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4" name="Rectangle 13"/>
                                <p:cNvSpPr/>
                                <p:nvPr/>
                              </p:nvSpPr>
                              <p:spPr>
                                <a:xfrm>
                                  <a:off x="2355338" y="4017461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8" name="TextBox 7"/>
                                <p:cNvSpPr txBox="1"/>
                                <p:nvPr/>
                              </p:nvSpPr>
                              <p:spPr>
                                <a:xfrm>
                                  <a:off x="2914111" y="3182644"/>
                                  <a:ext cx="184731" cy="41368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endParaRPr lang="nb-NO" dirty="0"/>
                                </a:p>
                              </p:txBody>
                            </p:sp>
                            <p:cxnSp>
                              <p:nvCxnSpPr>
                                <p:cNvPr id="3" name="Straight Connector 2"/>
                                <p:cNvCxnSpPr/>
                                <p:nvPr/>
                              </p:nvCxnSpPr>
                              <p:spPr>
                                <a:xfrm>
                                  <a:off x="3538989" y="705621"/>
                                  <a:ext cx="2162214" cy="2988193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4315790" y="1231625"/>
                                  <a:ext cx="1939288" cy="52632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47052"/>
                                    <a:gd name="connsiteX1" fmla="*/ 2352731 w 2409568"/>
                                    <a:gd name="connsiteY1" fmla="*/ 31924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1523 h 648575"/>
                                    <a:gd name="connsiteX1" fmla="*/ 2294281 w 2409568"/>
                                    <a:gd name="connsiteY1" fmla="*/ 0 h 648575"/>
                                    <a:gd name="connsiteX2" fmla="*/ 2409568 w 2409568"/>
                                    <a:gd name="connsiteY2" fmla="*/ 634598 h 648575"/>
                                    <a:gd name="connsiteX3" fmla="*/ 123556 w 2409568"/>
                                    <a:gd name="connsiteY3" fmla="*/ 648575 h 648575"/>
                                    <a:gd name="connsiteX4" fmla="*/ 0 w 2409568"/>
                                    <a:gd name="connsiteY4" fmla="*/ 1523 h 648575"/>
                                    <a:gd name="connsiteX0" fmla="*/ 0 w 2409568"/>
                                    <a:gd name="connsiteY0" fmla="*/ 12273 h 659325"/>
                                    <a:gd name="connsiteX1" fmla="*/ 2365490 w 2409568"/>
                                    <a:gd name="connsiteY1" fmla="*/ 0 h 659325"/>
                                    <a:gd name="connsiteX2" fmla="*/ 2409568 w 2409568"/>
                                    <a:gd name="connsiteY2" fmla="*/ 645348 h 659325"/>
                                    <a:gd name="connsiteX3" fmla="*/ 123556 w 2409568"/>
                                    <a:gd name="connsiteY3" fmla="*/ 659325 h 659325"/>
                                    <a:gd name="connsiteX4" fmla="*/ 0 w 2409568"/>
                                    <a:gd name="connsiteY4" fmla="*/ 12273 h 659325"/>
                                    <a:gd name="connsiteX0" fmla="*/ 0 w 2409568"/>
                                    <a:gd name="connsiteY0" fmla="*/ 12273 h 656340"/>
                                    <a:gd name="connsiteX1" fmla="*/ 2365490 w 2409568"/>
                                    <a:gd name="connsiteY1" fmla="*/ 0 h 656340"/>
                                    <a:gd name="connsiteX2" fmla="*/ 2409568 w 2409568"/>
                                    <a:gd name="connsiteY2" fmla="*/ 645348 h 656340"/>
                                    <a:gd name="connsiteX3" fmla="*/ 73338 w 2409568"/>
                                    <a:gd name="connsiteY3" fmla="*/ 656340 h 656340"/>
                                    <a:gd name="connsiteX4" fmla="*/ 0 w 2409568"/>
                                    <a:gd name="connsiteY4" fmla="*/ 12273 h 656340"/>
                                    <a:gd name="connsiteX0" fmla="*/ 0 w 2409568"/>
                                    <a:gd name="connsiteY0" fmla="*/ 4111 h 648178"/>
                                    <a:gd name="connsiteX1" fmla="*/ 2334759 w 2409568"/>
                                    <a:gd name="connsiteY1" fmla="*/ 1 h 648178"/>
                                    <a:gd name="connsiteX2" fmla="*/ 2409568 w 2409568"/>
                                    <a:gd name="connsiteY2" fmla="*/ 637186 h 648178"/>
                                    <a:gd name="connsiteX3" fmla="*/ 73338 w 2409568"/>
                                    <a:gd name="connsiteY3" fmla="*/ 648178 h 648178"/>
                                    <a:gd name="connsiteX4" fmla="*/ 0 w 2409568"/>
                                    <a:gd name="connsiteY4" fmla="*/ 4111 h 648178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48178">
                                      <a:moveTo>
                                        <a:pt x="0" y="4111"/>
                                      </a:moveTo>
                                      <a:lnTo>
                                        <a:pt x="2334759" y="1"/>
                                      </a:lnTo>
                                      <a:lnTo>
                                        <a:pt x="2409568" y="637186"/>
                                      </a:lnTo>
                                      <a:lnTo>
                                        <a:pt x="73338" y="648178"/>
                                      </a:lnTo>
                                      <a:lnTo>
                                        <a:pt x="0" y="4111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1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2944802" y="4528745"/>
                                  <a:ext cx="6472855" cy="689053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09568 w 2448398"/>
                                    <a:gd name="connsiteY2" fmla="*/ 71677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44803 w 2448398"/>
                                    <a:gd name="connsiteY2" fmla="*/ 71504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85288"/>
                                    <a:gd name="connsiteY0" fmla="*/ 48617 h 764652"/>
                                    <a:gd name="connsiteX1" fmla="*/ 2485288 w 2485288"/>
                                    <a:gd name="connsiteY1" fmla="*/ 0 h 764652"/>
                                    <a:gd name="connsiteX2" fmla="*/ 2481693 w 2485288"/>
                                    <a:gd name="connsiteY2" fmla="*/ 715046 h 764652"/>
                                    <a:gd name="connsiteX3" fmla="*/ 116718 w 2485288"/>
                                    <a:gd name="connsiteY3" fmla="*/ 764652 h 764652"/>
                                    <a:gd name="connsiteX4" fmla="*/ 0 w 2485288"/>
                                    <a:gd name="connsiteY4" fmla="*/ 48617 h 764652"/>
                                    <a:gd name="connsiteX0" fmla="*/ 0 w 2515268"/>
                                    <a:gd name="connsiteY0" fmla="*/ 48617 h 764652"/>
                                    <a:gd name="connsiteX1" fmla="*/ 2485288 w 2515268"/>
                                    <a:gd name="connsiteY1" fmla="*/ 0 h 764652"/>
                                    <a:gd name="connsiteX2" fmla="*/ 2515236 w 2515268"/>
                                    <a:gd name="connsiteY2" fmla="*/ 736105 h 764652"/>
                                    <a:gd name="connsiteX3" fmla="*/ 116718 w 2515268"/>
                                    <a:gd name="connsiteY3" fmla="*/ 764652 h 764652"/>
                                    <a:gd name="connsiteX4" fmla="*/ 0 w 2515268"/>
                                    <a:gd name="connsiteY4" fmla="*/ 48617 h 764652"/>
                                    <a:gd name="connsiteX0" fmla="*/ 0 w 2515268"/>
                                    <a:gd name="connsiteY0" fmla="*/ 48617 h 781751"/>
                                    <a:gd name="connsiteX1" fmla="*/ 2485288 w 2515268"/>
                                    <a:gd name="connsiteY1" fmla="*/ 0 h 781751"/>
                                    <a:gd name="connsiteX2" fmla="*/ 2515236 w 2515268"/>
                                    <a:gd name="connsiteY2" fmla="*/ 736105 h 781751"/>
                                    <a:gd name="connsiteX3" fmla="*/ 96120 w 2515268"/>
                                    <a:gd name="connsiteY3" fmla="*/ 781751 h 781751"/>
                                    <a:gd name="connsiteX4" fmla="*/ 0 w 2515268"/>
                                    <a:gd name="connsiteY4" fmla="*/ 48617 h 781751"/>
                                    <a:gd name="connsiteX0" fmla="*/ 0 w 2448078"/>
                                    <a:gd name="connsiteY0" fmla="*/ 67716 h 781751"/>
                                    <a:gd name="connsiteX1" fmla="*/ 2418098 w 2448078"/>
                                    <a:gd name="connsiteY1" fmla="*/ 0 h 781751"/>
                                    <a:gd name="connsiteX2" fmla="*/ 2448046 w 2448078"/>
                                    <a:gd name="connsiteY2" fmla="*/ 736105 h 781751"/>
                                    <a:gd name="connsiteX3" fmla="*/ 28930 w 2448078"/>
                                    <a:gd name="connsiteY3" fmla="*/ 781751 h 781751"/>
                                    <a:gd name="connsiteX4" fmla="*/ 0 w 2448078"/>
                                    <a:gd name="connsiteY4" fmla="*/ 67716 h 781751"/>
                                    <a:gd name="connsiteX0" fmla="*/ 0 w 2448078"/>
                                    <a:gd name="connsiteY0" fmla="*/ 67716 h 795097"/>
                                    <a:gd name="connsiteX1" fmla="*/ 2418098 w 2448078"/>
                                    <a:gd name="connsiteY1" fmla="*/ 0 h 795097"/>
                                    <a:gd name="connsiteX2" fmla="*/ 2448046 w 2448078"/>
                                    <a:gd name="connsiteY2" fmla="*/ 736105 h 795097"/>
                                    <a:gd name="connsiteX3" fmla="*/ 53852 w 2448078"/>
                                    <a:gd name="connsiteY3" fmla="*/ 795097 h 795097"/>
                                    <a:gd name="connsiteX4" fmla="*/ 0 w 2448078"/>
                                    <a:gd name="connsiteY4" fmla="*/ 67716 h 795097"/>
                                    <a:gd name="connsiteX0" fmla="*/ 0 w 2743626"/>
                                    <a:gd name="connsiteY0" fmla="*/ 57720 h 795097"/>
                                    <a:gd name="connsiteX1" fmla="*/ 2713646 w 2743626"/>
                                    <a:gd name="connsiteY1" fmla="*/ 0 h 795097"/>
                                    <a:gd name="connsiteX2" fmla="*/ 2743594 w 2743626"/>
                                    <a:gd name="connsiteY2" fmla="*/ 736105 h 795097"/>
                                    <a:gd name="connsiteX3" fmla="*/ 349400 w 2743626"/>
                                    <a:gd name="connsiteY3" fmla="*/ 795097 h 795097"/>
                                    <a:gd name="connsiteX4" fmla="*/ 0 w 2743626"/>
                                    <a:gd name="connsiteY4" fmla="*/ 57720 h 795097"/>
                                    <a:gd name="connsiteX0" fmla="*/ 4565 w 2748191"/>
                                    <a:gd name="connsiteY0" fmla="*/ 57720 h 795097"/>
                                    <a:gd name="connsiteX1" fmla="*/ 2718211 w 2748191"/>
                                    <a:gd name="connsiteY1" fmla="*/ 0 h 795097"/>
                                    <a:gd name="connsiteX2" fmla="*/ 2748159 w 2748191"/>
                                    <a:gd name="connsiteY2" fmla="*/ 736105 h 795097"/>
                                    <a:gd name="connsiteX3" fmla="*/ 353965 w 2748191"/>
                                    <a:gd name="connsiteY3" fmla="*/ 795097 h 795097"/>
                                    <a:gd name="connsiteX4" fmla="*/ 4565 w 2748191"/>
                                    <a:gd name="connsiteY4" fmla="*/ 57720 h 795097"/>
                                    <a:gd name="connsiteX0" fmla="*/ 4182 w 2776283"/>
                                    <a:gd name="connsiteY0" fmla="*/ 116650 h 795097"/>
                                    <a:gd name="connsiteX1" fmla="*/ 2746303 w 2776283"/>
                                    <a:gd name="connsiteY1" fmla="*/ 0 h 795097"/>
                                    <a:gd name="connsiteX2" fmla="*/ 2776251 w 2776283"/>
                                    <a:gd name="connsiteY2" fmla="*/ 736105 h 795097"/>
                                    <a:gd name="connsiteX3" fmla="*/ 382057 w 2776283"/>
                                    <a:gd name="connsiteY3" fmla="*/ 795097 h 795097"/>
                                    <a:gd name="connsiteX4" fmla="*/ 4182 w 2776283"/>
                                    <a:gd name="connsiteY4" fmla="*/ 116650 h 795097"/>
                                    <a:gd name="connsiteX0" fmla="*/ 4182 w 2776299"/>
                                    <a:gd name="connsiteY0" fmla="*/ 99509 h 777956"/>
                                    <a:gd name="connsiteX1" fmla="*/ 2757246 w 2776299"/>
                                    <a:gd name="connsiteY1" fmla="*/ 0 h 777956"/>
                                    <a:gd name="connsiteX2" fmla="*/ 2776251 w 2776299"/>
                                    <a:gd name="connsiteY2" fmla="*/ 718964 h 777956"/>
                                    <a:gd name="connsiteX3" fmla="*/ 382057 w 2776299"/>
                                    <a:gd name="connsiteY3" fmla="*/ 777956 h 777956"/>
                                    <a:gd name="connsiteX4" fmla="*/ 4182 w 2776299"/>
                                    <a:gd name="connsiteY4" fmla="*/ 99509 h 777956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776299" h="777956">
                                      <a:moveTo>
                                        <a:pt x="4182" y="99509"/>
                                      </a:moveTo>
                                      <a:lnTo>
                                        <a:pt x="2757246" y="0"/>
                                      </a:lnTo>
                                      <a:cubicBezTo>
                                        <a:pt x="2756048" y="238349"/>
                                        <a:pt x="2777449" y="480615"/>
                                        <a:pt x="2776251" y="718964"/>
                                      </a:cubicBezTo>
                                      <a:lnTo>
                                        <a:pt x="382057" y="777956"/>
                                      </a:lnTo>
                                      <a:cubicBezTo>
                                        <a:pt x="265590" y="532164"/>
                                        <a:pt x="-39132" y="198548"/>
                                        <a:pt x="4182" y="99509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rgbClr val="00B05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2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614375" y="5078942"/>
                                  <a:ext cx="4631314" cy="649358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09568 w 2448398"/>
                                    <a:gd name="connsiteY2" fmla="*/ 71677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44803 w 2448398"/>
                                    <a:gd name="connsiteY2" fmla="*/ 71504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85288"/>
                                    <a:gd name="connsiteY0" fmla="*/ 48617 h 764652"/>
                                    <a:gd name="connsiteX1" fmla="*/ 2485288 w 2485288"/>
                                    <a:gd name="connsiteY1" fmla="*/ 0 h 764652"/>
                                    <a:gd name="connsiteX2" fmla="*/ 2481693 w 2485288"/>
                                    <a:gd name="connsiteY2" fmla="*/ 715046 h 764652"/>
                                    <a:gd name="connsiteX3" fmla="*/ 116718 w 2485288"/>
                                    <a:gd name="connsiteY3" fmla="*/ 764652 h 764652"/>
                                    <a:gd name="connsiteX4" fmla="*/ 0 w 2485288"/>
                                    <a:gd name="connsiteY4" fmla="*/ 48617 h 764652"/>
                                    <a:gd name="connsiteX0" fmla="*/ 0 w 2481701"/>
                                    <a:gd name="connsiteY0" fmla="*/ 17143 h 733178"/>
                                    <a:gd name="connsiteX1" fmla="*/ 2364465 w 2481701"/>
                                    <a:gd name="connsiteY1" fmla="*/ 0 h 733178"/>
                                    <a:gd name="connsiteX2" fmla="*/ 2481693 w 2481701"/>
                                    <a:gd name="connsiteY2" fmla="*/ 683572 h 733178"/>
                                    <a:gd name="connsiteX3" fmla="*/ 116718 w 2481701"/>
                                    <a:gd name="connsiteY3" fmla="*/ 733178 h 733178"/>
                                    <a:gd name="connsiteX4" fmla="*/ 0 w 2481701"/>
                                    <a:gd name="connsiteY4" fmla="*/ 17143 h 733178"/>
                                    <a:gd name="connsiteX0" fmla="*/ 0 w 2364465"/>
                                    <a:gd name="connsiteY0" fmla="*/ 17143 h 733178"/>
                                    <a:gd name="connsiteX1" fmla="*/ 2364465 w 2364465"/>
                                    <a:gd name="connsiteY1" fmla="*/ 0 h 733178"/>
                                    <a:gd name="connsiteX2" fmla="*/ 2352485 w 2364465"/>
                                    <a:gd name="connsiteY2" fmla="*/ 709782 h 733178"/>
                                    <a:gd name="connsiteX3" fmla="*/ 116718 w 2364465"/>
                                    <a:gd name="connsiteY3" fmla="*/ 733178 h 733178"/>
                                    <a:gd name="connsiteX4" fmla="*/ 0 w 2364465"/>
                                    <a:gd name="connsiteY4" fmla="*/ 17143 h 733178"/>
                                    <a:gd name="connsiteX0" fmla="*/ 0 w 2364465"/>
                                    <a:gd name="connsiteY0" fmla="*/ 17143 h 733140"/>
                                    <a:gd name="connsiteX1" fmla="*/ 2364465 w 2364465"/>
                                    <a:gd name="connsiteY1" fmla="*/ 0 h 733140"/>
                                    <a:gd name="connsiteX2" fmla="*/ 2352485 w 2364465"/>
                                    <a:gd name="connsiteY2" fmla="*/ 709782 h 733140"/>
                                    <a:gd name="connsiteX3" fmla="*/ 59671 w 2364465"/>
                                    <a:gd name="connsiteY3" fmla="*/ 733140 h 733140"/>
                                    <a:gd name="connsiteX4" fmla="*/ 0 w 2364465"/>
                                    <a:gd name="connsiteY4" fmla="*/ 17143 h 733140"/>
                                    <a:gd name="connsiteX0" fmla="*/ 0 w 2364465"/>
                                    <a:gd name="connsiteY0" fmla="*/ 17143 h 733140"/>
                                    <a:gd name="connsiteX1" fmla="*/ 2364465 w 2364465"/>
                                    <a:gd name="connsiteY1" fmla="*/ 0 h 733140"/>
                                    <a:gd name="connsiteX2" fmla="*/ 2355766 w 2364465"/>
                                    <a:gd name="connsiteY2" fmla="*/ 700274 h 733140"/>
                                    <a:gd name="connsiteX3" fmla="*/ 59671 w 2364465"/>
                                    <a:gd name="connsiteY3" fmla="*/ 733140 h 733140"/>
                                    <a:gd name="connsiteX4" fmla="*/ 0 w 2364465"/>
                                    <a:gd name="connsiteY4" fmla="*/ 17143 h 733140"/>
                                    <a:gd name="connsiteX0" fmla="*/ 0 w 2974151"/>
                                    <a:gd name="connsiteY0" fmla="*/ 39302 h 733140"/>
                                    <a:gd name="connsiteX1" fmla="*/ 2974151 w 2974151"/>
                                    <a:gd name="connsiteY1" fmla="*/ 0 h 733140"/>
                                    <a:gd name="connsiteX2" fmla="*/ 2965452 w 2974151"/>
                                    <a:gd name="connsiteY2" fmla="*/ 700274 h 733140"/>
                                    <a:gd name="connsiteX3" fmla="*/ 669357 w 2974151"/>
                                    <a:gd name="connsiteY3" fmla="*/ 733140 h 733140"/>
                                    <a:gd name="connsiteX4" fmla="*/ 0 w 2974151"/>
                                    <a:gd name="connsiteY4" fmla="*/ 39302 h 73314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974151" h="733140">
                                      <a:moveTo>
                                        <a:pt x="0" y="39302"/>
                                      </a:moveTo>
                                      <a:lnTo>
                                        <a:pt x="2974151" y="0"/>
                                      </a:lnTo>
                                      <a:cubicBezTo>
                                        <a:pt x="2972953" y="238349"/>
                                        <a:pt x="2966650" y="461925"/>
                                        <a:pt x="2965452" y="700274"/>
                                      </a:cubicBezTo>
                                      <a:lnTo>
                                        <a:pt x="669357" y="733140"/>
                                      </a:lnTo>
                                      <a:lnTo>
                                        <a:pt x="0" y="39302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rgbClr val="00B05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3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3164615" y="2860077"/>
                                  <a:ext cx="1939288" cy="568474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39234">
                                      <a:moveTo>
                                        <a:pt x="0" y="0"/>
                                      </a:moveTo>
                                      <a:lnTo>
                                        <a:pt x="2369604" y="2955"/>
                                      </a:lnTo>
                                      <a:lnTo>
                                        <a:pt x="2409568" y="633075"/>
                                      </a:lnTo>
                                      <a:lnTo>
                                        <a:pt x="63597" y="639234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4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2561018" y="1918115"/>
                                  <a:ext cx="1891031" cy="56036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  <a:gd name="connsiteX0" fmla="*/ 0 w 2409568"/>
                                    <a:gd name="connsiteY0" fmla="*/ 0 h 633075"/>
                                    <a:gd name="connsiteX1" fmla="*/ 2369604 w 2409568"/>
                                    <a:gd name="connsiteY1" fmla="*/ 2955 h 633075"/>
                                    <a:gd name="connsiteX2" fmla="*/ 2409568 w 2409568"/>
                                    <a:gd name="connsiteY2" fmla="*/ 633075 h 633075"/>
                                    <a:gd name="connsiteX3" fmla="*/ 150171 w 2409568"/>
                                    <a:gd name="connsiteY3" fmla="*/ 625693 h 633075"/>
                                    <a:gd name="connsiteX4" fmla="*/ 0 w 2409568"/>
                                    <a:gd name="connsiteY4" fmla="*/ 0 h 633075"/>
                                    <a:gd name="connsiteX0" fmla="*/ 0 w 2314760"/>
                                    <a:gd name="connsiteY0" fmla="*/ 11318 h 630120"/>
                                    <a:gd name="connsiteX1" fmla="*/ 2274796 w 2314760"/>
                                    <a:gd name="connsiteY1" fmla="*/ 0 h 630120"/>
                                    <a:gd name="connsiteX2" fmla="*/ 2314760 w 2314760"/>
                                    <a:gd name="connsiteY2" fmla="*/ 630120 h 630120"/>
                                    <a:gd name="connsiteX3" fmla="*/ 55363 w 2314760"/>
                                    <a:gd name="connsiteY3" fmla="*/ 622738 h 630120"/>
                                    <a:gd name="connsiteX4" fmla="*/ 0 w 2314760"/>
                                    <a:gd name="connsiteY4" fmla="*/ 11318 h 630120"/>
                                    <a:gd name="connsiteX0" fmla="*/ -1 w 2349608"/>
                                    <a:gd name="connsiteY0" fmla="*/ 4865 h 630120"/>
                                    <a:gd name="connsiteX1" fmla="*/ 2309644 w 2349608"/>
                                    <a:gd name="connsiteY1" fmla="*/ 0 h 630120"/>
                                    <a:gd name="connsiteX2" fmla="*/ 2349608 w 2349608"/>
                                    <a:gd name="connsiteY2" fmla="*/ 630120 h 630120"/>
                                    <a:gd name="connsiteX3" fmla="*/ 90211 w 2349608"/>
                                    <a:gd name="connsiteY3" fmla="*/ 622738 h 630120"/>
                                    <a:gd name="connsiteX4" fmla="*/ -1 w 2349608"/>
                                    <a:gd name="connsiteY4" fmla="*/ 4865 h 63012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349608" h="630120">
                                      <a:moveTo>
                                        <a:pt x="-1" y="4865"/>
                                      </a:moveTo>
                                      <a:lnTo>
                                        <a:pt x="2309644" y="0"/>
                                      </a:lnTo>
                                      <a:lnTo>
                                        <a:pt x="2349608" y="630120"/>
                                      </a:lnTo>
                                      <a:lnTo>
                                        <a:pt x="90211" y="622738"/>
                                      </a:lnTo>
                                      <a:lnTo>
                                        <a:pt x="-1" y="4865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5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4614983" y="1664119"/>
                                  <a:ext cx="1951655" cy="52179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47052"/>
                                    <a:gd name="connsiteX1" fmla="*/ 2352731 w 2409568"/>
                                    <a:gd name="connsiteY1" fmla="*/ 31924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1523 h 648575"/>
                                    <a:gd name="connsiteX1" fmla="*/ 2294281 w 2409568"/>
                                    <a:gd name="connsiteY1" fmla="*/ 0 h 648575"/>
                                    <a:gd name="connsiteX2" fmla="*/ 2409568 w 2409568"/>
                                    <a:gd name="connsiteY2" fmla="*/ 634598 h 648575"/>
                                    <a:gd name="connsiteX3" fmla="*/ 123556 w 2409568"/>
                                    <a:gd name="connsiteY3" fmla="*/ 648575 h 648575"/>
                                    <a:gd name="connsiteX4" fmla="*/ 0 w 2409568"/>
                                    <a:gd name="connsiteY4" fmla="*/ 1523 h 648575"/>
                                    <a:gd name="connsiteX0" fmla="*/ 0 w 2409568"/>
                                    <a:gd name="connsiteY0" fmla="*/ 12273 h 659325"/>
                                    <a:gd name="connsiteX1" fmla="*/ 2365490 w 2409568"/>
                                    <a:gd name="connsiteY1" fmla="*/ 0 h 659325"/>
                                    <a:gd name="connsiteX2" fmla="*/ 2409568 w 2409568"/>
                                    <a:gd name="connsiteY2" fmla="*/ 645348 h 659325"/>
                                    <a:gd name="connsiteX3" fmla="*/ 123556 w 2409568"/>
                                    <a:gd name="connsiteY3" fmla="*/ 659325 h 659325"/>
                                    <a:gd name="connsiteX4" fmla="*/ 0 w 2409568"/>
                                    <a:gd name="connsiteY4" fmla="*/ 12273 h 659325"/>
                                    <a:gd name="connsiteX0" fmla="*/ 0 w 2409568"/>
                                    <a:gd name="connsiteY0" fmla="*/ 12273 h 656340"/>
                                    <a:gd name="connsiteX1" fmla="*/ 2365490 w 2409568"/>
                                    <a:gd name="connsiteY1" fmla="*/ 0 h 656340"/>
                                    <a:gd name="connsiteX2" fmla="*/ 2409568 w 2409568"/>
                                    <a:gd name="connsiteY2" fmla="*/ 645348 h 656340"/>
                                    <a:gd name="connsiteX3" fmla="*/ 73338 w 2409568"/>
                                    <a:gd name="connsiteY3" fmla="*/ 656340 h 656340"/>
                                    <a:gd name="connsiteX4" fmla="*/ 0 w 2409568"/>
                                    <a:gd name="connsiteY4" fmla="*/ 12273 h 656340"/>
                                    <a:gd name="connsiteX0" fmla="*/ 0 w 2409568"/>
                                    <a:gd name="connsiteY0" fmla="*/ 4111 h 648178"/>
                                    <a:gd name="connsiteX1" fmla="*/ 2334759 w 2409568"/>
                                    <a:gd name="connsiteY1" fmla="*/ 1 h 648178"/>
                                    <a:gd name="connsiteX2" fmla="*/ 2409568 w 2409568"/>
                                    <a:gd name="connsiteY2" fmla="*/ 637186 h 648178"/>
                                    <a:gd name="connsiteX3" fmla="*/ 73338 w 2409568"/>
                                    <a:gd name="connsiteY3" fmla="*/ 648178 h 648178"/>
                                    <a:gd name="connsiteX4" fmla="*/ 0 w 2409568"/>
                                    <a:gd name="connsiteY4" fmla="*/ 4111 h 648178"/>
                                    <a:gd name="connsiteX0" fmla="*/ 1 w 2463903"/>
                                    <a:gd name="connsiteY0" fmla="*/ 0 h 662285"/>
                                    <a:gd name="connsiteX1" fmla="*/ 2389094 w 2463903"/>
                                    <a:gd name="connsiteY1" fmla="*/ 14108 h 662285"/>
                                    <a:gd name="connsiteX2" fmla="*/ 2463903 w 2463903"/>
                                    <a:gd name="connsiteY2" fmla="*/ 651293 h 662285"/>
                                    <a:gd name="connsiteX3" fmla="*/ 127673 w 2463903"/>
                                    <a:gd name="connsiteY3" fmla="*/ 662285 h 662285"/>
                                    <a:gd name="connsiteX4" fmla="*/ 1 w 2463903"/>
                                    <a:gd name="connsiteY4" fmla="*/ 0 h 662285"/>
                                    <a:gd name="connsiteX0" fmla="*/ 0 w 2463902"/>
                                    <a:gd name="connsiteY0" fmla="*/ 0 h 657804"/>
                                    <a:gd name="connsiteX1" fmla="*/ 2389093 w 2463902"/>
                                    <a:gd name="connsiteY1" fmla="*/ 14108 h 657804"/>
                                    <a:gd name="connsiteX2" fmla="*/ 2463902 w 2463902"/>
                                    <a:gd name="connsiteY2" fmla="*/ 651293 h 657804"/>
                                    <a:gd name="connsiteX3" fmla="*/ 52348 w 2463902"/>
                                    <a:gd name="connsiteY3" fmla="*/ 657803 h 657804"/>
                                    <a:gd name="connsiteX4" fmla="*/ 0 w 2463902"/>
                                    <a:gd name="connsiteY4" fmla="*/ 0 h 657804"/>
                                    <a:gd name="connsiteX0" fmla="*/ 0 w 2463902"/>
                                    <a:gd name="connsiteY0" fmla="*/ 0 h 656708"/>
                                    <a:gd name="connsiteX1" fmla="*/ 2389093 w 2463902"/>
                                    <a:gd name="connsiteY1" fmla="*/ 14108 h 656708"/>
                                    <a:gd name="connsiteX2" fmla="*/ 2463902 w 2463902"/>
                                    <a:gd name="connsiteY2" fmla="*/ 651293 h 656708"/>
                                    <a:gd name="connsiteX3" fmla="*/ 117930 w 2463902"/>
                                    <a:gd name="connsiteY3" fmla="*/ 656708 h 656708"/>
                                    <a:gd name="connsiteX4" fmla="*/ 0 w 2463902"/>
                                    <a:gd name="connsiteY4" fmla="*/ 0 h 656708"/>
                                    <a:gd name="connsiteX0" fmla="*/ 0 w 2424935"/>
                                    <a:gd name="connsiteY0" fmla="*/ 8191 h 642600"/>
                                    <a:gd name="connsiteX1" fmla="*/ 2350126 w 2424935"/>
                                    <a:gd name="connsiteY1" fmla="*/ 0 h 642600"/>
                                    <a:gd name="connsiteX2" fmla="*/ 2424935 w 2424935"/>
                                    <a:gd name="connsiteY2" fmla="*/ 637185 h 642600"/>
                                    <a:gd name="connsiteX3" fmla="*/ 78963 w 2424935"/>
                                    <a:gd name="connsiteY3" fmla="*/ 642600 h 642600"/>
                                    <a:gd name="connsiteX4" fmla="*/ 0 w 2424935"/>
                                    <a:gd name="connsiteY4" fmla="*/ 8191 h 64260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24935" h="642600">
                                      <a:moveTo>
                                        <a:pt x="0" y="8191"/>
                                      </a:moveTo>
                                      <a:lnTo>
                                        <a:pt x="2350126" y="0"/>
                                      </a:lnTo>
                                      <a:lnTo>
                                        <a:pt x="2424935" y="637185"/>
                                      </a:lnTo>
                                      <a:lnTo>
                                        <a:pt x="78963" y="642600"/>
                                      </a:lnTo>
                                      <a:lnTo>
                                        <a:pt x="0" y="8191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8" name="Rectangle 47"/>
                                <p:cNvSpPr/>
                                <p:nvPr/>
                              </p:nvSpPr>
                              <p:spPr>
                                <a:xfrm>
                                  <a:off x="4752030" y="866333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9" name="Rectangle 48"/>
                                <p:cNvSpPr/>
                                <p:nvPr/>
                              </p:nvSpPr>
                              <p:spPr>
                                <a:xfrm>
                                  <a:off x="5070985" y="1314836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0" name="Rectangle 49"/>
                                <p:cNvSpPr/>
                                <p:nvPr/>
                              </p:nvSpPr>
                              <p:spPr>
                                <a:xfrm>
                                  <a:off x="5393468" y="1747215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1" name="Rectangle 50"/>
                                <p:cNvSpPr/>
                                <p:nvPr/>
                              </p:nvSpPr>
                              <p:spPr>
                                <a:xfrm>
                                  <a:off x="2595795" y="4597904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2" name="Rectangle 51"/>
                                <p:cNvSpPr/>
                                <p:nvPr/>
                              </p:nvSpPr>
                              <p:spPr>
                                <a:xfrm>
                                  <a:off x="3835100" y="3012931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7" name="Rectangle 16"/>
                                <p:cNvSpPr/>
                                <p:nvPr/>
                              </p:nvSpPr>
                              <p:spPr>
                                <a:xfrm>
                                  <a:off x="2109218" y="3410370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6" name="Rectangle 15"/>
                                <p:cNvSpPr/>
                                <p:nvPr/>
                              </p:nvSpPr>
                              <p:spPr>
                                <a:xfrm>
                                  <a:off x="3364353" y="1963188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cxnSp>
                              <p:nvCxnSpPr>
                                <p:cNvPr id="38" name="Straight Connector 37"/>
                                <p:cNvCxnSpPr/>
                                <p:nvPr/>
                              </p:nvCxnSpPr>
                              <p:spPr>
                                <a:xfrm>
                                  <a:off x="5087561" y="-383074"/>
                                  <a:ext cx="1970268" cy="2715594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grpSp>
                          <p:nvGrpSpPr>
                            <p:cNvPr id="68" name="Group 67"/>
                            <p:cNvGrpSpPr/>
                            <p:nvPr/>
                          </p:nvGrpSpPr>
                          <p:grpSpPr>
                            <a:xfrm>
                              <a:off x="5226427" y="-76129"/>
                              <a:ext cx="2577953" cy="1360525"/>
                              <a:chOff x="5226427" y="-76129"/>
                              <a:chExt cx="2577953" cy="1360525"/>
                            </a:xfrm>
                          </p:grpSpPr>
                          <p:sp>
                            <p:nvSpPr>
                              <p:cNvPr id="62" name="Rectangle 7"/>
                              <p:cNvSpPr/>
                              <p:nvPr/>
                            </p:nvSpPr>
                            <p:spPr>
                              <a:xfrm rot="9000000">
                                <a:off x="5226427" y="-76129"/>
                                <a:ext cx="1957658" cy="527518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63779"/>
                                  <a:gd name="connsiteX1" fmla="*/ 2389093 w 2463902"/>
                                  <a:gd name="connsiteY1" fmla="*/ 14108 h 663779"/>
                                  <a:gd name="connsiteX2" fmla="*/ 2463902 w 2463902"/>
                                  <a:gd name="connsiteY2" fmla="*/ 651293 h 663779"/>
                                  <a:gd name="connsiteX3" fmla="*/ 152780 w 2463902"/>
                                  <a:gd name="connsiteY3" fmla="*/ 663779 h 663779"/>
                                  <a:gd name="connsiteX4" fmla="*/ 0 w 2463902"/>
                                  <a:gd name="connsiteY4" fmla="*/ 0 h 663779"/>
                                  <a:gd name="connsiteX0" fmla="*/ 0 w 2423426"/>
                                  <a:gd name="connsiteY0" fmla="*/ 0 h 666366"/>
                                  <a:gd name="connsiteX1" fmla="*/ 2348617 w 2423426"/>
                                  <a:gd name="connsiteY1" fmla="*/ 16695 h 666366"/>
                                  <a:gd name="connsiteX2" fmla="*/ 2423426 w 2423426"/>
                                  <a:gd name="connsiteY2" fmla="*/ 653880 h 666366"/>
                                  <a:gd name="connsiteX3" fmla="*/ 112304 w 2423426"/>
                                  <a:gd name="connsiteY3" fmla="*/ 666366 h 666366"/>
                                  <a:gd name="connsiteX4" fmla="*/ 0 w 2423426"/>
                                  <a:gd name="connsiteY4" fmla="*/ 0 h 666366"/>
                                  <a:gd name="connsiteX0" fmla="*/ 0 w 2394201"/>
                                  <a:gd name="connsiteY0" fmla="*/ 28 h 649670"/>
                                  <a:gd name="connsiteX1" fmla="*/ 2319392 w 2394201"/>
                                  <a:gd name="connsiteY1" fmla="*/ -1 h 649670"/>
                                  <a:gd name="connsiteX2" fmla="*/ 2394201 w 2394201"/>
                                  <a:gd name="connsiteY2" fmla="*/ 637184 h 649670"/>
                                  <a:gd name="connsiteX3" fmla="*/ 83079 w 2394201"/>
                                  <a:gd name="connsiteY3" fmla="*/ 649670 h 649670"/>
                                  <a:gd name="connsiteX4" fmla="*/ 0 w 2394201"/>
                                  <a:gd name="connsiteY4" fmla="*/ 28 h 649670"/>
                                  <a:gd name="connsiteX0" fmla="*/ 0 w 2432392"/>
                                  <a:gd name="connsiteY0" fmla="*/ 29 h 649671"/>
                                  <a:gd name="connsiteX1" fmla="*/ 2319392 w 2432392"/>
                                  <a:gd name="connsiteY1" fmla="*/ 0 h 649671"/>
                                  <a:gd name="connsiteX2" fmla="*/ 2432392 w 2432392"/>
                                  <a:gd name="connsiteY2" fmla="*/ 644855 h 649671"/>
                                  <a:gd name="connsiteX3" fmla="*/ 83079 w 2432392"/>
                                  <a:gd name="connsiteY3" fmla="*/ 649671 h 649671"/>
                                  <a:gd name="connsiteX4" fmla="*/ 0 w 2432392"/>
                                  <a:gd name="connsiteY4" fmla="*/ 29 h 649671"/>
                                  <a:gd name="connsiteX0" fmla="*/ 0 w 2432392"/>
                                  <a:gd name="connsiteY0" fmla="*/ 0 h 649642"/>
                                  <a:gd name="connsiteX1" fmla="*/ 2346907 w 2432392"/>
                                  <a:gd name="connsiteY1" fmla="*/ 1592 h 649642"/>
                                  <a:gd name="connsiteX2" fmla="*/ 2432392 w 2432392"/>
                                  <a:gd name="connsiteY2" fmla="*/ 644826 h 649642"/>
                                  <a:gd name="connsiteX3" fmla="*/ 83079 w 2432392"/>
                                  <a:gd name="connsiteY3" fmla="*/ 649642 h 649642"/>
                                  <a:gd name="connsiteX4" fmla="*/ 0 w 2432392"/>
                                  <a:gd name="connsiteY4" fmla="*/ 0 h 649642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32392" h="649642">
                                    <a:moveTo>
                                      <a:pt x="0" y="0"/>
                                    </a:moveTo>
                                    <a:lnTo>
                                      <a:pt x="2346907" y="1592"/>
                                    </a:lnTo>
                                    <a:lnTo>
                                      <a:pt x="2432392" y="644826"/>
                                    </a:lnTo>
                                    <a:lnTo>
                                      <a:pt x="83079" y="649642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3" name="Rectangle 7"/>
                              <p:cNvSpPr/>
                              <p:nvPr/>
                            </p:nvSpPr>
                            <p:spPr>
                              <a:xfrm rot="9000000">
                                <a:off x="5537272" y="333516"/>
                                <a:ext cx="1956470" cy="52722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0 w 2430918"/>
                                  <a:gd name="connsiteY0" fmla="*/ 4110 h 649287"/>
                                  <a:gd name="connsiteX1" fmla="*/ 2334759 w 2430918"/>
                                  <a:gd name="connsiteY1" fmla="*/ 0 h 649287"/>
                                  <a:gd name="connsiteX2" fmla="*/ 2430918 w 2430918"/>
                                  <a:gd name="connsiteY2" fmla="*/ 649288 h 649287"/>
                                  <a:gd name="connsiteX3" fmla="*/ 73338 w 2430918"/>
                                  <a:gd name="connsiteY3" fmla="*/ 648177 h 649287"/>
                                  <a:gd name="connsiteX4" fmla="*/ 0 w 2430918"/>
                                  <a:gd name="connsiteY4" fmla="*/ 4110 h 649287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30918" h="649287">
                                    <a:moveTo>
                                      <a:pt x="0" y="4110"/>
                                    </a:moveTo>
                                    <a:lnTo>
                                      <a:pt x="2334759" y="0"/>
                                    </a:lnTo>
                                    <a:lnTo>
                                      <a:pt x="2430918" y="649288"/>
                                    </a:lnTo>
                                    <a:lnTo>
                                      <a:pt x="73338" y="648177"/>
                                    </a:lnTo>
                                    <a:lnTo>
                                      <a:pt x="0" y="411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4" name="Rectangle 7"/>
                              <p:cNvSpPr/>
                              <p:nvPr/>
                            </p:nvSpPr>
                            <p:spPr>
                              <a:xfrm rot="9000000">
                                <a:off x="5852725" y="762597"/>
                                <a:ext cx="1951655" cy="52179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56708"/>
                                  <a:gd name="connsiteX1" fmla="*/ 2389093 w 2463902"/>
                                  <a:gd name="connsiteY1" fmla="*/ 14108 h 656708"/>
                                  <a:gd name="connsiteX2" fmla="*/ 2463902 w 2463902"/>
                                  <a:gd name="connsiteY2" fmla="*/ 651293 h 656708"/>
                                  <a:gd name="connsiteX3" fmla="*/ 117930 w 2463902"/>
                                  <a:gd name="connsiteY3" fmla="*/ 656708 h 656708"/>
                                  <a:gd name="connsiteX4" fmla="*/ 0 w 2463902"/>
                                  <a:gd name="connsiteY4" fmla="*/ 0 h 656708"/>
                                  <a:gd name="connsiteX0" fmla="*/ 0 w 2424935"/>
                                  <a:gd name="connsiteY0" fmla="*/ 8191 h 642600"/>
                                  <a:gd name="connsiteX1" fmla="*/ 2350126 w 2424935"/>
                                  <a:gd name="connsiteY1" fmla="*/ 0 h 642600"/>
                                  <a:gd name="connsiteX2" fmla="*/ 2424935 w 2424935"/>
                                  <a:gd name="connsiteY2" fmla="*/ 637185 h 642600"/>
                                  <a:gd name="connsiteX3" fmla="*/ 78963 w 2424935"/>
                                  <a:gd name="connsiteY3" fmla="*/ 642600 h 642600"/>
                                  <a:gd name="connsiteX4" fmla="*/ 0 w 2424935"/>
                                  <a:gd name="connsiteY4" fmla="*/ 8191 h 64260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24935" h="642600">
                                    <a:moveTo>
                                      <a:pt x="0" y="8191"/>
                                    </a:moveTo>
                                    <a:lnTo>
                                      <a:pt x="2350126" y="0"/>
                                    </a:lnTo>
                                    <a:lnTo>
                                      <a:pt x="2424935" y="637185"/>
                                    </a:lnTo>
                                    <a:lnTo>
                                      <a:pt x="78963" y="642600"/>
                                    </a:lnTo>
                                    <a:lnTo>
                                      <a:pt x="0" y="819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5940172" y="-35189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R3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6259127" y="413314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R2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7" name="Rectangle 66"/>
                              <p:cNvSpPr/>
                              <p:nvPr/>
                            </p:nvSpPr>
                            <p:spPr>
                              <a:xfrm>
                                <a:off x="6581610" y="845693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R1</a:t>
                                </a:r>
                                <a:endParaRPr lang="nb-NO" dirty="0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73" name="Straight Connector 72"/>
                          <p:cNvCxnSpPr/>
                          <p:nvPr/>
                        </p:nvCxnSpPr>
                        <p:spPr>
                          <a:xfrm>
                            <a:off x="6563762" y="0"/>
                            <a:ext cx="1376127" cy="1816813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" name="Straight Arrow Connector 3"/>
                        <p:cNvCxnSpPr/>
                        <p:nvPr/>
                      </p:nvCxnSpPr>
                      <p:spPr>
                        <a:xfrm flipH="1" flipV="1">
                          <a:off x="7976924" y="2090680"/>
                          <a:ext cx="312188" cy="479705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H="1" flipV="1">
                        <a:off x="6901479" y="3202297"/>
                        <a:ext cx="312188" cy="479705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flipH="1" flipV="1">
                      <a:off x="9928664" y="1237581"/>
                      <a:ext cx="312188" cy="479705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 flipV="1">
                    <a:off x="5991880" y="4715597"/>
                    <a:ext cx="312188" cy="47970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9519644" y="5197231"/>
                  <a:ext cx="415498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SR</a:t>
                  </a:r>
                  <a:endParaRPr lang="nb-NO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7276173" y="5535631"/>
                  <a:ext cx="1691824" cy="8357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H="1" flipV="1">
                  <a:off x="8577344" y="4441411"/>
                  <a:ext cx="759143" cy="7295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9624163" y="3458746"/>
                  <a:ext cx="310979" cy="10445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10348046" y="2359505"/>
                  <a:ext cx="174427" cy="141357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7"/>
              <p:cNvSpPr/>
              <p:nvPr/>
            </p:nvSpPr>
            <p:spPr>
              <a:xfrm rot="9000000">
                <a:off x="9466903" y="-47493"/>
                <a:ext cx="1814203" cy="711458"/>
              </a:xfrm>
              <a:custGeom>
                <a:avLst/>
                <a:gdLst>
                  <a:gd name="connsiteX0" fmla="*/ 0 w 2409568"/>
                  <a:gd name="connsiteY0" fmla="*/ 0 h 633075"/>
                  <a:gd name="connsiteX1" fmla="*/ 2409568 w 2409568"/>
                  <a:gd name="connsiteY1" fmla="*/ 0 h 633075"/>
                  <a:gd name="connsiteX2" fmla="*/ 2409568 w 2409568"/>
                  <a:gd name="connsiteY2" fmla="*/ 633075 h 633075"/>
                  <a:gd name="connsiteX3" fmla="*/ 0 w 2409568"/>
                  <a:gd name="connsiteY3" fmla="*/ 633075 h 633075"/>
                  <a:gd name="connsiteX4" fmla="*/ 0 w 2409568"/>
                  <a:gd name="connsiteY4" fmla="*/ 0 h 633075"/>
                  <a:gd name="connsiteX0" fmla="*/ 325646 w 2735214"/>
                  <a:gd name="connsiteY0" fmla="*/ 0 h 640217"/>
                  <a:gd name="connsiteX1" fmla="*/ 2735214 w 2735214"/>
                  <a:gd name="connsiteY1" fmla="*/ 0 h 640217"/>
                  <a:gd name="connsiteX2" fmla="*/ 2735214 w 2735214"/>
                  <a:gd name="connsiteY2" fmla="*/ 633075 h 640217"/>
                  <a:gd name="connsiteX3" fmla="*/ 0 w 2735214"/>
                  <a:gd name="connsiteY3" fmla="*/ 640217 h 640217"/>
                  <a:gd name="connsiteX4" fmla="*/ 325646 w 2735214"/>
                  <a:gd name="connsiteY4" fmla="*/ 0 h 640217"/>
                  <a:gd name="connsiteX0" fmla="*/ 325646 w 2735214"/>
                  <a:gd name="connsiteY0" fmla="*/ 0 h 640217"/>
                  <a:gd name="connsiteX1" fmla="*/ 2703341 w 2735214"/>
                  <a:gd name="connsiteY1" fmla="*/ 9139 h 640217"/>
                  <a:gd name="connsiteX2" fmla="*/ 2735214 w 2735214"/>
                  <a:gd name="connsiteY2" fmla="*/ 633075 h 640217"/>
                  <a:gd name="connsiteX3" fmla="*/ 0 w 2735214"/>
                  <a:gd name="connsiteY3" fmla="*/ 640217 h 640217"/>
                  <a:gd name="connsiteX4" fmla="*/ 325646 w 2735214"/>
                  <a:gd name="connsiteY4" fmla="*/ 0 h 640217"/>
                  <a:gd name="connsiteX0" fmla="*/ 325646 w 2745467"/>
                  <a:gd name="connsiteY0" fmla="*/ 0 h 640217"/>
                  <a:gd name="connsiteX1" fmla="*/ 2745467 w 2745467"/>
                  <a:gd name="connsiteY1" fmla="*/ 5683 h 640217"/>
                  <a:gd name="connsiteX2" fmla="*/ 2735214 w 2745467"/>
                  <a:gd name="connsiteY2" fmla="*/ 633075 h 640217"/>
                  <a:gd name="connsiteX3" fmla="*/ 0 w 2745467"/>
                  <a:gd name="connsiteY3" fmla="*/ 640217 h 640217"/>
                  <a:gd name="connsiteX4" fmla="*/ 325646 w 2745467"/>
                  <a:gd name="connsiteY4" fmla="*/ 0 h 640217"/>
                  <a:gd name="connsiteX0" fmla="*/ 423511 w 2843332"/>
                  <a:gd name="connsiteY0" fmla="*/ 0 h 663088"/>
                  <a:gd name="connsiteX1" fmla="*/ 2843332 w 2843332"/>
                  <a:gd name="connsiteY1" fmla="*/ 5683 h 663088"/>
                  <a:gd name="connsiteX2" fmla="*/ 2833079 w 2843332"/>
                  <a:gd name="connsiteY2" fmla="*/ 633075 h 663088"/>
                  <a:gd name="connsiteX3" fmla="*/ 0 w 2843332"/>
                  <a:gd name="connsiteY3" fmla="*/ 663088 h 663088"/>
                  <a:gd name="connsiteX4" fmla="*/ 423511 w 2843332"/>
                  <a:gd name="connsiteY4" fmla="*/ 0 h 663088"/>
                  <a:gd name="connsiteX0" fmla="*/ 488636 w 2908457"/>
                  <a:gd name="connsiteY0" fmla="*/ 0 h 660103"/>
                  <a:gd name="connsiteX1" fmla="*/ 2908457 w 2908457"/>
                  <a:gd name="connsiteY1" fmla="*/ 5683 h 660103"/>
                  <a:gd name="connsiteX2" fmla="*/ 2898204 w 2908457"/>
                  <a:gd name="connsiteY2" fmla="*/ 633075 h 660103"/>
                  <a:gd name="connsiteX3" fmla="*/ 0 w 2908457"/>
                  <a:gd name="connsiteY3" fmla="*/ 660103 h 660103"/>
                  <a:gd name="connsiteX4" fmla="*/ 488636 w 2908457"/>
                  <a:gd name="connsiteY4" fmla="*/ 0 h 660103"/>
                  <a:gd name="connsiteX0" fmla="*/ 0 w 2419821"/>
                  <a:gd name="connsiteY0" fmla="*/ 0 h 647051"/>
                  <a:gd name="connsiteX1" fmla="*/ 2419821 w 2419821"/>
                  <a:gd name="connsiteY1" fmla="*/ 5683 h 647051"/>
                  <a:gd name="connsiteX2" fmla="*/ 2409568 w 2419821"/>
                  <a:gd name="connsiteY2" fmla="*/ 633075 h 647051"/>
                  <a:gd name="connsiteX3" fmla="*/ 123556 w 2419821"/>
                  <a:gd name="connsiteY3" fmla="*/ 647052 h 647051"/>
                  <a:gd name="connsiteX4" fmla="*/ 0 w 2419821"/>
                  <a:gd name="connsiteY4" fmla="*/ 0 h 647051"/>
                  <a:gd name="connsiteX0" fmla="*/ 0 w 2409568"/>
                  <a:gd name="connsiteY0" fmla="*/ 0 h 647052"/>
                  <a:gd name="connsiteX1" fmla="*/ 2369604 w 2409568"/>
                  <a:gd name="connsiteY1" fmla="*/ 2955 h 647052"/>
                  <a:gd name="connsiteX2" fmla="*/ 2409568 w 2409568"/>
                  <a:gd name="connsiteY2" fmla="*/ 633075 h 647052"/>
                  <a:gd name="connsiteX3" fmla="*/ 123556 w 2409568"/>
                  <a:gd name="connsiteY3" fmla="*/ 647052 h 647052"/>
                  <a:gd name="connsiteX4" fmla="*/ 0 w 2409568"/>
                  <a:gd name="connsiteY4" fmla="*/ 0 h 647052"/>
                  <a:gd name="connsiteX0" fmla="*/ 0 w 2409568"/>
                  <a:gd name="connsiteY0" fmla="*/ 0 h 647052"/>
                  <a:gd name="connsiteX1" fmla="*/ 2352731 w 2409568"/>
                  <a:gd name="connsiteY1" fmla="*/ 31924 h 647052"/>
                  <a:gd name="connsiteX2" fmla="*/ 2409568 w 2409568"/>
                  <a:gd name="connsiteY2" fmla="*/ 633075 h 647052"/>
                  <a:gd name="connsiteX3" fmla="*/ 123556 w 2409568"/>
                  <a:gd name="connsiteY3" fmla="*/ 647052 h 647052"/>
                  <a:gd name="connsiteX4" fmla="*/ 0 w 2409568"/>
                  <a:gd name="connsiteY4" fmla="*/ 0 h 647052"/>
                  <a:gd name="connsiteX0" fmla="*/ 0 w 2409568"/>
                  <a:gd name="connsiteY0" fmla="*/ 1523 h 648575"/>
                  <a:gd name="connsiteX1" fmla="*/ 2294281 w 2409568"/>
                  <a:gd name="connsiteY1" fmla="*/ 0 h 648575"/>
                  <a:gd name="connsiteX2" fmla="*/ 2409568 w 2409568"/>
                  <a:gd name="connsiteY2" fmla="*/ 634598 h 648575"/>
                  <a:gd name="connsiteX3" fmla="*/ 123556 w 2409568"/>
                  <a:gd name="connsiteY3" fmla="*/ 648575 h 648575"/>
                  <a:gd name="connsiteX4" fmla="*/ 0 w 2409568"/>
                  <a:gd name="connsiteY4" fmla="*/ 1523 h 648575"/>
                  <a:gd name="connsiteX0" fmla="*/ 0 w 2409568"/>
                  <a:gd name="connsiteY0" fmla="*/ 12273 h 659325"/>
                  <a:gd name="connsiteX1" fmla="*/ 2365490 w 2409568"/>
                  <a:gd name="connsiteY1" fmla="*/ 0 h 659325"/>
                  <a:gd name="connsiteX2" fmla="*/ 2409568 w 2409568"/>
                  <a:gd name="connsiteY2" fmla="*/ 645348 h 659325"/>
                  <a:gd name="connsiteX3" fmla="*/ 123556 w 2409568"/>
                  <a:gd name="connsiteY3" fmla="*/ 659325 h 659325"/>
                  <a:gd name="connsiteX4" fmla="*/ 0 w 2409568"/>
                  <a:gd name="connsiteY4" fmla="*/ 12273 h 659325"/>
                  <a:gd name="connsiteX0" fmla="*/ 0 w 2409568"/>
                  <a:gd name="connsiteY0" fmla="*/ 12273 h 656340"/>
                  <a:gd name="connsiteX1" fmla="*/ 2365490 w 2409568"/>
                  <a:gd name="connsiteY1" fmla="*/ 0 h 656340"/>
                  <a:gd name="connsiteX2" fmla="*/ 2409568 w 2409568"/>
                  <a:gd name="connsiteY2" fmla="*/ 645348 h 656340"/>
                  <a:gd name="connsiteX3" fmla="*/ 73338 w 2409568"/>
                  <a:gd name="connsiteY3" fmla="*/ 656340 h 656340"/>
                  <a:gd name="connsiteX4" fmla="*/ 0 w 2409568"/>
                  <a:gd name="connsiteY4" fmla="*/ 12273 h 656340"/>
                  <a:gd name="connsiteX0" fmla="*/ 0 w 2409568"/>
                  <a:gd name="connsiteY0" fmla="*/ 4111 h 648178"/>
                  <a:gd name="connsiteX1" fmla="*/ 2334759 w 2409568"/>
                  <a:gd name="connsiteY1" fmla="*/ 1 h 648178"/>
                  <a:gd name="connsiteX2" fmla="*/ 2409568 w 2409568"/>
                  <a:gd name="connsiteY2" fmla="*/ 637186 h 648178"/>
                  <a:gd name="connsiteX3" fmla="*/ 73338 w 2409568"/>
                  <a:gd name="connsiteY3" fmla="*/ 648178 h 648178"/>
                  <a:gd name="connsiteX4" fmla="*/ 0 w 2409568"/>
                  <a:gd name="connsiteY4" fmla="*/ 4111 h 648178"/>
                  <a:gd name="connsiteX0" fmla="*/ 1 w 2463903"/>
                  <a:gd name="connsiteY0" fmla="*/ 0 h 662285"/>
                  <a:gd name="connsiteX1" fmla="*/ 2389094 w 2463903"/>
                  <a:gd name="connsiteY1" fmla="*/ 14108 h 662285"/>
                  <a:gd name="connsiteX2" fmla="*/ 2463903 w 2463903"/>
                  <a:gd name="connsiteY2" fmla="*/ 651293 h 662285"/>
                  <a:gd name="connsiteX3" fmla="*/ 127673 w 2463903"/>
                  <a:gd name="connsiteY3" fmla="*/ 662285 h 662285"/>
                  <a:gd name="connsiteX4" fmla="*/ 1 w 2463903"/>
                  <a:gd name="connsiteY4" fmla="*/ 0 h 662285"/>
                  <a:gd name="connsiteX0" fmla="*/ 0 w 2463902"/>
                  <a:gd name="connsiteY0" fmla="*/ 0 h 657804"/>
                  <a:gd name="connsiteX1" fmla="*/ 2389093 w 2463902"/>
                  <a:gd name="connsiteY1" fmla="*/ 14108 h 657804"/>
                  <a:gd name="connsiteX2" fmla="*/ 2463902 w 2463902"/>
                  <a:gd name="connsiteY2" fmla="*/ 651293 h 657804"/>
                  <a:gd name="connsiteX3" fmla="*/ 52348 w 2463902"/>
                  <a:gd name="connsiteY3" fmla="*/ 657803 h 657804"/>
                  <a:gd name="connsiteX4" fmla="*/ 0 w 2463902"/>
                  <a:gd name="connsiteY4" fmla="*/ 0 h 657804"/>
                  <a:gd name="connsiteX0" fmla="*/ 0 w 2463902"/>
                  <a:gd name="connsiteY0" fmla="*/ 0 h 656708"/>
                  <a:gd name="connsiteX1" fmla="*/ 2389093 w 2463902"/>
                  <a:gd name="connsiteY1" fmla="*/ 14108 h 656708"/>
                  <a:gd name="connsiteX2" fmla="*/ 2463902 w 2463902"/>
                  <a:gd name="connsiteY2" fmla="*/ 651293 h 656708"/>
                  <a:gd name="connsiteX3" fmla="*/ 117930 w 2463902"/>
                  <a:gd name="connsiteY3" fmla="*/ 656708 h 656708"/>
                  <a:gd name="connsiteX4" fmla="*/ 0 w 2463902"/>
                  <a:gd name="connsiteY4" fmla="*/ 0 h 656708"/>
                  <a:gd name="connsiteX0" fmla="*/ 0 w 2424935"/>
                  <a:gd name="connsiteY0" fmla="*/ 8191 h 642600"/>
                  <a:gd name="connsiteX1" fmla="*/ 2350126 w 2424935"/>
                  <a:gd name="connsiteY1" fmla="*/ 0 h 642600"/>
                  <a:gd name="connsiteX2" fmla="*/ 2424935 w 2424935"/>
                  <a:gd name="connsiteY2" fmla="*/ 637185 h 642600"/>
                  <a:gd name="connsiteX3" fmla="*/ 78963 w 2424935"/>
                  <a:gd name="connsiteY3" fmla="*/ 642600 h 642600"/>
                  <a:gd name="connsiteX4" fmla="*/ 0 w 2424935"/>
                  <a:gd name="connsiteY4" fmla="*/ 8191 h 642600"/>
                  <a:gd name="connsiteX0" fmla="*/ 0 w 2424935"/>
                  <a:gd name="connsiteY0" fmla="*/ 0 h 634409"/>
                  <a:gd name="connsiteX1" fmla="*/ 2291312 w 2424935"/>
                  <a:gd name="connsiteY1" fmla="*/ 16368 h 634409"/>
                  <a:gd name="connsiteX2" fmla="*/ 2424935 w 2424935"/>
                  <a:gd name="connsiteY2" fmla="*/ 628994 h 634409"/>
                  <a:gd name="connsiteX3" fmla="*/ 78963 w 2424935"/>
                  <a:gd name="connsiteY3" fmla="*/ 634409 h 634409"/>
                  <a:gd name="connsiteX4" fmla="*/ 0 w 2424935"/>
                  <a:gd name="connsiteY4" fmla="*/ 0 h 634409"/>
                  <a:gd name="connsiteX0" fmla="*/ 0 w 2424935"/>
                  <a:gd name="connsiteY0" fmla="*/ 0 h 628994"/>
                  <a:gd name="connsiteX1" fmla="*/ 2291312 w 2424935"/>
                  <a:gd name="connsiteY1" fmla="*/ 16368 h 628994"/>
                  <a:gd name="connsiteX2" fmla="*/ 2424935 w 2424935"/>
                  <a:gd name="connsiteY2" fmla="*/ 628994 h 628994"/>
                  <a:gd name="connsiteX3" fmla="*/ 1314901 w 2424935"/>
                  <a:gd name="connsiteY3" fmla="*/ 556298 h 628994"/>
                  <a:gd name="connsiteX4" fmla="*/ 0 w 2424935"/>
                  <a:gd name="connsiteY4" fmla="*/ 0 h 628994"/>
                  <a:gd name="connsiteX0" fmla="*/ 1 w 2470103"/>
                  <a:gd name="connsiteY0" fmla="*/ 13175 h 612626"/>
                  <a:gd name="connsiteX1" fmla="*/ 2336480 w 2470103"/>
                  <a:gd name="connsiteY1" fmla="*/ 0 h 612626"/>
                  <a:gd name="connsiteX2" fmla="*/ 2470103 w 2470103"/>
                  <a:gd name="connsiteY2" fmla="*/ 612626 h 612626"/>
                  <a:gd name="connsiteX3" fmla="*/ 1360069 w 2470103"/>
                  <a:gd name="connsiteY3" fmla="*/ 539930 h 612626"/>
                  <a:gd name="connsiteX4" fmla="*/ 1 w 2470103"/>
                  <a:gd name="connsiteY4" fmla="*/ 13175 h 612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103" h="612626">
                    <a:moveTo>
                      <a:pt x="1" y="13175"/>
                    </a:moveTo>
                    <a:lnTo>
                      <a:pt x="2336480" y="0"/>
                    </a:lnTo>
                    <a:lnTo>
                      <a:pt x="2470103" y="612626"/>
                    </a:lnTo>
                    <a:lnTo>
                      <a:pt x="1360069" y="539930"/>
                    </a:lnTo>
                    <a:lnTo>
                      <a:pt x="1" y="1317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27541" y="3430982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Trap1</a:t>
                </a:r>
                <a:endParaRPr lang="nb-NO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56826" y="2263830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Trap2</a:t>
                </a:r>
                <a:endParaRPr lang="nb-NO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327728" y="1234483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Trap3</a:t>
                </a:r>
                <a:endParaRPr lang="nb-NO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252355" y="110583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Trap4</a:t>
                </a:r>
                <a:endParaRPr lang="nb-NO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993447" y="271381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R</a:t>
                </a:r>
                <a:r>
                  <a:rPr lang="nb-NO" dirty="0" smtClean="0"/>
                  <a:t>1</a:t>
                </a:r>
                <a:endParaRPr lang="nb-NO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327541" y="234141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F1</a:t>
              </a:r>
              <a:endParaRPr lang="nb-NO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25686" y="411337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F2</a:t>
              </a:r>
              <a:endParaRPr lang="nb-NO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039223" y="273517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F3</a:t>
              </a:r>
              <a:endParaRPr lang="nb-NO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388984" y="164320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F4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0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1936018"/>
            <a:ext cx="10515600" cy="1325563"/>
          </a:xfrm>
        </p:spPr>
        <p:txBody>
          <a:bodyPr/>
          <a:lstStyle/>
          <a:p>
            <a:r>
              <a:rPr lang="nb-NO" dirty="0" err="1" smtClean="0"/>
              <a:t>Trying</a:t>
            </a:r>
            <a:r>
              <a:rPr lang="nb-NO" dirty="0" smtClean="0"/>
              <a:t> to </a:t>
            </a:r>
            <a:r>
              <a:rPr lang="nb-NO" dirty="0" err="1" smtClean="0"/>
              <a:t>incorporate</a:t>
            </a:r>
            <a:r>
              <a:rPr lang="nb-NO" dirty="0" smtClean="0"/>
              <a:t> different </a:t>
            </a:r>
            <a:r>
              <a:rPr lang="nb-NO" dirty="0" err="1" smtClean="0"/>
              <a:t>reservoir</a:t>
            </a:r>
            <a:r>
              <a:rPr lang="nb-NO" dirty="0" smtClean="0"/>
              <a:t> </a:t>
            </a:r>
            <a:r>
              <a:rPr lang="nb-NO" dirty="0" err="1" smtClean="0"/>
              <a:t>facies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7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5</a:t>
            </a:fld>
            <a:endParaRPr lang="nb-NO"/>
          </a:p>
        </p:txBody>
      </p:sp>
      <p:sp>
        <p:nvSpPr>
          <p:cNvPr id="102" name="TextBox 101"/>
          <p:cNvSpPr txBox="1"/>
          <p:nvPr/>
        </p:nvSpPr>
        <p:spPr>
          <a:xfrm rot="-1800000">
            <a:off x="420828" y="2453014"/>
            <a:ext cx="2379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Middle</a:t>
            </a:r>
            <a:r>
              <a:rPr lang="nb-NO" dirty="0" smtClean="0"/>
              <a:t> fan;</a:t>
            </a:r>
          </a:p>
          <a:p>
            <a:r>
              <a:rPr lang="nb-NO" dirty="0" smtClean="0"/>
              <a:t>Channels and </a:t>
            </a:r>
            <a:r>
              <a:rPr lang="nb-NO" dirty="0" err="1" smtClean="0"/>
              <a:t>overbank</a:t>
            </a:r>
            <a:endParaRPr lang="nb-NO" dirty="0"/>
          </a:p>
        </p:txBody>
      </p:sp>
      <p:sp>
        <p:nvSpPr>
          <p:cNvPr id="103" name="TextBox 102"/>
          <p:cNvSpPr txBox="1"/>
          <p:nvPr/>
        </p:nvSpPr>
        <p:spPr>
          <a:xfrm rot="-1800000">
            <a:off x="4553756" y="181581"/>
            <a:ext cx="216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Lower</a:t>
            </a:r>
            <a:r>
              <a:rPr lang="nb-NO" dirty="0" smtClean="0"/>
              <a:t> fan:</a:t>
            </a:r>
          </a:p>
          <a:p>
            <a:r>
              <a:rPr lang="nb-NO" dirty="0" err="1" smtClean="0"/>
              <a:t>Lobe</a:t>
            </a:r>
            <a:r>
              <a:rPr lang="nb-NO" dirty="0" smtClean="0"/>
              <a:t> and </a:t>
            </a:r>
            <a:r>
              <a:rPr lang="nb-NO" dirty="0" err="1" smtClean="0"/>
              <a:t>lobe</a:t>
            </a:r>
            <a:r>
              <a:rPr lang="nb-NO" dirty="0" smtClean="0"/>
              <a:t> </a:t>
            </a:r>
            <a:r>
              <a:rPr lang="nb-NO" dirty="0" err="1" smtClean="0"/>
              <a:t>fringe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104" name="Left Brace 103"/>
          <p:cNvSpPr/>
          <p:nvPr/>
        </p:nvSpPr>
        <p:spPr>
          <a:xfrm rot="3600000">
            <a:off x="5089334" y="234802"/>
            <a:ext cx="663031" cy="283254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" name="Left Brace 104"/>
          <p:cNvSpPr/>
          <p:nvPr/>
        </p:nvSpPr>
        <p:spPr>
          <a:xfrm rot="3600000">
            <a:off x="1818542" y="1238815"/>
            <a:ext cx="663031" cy="462533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6" name="Left Brace 105"/>
          <p:cNvSpPr/>
          <p:nvPr/>
        </p:nvSpPr>
        <p:spPr>
          <a:xfrm rot="3600000">
            <a:off x="6984172" y="-202409"/>
            <a:ext cx="663031" cy="149228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9" name="Group 108"/>
          <p:cNvGrpSpPr/>
          <p:nvPr/>
        </p:nvGrpSpPr>
        <p:grpSpPr>
          <a:xfrm>
            <a:off x="760934" y="573016"/>
            <a:ext cx="9305636" cy="5980183"/>
            <a:chOff x="760934" y="573016"/>
            <a:chExt cx="9305636" cy="5980183"/>
          </a:xfrm>
        </p:grpSpPr>
        <p:grpSp>
          <p:nvGrpSpPr>
            <p:cNvPr id="100" name="Group 99"/>
            <p:cNvGrpSpPr/>
            <p:nvPr/>
          </p:nvGrpSpPr>
          <p:grpSpPr>
            <a:xfrm>
              <a:off x="760934" y="573016"/>
              <a:ext cx="9305636" cy="5980183"/>
              <a:chOff x="760934" y="573016"/>
              <a:chExt cx="9305636" cy="5980183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7326384" y="1441226"/>
                <a:ext cx="1499239" cy="418028"/>
                <a:chOff x="1689494" y="1159220"/>
                <a:chExt cx="1499239" cy="418028"/>
              </a:xfrm>
            </p:grpSpPr>
            <p:sp>
              <p:nvSpPr>
                <p:cNvPr id="96" name="Rectangle 7"/>
                <p:cNvSpPr/>
                <p:nvPr/>
              </p:nvSpPr>
              <p:spPr>
                <a:xfrm rot="9000000">
                  <a:off x="1689494" y="1159220"/>
                  <a:ext cx="1499239" cy="418028"/>
                </a:xfrm>
                <a:custGeom>
                  <a:avLst/>
                  <a:gdLst>
                    <a:gd name="connsiteX0" fmla="*/ 0 w 2409568"/>
                    <a:gd name="connsiteY0" fmla="*/ 0 h 633075"/>
                    <a:gd name="connsiteX1" fmla="*/ 2409568 w 2409568"/>
                    <a:gd name="connsiteY1" fmla="*/ 0 h 633075"/>
                    <a:gd name="connsiteX2" fmla="*/ 2409568 w 2409568"/>
                    <a:gd name="connsiteY2" fmla="*/ 633075 h 633075"/>
                    <a:gd name="connsiteX3" fmla="*/ 0 w 2409568"/>
                    <a:gd name="connsiteY3" fmla="*/ 633075 h 633075"/>
                    <a:gd name="connsiteX4" fmla="*/ 0 w 2409568"/>
                    <a:gd name="connsiteY4" fmla="*/ 0 h 633075"/>
                    <a:gd name="connsiteX0" fmla="*/ 325646 w 2735214"/>
                    <a:gd name="connsiteY0" fmla="*/ 0 h 640217"/>
                    <a:gd name="connsiteX1" fmla="*/ 2735214 w 2735214"/>
                    <a:gd name="connsiteY1" fmla="*/ 0 h 640217"/>
                    <a:gd name="connsiteX2" fmla="*/ 2735214 w 2735214"/>
                    <a:gd name="connsiteY2" fmla="*/ 633075 h 640217"/>
                    <a:gd name="connsiteX3" fmla="*/ 0 w 2735214"/>
                    <a:gd name="connsiteY3" fmla="*/ 640217 h 640217"/>
                    <a:gd name="connsiteX4" fmla="*/ 325646 w 2735214"/>
                    <a:gd name="connsiteY4" fmla="*/ 0 h 640217"/>
                    <a:gd name="connsiteX0" fmla="*/ 325646 w 2735214"/>
                    <a:gd name="connsiteY0" fmla="*/ 0 h 640217"/>
                    <a:gd name="connsiteX1" fmla="*/ 2703341 w 2735214"/>
                    <a:gd name="connsiteY1" fmla="*/ 9139 h 640217"/>
                    <a:gd name="connsiteX2" fmla="*/ 2735214 w 2735214"/>
                    <a:gd name="connsiteY2" fmla="*/ 633075 h 640217"/>
                    <a:gd name="connsiteX3" fmla="*/ 0 w 2735214"/>
                    <a:gd name="connsiteY3" fmla="*/ 640217 h 640217"/>
                    <a:gd name="connsiteX4" fmla="*/ 325646 w 2735214"/>
                    <a:gd name="connsiteY4" fmla="*/ 0 h 640217"/>
                    <a:gd name="connsiteX0" fmla="*/ 325646 w 2745467"/>
                    <a:gd name="connsiteY0" fmla="*/ 0 h 640217"/>
                    <a:gd name="connsiteX1" fmla="*/ 2745467 w 2745467"/>
                    <a:gd name="connsiteY1" fmla="*/ 5683 h 640217"/>
                    <a:gd name="connsiteX2" fmla="*/ 2735214 w 2745467"/>
                    <a:gd name="connsiteY2" fmla="*/ 633075 h 640217"/>
                    <a:gd name="connsiteX3" fmla="*/ 0 w 2745467"/>
                    <a:gd name="connsiteY3" fmla="*/ 640217 h 640217"/>
                    <a:gd name="connsiteX4" fmla="*/ 325646 w 2745467"/>
                    <a:gd name="connsiteY4" fmla="*/ 0 h 640217"/>
                    <a:gd name="connsiteX0" fmla="*/ 423511 w 2843332"/>
                    <a:gd name="connsiteY0" fmla="*/ 0 h 663088"/>
                    <a:gd name="connsiteX1" fmla="*/ 2843332 w 2843332"/>
                    <a:gd name="connsiteY1" fmla="*/ 5683 h 663088"/>
                    <a:gd name="connsiteX2" fmla="*/ 2833079 w 2843332"/>
                    <a:gd name="connsiteY2" fmla="*/ 633075 h 663088"/>
                    <a:gd name="connsiteX3" fmla="*/ 0 w 2843332"/>
                    <a:gd name="connsiteY3" fmla="*/ 663088 h 663088"/>
                    <a:gd name="connsiteX4" fmla="*/ 423511 w 2843332"/>
                    <a:gd name="connsiteY4" fmla="*/ 0 h 663088"/>
                    <a:gd name="connsiteX0" fmla="*/ 488636 w 2908457"/>
                    <a:gd name="connsiteY0" fmla="*/ 0 h 660103"/>
                    <a:gd name="connsiteX1" fmla="*/ 2908457 w 2908457"/>
                    <a:gd name="connsiteY1" fmla="*/ 5683 h 660103"/>
                    <a:gd name="connsiteX2" fmla="*/ 2898204 w 2908457"/>
                    <a:gd name="connsiteY2" fmla="*/ 633075 h 660103"/>
                    <a:gd name="connsiteX3" fmla="*/ 0 w 2908457"/>
                    <a:gd name="connsiteY3" fmla="*/ 660103 h 660103"/>
                    <a:gd name="connsiteX4" fmla="*/ 488636 w 2908457"/>
                    <a:gd name="connsiteY4" fmla="*/ 0 h 660103"/>
                    <a:gd name="connsiteX0" fmla="*/ 0 w 2419821"/>
                    <a:gd name="connsiteY0" fmla="*/ 0 h 647051"/>
                    <a:gd name="connsiteX1" fmla="*/ 2419821 w 2419821"/>
                    <a:gd name="connsiteY1" fmla="*/ 5683 h 647051"/>
                    <a:gd name="connsiteX2" fmla="*/ 2409568 w 2419821"/>
                    <a:gd name="connsiteY2" fmla="*/ 633075 h 647051"/>
                    <a:gd name="connsiteX3" fmla="*/ 123556 w 2419821"/>
                    <a:gd name="connsiteY3" fmla="*/ 647052 h 647051"/>
                    <a:gd name="connsiteX4" fmla="*/ 0 w 2419821"/>
                    <a:gd name="connsiteY4" fmla="*/ 0 h 647051"/>
                    <a:gd name="connsiteX0" fmla="*/ 0 w 2409568"/>
                    <a:gd name="connsiteY0" fmla="*/ 0 h 647052"/>
                    <a:gd name="connsiteX1" fmla="*/ 2369604 w 2409568"/>
                    <a:gd name="connsiteY1" fmla="*/ 2955 h 647052"/>
                    <a:gd name="connsiteX2" fmla="*/ 2409568 w 2409568"/>
                    <a:gd name="connsiteY2" fmla="*/ 633075 h 647052"/>
                    <a:gd name="connsiteX3" fmla="*/ 123556 w 2409568"/>
                    <a:gd name="connsiteY3" fmla="*/ 647052 h 647052"/>
                    <a:gd name="connsiteX4" fmla="*/ 0 w 2409568"/>
                    <a:gd name="connsiteY4" fmla="*/ 0 h 647052"/>
                    <a:gd name="connsiteX0" fmla="*/ 0 w 2409568"/>
                    <a:gd name="connsiteY0" fmla="*/ 0 h 647052"/>
                    <a:gd name="connsiteX1" fmla="*/ 2352731 w 2409568"/>
                    <a:gd name="connsiteY1" fmla="*/ 31924 h 647052"/>
                    <a:gd name="connsiteX2" fmla="*/ 2409568 w 2409568"/>
                    <a:gd name="connsiteY2" fmla="*/ 633075 h 647052"/>
                    <a:gd name="connsiteX3" fmla="*/ 123556 w 2409568"/>
                    <a:gd name="connsiteY3" fmla="*/ 647052 h 647052"/>
                    <a:gd name="connsiteX4" fmla="*/ 0 w 2409568"/>
                    <a:gd name="connsiteY4" fmla="*/ 0 h 647052"/>
                    <a:gd name="connsiteX0" fmla="*/ 0 w 2409568"/>
                    <a:gd name="connsiteY0" fmla="*/ 1523 h 648575"/>
                    <a:gd name="connsiteX1" fmla="*/ 2294281 w 2409568"/>
                    <a:gd name="connsiteY1" fmla="*/ 0 h 648575"/>
                    <a:gd name="connsiteX2" fmla="*/ 2409568 w 2409568"/>
                    <a:gd name="connsiteY2" fmla="*/ 634598 h 648575"/>
                    <a:gd name="connsiteX3" fmla="*/ 123556 w 2409568"/>
                    <a:gd name="connsiteY3" fmla="*/ 648575 h 648575"/>
                    <a:gd name="connsiteX4" fmla="*/ 0 w 2409568"/>
                    <a:gd name="connsiteY4" fmla="*/ 1523 h 648575"/>
                    <a:gd name="connsiteX0" fmla="*/ 0 w 2409568"/>
                    <a:gd name="connsiteY0" fmla="*/ 12273 h 659325"/>
                    <a:gd name="connsiteX1" fmla="*/ 2365490 w 2409568"/>
                    <a:gd name="connsiteY1" fmla="*/ 0 h 659325"/>
                    <a:gd name="connsiteX2" fmla="*/ 2409568 w 2409568"/>
                    <a:gd name="connsiteY2" fmla="*/ 645348 h 659325"/>
                    <a:gd name="connsiteX3" fmla="*/ 123556 w 2409568"/>
                    <a:gd name="connsiteY3" fmla="*/ 659325 h 659325"/>
                    <a:gd name="connsiteX4" fmla="*/ 0 w 2409568"/>
                    <a:gd name="connsiteY4" fmla="*/ 12273 h 659325"/>
                    <a:gd name="connsiteX0" fmla="*/ 0 w 2409568"/>
                    <a:gd name="connsiteY0" fmla="*/ 12273 h 656340"/>
                    <a:gd name="connsiteX1" fmla="*/ 2365490 w 2409568"/>
                    <a:gd name="connsiteY1" fmla="*/ 0 h 656340"/>
                    <a:gd name="connsiteX2" fmla="*/ 2409568 w 2409568"/>
                    <a:gd name="connsiteY2" fmla="*/ 645348 h 656340"/>
                    <a:gd name="connsiteX3" fmla="*/ 73338 w 2409568"/>
                    <a:gd name="connsiteY3" fmla="*/ 656340 h 656340"/>
                    <a:gd name="connsiteX4" fmla="*/ 0 w 2409568"/>
                    <a:gd name="connsiteY4" fmla="*/ 12273 h 656340"/>
                    <a:gd name="connsiteX0" fmla="*/ 0 w 2409568"/>
                    <a:gd name="connsiteY0" fmla="*/ 4111 h 648178"/>
                    <a:gd name="connsiteX1" fmla="*/ 2334759 w 2409568"/>
                    <a:gd name="connsiteY1" fmla="*/ 1 h 648178"/>
                    <a:gd name="connsiteX2" fmla="*/ 2409568 w 2409568"/>
                    <a:gd name="connsiteY2" fmla="*/ 637186 h 648178"/>
                    <a:gd name="connsiteX3" fmla="*/ 73338 w 2409568"/>
                    <a:gd name="connsiteY3" fmla="*/ 648178 h 648178"/>
                    <a:gd name="connsiteX4" fmla="*/ 0 w 2409568"/>
                    <a:gd name="connsiteY4" fmla="*/ 4111 h 648178"/>
                    <a:gd name="connsiteX0" fmla="*/ 0 w 2430918"/>
                    <a:gd name="connsiteY0" fmla="*/ 4110 h 649287"/>
                    <a:gd name="connsiteX1" fmla="*/ 2334759 w 2430918"/>
                    <a:gd name="connsiteY1" fmla="*/ 0 h 649287"/>
                    <a:gd name="connsiteX2" fmla="*/ 2430918 w 2430918"/>
                    <a:gd name="connsiteY2" fmla="*/ 649288 h 649287"/>
                    <a:gd name="connsiteX3" fmla="*/ 73338 w 2430918"/>
                    <a:gd name="connsiteY3" fmla="*/ 648177 h 649287"/>
                    <a:gd name="connsiteX4" fmla="*/ 0 w 2430918"/>
                    <a:gd name="connsiteY4" fmla="*/ 4110 h 64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30918" h="649287">
                      <a:moveTo>
                        <a:pt x="0" y="4110"/>
                      </a:moveTo>
                      <a:lnTo>
                        <a:pt x="2334759" y="0"/>
                      </a:lnTo>
                      <a:lnTo>
                        <a:pt x="2430918" y="649288"/>
                      </a:lnTo>
                      <a:lnTo>
                        <a:pt x="73338" y="648177"/>
                      </a:lnTo>
                      <a:lnTo>
                        <a:pt x="0" y="4110"/>
                      </a:lnTo>
                      <a:close/>
                    </a:path>
                  </a:pathLst>
                </a:custGeom>
                <a:solidFill>
                  <a:schemeClr val="accent6">
                    <a:alpha val="5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sz="1400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 rot="8940000">
                  <a:off x="1694009" y="1273957"/>
                  <a:ext cx="1396967" cy="457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 rot="8940000">
                  <a:off x="1781877" y="1432502"/>
                  <a:ext cx="1396967" cy="457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760934" y="573016"/>
                <a:ext cx="9305636" cy="5980183"/>
                <a:chOff x="760934" y="573016"/>
                <a:chExt cx="9305636" cy="5980183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60934" y="573016"/>
                  <a:ext cx="9305636" cy="5965896"/>
                  <a:chOff x="831273" y="573016"/>
                  <a:chExt cx="9305636" cy="5965896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831273" y="573016"/>
                    <a:ext cx="9305636" cy="5965896"/>
                    <a:chOff x="831273" y="573016"/>
                    <a:chExt cx="9305636" cy="5965896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831273" y="573016"/>
                      <a:ext cx="9305636" cy="5965896"/>
                      <a:chOff x="831273" y="573016"/>
                      <a:chExt cx="9305636" cy="5965896"/>
                    </a:xfrm>
                  </p:grpSpPr>
                  <p:sp>
                    <p:nvSpPr>
                      <p:cNvPr id="83" name="Rectangle 7"/>
                      <p:cNvSpPr/>
                      <p:nvPr/>
                    </p:nvSpPr>
                    <p:spPr>
                      <a:xfrm rot="9000000">
                        <a:off x="5273338" y="3479298"/>
                        <a:ext cx="1486073" cy="450730"/>
                      </a:xfrm>
                      <a:custGeom>
                        <a:avLst/>
                        <a:gdLst>
                          <a:gd name="connsiteX0" fmla="*/ 0 w 2409568"/>
                          <a:gd name="connsiteY0" fmla="*/ 0 h 633075"/>
                          <a:gd name="connsiteX1" fmla="*/ 2409568 w 2409568"/>
                          <a:gd name="connsiteY1" fmla="*/ 0 h 633075"/>
                          <a:gd name="connsiteX2" fmla="*/ 2409568 w 2409568"/>
                          <a:gd name="connsiteY2" fmla="*/ 633075 h 633075"/>
                          <a:gd name="connsiteX3" fmla="*/ 0 w 2409568"/>
                          <a:gd name="connsiteY3" fmla="*/ 633075 h 633075"/>
                          <a:gd name="connsiteX4" fmla="*/ 0 w 2409568"/>
                          <a:gd name="connsiteY4" fmla="*/ 0 h 633075"/>
                          <a:gd name="connsiteX0" fmla="*/ 325646 w 2735214"/>
                          <a:gd name="connsiteY0" fmla="*/ 0 h 640217"/>
                          <a:gd name="connsiteX1" fmla="*/ 2735214 w 2735214"/>
                          <a:gd name="connsiteY1" fmla="*/ 0 h 640217"/>
                          <a:gd name="connsiteX2" fmla="*/ 2735214 w 2735214"/>
                          <a:gd name="connsiteY2" fmla="*/ 633075 h 640217"/>
                          <a:gd name="connsiteX3" fmla="*/ 0 w 2735214"/>
                          <a:gd name="connsiteY3" fmla="*/ 640217 h 640217"/>
                          <a:gd name="connsiteX4" fmla="*/ 325646 w 2735214"/>
                          <a:gd name="connsiteY4" fmla="*/ 0 h 640217"/>
                          <a:gd name="connsiteX0" fmla="*/ 325646 w 2735214"/>
                          <a:gd name="connsiteY0" fmla="*/ 0 h 640217"/>
                          <a:gd name="connsiteX1" fmla="*/ 2703341 w 2735214"/>
                          <a:gd name="connsiteY1" fmla="*/ 9139 h 640217"/>
                          <a:gd name="connsiteX2" fmla="*/ 2735214 w 2735214"/>
                          <a:gd name="connsiteY2" fmla="*/ 633075 h 640217"/>
                          <a:gd name="connsiteX3" fmla="*/ 0 w 2735214"/>
                          <a:gd name="connsiteY3" fmla="*/ 640217 h 640217"/>
                          <a:gd name="connsiteX4" fmla="*/ 325646 w 2735214"/>
                          <a:gd name="connsiteY4" fmla="*/ 0 h 640217"/>
                          <a:gd name="connsiteX0" fmla="*/ 325646 w 2745467"/>
                          <a:gd name="connsiteY0" fmla="*/ 0 h 640217"/>
                          <a:gd name="connsiteX1" fmla="*/ 2745467 w 2745467"/>
                          <a:gd name="connsiteY1" fmla="*/ 5683 h 640217"/>
                          <a:gd name="connsiteX2" fmla="*/ 2735214 w 2745467"/>
                          <a:gd name="connsiteY2" fmla="*/ 633075 h 640217"/>
                          <a:gd name="connsiteX3" fmla="*/ 0 w 2745467"/>
                          <a:gd name="connsiteY3" fmla="*/ 640217 h 640217"/>
                          <a:gd name="connsiteX4" fmla="*/ 325646 w 2745467"/>
                          <a:gd name="connsiteY4" fmla="*/ 0 h 640217"/>
                          <a:gd name="connsiteX0" fmla="*/ 423511 w 2843332"/>
                          <a:gd name="connsiteY0" fmla="*/ 0 h 663088"/>
                          <a:gd name="connsiteX1" fmla="*/ 2843332 w 2843332"/>
                          <a:gd name="connsiteY1" fmla="*/ 5683 h 663088"/>
                          <a:gd name="connsiteX2" fmla="*/ 2833079 w 2843332"/>
                          <a:gd name="connsiteY2" fmla="*/ 633075 h 663088"/>
                          <a:gd name="connsiteX3" fmla="*/ 0 w 2843332"/>
                          <a:gd name="connsiteY3" fmla="*/ 663088 h 663088"/>
                          <a:gd name="connsiteX4" fmla="*/ 423511 w 2843332"/>
                          <a:gd name="connsiteY4" fmla="*/ 0 h 663088"/>
                          <a:gd name="connsiteX0" fmla="*/ 488636 w 2908457"/>
                          <a:gd name="connsiteY0" fmla="*/ 0 h 660103"/>
                          <a:gd name="connsiteX1" fmla="*/ 2908457 w 2908457"/>
                          <a:gd name="connsiteY1" fmla="*/ 5683 h 660103"/>
                          <a:gd name="connsiteX2" fmla="*/ 2898204 w 2908457"/>
                          <a:gd name="connsiteY2" fmla="*/ 633075 h 660103"/>
                          <a:gd name="connsiteX3" fmla="*/ 0 w 2908457"/>
                          <a:gd name="connsiteY3" fmla="*/ 660103 h 660103"/>
                          <a:gd name="connsiteX4" fmla="*/ 488636 w 2908457"/>
                          <a:gd name="connsiteY4" fmla="*/ 0 h 660103"/>
                          <a:gd name="connsiteX0" fmla="*/ 0 w 2419821"/>
                          <a:gd name="connsiteY0" fmla="*/ 0 h 647051"/>
                          <a:gd name="connsiteX1" fmla="*/ 2419821 w 2419821"/>
                          <a:gd name="connsiteY1" fmla="*/ 5683 h 647051"/>
                          <a:gd name="connsiteX2" fmla="*/ 2409568 w 2419821"/>
                          <a:gd name="connsiteY2" fmla="*/ 633075 h 647051"/>
                          <a:gd name="connsiteX3" fmla="*/ 123556 w 2419821"/>
                          <a:gd name="connsiteY3" fmla="*/ 647052 h 647051"/>
                          <a:gd name="connsiteX4" fmla="*/ 0 w 2419821"/>
                          <a:gd name="connsiteY4" fmla="*/ 0 h 647051"/>
                          <a:gd name="connsiteX0" fmla="*/ 0 w 2409568"/>
                          <a:gd name="connsiteY0" fmla="*/ 0 h 647052"/>
                          <a:gd name="connsiteX1" fmla="*/ 2369604 w 2409568"/>
                          <a:gd name="connsiteY1" fmla="*/ 2955 h 647052"/>
                          <a:gd name="connsiteX2" fmla="*/ 2409568 w 2409568"/>
                          <a:gd name="connsiteY2" fmla="*/ 633075 h 647052"/>
                          <a:gd name="connsiteX3" fmla="*/ 123556 w 2409568"/>
                          <a:gd name="connsiteY3" fmla="*/ 647052 h 647052"/>
                          <a:gd name="connsiteX4" fmla="*/ 0 w 2409568"/>
                          <a:gd name="connsiteY4" fmla="*/ 0 h 647052"/>
                          <a:gd name="connsiteX0" fmla="*/ 0 w 2409568"/>
                          <a:gd name="connsiteY0" fmla="*/ 0 h 639234"/>
                          <a:gd name="connsiteX1" fmla="*/ 2369604 w 2409568"/>
                          <a:gd name="connsiteY1" fmla="*/ 2955 h 639234"/>
                          <a:gd name="connsiteX2" fmla="*/ 2409568 w 2409568"/>
                          <a:gd name="connsiteY2" fmla="*/ 633075 h 639234"/>
                          <a:gd name="connsiteX3" fmla="*/ 63597 w 2409568"/>
                          <a:gd name="connsiteY3" fmla="*/ 639234 h 639234"/>
                          <a:gd name="connsiteX4" fmla="*/ 0 w 2409568"/>
                          <a:gd name="connsiteY4" fmla="*/ 0 h 6392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09568" h="639234">
                            <a:moveTo>
                              <a:pt x="0" y="0"/>
                            </a:moveTo>
                            <a:lnTo>
                              <a:pt x="2369604" y="2955"/>
                            </a:lnTo>
                            <a:lnTo>
                              <a:pt x="2409568" y="633075"/>
                            </a:lnTo>
                            <a:lnTo>
                              <a:pt x="63597" y="6392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pattFill prst="solidDmnd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b-NO" sz="1400" dirty="0"/>
                      </a:p>
                    </p:txBody>
                  </p:sp>
                  <p:grpSp>
                    <p:nvGrpSpPr>
                      <p:cNvPr id="82" name="Group 81"/>
                      <p:cNvGrpSpPr/>
                      <p:nvPr/>
                    </p:nvGrpSpPr>
                    <p:grpSpPr>
                      <a:xfrm>
                        <a:off x="831273" y="573016"/>
                        <a:ext cx="9305636" cy="5965896"/>
                        <a:chOff x="831273" y="573016"/>
                        <a:chExt cx="9305636" cy="5965896"/>
                      </a:xfrm>
                    </p:grpSpPr>
                    <p:sp>
                      <p:nvSpPr>
                        <p:cNvPr id="75" name="Rectangle 7"/>
                        <p:cNvSpPr/>
                        <p:nvPr/>
                      </p:nvSpPr>
                      <p:spPr>
                        <a:xfrm rot="19740000">
                          <a:off x="1720787" y="5428483"/>
                          <a:ext cx="4276582" cy="453000"/>
                        </a:xfrm>
                        <a:custGeom>
                          <a:avLst/>
                          <a:gdLst>
                            <a:gd name="connsiteX0" fmla="*/ 0 w 2409568"/>
                            <a:gd name="connsiteY0" fmla="*/ 0 h 633075"/>
                            <a:gd name="connsiteX1" fmla="*/ 2409568 w 2409568"/>
                            <a:gd name="connsiteY1" fmla="*/ 0 h 633075"/>
                            <a:gd name="connsiteX2" fmla="*/ 2409568 w 2409568"/>
                            <a:gd name="connsiteY2" fmla="*/ 633075 h 633075"/>
                            <a:gd name="connsiteX3" fmla="*/ 0 w 2409568"/>
                            <a:gd name="connsiteY3" fmla="*/ 633075 h 633075"/>
                            <a:gd name="connsiteX4" fmla="*/ 0 w 2409568"/>
                            <a:gd name="connsiteY4" fmla="*/ 0 h 633075"/>
                            <a:gd name="connsiteX0" fmla="*/ 325646 w 2735214"/>
                            <a:gd name="connsiteY0" fmla="*/ 0 h 640217"/>
                            <a:gd name="connsiteX1" fmla="*/ 2735214 w 2735214"/>
                            <a:gd name="connsiteY1" fmla="*/ 0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35214"/>
                            <a:gd name="connsiteY0" fmla="*/ 0 h 640217"/>
                            <a:gd name="connsiteX1" fmla="*/ 2703341 w 2735214"/>
                            <a:gd name="connsiteY1" fmla="*/ 9139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45467"/>
                            <a:gd name="connsiteY0" fmla="*/ 0 h 640217"/>
                            <a:gd name="connsiteX1" fmla="*/ 2745467 w 2745467"/>
                            <a:gd name="connsiteY1" fmla="*/ 5683 h 640217"/>
                            <a:gd name="connsiteX2" fmla="*/ 2735214 w 2745467"/>
                            <a:gd name="connsiteY2" fmla="*/ 633075 h 640217"/>
                            <a:gd name="connsiteX3" fmla="*/ 0 w 2745467"/>
                            <a:gd name="connsiteY3" fmla="*/ 640217 h 640217"/>
                            <a:gd name="connsiteX4" fmla="*/ 325646 w 2745467"/>
                            <a:gd name="connsiteY4" fmla="*/ 0 h 640217"/>
                            <a:gd name="connsiteX0" fmla="*/ 423511 w 2843332"/>
                            <a:gd name="connsiteY0" fmla="*/ 0 h 663088"/>
                            <a:gd name="connsiteX1" fmla="*/ 2843332 w 2843332"/>
                            <a:gd name="connsiteY1" fmla="*/ 5683 h 663088"/>
                            <a:gd name="connsiteX2" fmla="*/ 2833079 w 2843332"/>
                            <a:gd name="connsiteY2" fmla="*/ 633075 h 663088"/>
                            <a:gd name="connsiteX3" fmla="*/ 0 w 2843332"/>
                            <a:gd name="connsiteY3" fmla="*/ 663088 h 663088"/>
                            <a:gd name="connsiteX4" fmla="*/ 423511 w 2843332"/>
                            <a:gd name="connsiteY4" fmla="*/ 0 h 663088"/>
                            <a:gd name="connsiteX0" fmla="*/ 0 w 2419821"/>
                            <a:gd name="connsiteY0" fmla="*/ 0 h 680951"/>
                            <a:gd name="connsiteX1" fmla="*/ 2419821 w 2419821"/>
                            <a:gd name="connsiteY1" fmla="*/ 5683 h 680951"/>
                            <a:gd name="connsiteX2" fmla="*/ 2409568 w 2419821"/>
                            <a:gd name="connsiteY2" fmla="*/ 633075 h 680951"/>
                            <a:gd name="connsiteX3" fmla="*/ 79828 w 2419821"/>
                            <a:gd name="connsiteY3" fmla="*/ 680951 h 680951"/>
                            <a:gd name="connsiteX4" fmla="*/ 0 w 2419821"/>
                            <a:gd name="connsiteY4" fmla="*/ 0 h 680951"/>
                            <a:gd name="connsiteX0" fmla="*/ 0 w 2409568"/>
                            <a:gd name="connsiteY0" fmla="*/ 0 h 680951"/>
                            <a:gd name="connsiteX1" fmla="*/ 2384585 w 2409568"/>
                            <a:gd name="connsiteY1" fmla="*/ 7412 h 680951"/>
                            <a:gd name="connsiteX2" fmla="*/ 2409568 w 2409568"/>
                            <a:gd name="connsiteY2" fmla="*/ 633075 h 680951"/>
                            <a:gd name="connsiteX3" fmla="*/ 79828 w 2409568"/>
                            <a:gd name="connsiteY3" fmla="*/ 680951 h 680951"/>
                            <a:gd name="connsiteX4" fmla="*/ 0 w 2409568"/>
                            <a:gd name="connsiteY4" fmla="*/ 0 h 680951"/>
                            <a:gd name="connsiteX0" fmla="*/ 0 w 2372006"/>
                            <a:gd name="connsiteY0" fmla="*/ 32582 h 673539"/>
                            <a:gd name="connsiteX1" fmla="*/ 2347023 w 2372006"/>
                            <a:gd name="connsiteY1" fmla="*/ 0 h 673539"/>
                            <a:gd name="connsiteX2" fmla="*/ 2372006 w 2372006"/>
                            <a:gd name="connsiteY2" fmla="*/ 625663 h 673539"/>
                            <a:gd name="connsiteX3" fmla="*/ 42266 w 2372006"/>
                            <a:gd name="connsiteY3" fmla="*/ 673539 h 673539"/>
                            <a:gd name="connsiteX4" fmla="*/ 0 w 2372006"/>
                            <a:gd name="connsiteY4" fmla="*/ 32582 h 673539"/>
                            <a:gd name="connsiteX0" fmla="*/ 0 w 2708960"/>
                            <a:gd name="connsiteY0" fmla="*/ 32090 h 673539"/>
                            <a:gd name="connsiteX1" fmla="*/ 2683977 w 2708960"/>
                            <a:gd name="connsiteY1" fmla="*/ 0 h 673539"/>
                            <a:gd name="connsiteX2" fmla="*/ 2708960 w 2708960"/>
                            <a:gd name="connsiteY2" fmla="*/ 625663 h 673539"/>
                            <a:gd name="connsiteX3" fmla="*/ 379220 w 2708960"/>
                            <a:gd name="connsiteY3" fmla="*/ 673539 h 673539"/>
                            <a:gd name="connsiteX4" fmla="*/ 0 w 2708960"/>
                            <a:gd name="connsiteY4" fmla="*/ 32090 h 673539"/>
                            <a:gd name="connsiteX0" fmla="*/ 0 w 2708960"/>
                            <a:gd name="connsiteY0" fmla="*/ 32090 h 656482"/>
                            <a:gd name="connsiteX1" fmla="*/ 2683977 w 2708960"/>
                            <a:gd name="connsiteY1" fmla="*/ 0 h 656482"/>
                            <a:gd name="connsiteX2" fmla="*/ 2708960 w 2708960"/>
                            <a:gd name="connsiteY2" fmla="*/ 625663 h 656482"/>
                            <a:gd name="connsiteX3" fmla="*/ 422996 w 2708960"/>
                            <a:gd name="connsiteY3" fmla="*/ 656481 h 656482"/>
                            <a:gd name="connsiteX4" fmla="*/ 0 w 2708960"/>
                            <a:gd name="connsiteY4" fmla="*/ 32090 h 656482"/>
                            <a:gd name="connsiteX0" fmla="*/ 0 w 2708960"/>
                            <a:gd name="connsiteY0" fmla="*/ 20663 h 645054"/>
                            <a:gd name="connsiteX1" fmla="*/ 2692233 w 2708960"/>
                            <a:gd name="connsiteY1" fmla="*/ 0 h 645054"/>
                            <a:gd name="connsiteX2" fmla="*/ 2708960 w 2708960"/>
                            <a:gd name="connsiteY2" fmla="*/ 614236 h 645054"/>
                            <a:gd name="connsiteX3" fmla="*/ 422996 w 2708960"/>
                            <a:gd name="connsiteY3" fmla="*/ 645054 h 645054"/>
                            <a:gd name="connsiteX4" fmla="*/ 0 w 2708960"/>
                            <a:gd name="connsiteY4" fmla="*/ 20663 h 6450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708960" h="645054">
                              <a:moveTo>
                                <a:pt x="0" y="20663"/>
                              </a:moveTo>
                              <a:lnTo>
                                <a:pt x="2692233" y="0"/>
                              </a:lnTo>
                              <a:lnTo>
                                <a:pt x="2708960" y="614236"/>
                              </a:lnTo>
                              <a:lnTo>
                                <a:pt x="422996" y="645054"/>
                              </a:lnTo>
                              <a:lnTo>
                                <a:pt x="0" y="2066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6">
                            <a:alpha val="4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6" name="Rectangle 7"/>
                        <p:cNvSpPr/>
                        <p:nvPr/>
                      </p:nvSpPr>
                      <p:spPr>
                        <a:xfrm rot="9000000">
                          <a:off x="6408903" y="2576550"/>
                          <a:ext cx="1486073" cy="450730"/>
                        </a:xfrm>
                        <a:custGeom>
                          <a:avLst/>
                          <a:gdLst>
                            <a:gd name="connsiteX0" fmla="*/ 0 w 2409568"/>
                            <a:gd name="connsiteY0" fmla="*/ 0 h 633075"/>
                            <a:gd name="connsiteX1" fmla="*/ 2409568 w 2409568"/>
                            <a:gd name="connsiteY1" fmla="*/ 0 h 633075"/>
                            <a:gd name="connsiteX2" fmla="*/ 2409568 w 2409568"/>
                            <a:gd name="connsiteY2" fmla="*/ 633075 h 633075"/>
                            <a:gd name="connsiteX3" fmla="*/ 0 w 2409568"/>
                            <a:gd name="connsiteY3" fmla="*/ 633075 h 633075"/>
                            <a:gd name="connsiteX4" fmla="*/ 0 w 2409568"/>
                            <a:gd name="connsiteY4" fmla="*/ 0 h 633075"/>
                            <a:gd name="connsiteX0" fmla="*/ 325646 w 2735214"/>
                            <a:gd name="connsiteY0" fmla="*/ 0 h 640217"/>
                            <a:gd name="connsiteX1" fmla="*/ 2735214 w 2735214"/>
                            <a:gd name="connsiteY1" fmla="*/ 0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35214"/>
                            <a:gd name="connsiteY0" fmla="*/ 0 h 640217"/>
                            <a:gd name="connsiteX1" fmla="*/ 2703341 w 2735214"/>
                            <a:gd name="connsiteY1" fmla="*/ 9139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45467"/>
                            <a:gd name="connsiteY0" fmla="*/ 0 h 640217"/>
                            <a:gd name="connsiteX1" fmla="*/ 2745467 w 2745467"/>
                            <a:gd name="connsiteY1" fmla="*/ 5683 h 640217"/>
                            <a:gd name="connsiteX2" fmla="*/ 2735214 w 2745467"/>
                            <a:gd name="connsiteY2" fmla="*/ 633075 h 640217"/>
                            <a:gd name="connsiteX3" fmla="*/ 0 w 2745467"/>
                            <a:gd name="connsiteY3" fmla="*/ 640217 h 640217"/>
                            <a:gd name="connsiteX4" fmla="*/ 325646 w 2745467"/>
                            <a:gd name="connsiteY4" fmla="*/ 0 h 640217"/>
                            <a:gd name="connsiteX0" fmla="*/ 423511 w 2843332"/>
                            <a:gd name="connsiteY0" fmla="*/ 0 h 663088"/>
                            <a:gd name="connsiteX1" fmla="*/ 2843332 w 2843332"/>
                            <a:gd name="connsiteY1" fmla="*/ 5683 h 663088"/>
                            <a:gd name="connsiteX2" fmla="*/ 2833079 w 2843332"/>
                            <a:gd name="connsiteY2" fmla="*/ 633075 h 663088"/>
                            <a:gd name="connsiteX3" fmla="*/ 0 w 2843332"/>
                            <a:gd name="connsiteY3" fmla="*/ 663088 h 663088"/>
                            <a:gd name="connsiteX4" fmla="*/ 423511 w 2843332"/>
                            <a:gd name="connsiteY4" fmla="*/ 0 h 663088"/>
                            <a:gd name="connsiteX0" fmla="*/ 488636 w 2908457"/>
                            <a:gd name="connsiteY0" fmla="*/ 0 h 660103"/>
                            <a:gd name="connsiteX1" fmla="*/ 2908457 w 2908457"/>
                            <a:gd name="connsiteY1" fmla="*/ 5683 h 660103"/>
                            <a:gd name="connsiteX2" fmla="*/ 2898204 w 2908457"/>
                            <a:gd name="connsiteY2" fmla="*/ 633075 h 660103"/>
                            <a:gd name="connsiteX3" fmla="*/ 0 w 2908457"/>
                            <a:gd name="connsiteY3" fmla="*/ 660103 h 660103"/>
                            <a:gd name="connsiteX4" fmla="*/ 488636 w 2908457"/>
                            <a:gd name="connsiteY4" fmla="*/ 0 h 660103"/>
                            <a:gd name="connsiteX0" fmla="*/ 0 w 2419821"/>
                            <a:gd name="connsiteY0" fmla="*/ 0 h 647051"/>
                            <a:gd name="connsiteX1" fmla="*/ 2419821 w 2419821"/>
                            <a:gd name="connsiteY1" fmla="*/ 5683 h 647051"/>
                            <a:gd name="connsiteX2" fmla="*/ 2409568 w 2419821"/>
                            <a:gd name="connsiteY2" fmla="*/ 633075 h 647051"/>
                            <a:gd name="connsiteX3" fmla="*/ 123556 w 2419821"/>
                            <a:gd name="connsiteY3" fmla="*/ 647052 h 647051"/>
                            <a:gd name="connsiteX4" fmla="*/ 0 w 2419821"/>
                            <a:gd name="connsiteY4" fmla="*/ 0 h 647051"/>
                            <a:gd name="connsiteX0" fmla="*/ 0 w 2409568"/>
                            <a:gd name="connsiteY0" fmla="*/ 0 h 647052"/>
                            <a:gd name="connsiteX1" fmla="*/ 2369604 w 2409568"/>
                            <a:gd name="connsiteY1" fmla="*/ 2955 h 647052"/>
                            <a:gd name="connsiteX2" fmla="*/ 2409568 w 2409568"/>
                            <a:gd name="connsiteY2" fmla="*/ 633075 h 647052"/>
                            <a:gd name="connsiteX3" fmla="*/ 123556 w 2409568"/>
                            <a:gd name="connsiteY3" fmla="*/ 647052 h 647052"/>
                            <a:gd name="connsiteX4" fmla="*/ 0 w 2409568"/>
                            <a:gd name="connsiteY4" fmla="*/ 0 h 647052"/>
                            <a:gd name="connsiteX0" fmla="*/ 0 w 2409568"/>
                            <a:gd name="connsiteY0" fmla="*/ 0 h 639234"/>
                            <a:gd name="connsiteX1" fmla="*/ 2369604 w 2409568"/>
                            <a:gd name="connsiteY1" fmla="*/ 2955 h 639234"/>
                            <a:gd name="connsiteX2" fmla="*/ 2409568 w 2409568"/>
                            <a:gd name="connsiteY2" fmla="*/ 633075 h 639234"/>
                            <a:gd name="connsiteX3" fmla="*/ 63597 w 2409568"/>
                            <a:gd name="connsiteY3" fmla="*/ 639234 h 639234"/>
                            <a:gd name="connsiteX4" fmla="*/ 0 w 2409568"/>
                            <a:gd name="connsiteY4" fmla="*/ 0 h 6392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409568" h="639234">
                              <a:moveTo>
                                <a:pt x="0" y="0"/>
                              </a:moveTo>
                              <a:lnTo>
                                <a:pt x="2369604" y="2955"/>
                              </a:lnTo>
                              <a:lnTo>
                                <a:pt x="2409568" y="633075"/>
                              </a:lnTo>
                              <a:lnTo>
                                <a:pt x="63597" y="639234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pattFill prst="plaid">
                          <a:fgClr>
                            <a:srgbClr val="FFFF00"/>
                          </a:fgClr>
                          <a:bgClr>
                            <a:schemeClr val="bg1"/>
                          </a:bgClr>
                        </a:patt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 sz="1400" dirty="0"/>
                        </a:p>
                      </p:txBody>
                    </p:sp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 rot="9000000" flipV="1">
                          <a:off x="6375855" y="2653069"/>
                          <a:ext cx="1402412" cy="4571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alpha val="46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/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 rot="9000000" flipV="1">
                          <a:off x="6503952" y="2842366"/>
                          <a:ext cx="1402412" cy="4571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alpha val="46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/>
                        </a:p>
                      </p:txBody>
                    </p:sp>
                    <p:grpSp>
                      <p:nvGrpSpPr>
                        <p:cNvPr id="5" name="Group 4"/>
                        <p:cNvGrpSpPr/>
                        <p:nvPr/>
                      </p:nvGrpSpPr>
                      <p:grpSpPr>
                        <a:xfrm>
                          <a:off x="831273" y="573016"/>
                          <a:ext cx="9305636" cy="5965896"/>
                          <a:chOff x="-300996" y="-175437"/>
                          <a:chExt cx="11081954" cy="6933114"/>
                        </a:xfrm>
                      </p:grpSpPr>
                      <p:grpSp>
                        <p:nvGrpSpPr>
                          <p:cNvPr id="6" name="Group 5"/>
                          <p:cNvGrpSpPr/>
                          <p:nvPr/>
                        </p:nvGrpSpPr>
                        <p:grpSpPr>
                          <a:xfrm>
                            <a:off x="-300996" y="-175437"/>
                            <a:ext cx="11081954" cy="6933114"/>
                            <a:chOff x="-300996" y="-175437"/>
                            <a:chExt cx="11081954" cy="6933114"/>
                          </a:xfrm>
                        </p:grpSpPr>
                        <p:grpSp>
                          <p:nvGrpSpPr>
                            <p:cNvPr id="8" name="Group 7"/>
                            <p:cNvGrpSpPr/>
                            <p:nvPr/>
                          </p:nvGrpSpPr>
                          <p:grpSpPr>
                            <a:xfrm>
                              <a:off x="-300996" y="-175437"/>
                              <a:ext cx="11081954" cy="6933114"/>
                              <a:chOff x="-300996" y="-175437"/>
                              <a:chExt cx="11081954" cy="6933114"/>
                            </a:xfrm>
                          </p:grpSpPr>
                          <p:grpSp>
                            <p:nvGrpSpPr>
                              <p:cNvPr id="10" name="Group 9"/>
                              <p:cNvGrpSpPr/>
                              <p:nvPr/>
                            </p:nvGrpSpPr>
                            <p:grpSpPr>
                              <a:xfrm>
                                <a:off x="-300996" y="-175437"/>
                                <a:ext cx="11081954" cy="6933114"/>
                                <a:chOff x="-300996" y="-175437"/>
                                <a:chExt cx="11081954" cy="6933114"/>
                              </a:xfrm>
                            </p:grpSpPr>
                            <p:grpSp>
                              <p:nvGrpSpPr>
                                <p:cNvPr id="12" name="Group 11"/>
                                <p:cNvGrpSpPr/>
                                <p:nvPr/>
                              </p:nvGrpSpPr>
                              <p:grpSpPr>
                                <a:xfrm>
                                  <a:off x="-300996" y="-175437"/>
                                  <a:ext cx="11081954" cy="6933114"/>
                                  <a:chOff x="-300996" y="-175437"/>
                                  <a:chExt cx="11081954" cy="6933114"/>
                                </a:xfrm>
                              </p:grpSpPr>
                              <p:grpSp>
                                <p:nvGrpSpPr>
                                  <p:cNvPr id="14" name="Group 13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0996" y="-175437"/>
                                    <a:ext cx="11081954" cy="6933114"/>
                                    <a:chOff x="-300996" y="-175437"/>
                                    <a:chExt cx="11081954" cy="6933114"/>
                                  </a:xfrm>
                                </p:grpSpPr>
                                <p:grpSp>
                                  <p:nvGrpSpPr>
                                    <p:cNvPr id="16" name="Group 1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00996" y="-175437"/>
                                      <a:ext cx="11081954" cy="6933114"/>
                                      <a:chOff x="-300996" y="-175437"/>
                                      <a:chExt cx="11081954" cy="6933114"/>
                                    </a:xfrm>
                                  </p:grpSpPr>
                                  <p:grpSp>
                                    <p:nvGrpSpPr>
                                      <p:cNvPr id="18" name="Group 17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0996" y="-175437"/>
                                        <a:ext cx="11081954" cy="6933114"/>
                                        <a:chOff x="-300996" y="-175437"/>
                                        <a:chExt cx="11081954" cy="6933114"/>
                                      </a:xfrm>
                                    </p:grpSpPr>
                                    <p:grpSp>
                                      <p:nvGrpSpPr>
                                        <p:cNvPr id="20" name="Group 19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0996" y="-175437"/>
                                          <a:ext cx="11081954" cy="6933114"/>
                                          <a:chOff x="-300996" y="-175437"/>
                                          <a:chExt cx="11081954" cy="6933114"/>
                                        </a:xfrm>
                                      </p:grpSpPr>
                                      <p:grpSp>
                                        <p:nvGrpSpPr>
                                          <p:cNvPr id="22" name="Group 21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300996" y="-175437"/>
                                            <a:ext cx="11081954" cy="6933114"/>
                                            <a:chOff x="-300996" y="-175437"/>
                                            <a:chExt cx="11081954" cy="6933114"/>
                                          </a:xfrm>
                                        </p:grpSpPr>
                                        <p:grpSp>
                                          <p:nvGrpSpPr>
                                            <p:cNvPr id="24" name="Group 23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300996" y="-175437"/>
                                              <a:ext cx="11081954" cy="6933114"/>
                                              <a:chOff x="-300996" y="-175437"/>
                                              <a:chExt cx="11081954" cy="6933114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" name="Group 25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300996" y="-175437"/>
                                                <a:ext cx="11081954" cy="6933114"/>
                                                <a:chOff x="-300996" y="-175437"/>
                                                <a:chExt cx="11081954" cy="6933114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28" name="Group 27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300996" y="-175437"/>
                                                  <a:ext cx="11081954" cy="6933114"/>
                                                  <a:chOff x="-300996" y="-175437"/>
                                                  <a:chExt cx="11081954" cy="6933114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30" name="Group 29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300996" y="-27159"/>
                                                    <a:ext cx="10314129" cy="6784836"/>
                                                    <a:chOff x="-300996" y="-27159"/>
                                                    <a:chExt cx="10314129" cy="6784836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32" name="Group 31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300996" y="-27159"/>
                                                      <a:ext cx="10314129" cy="6784836"/>
                                                      <a:chOff x="-300996" y="-27159"/>
                                                      <a:chExt cx="10314129" cy="678483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36" name="Group 35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-300996" y="-27159"/>
                                                        <a:ext cx="10314129" cy="6784836"/>
                                                        <a:chOff x="-300996" y="-27159"/>
                                                        <a:chExt cx="10314129" cy="6784836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40" name="Group 39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300996" y="-27159"/>
                                                          <a:ext cx="10314129" cy="6343239"/>
                                                          <a:chOff x="-2374240" y="0"/>
                                                          <a:chExt cx="10314129" cy="6343239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42" name="Group 41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-2374240" y="468740"/>
                                                            <a:ext cx="9912822" cy="5874499"/>
                                                            <a:chOff x="-3017230" y="-76129"/>
                                                            <a:chExt cx="10862485" cy="6375469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44" name="Group 43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-3017230" y="137499"/>
                                                              <a:ext cx="10002631" cy="6161841"/>
                                                              <a:chOff x="-3017230" y="137499"/>
                                                              <a:chExt cx="10002631" cy="6161841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52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3946184" y="1340658"/>
                                                                <a:ext cx="1926920" cy="527189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52731 w 2409568"/>
                                                                  <a:gd name="connsiteY1" fmla="*/ 31924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1523 h 648575"/>
                                                                  <a:gd name="connsiteX1" fmla="*/ 2294281 w 2409568"/>
                                                                  <a:gd name="connsiteY1" fmla="*/ 0 h 648575"/>
                                                                  <a:gd name="connsiteX2" fmla="*/ 2409568 w 2409568"/>
                                                                  <a:gd name="connsiteY2" fmla="*/ 634598 h 648575"/>
                                                                  <a:gd name="connsiteX3" fmla="*/ 123556 w 2409568"/>
                                                                  <a:gd name="connsiteY3" fmla="*/ 648575 h 648575"/>
                                                                  <a:gd name="connsiteX4" fmla="*/ 0 w 2409568"/>
                                                                  <a:gd name="connsiteY4" fmla="*/ 1523 h 648575"/>
                                                                  <a:gd name="connsiteX0" fmla="*/ 0 w 2409568"/>
                                                                  <a:gd name="connsiteY0" fmla="*/ 12273 h 659325"/>
                                                                  <a:gd name="connsiteX1" fmla="*/ 2365490 w 2409568"/>
                                                                  <a:gd name="connsiteY1" fmla="*/ 0 h 659325"/>
                                                                  <a:gd name="connsiteX2" fmla="*/ 2409568 w 2409568"/>
                                                                  <a:gd name="connsiteY2" fmla="*/ 645348 h 659325"/>
                                                                  <a:gd name="connsiteX3" fmla="*/ 123556 w 2409568"/>
                                                                  <a:gd name="connsiteY3" fmla="*/ 659325 h 659325"/>
                                                                  <a:gd name="connsiteX4" fmla="*/ 0 w 2409568"/>
                                                                  <a:gd name="connsiteY4" fmla="*/ 12273 h 659325"/>
                                                                  <a:gd name="connsiteX0" fmla="*/ 0 w 2409568"/>
                                                                  <a:gd name="connsiteY0" fmla="*/ 12273 h 656340"/>
                                                                  <a:gd name="connsiteX1" fmla="*/ 2365490 w 2409568"/>
                                                                  <a:gd name="connsiteY1" fmla="*/ 0 h 656340"/>
                                                                  <a:gd name="connsiteX2" fmla="*/ 2409568 w 2409568"/>
                                                                  <a:gd name="connsiteY2" fmla="*/ 645348 h 656340"/>
                                                                  <a:gd name="connsiteX3" fmla="*/ 73338 w 2409568"/>
                                                                  <a:gd name="connsiteY3" fmla="*/ 656340 h 656340"/>
                                                                  <a:gd name="connsiteX4" fmla="*/ 0 w 2409568"/>
                                                                  <a:gd name="connsiteY4" fmla="*/ 12273 h 656340"/>
                                                                  <a:gd name="connsiteX0" fmla="*/ 0 w 2409568"/>
                                                                  <a:gd name="connsiteY0" fmla="*/ 4111 h 648178"/>
                                                                  <a:gd name="connsiteX1" fmla="*/ 2334759 w 2409568"/>
                                                                  <a:gd name="connsiteY1" fmla="*/ 1 h 648178"/>
                                                                  <a:gd name="connsiteX2" fmla="*/ 2409568 w 2409568"/>
                                                                  <a:gd name="connsiteY2" fmla="*/ 637186 h 648178"/>
                                                                  <a:gd name="connsiteX3" fmla="*/ 73338 w 2409568"/>
                                                                  <a:gd name="connsiteY3" fmla="*/ 648178 h 648178"/>
                                                                  <a:gd name="connsiteX4" fmla="*/ 0 w 2409568"/>
                                                                  <a:gd name="connsiteY4" fmla="*/ 4111 h 648178"/>
                                                                  <a:gd name="connsiteX0" fmla="*/ 1 w 2463903"/>
                                                                  <a:gd name="connsiteY0" fmla="*/ 0 h 662285"/>
                                                                  <a:gd name="connsiteX1" fmla="*/ 2389094 w 2463903"/>
                                                                  <a:gd name="connsiteY1" fmla="*/ 14108 h 662285"/>
                                                                  <a:gd name="connsiteX2" fmla="*/ 2463903 w 2463903"/>
                                                                  <a:gd name="connsiteY2" fmla="*/ 651293 h 662285"/>
                                                                  <a:gd name="connsiteX3" fmla="*/ 127673 w 2463903"/>
                                                                  <a:gd name="connsiteY3" fmla="*/ 662285 h 662285"/>
                                                                  <a:gd name="connsiteX4" fmla="*/ 1 w 2463903"/>
                                                                  <a:gd name="connsiteY4" fmla="*/ 0 h 662285"/>
                                                                  <a:gd name="connsiteX0" fmla="*/ 0 w 2463902"/>
                                                                  <a:gd name="connsiteY0" fmla="*/ 0 h 657804"/>
                                                                  <a:gd name="connsiteX1" fmla="*/ 2389093 w 2463902"/>
                                                                  <a:gd name="connsiteY1" fmla="*/ 14108 h 657804"/>
                                                                  <a:gd name="connsiteX2" fmla="*/ 2463902 w 2463902"/>
                                                                  <a:gd name="connsiteY2" fmla="*/ 651293 h 657804"/>
                                                                  <a:gd name="connsiteX3" fmla="*/ 52348 w 2463902"/>
                                                                  <a:gd name="connsiteY3" fmla="*/ 657803 h 657804"/>
                                                                  <a:gd name="connsiteX4" fmla="*/ 0 w 2463902"/>
                                                                  <a:gd name="connsiteY4" fmla="*/ 0 h 657804"/>
                                                                  <a:gd name="connsiteX0" fmla="*/ 0 w 2463902"/>
                                                                  <a:gd name="connsiteY0" fmla="*/ 0 h 663779"/>
                                                                  <a:gd name="connsiteX1" fmla="*/ 2389093 w 2463902"/>
                                                                  <a:gd name="connsiteY1" fmla="*/ 14108 h 663779"/>
                                                                  <a:gd name="connsiteX2" fmla="*/ 2463902 w 2463902"/>
                                                                  <a:gd name="connsiteY2" fmla="*/ 651293 h 663779"/>
                                                                  <a:gd name="connsiteX3" fmla="*/ 152780 w 2463902"/>
                                                                  <a:gd name="connsiteY3" fmla="*/ 663779 h 663779"/>
                                                                  <a:gd name="connsiteX4" fmla="*/ 0 w 2463902"/>
                                                                  <a:gd name="connsiteY4" fmla="*/ 0 h 663779"/>
                                                                  <a:gd name="connsiteX0" fmla="*/ 0 w 2423426"/>
                                                                  <a:gd name="connsiteY0" fmla="*/ 0 h 666366"/>
                                                                  <a:gd name="connsiteX1" fmla="*/ 2348617 w 2423426"/>
                                                                  <a:gd name="connsiteY1" fmla="*/ 16695 h 666366"/>
                                                                  <a:gd name="connsiteX2" fmla="*/ 2423426 w 2423426"/>
                                                                  <a:gd name="connsiteY2" fmla="*/ 653880 h 666366"/>
                                                                  <a:gd name="connsiteX3" fmla="*/ 112304 w 2423426"/>
                                                                  <a:gd name="connsiteY3" fmla="*/ 666366 h 666366"/>
                                                                  <a:gd name="connsiteX4" fmla="*/ 0 w 2423426"/>
                                                                  <a:gd name="connsiteY4" fmla="*/ 0 h 666366"/>
                                                                  <a:gd name="connsiteX0" fmla="*/ 0 w 2394201"/>
                                                                  <a:gd name="connsiteY0" fmla="*/ 28 h 649670"/>
                                                                  <a:gd name="connsiteX1" fmla="*/ 2319392 w 2394201"/>
                                                                  <a:gd name="connsiteY1" fmla="*/ -1 h 649670"/>
                                                                  <a:gd name="connsiteX2" fmla="*/ 2394201 w 2394201"/>
                                                                  <a:gd name="connsiteY2" fmla="*/ 637184 h 649670"/>
                                                                  <a:gd name="connsiteX3" fmla="*/ 83079 w 2394201"/>
                                                                  <a:gd name="connsiteY3" fmla="*/ 649670 h 649670"/>
                                                                  <a:gd name="connsiteX4" fmla="*/ 0 w 2394201"/>
                                                                  <a:gd name="connsiteY4" fmla="*/ 28 h 649670"/>
                                                                  <a:gd name="connsiteX0" fmla="*/ 0 w 2394201"/>
                                                                  <a:gd name="connsiteY0" fmla="*/ 2837 h 652479"/>
                                                                  <a:gd name="connsiteX1" fmla="*/ 2363744 w 2394201"/>
                                                                  <a:gd name="connsiteY1" fmla="*/ 0 h 652479"/>
                                                                  <a:gd name="connsiteX2" fmla="*/ 2394201 w 2394201"/>
                                                                  <a:gd name="connsiteY2" fmla="*/ 639993 h 652479"/>
                                                                  <a:gd name="connsiteX3" fmla="*/ 83079 w 2394201"/>
                                                                  <a:gd name="connsiteY3" fmla="*/ 652479 h 652479"/>
                                                                  <a:gd name="connsiteX4" fmla="*/ 0 w 2394201"/>
                                                                  <a:gd name="connsiteY4" fmla="*/ 2837 h 652479"/>
                                                                  <a:gd name="connsiteX0" fmla="*/ 0 w 2394201"/>
                                                                  <a:gd name="connsiteY0" fmla="*/ 2837 h 649237"/>
                                                                  <a:gd name="connsiteX1" fmla="*/ 2363744 w 2394201"/>
                                                                  <a:gd name="connsiteY1" fmla="*/ 0 h 649237"/>
                                                                  <a:gd name="connsiteX2" fmla="*/ 2394201 w 2394201"/>
                                                                  <a:gd name="connsiteY2" fmla="*/ 639993 h 649237"/>
                                                                  <a:gd name="connsiteX3" fmla="*/ 28052 w 2394201"/>
                                                                  <a:gd name="connsiteY3" fmla="*/ 649237 h 649237"/>
                                                                  <a:gd name="connsiteX4" fmla="*/ 0 w 2394201"/>
                                                                  <a:gd name="connsiteY4" fmla="*/ 2837 h 649237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394201" h="649237">
                                                                    <a:moveTo>
                                                                      <a:pt x="0" y="2837"/>
                                                                    </a:moveTo>
                                                                    <a:lnTo>
                                                                      <a:pt x="2363744" y="0"/>
                                                                    </a:lnTo>
                                                                    <a:lnTo>
                                                                      <a:pt x="2394201" y="639993"/>
                                                                    </a:lnTo>
                                                                    <a:lnTo>
                                                                      <a:pt x="28052" y="649237"/>
                                                                    </a:lnTo>
                                                                    <a:lnTo>
                                                                      <a:pt x="0" y="2837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grpSp>
                                                            <p:nvGrpSpPr>
                                                              <p:cNvPr id="53" name="Group 52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-3017230" y="137499"/>
                                                                <a:ext cx="10002631" cy="6161841"/>
                                                                <a:chOff x="-2944802" y="-383074"/>
                                                                <a:chExt cx="10002631" cy="6161841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56" name="Rectangle 55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3471140" y="2500378"/>
                                                                  <a:ext cx="487826" cy="388177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txBody>
                                                                <a:bodyPr wrap="none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nb-NO" sz="1400" dirty="0" smtClean="0"/>
                                                                    <a:t>R2</a:t>
                                                                  </a:r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58" name="TextBox 57"/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2914110" y="3182644"/>
                                                                  <a:ext cx="241069" cy="388177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non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cxnSp>
                                                              <p:nvCxnSpPr>
                                                                <p:cNvPr id="59" name="Straight Connector 58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3538989" y="705621"/>
                                                                  <a:ext cx="2162214" cy="2988193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style>
                                                                <a:lnRef idx="3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2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  <p:sp>
                                                              <p:nvSpPr>
                                                                <p:cNvPr id="61" name="Rectangle 7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 rot="19740000">
                                                                  <a:off x="-2944802" y="4528745"/>
                                                                  <a:ext cx="6472855" cy="689053"/>
                                                                </a:xfrm>
                                                                <a:custGeom>
                                                                  <a:avLst/>
                                                                  <a:gdLst>
                                                                    <a:gd name="connsiteX0" fmla="*/ 0 w 2409568"/>
                                                                    <a:gd name="connsiteY0" fmla="*/ 0 h 633075"/>
                                                                    <a:gd name="connsiteX1" fmla="*/ 2409568 w 2409568"/>
                                                                    <a:gd name="connsiteY1" fmla="*/ 0 h 633075"/>
                                                                    <a:gd name="connsiteX2" fmla="*/ 2409568 w 2409568"/>
                                                                    <a:gd name="connsiteY2" fmla="*/ 633075 h 633075"/>
                                                                    <a:gd name="connsiteX3" fmla="*/ 0 w 2409568"/>
                                                                    <a:gd name="connsiteY3" fmla="*/ 633075 h 633075"/>
                                                                    <a:gd name="connsiteX4" fmla="*/ 0 w 2409568"/>
                                                                    <a:gd name="connsiteY4" fmla="*/ 0 h 633075"/>
                                                                    <a:gd name="connsiteX0" fmla="*/ 325646 w 2735214"/>
                                                                    <a:gd name="connsiteY0" fmla="*/ 0 h 640217"/>
                                                                    <a:gd name="connsiteX1" fmla="*/ 2735214 w 2735214"/>
                                                                    <a:gd name="connsiteY1" fmla="*/ 0 h 640217"/>
                                                                    <a:gd name="connsiteX2" fmla="*/ 2735214 w 2735214"/>
                                                                    <a:gd name="connsiteY2" fmla="*/ 633075 h 640217"/>
                                                                    <a:gd name="connsiteX3" fmla="*/ 0 w 2735214"/>
                                                                    <a:gd name="connsiteY3" fmla="*/ 640217 h 640217"/>
                                                                    <a:gd name="connsiteX4" fmla="*/ 325646 w 2735214"/>
                                                                    <a:gd name="connsiteY4" fmla="*/ 0 h 640217"/>
                                                                    <a:gd name="connsiteX0" fmla="*/ 325646 w 2735214"/>
                                                                    <a:gd name="connsiteY0" fmla="*/ 0 h 640217"/>
                                                                    <a:gd name="connsiteX1" fmla="*/ 2703341 w 2735214"/>
                                                                    <a:gd name="connsiteY1" fmla="*/ 9139 h 640217"/>
                                                                    <a:gd name="connsiteX2" fmla="*/ 2735214 w 2735214"/>
                                                                    <a:gd name="connsiteY2" fmla="*/ 633075 h 640217"/>
                                                                    <a:gd name="connsiteX3" fmla="*/ 0 w 2735214"/>
                                                                    <a:gd name="connsiteY3" fmla="*/ 640217 h 640217"/>
                                                                    <a:gd name="connsiteX4" fmla="*/ 325646 w 2735214"/>
                                                                    <a:gd name="connsiteY4" fmla="*/ 0 h 640217"/>
                                                                    <a:gd name="connsiteX0" fmla="*/ 325646 w 2745467"/>
                                                                    <a:gd name="connsiteY0" fmla="*/ 0 h 640217"/>
                                                                    <a:gd name="connsiteX1" fmla="*/ 2745467 w 2745467"/>
                                                                    <a:gd name="connsiteY1" fmla="*/ 5683 h 640217"/>
                                                                    <a:gd name="connsiteX2" fmla="*/ 2735214 w 2745467"/>
                                                                    <a:gd name="connsiteY2" fmla="*/ 633075 h 640217"/>
                                                                    <a:gd name="connsiteX3" fmla="*/ 0 w 2745467"/>
                                                                    <a:gd name="connsiteY3" fmla="*/ 640217 h 640217"/>
                                                                    <a:gd name="connsiteX4" fmla="*/ 325646 w 2745467"/>
                                                                    <a:gd name="connsiteY4" fmla="*/ 0 h 640217"/>
                                                                    <a:gd name="connsiteX0" fmla="*/ 423511 w 2843332"/>
                                                                    <a:gd name="connsiteY0" fmla="*/ 0 h 663088"/>
                                                                    <a:gd name="connsiteX1" fmla="*/ 2843332 w 2843332"/>
                                                                    <a:gd name="connsiteY1" fmla="*/ 5683 h 663088"/>
                                                                    <a:gd name="connsiteX2" fmla="*/ 2833079 w 2843332"/>
                                                                    <a:gd name="connsiteY2" fmla="*/ 633075 h 663088"/>
                                                                    <a:gd name="connsiteX3" fmla="*/ 0 w 2843332"/>
                                                                    <a:gd name="connsiteY3" fmla="*/ 663088 h 663088"/>
                                                                    <a:gd name="connsiteX4" fmla="*/ 423511 w 2843332"/>
                                                                    <a:gd name="connsiteY4" fmla="*/ 0 h 663088"/>
                                                                    <a:gd name="connsiteX0" fmla="*/ 0 w 2419821"/>
                                                                    <a:gd name="connsiteY0" fmla="*/ 0 h 680951"/>
                                                                    <a:gd name="connsiteX1" fmla="*/ 2419821 w 2419821"/>
                                                                    <a:gd name="connsiteY1" fmla="*/ 5683 h 680951"/>
                                                                    <a:gd name="connsiteX2" fmla="*/ 2409568 w 2419821"/>
                                                                    <a:gd name="connsiteY2" fmla="*/ 633075 h 680951"/>
                                                                    <a:gd name="connsiteX3" fmla="*/ 79828 w 2419821"/>
                                                                    <a:gd name="connsiteY3" fmla="*/ 680951 h 680951"/>
                                                                    <a:gd name="connsiteX4" fmla="*/ 0 w 2419821"/>
                                                                    <a:gd name="connsiteY4" fmla="*/ 0 h 680951"/>
                                                                    <a:gd name="connsiteX0" fmla="*/ 0 w 2409568"/>
                                                                    <a:gd name="connsiteY0" fmla="*/ 0 h 680951"/>
                                                                    <a:gd name="connsiteX1" fmla="*/ 2384585 w 2409568"/>
                                                                    <a:gd name="connsiteY1" fmla="*/ 7412 h 680951"/>
                                                                    <a:gd name="connsiteX2" fmla="*/ 2409568 w 2409568"/>
                                                                    <a:gd name="connsiteY2" fmla="*/ 633075 h 680951"/>
                                                                    <a:gd name="connsiteX3" fmla="*/ 79828 w 2409568"/>
                                                                    <a:gd name="connsiteY3" fmla="*/ 680951 h 680951"/>
                                                                    <a:gd name="connsiteX4" fmla="*/ 0 w 2409568"/>
                                                                    <a:gd name="connsiteY4" fmla="*/ 0 h 680951"/>
                                                                    <a:gd name="connsiteX0" fmla="*/ 0 w 2448398"/>
                                                                    <a:gd name="connsiteY0" fmla="*/ 83701 h 764652"/>
                                                                    <a:gd name="connsiteX1" fmla="*/ 2448398 w 2448398"/>
                                                                    <a:gd name="connsiteY1" fmla="*/ 0 h 764652"/>
                                                                    <a:gd name="connsiteX2" fmla="*/ 2409568 w 2448398"/>
                                                                    <a:gd name="connsiteY2" fmla="*/ 716776 h 764652"/>
                                                                    <a:gd name="connsiteX3" fmla="*/ 79828 w 2448398"/>
                                                                    <a:gd name="connsiteY3" fmla="*/ 764652 h 764652"/>
                                                                    <a:gd name="connsiteX4" fmla="*/ 0 w 2448398"/>
                                                                    <a:gd name="connsiteY4" fmla="*/ 83701 h 764652"/>
                                                                    <a:gd name="connsiteX0" fmla="*/ 0 w 2448398"/>
                                                                    <a:gd name="connsiteY0" fmla="*/ 83701 h 764652"/>
                                                                    <a:gd name="connsiteX1" fmla="*/ 2448398 w 2448398"/>
                                                                    <a:gd name="connsiteY1" fmla="*/ 0 h 764652"/>
                                                                    <a:gd name="connsiteX2" fmla="*/ 2444803 w 2448398"/>
                                                                    <a:gd name="connsiteY2" fmla="*/ 715046 h 764652"/>
                                                                    <a:gd name="connsiteX3" fmla="*/ 79828 w 2448398"/>
                                                                    <a:gd name="connsiteY3" fmla="*/ 764652 h 764652"/>
                                                                    <a:gd name="connsiteX4" fmla="*/ 0 w 2448398"/>
                                                                    <a:gd name="connsiteY4" fmla="*/ 83701 h 764652"/>
                                                                    <a:gd name="connsiteX0" fmla="*/ 0 w 2485288"/>
                                                                    <a:gd name="connsiteY0" fmla="*/ 48617 h 764652"/>
                                                                    <a:gd name="connsiteX1" fmla="*/ 2485288 w 2485288"/>
                                                                    <a:gd name="connsiteY1" fmla="*/ 0 h 764652"/>
                                                                    <a:gd name="connsiteX2" fmla="*/ 2481693 w 2485288"/>
                                                                    <a:gd name="connsiteY2" fmla="*/ 715046 h 764652"/>
                                                                    <a:gd name="connsiteX3" fmla="*/ 116718 w 2485288"/>
                                                                    <a:gd name="connsiteY3" fmla="*/ 764652 h 764652"/>
                                                                    <a:gd name="connsiteX4" fmla="*/ 0 w 2485288"/>
                                                                    <a:gd name="connsiteY4" fmla="*/ 48617 h 764652"/>
                                                                    <a:gd name="connsiteX0" fmla="*/ 0 w 2515268"/>
                                                                    <a:gd name="connsiteY0" fmla="*/ 48617 h 764652"/>
                                                                    <a:gd name="connsiteX1" fmla="*/ 2485288 w 2515268"/>
                                                                    <a:gd name="connsiteY1" fmla="*/ 0 h 764652"/>
                                                                    <a:gd name="connsiteX2" fmla="*/ 2515236 w 2515268"/>
                                                                    <a:gd name="connsiteY2" fmla="*/ 736105 h 764652"/>
                                                                    <a:gd name="connsiteX3" fmla="*/ 116718 w 2515268"/>
                                                                    <a:gd name="connsiteY3" fmla="*/ 764652 h 764652"/>
                                                                    <a:gd name="connsiteX4" fmla="*/ 0 w 2515268"/>
                                                                    <a:gd name="connsiteY4" fmla="*/ 48617 h 764652"/>
                                                                    <a:gd name="connsiteX0" fmla="*/ 0 w 2515268"/>
                                                                    <a:gd name="connsiteY0" fmla="*/ 48617 h 781751"/>
                                                                    <a:gd name="connsiteX1" fmla="*/ 2485288 w 2515268"/>
                                                                    <a:gd name="connsiteY1" fmla="*/ 0 h 781751"/>
                                                                    <a:gd name="connsiteX2" fmla="*/ 2515236 w 2515268"/>
                                                                    <a:gd name="connsiteY2" fmla="*/ 736105 h 781751"/>
                                                                    <a:gd name="connsiteX3" fmla="*/ 96120 w 2515268"/>
                                                                    <a:gd name="connsiteY3" fmla="*/ 781751 h 781751"/>
                                                                    <a:gd name="connsiteX4" fmla="*/ 0 w 2515268"/>
                                                                    <a:gd name="connsiteY4" fmla="*/ 48617 h 781751"/>
                                                                    <a:gd name="connsiteX0" fmla="*/ 0 w 2448078"/>
                                                                    <a:gd name="connsiteY0" fmla="*/ 67716 h 781751"/>
                                                                    <a:gd name="connsiteX1" fmla="*/ 2418098 w 2448078"/>
                                                                    <a:gd name="connsiteY1" fmla="*/ 0 h 781751"/>
                                                                    <a:gd name="connsiteX2" fmla="*/ 2448046 w 2448078"/>
                                                                    <a:gd name="connsiteY2" fmla="*/ 736105 h 781751"/>
                                                                    <a:gd name="connsiteX3" fmla="*/ 28930 w 2448078"/>
                                                                    <a:gd name="connsiteY3" fmla="*/ 781751 h 781751"/>
                                                                    <a:gd name="connsiteX4" fmla="*/ 0 w 2448078"/>
                                                                    <a:gd name="connsiteY4" fmla="*/ 67716 h 781751"/>
                                                                    <a:gd name="connsiteX0" fmla="*/ 0 w 2448078"/>
                                                                    <a:gd name="connsiteY0" fmla="*/ 67716 h 795097"/>
                                                                    <a:gd name="connsiteX1" fmla="*/ 2418098 w 2448078"/>
                                                                    <a:gd name="connsiteY1" fmla="*/ 0 h 795097"/>
                                                                    <a:gd name="connsiteX2" fmla="*/ 2448046 w 2448078"/>
                                                                    <a:gd name="connsiteY2" fmla="*/ 736105 h 795097"/>
                                                                    <a:gd name="connsiteX3" fmla="*/ 53852 w 2448078"/>
                                                                    <a:gd name="connsiteY3" fmla="*/ 795097 h 795097"/>
                                                                    <a:gd name="connsiteX4" fmla="*/ 0 w 2448078"/>
                                                                    <a:gd name="connsiteY4" fmla="*/ 67716 h 795097"/>
                                                                    <a:gd name="connsiteX0" fmla="*/ 0 w 2743626"/>
                                                                    <a:gd name="connsiteY0" fmla="*/ 57720 h 795097"/>
                                                                    <a:gd name="connsiteX1" fmla="*/ 2713646 w 2743626"/>
                                                                    <a:gd name="connsiteY1" fmla="*/ 0 h 795097"/>
                                                                    <a:gd name="connsiteX2" fmla="*/ 2743594 w 2743626"/>
                                                                    <a:gd name="connsiteY2" fmla="*/ 736105 h 795097"/>
                                                                    <a:gd name="connsiteX3" fmla="*/ 349400 w 2743626"/>
                                                                    <a:gd name="connsiteY3" fmla="*/ 795097 h 795097"/>
                                                                    <a:gd name="connsiteX4" fmla="*/ 0 w 2743626"/>
                                                                    <a:gd name="connsiteY4" fmla="*/ 57720 h 795097"/>
                                                                    <a:gd name="connsiteX0" fmla="*/ 4565 w 2748191"/>
                                                                    <a:gd name="connsiteY0" fmla="*/ 57720 h 795097"/>
                                                                    <a:gd name="connsiteX1" fmla="*/ 2718211 w 2748191"/>
                                                                    <a:gd name="connsiteY1" fmla="*/ 0 h 795097"/>
                                                                    <a:gd name="connsiteX2" fmla="*/ 2748159 w 2748191"/>
                                                                    <a:gd name="connsiteY2" fmla="*/ 736105 h 795097"/>
                                                                    <a:gd name="connsiteX3" fmla="*/ 353965 w 2748191"/>
                                                                    <a:gd name="connsiteY3" fmla="*/ 795097 h 795097"/>
                                                                    <a:gd name="connsiteX4" fmla="*/ 4565 w 2748191"/>
                                                                    <a:gd name="connsiteY4" fmla="*/ 57720 h 795097"/>
                                                                    <a:gd name="connsiteX0" fmla="*/ 4182 w 2776283"/>
                                                                    <a:gd name="connsiteY0" fmla="*/ 116650 h 795097"/>
                                                                    <a:gd name="connsiteX1" fmla="*/ 2746303 w 2776283"/>
                                                                    <a:gd name="connsiteY1" fmla="*/ 0 h 795097"/>
                                                                    <a:gd name="connsiteX2" fmla="*/ 2776251 w 2776283"/>
                                                                    <a:gd name="connsiteY2" fmla="*/ 736105 h 795097"/>
                                                                    <a:gd name="connsiteX3" fmla="*/ 382057 w 2776283"/>
                                                                    <a:gd name="connsiteY3" fmla="*/ 795097 h 795097"/>
                                                                    <a:gd name="connsiteX4" fmla="*/ 4182 w 2776283"/>
                                                                    <a:gd name="connsiteY4" fmla="*/ 116650 h 795097"/>
                                                                    <a:gd name="connsiteX0" fmla="*/ 4182 w 2776299"/>
                                                                    <a:gd name="connsiteY0" fmla="*/ 99509 h 777956"/>
                                                                    <a:gd name="connsiteX1" fmla="*/ 2757246 w 2776299"/>
                                                                    <a:gd name="connsiteY1" fmla="*/ 0 h 777956"/>
                                                                    <a:gd name="connsiteX2" fmla="*/ 2776251 w 2776299"/>
                                                                    <a:gd name="connsiteY2" fmla="*/ 718964 h 777956"/>
                                                                    <a:gd name="connsiteX3" fmla="*/ 382057 w 2776299"/>
                                                                    <a:gd name="connsiteY3" fmla="*/ 777956 h 777956"/>
                                                                    <a:gd name="connsiteX4" fmla="*/ 4182 w 2776299"/>
                                                                    <a:gd name="connsiteY4" fmla="*/ 99509 h 777956"/>
                                                                  </a:gdLst>
                                                                  <a:ahLst/>
                                                                  <a:cxnLst>
                                                                    <a:cxn ang="0">
                                                                      <a:pos x="connsiteX0" y="connsiteY0"/>
                                                                    </a:cxn>
                                                                    <a:cxn ang="0">
                                                                      <a:pos x="connsiteX1" y="connsiteY1"/>
                                                                    </a:cxn>
                                                                    <a:cxn ang="0">
                                                                      <a:pos x="connsiteX2" y="connsiteY2"/>
                                                                    </a:cxn>
                                                                    <a:cxn ang="0">
                                                                      <a:pos x="connsiteX3" y="connsiteY3"/>
                                                                    </a:cxn>
                                                                    <a:cxn ang="0">
                                                                      <a:pos x="connsiteX4" y="connsiteY4"/>
                                                                    </a:cxn>
                                                                  </a:cxnLst>
                                                                  <a:rect l="l" t="t" r="r" b="b"/>
                                                                  <a:pathLst>
                                                                    <a:path w="2776299" h="777956">
                                                                      <a:moveTo>
                                                                        <a:pt x="4182" y="99509"/>
                                                                      </a:moveTo>
                                                                      <a:lnTo>
                                                                        <a:pt x="2757246" y="0"/>
                                                                      </a:lnTo>
                                                                      <a:cubicBezTo>
                                                                        <a:pt x="2756048" y="238349"/>
                                                                        <a:pt x="2777449" y="480615"/>
                                                                        <a:pt x="2776251" y="718964"/>
                                                                      </a:cubicBezTo>
                                                                      <a:lnTo>
                                                                        <a:pt x="382057" y="777956"/>
                                                                      </a:lnTo>
                                                                      <a:cubicBezTo>
                                                                        <a:pt x="265590" y="532164"/>
                                                                        <a:pt x="-39132" y="198548"/>
                                                                        <a:pt x="4182" y="99509"/>
                                                                      </a:cubicBezTo>
                                                                      <a:close/>
                                                                    </a:path>
                                                                  </a:pathLst>
                                                                </a:custGeom>
                                                                <a:solidFill>
                                                                  <a:srgbClr val="00B050"/>
                                                                </a:solidFill>
                                                                <a:ln>
                                                                  <a:noFill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endParaRPr lang="nb-NO" sz="1400" dirty="0">
                                                                    <a:solidFill>
                                                                      <a:srgbClr val="00B050"/>
                                                                    </a:solidFill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2" name="Rectangle 7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 rot="19740000">
                                                                  <a:off x="-600245" y="5075061"/>
                                                                  <a:ext cx="4631314" cy="703706"/>
                                                                </a:xfrm>
                                                                <a:custGeom>
                                                                  <a:avLst/>
                                                                  <a:gdLst>
                                                                    <a:gd name="connsiteX0" fmla="*/ 0 w 2409568"/>
                                                                    <a:gd name="connsiteY0" fmla="*/ 0 h 633075"/>
                                                                    <a:gd name="connsiteX1" fmla="*/ 2409568 w 2409568"/>
                                                                    <a:gd name="connsiteY1" fmla="*/ 0 h 633075"/>
                                                                    <a:gd name="connsiteX2" fmla="*/ 2409568 w 2409568"/>
                                                                    <a:gd name="connsiteY2" fmla="*/ 633075 h 633075"/>
                                                                    <a:gd name="connsiteX3" fmla="*/ 0 w 2409568"/>
                                                                    <a:gd name="connsiteY3" fmla="*/ 633075 h 633075"/>
                                                                    <a:gd name="connsiteX4" fmla="*/ 0 w 2409568"/>
                                                                    <a:gd name="connsiteY4" fmla="*/ 0 h 633075"/>
                                                                    <a:gd name="connsiteX0" fmla="*/ 325646 w 2735214"/>
                                                                    <a:gd name="connsiteY0" fmla="*/ 0 h 640217"/>
                                                                    <a:gd name="connsiteX1" fmla="*/ 2735214 w 2735214"/>
                                                                    <a:gd name="connsiteY1" fmla="*/ 0 h 640217"/>
                                                                    <a:gd name="connsiteX2" fmla="*/ 2735214 w 2735214"/>
                                                                    <a:gd name="connsiteY2" fmla="*/ 633075 h 640217"/>
                                                                    <a:gd name="connsiteX3" fmla="*/ 0 w 2735214"/>
                                                                    <a:gd name="connsiteY3" fmla="*/ 640217 h 640217"/>
                                                                    <a:gd name="connsiteX4" fmla="*/ 325646 w 2735214"/>
                                                                    <a:gd name="connsiteY4" fmla="*/ 0 h 640217"/>
                                                                    <a:gd name="connsiteX0" fmla="*/ 325646 w 2735214"/>
                                                                    <a:gd name="connsiteY0" fmla="*/ 0 h 640217"/>
                                                                    <a:gd name="connsiteX1" fmla="*/ 2703341 w 2735214"/>
                                                                    <a:gd name="connsiteY1" fmla="*/ 9139 h 640217"/>
                                                                    <a:gd name="connsiteX2" fmla="*/ 2735214 w 2735214"/>
                                                                    <a:gd name="connsiteY2" fmla="*/ 633075 h 640217"/>
                                                                    <a:gd name="connsiteX3" fmla="*/ 0 w 2735214"/>
                                                                    <a:gd name="connsiteY3" fmla="*/ 640217 h 640217"/>
                                                                    <a:gd name="connsiteX4" fmla="*/ 325646 w 2735214"/>
                                                                    <a:gd name="connsiteY4" fmla="*/ 0 h 640217"/>
                                                                    <a:gd name="connsiteX0" fmla="*/ 325646 w 2745467"/>
                                                                    <a:gd name="connsiteY0" fmla="*/ 0 h 640217"/>
                                                                    <a:gd name="connsiteX1" fmla="*/ 2745467 w 2745467"/>
                                                                    <a:gd name="connsiteY1" fmla="*/ 5683 h 640217"/>
                                                                    <a:gd name="connsiteX2" fmla="*/ 2735214 w 2745467"/>
                                                                    <a:gd name="connsiteY2" fmla="*/ 633075 h 640217"/>
                                                                    <a:gd name="connsiteX3" fmla="*/ 0 w 2745467"/>
                                                                    <a:gd name="connsiteY3" fmla="*/ 640217 h 640217"/>
                                                                    <a:gd name="connsiteX4" fmla="*/ 325646 w 2745467"/>
                                                                    <a:gd name="connsiteY4" fmla="*/ 0 h 640217"/>
                                                                    <a:gd name="connsiteX0" fmla="*/ 423511 w 2843332"/>
                                                                    <a:gd name="connsiteY0" fmla="*/ 0 h 663088"/>
                                                                    <a:gd name="connsiteX1" fmla="*/ 2843332 w 2843332"/>
                                                                    <a:gd name="connsiteY1" fmla="*/ 5683 h 663088"/>
                                                                    <a:gd name="connsiteX2" fmla="*/ 2833079 w 2843332"/>
                                                                    <a:gd name="connsiteY2" fmla="*/ 633075 h 663088"/>
                                                                    <a:gd name="connsiteX3" fmla="*/ 0 w 2843332"/>
                                                                    <a:gd name="connsiteY3" fmla="*/ 663088 h 663088"/>
                                                                    <a:gd name="connsiteX4" fmla="*/ 423511 w 2843332"/>
                                                                    <a:gd name="connsiteY4" fmla="*/ 0 h 663088"/>
                                                                    <a:gd name="connsiteX0" fmla="*/ 0 w 2419821"/>
                                                                    <a:gd name="connsiteY0" fmla="*/ 0 h 680951"/>
                                                                    <a:gd name="connsiteX1" fmla="*/ 2419821 w 2419821"/>
                                                                    <a:gd name="connsiteY1" fmla="*/ 5683 h 680951"/>
                                                                    <a:gd name="connsiteX2" fmla="*/ 2409568 w 2419821"/>
                                                                    <a:gd name="connsiteY2" fmla="*/ 633075 h 680951"/>
                                                                    <a:gd name="connsiteX3" fmla="*/ 79828 w 2419821"/>
                                                                    <a:gd name="connsiteY3" fmla="*/ 680951 h 680951"/>
                                                                    <a:gd name="connsiteX4" fmla="*/ 0 w 2419821"/>
                                                                    <a:gd name="connsiteY4" fmla="*/ 0 h 680951"/>
                                                                    <a:gd name="connsiteX0" fmla="*/ 0 w 2409568"/>
                                                                    <a:gd name="connsiteY0" fmla="*/ 0 h 680951"/>
                                                                    <a:gd name="connsiteX1" fmla="*/ 2384585 w 2409568"/>
                                                                    <a:gd name="connsiteY1" fmla="*/ 7412 h 680951"/>
                                                                    <a:gd name="connsiteX2" fmla="*/ 2409568 w 2409568"/>
                                                                    <a:gd name="connsiteY2" fmla="*/ 633075 h 680951"/>
                                                                    <a:gd name="connsiteX3" fmla="*/ 79828 w 2409568"/>
                                                                    <a:gd name="connsiteY3" fmla="*/ 680951 h 680951"/>
                                                                    <a:gd name="connsiteX4" fmla="*/ 0 w 2409568"/>
                                                                    <a:gd name="connsiteY4" fmla="*/ 0 h 680951"/>
                                                                    <a:gd name="connsiteX0" fmla="*/ 0 w 2448398"/>
                                                                    <a:gd name="connsiteY0" fmla="*/ 83701 h 764652"/>
                                                                    <a:gd name="connsiteX1" fmla="*/ 2448398 w 2448398"/>
                                                                    <a:gd name="connsiteY1" fmla="*/ 0 h 764652"/>
                                                                    <a:gd name="connsiteX2" fmla="*/ 2409568 w 2448398"/>
                                                                    <a:gd name="connsiteY2" fmla="*/ 716776 h 764652"/>
                                                                    <a:gd name="connsiteX3" fmla="*/ 79828 w 2448398"/>
                                                                    <a:gd name="connsiteY3" fmla="*/ 764652 h 764652"/>
                                                                    <a:gd name="connsiteX4" fmla="*/ 0 w 2448398"/>
                                                                    <a:gd name="connsiteY4" fmla="*/ 83701 h 764652"/>
                                                                    <a:gd name="connsiteX0" fmla="*/ 0 w 2448398"/>
                                                                    <a:gd name="connsiteY0" fmla="*/ 83701 h 764652"/>
                                                                    <a:gd name="connsiteX1" fmla="*/ 2448398 w 2448398"/>
                                                                    <a:gd name="connsiteY1" fmla="*/ 0 h 764652"/>
                                                                    <a:gd name="connsiteX2" fmla="*/ 2444803 w 2448398"/>
                                                                    <a:gd name="connsiteY2" fmla="*/ 715046 h 764652"/>
                                                                    <a:gd name="connsiteX3" fmla="*/ 79828 w 2448398"/>
                                                                    <a:gd name="connsiteY3" fmla="*/ 764652 h 764652"/>
                                                                    <a:gd name="connsiteX4" fmla="*/ 0 w 2448398"/>
                                                                    <a:gd name="connsiteY4" fmla="*/ 83701 h 764652"/>
                                                                    <a:gd name="connsiteX0" fmla="*/ 0 w 2485288"/>
                                                                    <a:gd name="connsiteY0" fmla="*/ 48617 h 764652"/>
                                                                    <a:gd name="connsiteX1" fmla="*/ 2485288 w 2485288"/>
                                                                    <a:gd name="connsiteY1" fmla="*/ 0 h 764652"/>
                                                                    <a:gd name="connsiteX2" fmla="*/ 2481693 w 2485288"/>
                                                                    <a:gd name="connsiteY2" fmla="*/ 715046 h 764652"/>
                                                                    <a:gd name="connsiteX3" fmla="*/ 116718 w 2485288"/>
                                                                    <a:gd name="connsiteY3" fmla="*/ 764652 h 764652"/>
                                                                    <a:gd name="connsiteX4" fmla="*/ 0 w 2485288"/>
                                                                    <a:gd name="connsiteY4" fmla="*/ 48617 h 764652"/>
                                                                    <a:gd name="connsiteX0" fmla="*/ 0 w 2481701"/>
                                                                    <a:gd name="connsiteY0" fmla="*/ 17143 h 733178"/>
                                                                    <a:gd name="connsiteX1" fmla="*/ 2364465 w 2481701"/>
                                                                    <a:gd name="connsiteY1" fmla="*/ 0 h 733178"/>
                                                                    <a:gd name="connsiteX2" fmla="*/ 2481693 w 2481701"/>
                                                                    <a:gd name="connsiteY2" fmla="*/ 683572 h 733178"/>
                                                                    <a:gd name="connsiteX3" fmla="*/ 116718 w 2481701"/>
                                                                    <a:gd name="connsiteY3" fmla="*/ 733178 h 733178"/>
                                                                    <a:gd name="connsiteX4" fmla="*/ 0 w 2481701"/>
                                                                    <a:gd name="connsiteY4" fmla="*/ 17143 h 733178"/>
                                                                    <a:gd name="connsiteX0" fmla="*/ 0 w 2364465"/>
                                                                    <a:gd name="connsiteY0" fmla="*/ 17143 h 733178"/>
                                                                    <a:gd name="connsiteX1" fmla="*/ 2364465 w 2364465"/>
                                                                    <a:gd name="connsiteY1" fmla="*/ 0 h 733178"/>
                                                                    <a:gd name="connsiteX2" fmla="*/ 2352485 w 2364465"/>
                                                                    <a:gd name="connsiteY2" fmla="*/ 709782 h 733178"/>
                                                                    <a:gd name="connsiteX3" fmla="*/ 116718 w 2364465"/>
                                                                    <a:gd name="connsiteY3" fmla="*/ 733178 h 733178"/>
                                                                    <a:gd name="connsiteX4" fmla="*/ 0 w 2364465"/>
                                                                    <a:gd name="connsiteY4" fmla="*/ 17143 h 733178"/>
                                                                    <a:gd name="connsiteX0" fmla="*/ 0 w 2364465"/>
                                                                    <a:gd name="connsiteY0" fmla="*/ 17143 h 733140"/>
                                                                    <a:gd name="connsiteX1" fmla="*/ 2364465 w 2364465"/>
                                                                    <a:gd name="connsiteY1" fmla="*/ 0 h 733140"/>
                                                                    <a:gd name="connsiteX2" fmla="*/ 2352485 w 2364465"/>
                                                                    <a:gd name="connsiteY2" fmla="*/ 709782 h 733140"/>
                                                                    <a:gd name="connsiteX3" fmla="*/ 59671 w 2364465"/>
                                                                    <a:gd name="connsiteY3" fmla="*/ 733140 h 733140"/>
                                                                    <a:gd name="connsiteX4" fmla="*/ 0 w 2364465"/>
                                                                    <a:gd name="connsiteY4" fmla="*/ 17143 h 733140"/>
                                                                    <a:gd name="connsiteX0" fmla="*/ 0 w 2364465"/>
                                                                    <a:gd name="connsiteY0" fmla="*/ 17143 h 733140"/>
                                                                    <a:gd name="connsiteX1" fmla="*/ 2364465 w 2364465"/>
                                                                    <a:gd name="connsiteY1" fmla="*/ 0 h 733140"/>
                                                                    <a:gd name="connsiteX2" fmla="*/ 2355766 w 2364465"/>
                                                                    <a:gd name="connsiteY2" fmla="*/ 700274 h 733140"/>
                                                                    <a:gd name="connsiteX3" fmla="*/ 59671 w 2364465"/>
                                                                    <a:gd name="connsiteY3" fmla="*/ 733140 h 733140"/>
                                                                    <a:gd name="connsiteX4" fmla="*/ 0 w 2364465"/>
                                                                    <a:gd name="connsiteY4" fmla="*/ 17143 h 733140"/>
                                                                    <a:gd name="connsiteX0" fmla="*/ 0 w 2974151"/>
                                                                    <a:gd name="connsiteY0" fmla="*/ 39302 h 733140"/>
                                                                    <a:gd name="connsiteX1" fmla="*/ 2974151 w 2974151"/>
                                                                    <a:gd name="connsiteY1" fmla="*/ 0 h 733140"/>
                                                                    <a:gd name="connsiteX2" fmla="*/ 2965452 w 2974151"/>
                                                                    <a:gd name="connsiteY2" fmla="*/ 700274 h 733140"/>
                                                                    <a:gd name="connsiteX3" fmla="*/ 669357 w 2974151"/>
                                                                    <a:gd name="connsiteY3" fmla="*/ 733140 h 733140"/>
                                                                    <a:gd name="connsiteX4" fmla="*/ 0 w 2974151"/>
                                                                    <a:gd name="connsiteY4" fmla="*/ 39302 h 733140"/>
                                                                  </a:gdLst>
                                                                  <a:ahLst/>
                                                                  <a:cxnLst>
                                                                    <a:cxn ang="0">
                                                                      <a:pos x="connsiteX0" y="connsiteY0"/>
                                                                    </a:cxn>
                                                                    <a:cxn ang="0">
                                                                      <a:pos x="connsiteX1" y="connsiteY1"/>
                                                                    </a:cxn>
                                                                    <a:cxn ang="0">
                                                                      <a:pos x="connsiteX2" y="connsiteY2"/>
                                                                    </a:cxn>
                                                                    <a:cxn ang="0">
                                                                      <a:pos x="connsiteX3" y="connsiteY3"/>
                                                                    </a:cxn>
                                                                    <a:cxn ang="0">
                                                                      <a:pos x="connsiteX4" y="connsiteY4"/>
                                                                    </a:cxn>
                                                                  </a:cxnLst>
                                                                  <a:rect l="l" t="t" r="r" b="b"/>
                                                                  <a:pathLst>
                                                                    <a:path w="2974151" h="733140">
                                                                      <a:moveTo>
                                                                        <a:pt x="0" y="39302"/>
                                                                      </a:moveTo>
                                                                      <a:lnTo>
                                                                        <a:pt x="2974151" y="0"/>
                                                                      </a:lnTo>
                                                                      <a:cubicBezTo>
                                                                        <a:pt x="2972953" y="238349"/>
                                                                        <a:pt x="2966650" y="461925"/>
                                                                        <a:pt x="2965452" y="700274"/>
                                                                      </a:cubicBezTo>
                                                                      <a:lnTo>
                                                                        <a:pt x="669357" y="733140"/>
                                                                      </a:lnTo>
                                                                      <a:lnTo>
                                                                        <a:pt x="0" y="39302"/>
                                                                      </a:lnTo>
                                                                      <a:close/>
                                                                    </a:path>
                                                                  </a:pathLst>
                                                                </a:custGeom>
                                                                <a:solidFill>
                                                                  <a:srgbClr val="00B050"/>
                                                                </a:solidFill>
                                                                <a:ln>
                                                                  <a:noFill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endParaRPr lang="nb-NO" sz="1400" dirty="0">
                                                                    <a:solidFill>
                                                                      <a:srgbClr val="00B050"/>
                                                                    </a:solidFill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3" name="Rectangle 7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 rot="9000000">
                                                                  <a:off x="3208490" y="2848433"/>
                                                                  <a:ext cx="1939288" cy="742288"/>
                                                                </a:xfrm>
                                                                <a:custGeom>
                                                                  <a:avLst/>
                                                                  <a:gdLst>
                                                                    <a:gd name="connsiteX0" fmla="*/ 0 w 2409568"/>
                                                                    <a:gd name="connsiteY0" fmla="*/ 0 h 633075"/>
                                                                    <a:gd name="connsiteX1" fmla="*/ 2409568 w 2409568"/>
                                                                    <a:gd name="connsiteY1" fmla="*/ 0 h 633075"/>
                                                                    <a:gd name="connsiteX2" fmla="*/ 2409568 w 2409568"/>
                                                                    <a:gd name="connsiteY2" fmla="*/ 633075 h 633075"/>
                                                                    <a:gd name="connsiteX3" fmla="*/ 0 w 2409568"/>
                                                                    <a:gd name="connsiteY3" fmla="*/ 633075 h 633075"/>
                                                                    <a:gd name="connsiteX4" fmla="*/ 0 w 2409568"/>
                                                                    <a:gd name="connsiteY4" fmla="*/ 0 h 633075"/>
                                                                    <a:gd name="connsiteX0" fmla="*/ 325646 w 2735214"/>
                                                                    <a:gd name="connsiteY0" fmla="*/ 0 h 640217"/>
                                                                    <a:gd name="connsiteX1" fmla="*/ 2735214 w 2735214"/>
                                                                    <a:gd name="connsiteY1" fmla="*/ 0 h 640217"/>
                                                                    <a:gd name="connsiteX2" fmla="*/ 2735214 w 2735214"/>
                                                                    <a:gd name="connsiteY2" fmla="*/ 633075 h 640217"/>
                                                                    <a:gd name="connsiteX3" fmla="*/ 0 w 2735214"/>
                                                                    <a:gd name="connsiteY3" fmla="*/ 640217 h 640217"/>
                                                                    <a:gd name="connsiteX4" fmla="*/ 325646 w 2735214"/>
                                                                    <a:gd name="connsiteY4" fmla="*/ 0 h 640217"/>
                                                                    <a:gd name="connsiteX0" fmla="*/ 325646 w 2735214"/>
                                                                    <a:gd name="connsiteY0" fmla="*/ 0 h 640217"/>
                                                                    <a:gd name="connsiteX1" fmla="*/ 2703341 w 2735214"/>
                                                                    <a:gd name="connsiteY1" fmla="*/ 9139 h 640217"/>
                                                                    <a:gd name="connsiteX2" fmla="*/ 2735214 w 2735214"/>
                                                                    <a:gd name="connsiteY2" fmla="*/ 633075 h 640217"/>
                                                                    <a:gd name="connsiteX3" fmla="*/ 0 w 2735214"/>
                                                                    <a:gd name="connsiteY3" fmla="*/ 640217 h 640217"/>
                                                                    <a:gd name="connsiteX4" fmla="*/ 325646 w 2735214"/>
                                                                    <a:gd name="connsiteY4" fmla="*/ 0 h 640217"/>
                                                                    <a:gd name="connsiteX0" fmla="*/ 325646 w 2745467"/>
                                                                    <a:gd name="connsiteY0" fmla="*/ 0 h 640217"/>
                                                                    <a:gd name="connsiteX1" fmla="*/ 2745467 w 2745467"/>
                                                                    <a:gd name="connsiteY1" fmla="*/ 5683 h 640217"/>
                                                                    <a:gd name="connsiteX2" fmla="*/ 2735214 w 2745467"/>
                                                                    <a:gd name="connsiteY2" fmla="*/ 633075 h 640217"/>
                                                                    <a:gd name="connsiteX3" fmla="*/ 0 w 2745467"/>
                                                                    <a:gd name="connsiteY3" fmla="*/ 640217 h 640217"/>
                                                                    <a:gd name="connsiteX4" fmla="*/ 325646 w 2745467"/>
                                                                    <a:gd name="connsiteY4" fmla="*/ 0 h 640217"/>
                                                                    <a:gd name="connsiteX0" fmla="*/ 423511 w 2843332"/>
                                                                    <a:gd name="connsiteY0" fmla="*/ 0 h 663088"/>
                                                                    <a:gd name="connsiteX1" fmla="*/ 2843332 w 2843332"/>
                                                                    <a:gd name="connsiteY1" fmla="*/ 5683 h 663088"/>
                                                                    <a:gd name="connsiteX2" fmla="*/ 2833079 w 2843332"/>
                                                                    <a:gd name="connsiteY2" fmla="*/ 633075 h 663088"/>
                                                                    <a:gd name="connsiteX3" fmla="*/ 0 w 2843332"/>
                                                                    <a:gd name="connsiteY3" fmla="*/ 663088 h 663088"/>
                                                                    <a:gd name="connsiteX4" fmla="*/ 423511 w 2843332"/>
                                                                    <a:gd name="connsiteY4" fmla="*/ 0 h 663088"/>
                                                                    <a:gd name="connsiteX0" fmla="*/ 488636 w 2908457"/>
                                                                    <a:gd name="connsiteY0" fmla="*/ 0 h 660103"/>
                                                                    <a:gd name="connsiteX1" fmla="*/ 2908457 w 2908457"/>
                                                                    <a:gd name="connsiteY1" fmla="*/ 5683 h 660103"/>
                                                                    <a:gd name="connsiteX2" fmla="*/ 2898204 w 2908457"/>
                                                                    <a:gd name="connsiteY2" fmla="*/ 633075 h 660103"/>
                                                                    <a:gd name="connsiteX3" fmla="*/ 0 w 2908457"/>
                                                                    <a:gd name="connsiteY3" fmla="*/ 660103 h 660103"/>
                                                                    <a:gd name="connsiteX4" fmla="*/ 488636 w 2908457"/>
                                                                    <a:gd name="connsiteY4" fmla="*/ 0 h 660103"/>
                                                                    <a:gd name="connsiteX0" fmla="*/ 0 w 2419821"/>
                                                                    <a:gd name="connsiteY0" fmla="*/ 0 h 647051"/>
                                                                    <a:gd name="connsiteX1" fmla="*/ 2419821 w 2419821"/>
                                                                    <a:gd name="connsiteY1" fmla="*/ 5683 h 647051"/>
                                                                    <a:gd name="connsiteX2" fmla="*/ 2409568 w 2419821"/>
                                                                    <a:gd name="connsiteY2" fmla="*/ 633075 h 647051"/>
                                                                    <a:gd name="connsiteX3" fmla="*/ 123556 w 2419821"/>
                                                                    <a:gd name="connsiteY3" fmla="*/ 647052 h 647051"/>
                                                                    <a:gd name="connsiteX4" fmla="*/ 0 w 2419821"/>
                                                                    <a:gd name="connsiteY4" fmla="*/ 0 h 647051"/>
                                                                    <a:gd name="connsiteX0" fmla="*/ 0 w 2409568"/>
                                                                    <a:gd name="connsiteY0" fmla="*/ 0 h 647052"/>
                                                                    <a:gd name="connsiteX1" fmla="*/ 2369604 w 2409568"/>
                                                                    <a:gd name="connsiteY1" fmla="*/ 2955 h 647052"/>
                                                                    <a:gd name="connsiteX2" fmla="*/ 2409568 w 2409568"/>
                                                                    <a:gd name="connsiteY2" fmla="*/ 633075 h 647052"/>
                                                                    <a:gd name="connsiteX3" fmla="*/ 123556 w 2409568"/>
                                                                    <a:gd name="connsiteY3" fmla="*/ 647052 h 647052"/>
                                                                    <a:gd name="connsiteX4" fmla="*/ 0 w 2409568"/>
                                                                    <a:gd name="connsiteY4" fmla="*/ 0 h 647052"/>
                                                                    <a:gd name="connsiteX0" fmla="*/ 0 w 2409568"/>
                                                                    <a:gd name="connsiteY0" fmla="*/ 0 h 639234"/>
                                                                    <a:gd name="connsiteX1" fmla="*/ 2369604 w 2409568"/>
                                                                    <a:gd name="connsiteY1" fmla="*/ 2955 h 639234"/>
                                                                    <a:gd name="connsiteX2" fmla="*/ 2409568 w 2409568"/>
                                                                    <a:gd name="connsiteY2" fmla="*/ 633075 h 639234"/>
                                                                    <a:gd name="connsiteX3" fmla="*/ 63597 w 2409568"/>
                                                                    <a:gd name="connsiteY3" fmla="*/ 639234 h 639234"/>
                                                                    <a:gd name="connsiteX4" fmla="*/ 0 w 2409568"/>
                                                                    <a:gd name="connsiteY4" fmla="*/ 0 h 639234"/>
                                                                  </a:gdLst>
                                                                  <a:ahLst/>
                                                                  <a:cxnLst>
                                                                    <a:cxn ang="0">
                                                                      <a:pos x="connsiteX0" y="connsiteY0"/>
                                                                    </a:cxn>
                                                                    <a:cxn ang="0">
                                                                      <a:pos x="connsiteX1" y="connsiteY1"/>
                                                                    </a:cxn>
                                                                    <a:cxn ang="0">
                                                                      <a:pos x="connsiteX2" y="connsiteY2"/>
                                                                    </a:cxn>
                                                                    <a:cxn ang="0">
                                                                      <a:pos x="connsiteX3" y="connsiteY3"/>
                                                                    </a:cxn>
                                                                    <a:cxn ang="0">
                                                                      <a:pos x="connsiteX4" y="connsiteY4"/>
                                                                    </a:cxn>
                                                                  </a:cxnLst>
                                                                  <a:rect l="l" t="t" r="r" b="b"/>
                                                                  <a:pathLst>
                                                                    <a:path w="2409568" h="639234">
                                                                      <a:moveTo>
                                                                        <a:pt x="0" y="0"/>
                                                                      </a:moveTo>
                                                                      <a:lnTo>
                                                                        <a:pt x="2369604" y="2955"/>
                                                                      </a:lnTo>
                                                                      <a:lnTo>
                                                                        <a:pt x="2409568" y="633075"/>
                                                                      </a:lnTo>
                                                                      <a:lnTo>
                                                                        <a:pt x="63597" y="639234"/>
                                                                      </a:lnTo>
                                                                      <a:lnTo>
                                                                        <a:pt x="0" y="0"/>
                                                                      </a:lnTo>
                                                                      <a:close/>
                                                                    </a:path>
                                                                  </a:pathLst>
                                                                </a:custGeom>
                                                                <a:solidFill>
                                                                  <a:srgbClr val="00B050"/>
                                                                </a:solidFill>
                                                                <a:ln>
                                                                  <a:noFill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4" name="Rectangle 7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 rot="9000000">
                                                                  <a:off x="2561018" y="1918115"/>
                                                                  <a:ext cx="1891031" cy="560369"/>
                                                                </a:xfrm>
                                                                <a:custGeom>
                                                                  <a:avLst/>
                                                                  <a:gdLst>
                                                                    <a:gd name="connsiteX0" fmla="*/ 0 w 2409568"/>
                                                                    <a:gd name="connsiteY0" fmla="*/ 0 h 633075"/>
                                                                    <a:gd name="connsiteX1" fmla="*/ 2409568 w 2409568"/>
                                                                    <a:gd name="connsiteY1" fmla="*/ 0 h 633075"/>
                                                                    <a:gd name="connsiteX2" fmla="*/ 2409568 w 2409568"/>
                                                                    <a:gd name="connsiteY2" fmla="*/ 633075 h 633075"/>
                                                                    <a:gd name="connsiteX3" fmla="*/ 0 w 2409568"/>
                                                                    <a:gd name="connsiteY3" fmla="*/ 633075 h 633075"/>
                                                                    <a:gd name="connsiteX4" fmla="*/ 0 w 2409568"/>
                                                                    <a:gd name="connsiteY4" fmla="*/ 0 h 633075"/>
                                                                    <a:gd name="connsiteX0" fmla="*/ 325646 w 2735214"/>
                                                                    <a:gd name="connsiteY0" fmla="*/ 0 h 640217"/>
                                                                    <a:gd name="connsiteX1" fmla="*/ 2735214 w 2735214"/>
                                                                    <a:gd name="connsiteY1" fmla="*/ 0 h 640217"/>
                                                                    <a:gd name="connsiteX2" fmla="*/ 2735214 w 2735214"/>
                                                                    <a:gd name="connsiteY2" fmla="*/ 633075 h 640217"/>
                                                                    <a:gd name="connsiteX3" fmla="*/ 0 w 2735214"/>
                                                                    <a:gd name="connsiteY3" fmla="*/ 640217 h 640217"/>
                                                                    <a:gd name="connsiteX4" fmla="*/ 325646 w 2735214"/>
                                                                    <a:gd name="connsiteY4" fmla="*/ 0 h 640217"/>
                                                                    <a:gd name="connsiteX0" fmla="*/ 325646 w 2735214"/>
                                                                    <a:gd name="connsiteY0" fmla="*/ 0 h 640217"/>
                                                                    <a:gd name="connsiteX1" fmla="*/ 2703341 w 2735214"/>
                                                                    <a:gd name="connsiteY1" fmla="*/ 9139 h 640217"/>
                                                                    <a:gd name="connsiteX2" fmla="*/ 2735214 w 2735214"/>
                                                                    <a:gd name="connsiteY2" fmla="*/ 633075 h 640217"/>
                                                                    <a:gd name="connsiteX3" fmla="*/ 0 w 2735214"/>
                                                                    <a:gd name="connsiteY3" fmla="*/ 640217 h 640217"/>
                                                                    <a:gd name="connsiteX4" fmla="*/ 325646 w 2735214"/>
                                                                    <a:gd name="connsiteY4" fmla="*/ 0 h 640217"/>
                                                                    <a:gd name="connsiteX0" fmla="*/ 325646 w 2745467"/>
                                                                    <a:gd name="connsiteY0" fmla="*/ 0 h 640217"/>
                                                                    <a:gd name="connsiteX1" fmla="*/ 2745467 w 2745467"/>
                                                                    <a:gd name="connsiteY1" fmla="*/ 5683 h 640217"/>
                                                                    <a:gd name="connsiteX2" fmla="*/ 2735214 w 2745467"/>
                                                                    <a:gd name="connsiteY2" fmla="*/ 633075 h 640217"/>
                                                                    <a:gd name="connsiteX3" fmla="*/ 0 w 2745467"/>
                                                                    <a:gd name="connsiteY3" fmla="*/ 640217 h 640217"/>
                                                                    <a:gd name="connsiteX4" fmla="*/ 325646 w 2745467"/>
                                                                    <a:gd name="connsiteY4" fmla="*/ 0 h 640217"/>
                                                                    <a:gd name="connsiteX0" fmla="*/ 423511 w 2843332"/>
                                                                    <a:gd name="connsiteY0" fmla="*/ 0 h 663088"/>
                                                                    <a:gd name="connsiteX1" fmla="*/ 2843332 w 2843332"/>
                                                                    <a:gd name="connsiteY1" fmla="*/ 5683 h 663088"/>
                                                                    <a:gd name="connsiteX2" fmla="*/ 2833079 w 2843332"/>
                                                                    <a:gd name="connsiteY2" fmla="*/ 633075 h 663088"/>
                                                                    <a:gd name="connsiteX3" fmla="*/ 0 w 2843332"/>
                                                                    <a:gd name="connsiteY3" fmla="*/ 663088 h 663088"/>
                                                                    <a:gd name="connsiteX4" fmla="*/ 423511 w 2843332"/>
                                                                    <a:gd name="connsiteY4" fmla="*/ 0 h 663088"/>
                                                                    <a:gd name="connsiteX0" fmla="*/ 488636 w 2908457"/>
                                                                    <a:gd name="connsiteY0" fmla="*/ 0 h 660103"/>
                                                                    <a:gd name="connsiteX1" fmla="*/ 2908457 w 2908457"/>
                                                                    <a:gd name="connsiteY1" fmla="*/ 5683 h 660103"/>
                                                                    <a:gd name="connsiteX2" fmla="*/ 2898204 w 2908457"/>
                                                                    <a:gd name="connsiteY2" fmla="*/ 633075 h 660103"/>
                                                                    <a:gd name="connsiteX3" fmla="*/ 0 w 2908457"/>
                                                                    <a:gd name="connsiteY3" fmla="*/ 660103 h 660103"/>
                                                                    <a:gd name="connsiteX4" fmla="*/ 488636 w 2908457"/>
                                                                    <a:gd name="connsiteY4" fmla="*/ 0 h 660103"/>
                                                                    <a:gd name="connsiteX0" fmla="*/ 0 w 2419821"/>
                                                                    <a:gd name="connsiteY0" fmla="*/ 0 h 647051"/>
                                                                    <a:gd name="connsiteX1" fmla="*/ 2419821 w 2419821"/>
                                                                    <a:gd name="connsiteY1" fmla="*/ 5683 h 647051"/>
                                                                    <a:gd name="connsiteX2" fmla="*/ 2409568 w 2419821"/>
                                                                    <a:gd name="connsiteY2" fmla="*/ 633075 h 647051"/>
                                                                    <a:gd name="connsiteX3" fmla="*/ 123556 w 2419821"/>
                                                                    <a:gd name="connsiteY3" fmla="*/ 647052 h 647051"/>
                                                                    <a:gd name="connsiteX4" fmla="*/ 0 w 2419821"/>
                                                                    <a:gd name="connsiteY4" fmla="*/ 0 h 647051"/>
                                                                    <a:gd name="connsiteX0" fmla="*/ 0 w 2409568"/>
                                                                    <a:gd name="connsiteY0" fmla="*/ 0 h 647052"/>
                                                                    <a:gd name="connsiteX1" fmla="*/ 2369604 w 2409568"/>
                                                                    <a:gd name="connsiteY1" fmla="*/ 2955 h 647052"/>
                                                                    <a:gd name="connsiteX2" fmla="*/ 2409568 w 2409568"/>
                                                                    <a:gd name="connsiteY2" fmla="*/ 633075 h 647052"/>
                                                                    <a:gd name="connsiteX3" fmla="*/ 123556 w 2409568"/>
                                                                    <a:gd name="connsiteY3" fmla="*/ 647052 h 647052"/>
                                                                    <a:gd name="connsiteX4" fmla="*/ 0 w 2409568"/>
                                                                    <a:gd name="connsiteY4" fmla="*/ 0 h 647052"/>
                                                                    <a:gd name="connsiteX0" fmla="*/ 0 w 2409568"/>
                                                                    <a:gd name="connsiteY0" fmla="*/ 0 h 639234"/>
                                                                    <a:gd name="connsiteX1" fmla="*/ 2369604 w 2409568"/>
                                                                    <a:gd name="connsiteY1" fmla="*/ 2955 h 639234"/>
                                                                    <a:gd name="connsiteX2" fmla="*/ 2409568 w 2409568"/>
                                                                    <a:gd name="connsiteY2" fmla="*/ 633075 h 639234"/>
                                                                    <a:gd name="connsiteX3" fmla="*/ 63597 w 2409568"/>
                                                                    <a:gd name="connsiteY3" fmla="*/ 639234 h 639234"/>
                                                                    <a:gd name="connsiteX4" fmla="*/ 0 w 2409568"/>
                                                                    <a:gd name="connsiteY4" fmla="*/ 0 h 639234"/>
                                                                    <a:gd name="connsiteX0" fmla="*/ 0 w 2409568"/>
                                                                    <a:gd name="connsiteY0" fmla="*/ 0 h 633075"/>
                                                                    <a:gd name="connsiteX1" fmla="*/ 2369604 w 2409568"/>
                                                                    <a:gd name="connsiteY1" fmla="*/ 2955 h 633075"/>
                                                                    <a:gd name="connsiteX2" fmla="*/ 2409568 w 2409568"/>
                                                                    <a:gd name="connsiteY2" fmla="*/ 633075 h 633075"/>
                                                                    <a:gd name="connsiteX3" fmla="*/ 150171 w 2409568"/>
                                                                    <a:gd name="connsiteY3" fmla="*/ 625693 h 633075"/>
                                                                    <a:gd name="connsiteX4" fmla="*/ 0 w 2409568"/>
                                                                    <a:gd name="connsiteY4" fmla="*/ 0 h 633075"/>
                                                                    <a:gd name="connsiteX0" fmla="*/ 0 w 2314760"/>
                                                                    <a:gd name="connsiteY0" fmla="*/ 11318 h 630120"/>
                                                                    <a:gd name="connsiteX1" fmla="*/ 2274796 w 2314760"/>
                                                                    <a:gd name="connsiteY1" fmla="*/ 0 h 630120"/>
                                                                    <a:gd name="connsiteX2" fmla="*/ 2314760 w 2314760"/>
                                                                    <a:gd name="connsiteY2" fmla="*/ 630120 h 630120"/>
                                                                    <a:gd name="connsiteX3" fmla="*/ 55363 w 2314760"/>
                                                                    <a:gd name="connsiteY3" fmla="*/ 622738 h 630120"/>
                                                                    <a:gd name="connsiteX4" fmla="*/ 0 w 2314760"/>
                                                                    <a:gd name="connsiteY4" fmla="*/ 11318 h 630120"/>
                                                                    <a:gd name="connsiteX0" fmla="*/ -1 w 2349608"/>
                                                                    <a:gd name="connsiteY0" fmla="*/ 4865 h 630120"/>
                                                                    <a:gd name="connsiteX1" fmla="*/ 2309644 w 2349608"/>
                                                                    <a:gd name="connsiteY1" fmla="*/ 0 h 630120"/>
                                                                    <a:gd name="connsiteX2" fmla="*/ 2349608 w 2349608"/>
                                                                    <a:gd name="connsiteY2" fmla="*/ 630120 h 630120"/>
                                                                    <a:gd name="connsiteX3" fmla="*/ 90211 w 2349608"/>
                                                                    <a:gd name="connsiteY3" fmla="*/ 622738 h 630120"/>
                                                                    <a:gd name="connsiteX4" fmla="*/ -1 w 2349608"/>
                                                                    <a:gd name="connsiteY4" fmla="*/ 4865 h 630120"/>
                                                                  </a:gdLst>
                                                                  <a:ahLst/>
                                                                  <a:cxnLst>
                                                                    <a:cxn ang="0">
                                                                      <a:pos x="connsiteX0" y="connsiteY0"/>
                                                                    </a:cxn>
                                                                    <a:cxn ang="0">
                                                                      <a:pos x="connsiteX1" y="connsiteY1"/>
                                                                    </a:cxn>
                                                                    <a:cxn ang="0">
                                                                      <a:pos x="connsiteX2" y="connsiteY2"/>
                                                                    </a:cxn>
                                                                    <a:cxn ang="0">
                                                                      <a:pos x="connsiteX3" y="connsiteY3"/>
                                                                    </a:cxn>
                                                                    <a:cxn ang="0">
                                                                      <a:pos x="connsiteX4" y="connsiteY4"/>
                                                                    </a:cxn>
                                                                  </a:cxnLst>
                                                                  <a:rect l="l" t="t" r="r" b="b"/>
                                                                  <a:pathLst>
                                                                    <a:path w="2349608" h="630120">
                                                                      <a:moveTo>
                                                                        <a:pt x="-1" y="4865"/>
                                                                      </a:moveTo>
                                                                      <a:lnTo>
                                                                        <a:pt x="2309644" y="0"/>
                                                                      </a:lnTo>
                                                                      <a:lnTo>
                                                                        <a:pt x="2349608" y="630120"/>
                                                                      </a:lnTo>
                                                                      <a:lnTo>
                                                                        <a:pt x="90211" y="622738"/>
                                                                      </a:lnTo>
                                                                      <a:lnTo>
                                                                        <a:pt x="-1" y="4865"/>
                                                                      </a:lnTo>
                                                                      <a:close/>
                                                                    </a:path>
                                                                  </a:pathLst>
                                                                </a:custGeom>
                                                                <a:solidFill>
                                                                  <a:srgbClr val="00B050"/>
                                                                </a:solidFill>
                                                                <a:ln>
                                                                  <a:noFill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5" name="Rectangle 7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 rot="9000000">
                                                                  <a:off x="4647118" y="1655590"/>
                                                                  <a:ext cx="1951655" cy="649107"/>
                                                                </a:xfrm>
                                                                <a:custGeom>
                                                                  <a:avLst/>
                                                                  <a:gdLst>
                                                                    <a:gd name="connsiteX0" fmla="*/ 0 w 2409568"/>
                                                                    <a:gd name="connsiteY0" fmla="*/ 0 h 633075"/>
                                                                    <a:gd name="connsiteX1" fmla="*/ 2409568 w 2409568"/>
                                                                    <a:gd name="connsiteY1" fmla="*/ 0 h 633075"/>
                                                                    <a:gd name="connsiteX2" fmla="*/ 2409568 w 2409568"/>
                                                                    <a:gd name="connsiteY2" fmla="*/ 633075 h 633075"/>
                                                                    <a:gd name="connsiteX3" fmla="*/ 0 w 2409568"/>
                                                                    <a:gd name="connsiteY3" fmla="*/ 633075 h 633075"/>
                                                                    <a:gd name="connsiteX4" fmla="*/ 0 w 2409568"/>
                                                                    <a:gd name="connsiteY4" fmla="*/ 0 h 633075"/>
                                                                    <a:gd name="connsiteX0" fmla="*/ 325646 w 2735214"/>
                                                                    <a:gd name="connsiteY0" fmla="*/ 0 h 640217"/>
                                                                    <a:gd name="connsiteX1" fmla="*/ 2735214 w 2735214"/>
                                                                    <a:gd name="connsiteY1" fmla="*/ 0 h 640217"/>
                                                                    <a:gd name="connsiteX2" fmla="*/ 2735214 w 2735214"/>
                                                                    <a:gd name="connsiteY2" fmla="*/ 633075 h 640217"/>
                                                                    <a:gd name="connsiteX3" fmla="*/ 0 w 2735214"/>
                                                                    <a:gd name="connsiteY3" fmla="*/ 640217 h 640217"/>
                                                                    <a:gd name="connsiteX4" fmla="*/ 325646 w 2735214"/>
                                                                    <a:gd name="connsiteY4" fmla="*/ 0 h 640217"/>
                                                                    <a:gd name="connsiteX0" fmla="*/ 325646 w 2735214"/>
                                                                    <a:gd name="connsiteY0" fmla="*/ 0 h 640217"/>
                                                                    <a:gd name="connsiteX1" fmla="*/ 2703341 w 2735214"/>
                                                                    <a:gd name="connsiteY1" fmla="*/ 9139 h 640217"/>
                                                                    <a:gd name="connsiteX2" fmla="*/ 2735214 w 2735214"/>
                                                                    <a:gd name="connsiteY2" fmla="*/ 633075 h 640217"/>
                                                                    <a:gd name="connsiteX3" fmla="*/ 0 w 2735214"/>
                                                                    <a:gd name="connsiteY3" fmla="*/ 640217 h 640217"/>
                                                                    <a:gd name="connsiteX4" fmla="*/ 325646 w 2735214"/>
                                                                    <a:gd name="connsiteY4" fmla="*/ 0 h 640217"/>
                                                                    <a:gd name="connsiteX0" fmla="*/ 325646 w 2745467"/>
                                                                    <a:gd name="connsiteY0" fmla="*/ 0 h 640217"/>
                                                                    <a:gd name="connsiteX1" fmla="*/ 2745467 w 2745467"/>
                                                                    <a:gd name="connsiteY1" fmla="*/ 5683 h 640217"/>
                                                                    <a:gd name="connsiteX2" fmla="*/ 2735214 w 2745467"/>
                                                                    <a:gd name="connsiteY2" fmla="*/ 633075 h 640217"/>
                                                                    <a:gd name="connsiteX3" fmla="*/ 0 w 2745467"/>
                                                                    <a:gd name="connsiteY3" fmla="*/ 640217 h 640217"/>
                                                                    <a:gd name="connsiteX4" fmla="*/ 325646 w 2745467"/>
                                                                    <a:gd name="connsiteY4" fmla="*/ 0 h 640217"/>
                                                                    <a:gd name="connsiteX0" fmla="*/ 423511 w 2843332"/>
                                                                    <a:gd name="connsiteY0" fmla="*/ 0 h 663088"/>
                                                                    <a:gd name="connsiteX1" fmla="*/ 2843332 w 2843332"/>
                                                                    <a:gd name="connsiteY1" fmla="*/ 5683 h 663088"/>
                                                                    <a:gd name="connsiteX2" fmla="*/ 2833079 w 2843332"/>
                                                                    <a:gd name="connsiteY2" fmla="*/ 633075 h 663088"/>
                                                                    <a:gd name="connsiteX3" fmla="*/ 0 w 2843332"/>
                                                                    <a:gd name="connsiteY3" fmla="*/ 663088 h 663088"/>
                                                                    <a:gd name="connsiteX4" fmla="*/ 423511 w 2843332"/>
                                                                    <a:gd name="connsiteY4" fmla="*/ 0 h 663088"/>
                                                                    <a:gd name="connsiteX0" fmla="*/ 488636 w 2908457"/>
                                                                    <a:gd name="connsiteY0" fmla="*/ 0 h 660103"/>
                                                                    <a:gd name="connsiteX1" fmla="*/ 2908457 w 2908457"/>
                                                                    <a:gd name="connsiteY1" fmla="*/ 5683 h 660103"/>
                                                                    <a:gd name="connsiteX2" fmla="*/ 2898204 w 2908457"/>
                                                                    <a:gd name="connsiteY2" fmla="*/ 633075 h 660103"/>
                                                                    <a:gd name="connsiteX3" fmla="*/ 0 w 2908457"/>
                                                                    <a:gd name="connsiteY3" fmla="*/ 660103 h 660103"/>
                                                                    <a:gd name="connsiteX4" fmla="*/ 488636 w 2908457"/>
                                                                    <a:gd name="connsiteY4" fmla="*/ 0 h 660103"/>
                                                                    <a:gd name="connsiteX0" fmla="*/ 0 w 2419821"/>
                                                                    <a:gd name="connsiteY0" fmla="*/ 0 h 647051"/>
                                                                    <a:gd name="connsiteX1" fmla="*/ 2419821 w 2419821"/>
                                                                    <a:gd name="connsiteY1" fmla="*/ 5683 h 647051"/>
                                                                    <a:gd name="connsiteX2" fmla="*/ 2409568 w 2419821"/>
                                                                    <a:gd name="connsiteY2" fmla="*/ 633075 h 647051"/>
                                                                    <a:gd name="connsiteX3" fmla="*/ 123556 w 2419821"/>
                                                                    <a:gd name="connsiteY3" fmla="*/ 647052 h 647051"/>
                                                                    <a:gd name="connsiteX4" fmla="*/ 0 w 2419821"/>
                                                                    <a:gd name="connsiteY4" fmla="*/ 0 h 647051"/>
                                                                    <a:gd name="connsiteX0" fmla="*/ 0 w 2409568"/>
                                                                    <a:gd name="connsiteY0" fmla="*/ 0 h 647052"/>
                                                                    <a:gd name="connsiteX1" fmla="*/ 2369604 w 2409568"/>
                                                                    <a:gd name="connsiteY1" fmla="*/ 2955 h 647052"/>
                                                                    <a:gd name="connsiteX2" fmla="*/ 2409568 w 2409568"/>
                                                                    <a:gd name="connsiteY2" fmla="*/ 633075 h 647052"/>
                                                                    <a:gd name="connsiteX3" fmla="*/ 123556 w 2409568"/>
                                                                    <a:gd name="connsiteY3" fmla="*/ 647052 h 647052"/>
                                                                    <a:gd name="connsiteX4" fmla="*/ 0 w 2409568"/>
                                                                    <a:gd name="connsiteY4" fmla="*/ 0 h 647052"/>
                                                                    <a:gd name="connsiteX0" fmla="*/ 0 w 2409568"/>
                                                                    <a:gd name="connsiteY0" fmla="*/ 0 h 647052"/>
                                                                    <a:gd name="connsiteX1" fmla="*/ 2352731 w 2409568"/>
                                                                    <a:gd name="connsiteY1" fmla="*/ 31924 h 647052"/>
                                                                    <a:gd name="connsiteX2" fmla="*/ 2409568 w 2409568"/>
                                                                    <a:gd name="connsiteY2" fmla="*/ 633075 h 647052"/>
                                                                    <a:gd name="connsiteX3" fmla="*/ 123556 w 2409568"/>
                                                                    <a:gd name="connsiteY3" fmla="*/ 647052 h 647052"/>
                                                                    <a:gd name="connsiteX4" fmla="*/ 0 w 2409568"/>
                                                                    <a:gd name="connsiteY4" fmla="*/ 0 h 647052"/>
                                                                    <a:gd name="connsiteX0" fmla="*/ 0 w 2409568"/>
                                                                    <a:gd name="connsiteY0" fmla="*/ 1523 h 648575"/>
                                                                    <a:gd name="connsiteX1" fmla="*/ 2294281 w 2409568"/>
                                                                    <a:gd name="connsiteY1" fmla="*/ 0 h 648575"/>
                                                                    <a:gd name="connsiteX2" fmla="*/ 2409568 w 2409568"/>
                                                                    <a:gd name="connsiteY2" fmla="*/ 634598 h 648575"/>
                                                                    <a:gd name="connsiteX3" fmla="*/ 123556 w 2409568"/>
                                                                    <a:gd name="connsiteY3" fmla="*/ 648575 h 648575"/>
                                                                    <a:gd name="connsiteX4" fmla="*/ 0 w 2409568"/>
                                                                    <a:gd name="connsiteY4" fmla="*/ 1523 h 648575"/>
                                                                    <a:gd name="connsiteX0" fmla="*/ 0 w 2409568"/>
                                                                    <a:gd name="connsiteY0" fmla="*/ 12273 h 659325"/>
                                                                    <a:gd name="connsiteX1" fmla="*/ 2365490 w 2409568"/>
                                                                    <a:gd name="connsiteY1" fmla="*/ 0 h 659325"/>
                                                                    <a:gd name="connsiteX2" fmla="*/ 2409568 w 2409568"/>
                                                                    <a:gd name="connsiteY2" fmla="*/ 645348 h 659325"/>
                                                                    <a:gd name="connsiteX3" fmla="*/ 123556 w 2409568"/>
                                                                    <a:gd name="connsiteY3" fmla="*/ 659325 h 659325"/>
                                                                    <a:gd name="connsiteX4" fmla="*/ 0 w 2409568"/>
                                                                    <a:gd name="connsiteY4" fmla="*/ 12273 h 659325"/>
                                                                    <a:gd name="connsiteX0" fmla="*/ 0 w 2409568"/>
                                                                    <a:gd name="connsiteY0" fmla="*/ 12273 h 656340"/>
                                                                    <a:gd name="connsiteX1" fmla="*/ 2365490 w 2409568"/>
                                                                    <a:gd name="connsiteY1" fmla="*/ 0 h 656340"/>
                                                                    <a:gd name="connsiteX2" fmla="*/ 2409568 w 2409568"/>
                                                                    <a:gd name="connsiteY2" fmla="*/ 645348 h 656340"/>
                                                                    <a:gd name="connsiteX3" fmla="*/ 73338 w 2409568"/>
                                                                    <a:gd name="connsiteY3" fmla="*/ 656340 h 656340"/>
                                                                    <a:gd name="connsiteX4" fmla="*/ 0 w 2409568"/>
                                                                    <a:gd name="connsiteY4" fmla="*/ 12273 h 656340"/>
                                                                    <a:gd name="connsiteX0" fmla="*/ 0 w 2409568"/>
                                                                    <a:gd name="connsiteY0" fmla="*/ 4111 h 648178"/>
                                                                    <a:gd name="connsiteX1" fmla="*/ 2334759 w 2409568"/>
                                                                    <a:gd name="connsiteY1" fmla="*/ 1 h 648178"/>
                                                                    <a:gd name="connsiteX2" fmla="*/ 2409568 w 2409568"/>
                                                                    <a:gd name="connsiteY2" fmla="*/ 637186 h 648178"/>
                                                                    <a:gd name="connsiteX3" fmla="*/ 73338 w 2409568"/>
                                                                    <a:gd name="connsiteY3" fmla="*/ 648178 h 648178"/>
                                                                    <a:gd name="connsiteX4" fmla="*/ 0 w 2409568"/>
                                                                    <a:gd name="connsiteY4" fmla="*/ 4111 h 648178"/>
                                                                    <a:gd name="connsiteX0" fmla="*/ 1 w 2463903"/>
                                                                    <a:gd name="connsiteY0" fmla="*/ 0 h 662285"/>
                                                                    <a:gd name="connsiteX1" fmla="*/ 2389094 w 2463903"/>
                                                                    <a:gd name="connsiteY1" fmla="*/ 14108 h 662285"/>
                                                                    <a:gd name="connsiteX2" fmla="*/ 2463903 w 2463903"/>
                                                                    <a:gd name="connsiteY2" fmla="*/ 651293 h 662285"/>
                                                                    <a:gd name="connsiteX3" fmla="*/ 127673 w 2463903"/>
                                                                    <a:gd name="connsiteY3" fmla="*/ 662285 h 662285"/>
                                                                    <a:gd name="connsiteX4" fmla="*/ 1 w 2463903"/>
                                                                    <a:gd name="connsiteY4" fmla="*/ 0 h 662285"/>
                                                                    <a:gd name="connsiteX0" fmla="*/ 0 w 2463902"/>
                                                                    <a:gd name="connsiteY0" fmla="*/ 0 h 657804"/>
                                                                    <a:gd name="connsiteX1" fmla="*/ 2389093 w 2463902"/>
                                                                    <a:gd name="connsiteY1" fmla="*/ 14108 h 657804"/>
                                                                    <a:gd name="connsiteX2" fmla="*/ 2463902 w 2463902"/>
                                                                    <a:gd name="connsiteY2" fmla="*/ 651293 h 657804"/>
                                                                    <a:gd name="connsiteX3" fmla="*/ 52348 w 2463902"/>
                                                                    <a:gd name="connsiteY3" fmla="*/ 657803 h 657804"/>
                                                                    <a:gd name="connsiteX4" fmla="*/ 0 w 2463902"/>
                                                                    <a:gd name="connsiteY4" fmla="*/ 0 h 657804"/>
                                                                    <a:gd name="connsiteX0" fmla="*/ 0 w 2463902"/>
                                                                    <a:gd name="connsiteY0" fmla="*/ 0 h 656708"/>
                                                                    <a:gd name="connsiteX1" fmla="*/ 2389093 w 2463902"/>
                                                                    <a:gd name="connsiteY1" fmla="*/ 14108 h 656708"/>
                                                                    <a:gd name="connsiteX2" fmla="*/ 2463902 w 2463902"/>
                                                                    <a:gd name="connsiteY2" fmla="*/ 651293 h 656708"/>
                                                                    <a:gd name="connsiteX3" fmla="*/ 117930 w 2463902"/>
                                                                    <a:gd name="connsiteY3" fmla="*/ 656708 h 656708"/>
                                                                    <a:gd name="connsiteX4" fmla="*/ 0 w 2463902"/>
                                                                    <a:gd name="connsiteY4" fmla="*/ 0 h 656708"/>
                                                                    <a:gd name="connsiteX0" fmla="*/ 0 w 2424935"/>
                                                                    <a:gd name="connsiteY0" fmla="*/ 8191 h 642600"/>
                                                                    <a:gd name="connsiteX1" fmla="*/ 2350126 w 2424935"/>
                                                                    <a:gd name="connsiteY1" fmla="*/ 0 h 642600"/>
                                                                    <a:gd name="connsiteX2" fmla="*/ 2424935 w 2424935"/>
                                                                    <a:gd name="connsiteY2" fmla="*/ 637185 h 642600"/>
                                                                    <a:gd name="connsiteX3" fmla="*/ 78963 w 2424935"/>
                                                                    <a:gd name="connsiteY3" fmla="*/ 642600 h 642600"/>
                                                                    <a:gd name="connsiteX4" fmla="*/ 0 w 2424935"/>
                                                                    <a:gd name="connsiteY4" fmla="*/ 8191 h 642600"/>
                                                                  </a:gdLst>
                                                                  <a:ahLst/>
                                                                  <a:cxnLst>
                                                                    <a:cxn ang="0">
                                                                      <a:pos x="connsiteX0" y="connsiteY0"/>
                                                                    </a:cxn>
                                                                    <a:cxn ang="0">
                                                                      <a:pos x="connsiteX1" y="connsiteY1"/>
                                                                    </a:cxn>
                                                                    <a:cxn ang="0">
                                                                      <a:pos x="connsiteX2" y="connsiteY2"/>
                                                                    </a:cxn>
                                                                    <a:cxn ang="0">
                                                                      <a:pos x="connsiteX3" y="connsiteY3"/>
                                                                    </a:cxn>
                                                                    <a:cxn ang="0">
                                                                      <a:pos x="connsiteX4" y="connsiteY4"/>
                                                                    </a:cxn>
                                                                  </a:cxnLst>
                                                                  <a:rect l="l" t="t" r="r" b="b"/>
                                                                  <a:pathLst>
                                                                    <a:path w="2424935" h="642600">
                                                                      <a:moveTo>
                                                                        <a:pt x="0" y="8191"/>
                                                                      </a:moveTo>
                                                                      <a:lnTo>
                                                                        <a:pt x="2350126" y="0"/>
                                                                      </a:lnTo>
                                                                      <a:lnTo>
                                                                        <a:pt x="2424935" y="637185"/>
                                                                      </a:lnTo>
                                                                      <a:lnTo>
                                                                        <a:pt x="78963" y="642600"/>
                                                                      </a:lnTo>
                                                                      <a:lnTo>
                                                                        <a:pt x="0" y="8191"/>
                                                                      </a:lnTo>
                                                                      <a:close/>
                                                                    </a:path>
                                                                  </a:pathLst>
                                                                </a:custGeom>
                                                                <a:solidFill>
                                                                  <a:srgbClr val="00B050"/>
                                                                </a:solidFill>
                                                                <a:ln>
                                                                  <a:noFill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6" name="Rectangle 65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4721477" y="866332"/>
                                                                  <a:ext cx="487826" cy="388177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txBody>
                                                                <a:bodyPr wrap="none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nb-NO" sz="1400" dirty="0" smtClean="0"/>
                                                                    <a:t>R3</a:t>
                                                                  </a:r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7" name="Rectangle 66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5040433" y="1314836"/>
                                                                  <a:ext cx="487826" cy="388177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txBody>
                                                                <a:bodyPr wrap="none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nb-NO" sz="1400" dirty="0" smtClean="0"/>
                                                                    <a:t>R2</a:t>
                                                                  </a:r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8" name="Rectangle 67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5362916" y="1747215"/>
                                                                  <a:ext cx="487826" cy="388177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txBody>
                                                                <a:bodyPr wrap="none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nb-NO" sz="1400" dirty="0" smtClean="0"/>
                                                                    <a:t>R1</a:t>
                                                                  </a:r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69" name="Rectangle 68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2565242" y="4597905"/>
                                                                  <a:ext cx="487826" cy="388177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txBody>
                                                                <a:bodyPr wrap="none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nb-NO" sz="1400" dirty="0" smtClean="0"/>
                                                                    <a:t>R1</a:t>
                                                                  </a:r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70" name="Rectangle 69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3804548" y="3012931"/>
                                                                  <a:ext cx="487826" cy="388177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txBody>
                                                                <a:bodyPr wrap="none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nb-NO" sz="1400" dirty="0" smtClean="0"/>
                                                                    <a:t>R1</a:t>
                                                                  </a:r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71" name="Rectangle 70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2078665" y="3410370"/>
                                                                  <a:ext cx="487826" cy="388177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txBody>
                                                                <a:bodyPr wrap="none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nb-NO" sz="1400" dirty="0" smtClean="0"/>
                                                                    <a:t>R3</a:t>
                                                                  </a:r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72" name="Rectangle 71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3333801" y="1963188"/>
                                                                  <a:ext cx="487826" cy="388177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txBody>
                                                                <a:bodyPr wrap="none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nb-NO" sz="1400" dirty="0" smtClean="0"/>
                                                                    <a:t>R3</a:t>
                                                                  </a:r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cxnSp>
                                                              <p:nvCxnSpPr>
                                                                <p:cNvPr id="73" name="Straight Connector 72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5087561" y="-383074"/>
                                                                  <a:ext cx="1970268" cy="2715594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style>
                                                                <a:lnRef idx="3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2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  <p:cxnSp>
                                                              <p:nvCxnSpPr>
                                                                <p:cNvPr id="74" name="Straight Connector 73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1956626" y="1536454"/>
                                                                  <a:ext cx="2171966" cy="3363712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ln w="28575"/>
                                                              </p:spPr>
                                                              <p:style>
                                                                <a:lnRef idx="3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2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  <p:sp>
                                                              <p:nvSpPr>
                                                                <p:cNvPr id="57" name="Rectangle 56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2374250" y="4160249"/>
                                                                  <a:ext cx="487826" cy="388177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txBody>
                                                                <a:bodyPr wrap="none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r>
                                                                    <a:rPr lang="nb-NO" sz="1400" dirty="0" smtClean="0"/>
                                                                    <a:t>R2</a:t>
                                                                  </a:r>
                                                                  <a:endParaRPr lang="nb-NO" sz="1400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</p:grpSp>
                                                        </p:grpSp>
                                                        <p:grpSp>
                                                          <p:nvGrpSpPr>
                                                            <p:cNvPr id="45" name="Group 44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5226427" y="-76129"/>
                                                              <a:ext cx="2618828" cy="1511609"/>
                                                              <a:chOff x="5226427" y="-76129"/>
                                                              <a:chExt cx="2618828" cy="1511609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46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5226427" y="-76129"/>
                                                                <a:ext cx="1957658" cy="527518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52731 w 2409568"/>
                                                                  <a:gd name="connsiteY1" fmla="*/ 31924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1523 h 648575"/>
                                                                  <a:gd name="connsiteX1" fmla="*/ 2294281 w 2409568"/>
                                                                  <a:gd name="connsiteY1" fmla="*/ 0 h 648575"/>
                                                                  <a:gd name="connsiteX2" fmla="*/ 2409568 w 2409568"/>
                                                                  <a:gd name="connsiteY2" fmla="*/ 634598 h 648575"/>
                                                                  <a:gd name="connsiteX3" fmla="*/ 123556 w 2409568"/>
                                                                  <a:gd name="connsiteY3" fmla="*/ 648575 h 648575"/>
                                                                  <a:gd name="connsiteX4" fmla="*/ 0 w 2409568"/>
                                                                  <a:gd name="connsiteY4" fmla="*/ 1523 h 648575"/>
                                                                  <a:gd name="connsiteX0" fmla="*/ 0 w 2409568"/>
                                                                  <a:gd name="connsiteY0" fmla="*/ 12273 h 659325"/>
                                                                  <a:gd name="connsiteX1" fmla="*/ 2365490 w 2409568"/>
                                                                  <a:gd name="connsiteY1" fmla="*/ 0 h 659325"/>
                                                                  <a:gd name="connsiteX2" fmla="*/ 2409568 w 2409568"/>
                                                                  <a:gd name="connsiteY2" fmla="*/ 645348 h 659325"/>
                                                                  <a:gd name="connsiteX3" fmla="*/ 123556 w 2409568"/>
                                                                  <a:gd name="connsiteY3" fmla="*/ 659325 h 659325"/>
                                                                  <a:gd name="connsiteX4" fmla="*/ 0 w 2409568"/>
                                                                  <a:gd name="connsiteY4" fmla="*/ 12273 h 659325"/>
                                                                  <a:gd name="connsiteX0" fmla="*/ 0 w 2409568"/>
                                                                  <a:gd name="connsiteY0" fmla="*/ 12273 h 656340"/>
                                                                  <a:gd name="connsiteX1" fmla="*/ 2365490 w 2409568"/>
                                                                  <a:gd name="connsiteY1" fmla="*/ 0 h 656340"/>
                                                                  <a:gd name="connsiteX2" fmla="*/ 2409568 w 2409568"/>
                                                                  <a:gd name="connsiteY2" fmla="*/ 645348 h 656340"/>
                                                                  <a:gd name="connsiteX3" fmla="*/ 73338 w 2409568"/>
                                                                  <a:gd name="connsiteY3" fmla="*/ 656340 h 656340"/>
                                                                  <a:gd name="connsiteX4" fmla="*/ 0 w 2409568"/>
                                                                  <a:gd name="connsiteY4" fmla="*/ 12273 h 656340"/>
                                                                  <a:gd name="connsiteX0" fmla="*/ 0 w 2409568"/>
                                                                  <a:gd name="connsiteY0" fmla="*/ 4111 h 648178"/>
                                                                  <a:gd name="connsiteX1" fmla="*/ 2334759 w 2409568"/>
                                                                  <a:gd name="connsiteY1" fmla="*/ 1 h 648178"/>
                                                                  <a:gd name="connsiteX2" fmla="*/ 2409568 w 2409568"/>
                                                                  <a:gd name="connsiteY2" fmla="*/ 637186 h 648178"/>
                                                                  <a:gd name="connsiteX3" fmla="*/ 73338 w 2409568"/>
                                                                  <a:gd name="connsiteY3" fmla="*/ 648178 h 648178"/>
                                                                  <a:gd name="connsiteX4" fmla="*/ 0 w 2409568"/>
                                                                  <a:gd name="connsiteY4" fmla="*/ 4111 h 648178"/>
                                                                  <a:gd name="connsiteX0" fmla="*/ 1 w 2463903"/>
                                                                  <a:gd name="connsiteY0" fmla="*/ 0 h 662285"/>
                                                                  <a:gd name="connsiteX1" fmla="*/ 2389094 w 2463903"/>
                                                                  <a:gd name="connsiteY1" fmla="*/ 14108 h 662285"/>
                                                                  <a:gd name="connsiteX2" fmla="*/ 2463903 w 2463903"/>
                                                                  <a:gd name="connsiteY2" fmla="*/ 651293 h 662285"/>
                                                                  <a:gd name="connsiteX3" fmla="*/ 127673 w 2463903"/>
                                                                  <a:gd name="connsiteY3" fmla="*/ 662285 h 662285"/>
                                                                  <a:gd name="connsiteX4" fmla="*/ 1 w 2463903"/>
                                                                  <a:gd name="connsiteY4" fmla="*/ 0 h 662285"/>
                                                                  <a:gd name="connsiteX0" fmla="*/ 0 w 2463902"/>
                                                                  <a:gd name="connsiteY0" fmla="*/ 0 h 657804"/>
                                                                  <a:gd name="connsiteX1" fmla="*/ 2389093 w 2463902"/>
                                                                  <a:gd name="connsiteY1" fmla="*/ 14108 h 657804"/>
                                                                  <a:gd name="connsiteX2" fmla="*/ 2463902 w 2463902"/>
                                                                  <a:gd name="connsiteY2" fmla="*/ 651293 h 657804"/>
                                                                  <a:gd name="connsiteX3" fmla="*/ 52348 w 2463902"/>
                                                                  <a:gd name="connsiteY3" fmla="*/ 657803 h 657804"/>
                                                                  <a:gd name="connsiteX4" fmla="*/ 0 w 2463902"/>
                                                                  <a:gd name="connsiteY4" fmla="*/ 0 h 657804"/>
                                                                  <a:gd name="connsiteX0" fmla="*/ 0 w 2463902"/>
                                                                  <a:gd name="connsiteY0" fmla="*/ 0 h 663779"/>
                                                                  <a:gd name="connsiteX1" fmla="*/ 2389093 w 2463902"/>
                                                                  <a:gd name="connsiteY1" fmla="*/ 14108 h 663779"/>
                                                                  <a:gd name="connsiteX2" fmla="*/ 2463902 w 2463902"/>
                                                                  <a:gd name="connsiteY2" fmla="*/ 651293 h 663779"/>
                                                                  <a:gd name="connsiteX3" fmla="*/ 152780 w 2463902"/>
                                                                  <a:gd name="connsiteY3" fmla="*/ 663779 h 663779"/>
                                                                  <a:gd name="connsiteX4" fmla="*/ 0 w 2463902"/>
                                                                  <a:gd name="connsiteY4" fmla="*/ 0 h 663779"/>
                                                                  <a:gd name="connsiteX0" fmla="*/ 0 w 2423426"/>
                                                                  <a:gd name="connsiteY0" fmla="*/ 0 h 666366"/>
                                                                  <a:gd name="connsiteX1" fmla="*/ 2348617 w 2423426"/>
                                                                  <a:gd name="connsiteY1" fmla="*/ 16695 h 666366"/>
                                                                  <a:gd name="connsiteX2" fmla="*/ 2423426 w 2423426"/>
                                                                  <a:gd name="connsiteY2" fmla="*/ 653880 h 666366"/>
                                                                  <a:gd name="connsiteX3" fmla="*/ 112304 w 2423426"/>
                                                                  <a:gd name="connsiteY3" fmla="*/ 666366 h 666366"/>
                                                                  <a:gd name="connsiteX4" fmla="*/ 0 w 2423426"/>
                                                                  <a:gd name="connsiteY4" fmla="*/ 0 h 666366"/>
                                                                  <a:gd name="connsiteX0" fmla="*/ 0 w 2394201"/>
                                                                  <a:gd name="connsiteY0" fmla="*/ 28 h 649670"/>
                                                                  <a:gd name="connsiteX1" fmla="*/ 2319392 w 2394201"/>
                                                                  <a:gd name="connsiteY1" fmla="*/ -1 h 649670"/>
                                                                  <a:gd name="connsiteX2" fmla="*/ 2394201 w 2394201"/>
                                                                  <a:gd name="connsiteY2" fmla="*/ 637184 h 649670"/>
                                                                  <a:gd name="connsiteX3" fmla="*/ 83079 w 2394201"/>
                                                                  <a:gd name="connsiteY3" fmla="*/ 649670 h 649670"/>
                                                                  <a:gd name="connsiteX4" fmla="*/ 0 w 2394201"/>
                                                                  <a:gd name="connsiteY4" fmla="*/ 28 h 649670"/>
                                                                  <a:gd name="connsiteX0" fmla="*/ 0 w 2432392"/>
                                                                  <a:gd name="connsiteY0" fmla="*/ 29 h 649671"/>
                                                                  <a:gd name="connsiteX1" fmla="*/ 2319392 w 2432392"/>
                                                                  <a:gd name="connsiteY1" fmla="*/ 0 h 649671"/>
                                                                  <a:gd name="connsiteX2" fmla="*/ 2432392 w 2432392"/>
                                                                  <a:gd name="connsiteY2" fmla="*/ 644855 h 649671"/>
                                                                  <a:gd name="connsiteX3" fmla="*/ 83079 w 2432392"/>
                                                                  <a:gd name="connsiteY3" fmla="*/ 649671 h 649671"/>
                                                                  <a:gd name="connsiteX4" fmla="*/ 0 w 2432392"/>
                                                                  <a:gd name="connsiteY4" fmla="*/ 29 h 649671"/>
                                                                  <a:gd name="connsiteX0" fmla="*/ 0 w 2432392"/>
                                                                  <a:gd name="connsiteY0" fmla="*/ 0 h 649642"/>
                                                                  <a:gd name="connsiteX1" fmla="*/ 2346907 w 2432392"/>
                                                                  <a:gd name="connsiteY1" fmla="*/ 1592 h 649642"/>
                                                                  <a:gd name="connsiteX2" fmla="*/ 2432392 w 2432392"/>
                                                                  <a:gd name="connsiteY2" fmla="*/ 644826 h 649642"/>
                                                                  <a:gd name="connsiteX3" fmla="*/ 83079 w 2432392"/>
                                                                  <a:gd name="connsiteY3" fmla="*/ 649642 h 649642"/>
                                                                  <a:gd name="connsiteX4" fmla="*/ 0 w 2432392"/>
                                                                  <a:gd name="connsiteY4" fmla="*/ 0 h 649642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432392" h="649642">
                                                                    <a:moveTo>
                                                                      <a:pt x="0" y="0"/>
                                                                    </a:moveTo>
                                                                    <a:lnTo>
                                                                      <a:pt x="2346907" y="1592"/>
                                                                    </a:lnTo>
                                                                    <a:lnTo>
                                                                      <a:pt x="2432392" y="644826"/>
                                                                    </a:lnTo>
                                                                    <a:lnTo>
                                                                      <a:pt x="83079" y="649642"/>
                                                                    </a:lnTo>
                                                                    <a:lnTo>
                                                                      <a:pt x="0" y="0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48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5893600" y="751749"/>
                                                                <a:ext cx="1951655" cy="683731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52731 w 2409568"/>
                                                                  <a:gd name="connsiteY1" fmla="*/ 31924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1523 h 648575"/>
                                                                  <a:gd name="connsiteX1" fmla="*/ 2294281 w 2409568"/>
                                                                  <a:gd name="connsiteY1" fmla="*/ 0 h 648575"/>
                                                                  <a:gd name="connsiteX2" fmla="*/ 2409568 w 2409568"/>
                                                                  <a:gd name="connsiteY2" fmla="*/ 634598 h 648575"/>
                                                                  <a:gd name="connsiteX3" fmla="*/ 123556 w 2409568"/>
                                                                  <a:gd name="connsiteY3" fmla="*/ 648575 h 648575"/>
                                                                  <a:gd name="connsiteX4" fmla="*/ 0 w 2409568"/>
                                                                  <a:gd name="connsiteY4" fmla="*/ 1523 h 648575"/>
                                                                  <a:gd name="connsiteX0" fmla="*/ 0 w 2409568"/>
                                                                  <a:gd name="connsiteY0" fmla="*/ 12273 h 659325"/>
                                                                  <a:gd name="connsiteX1" fmla="*/ 2365490 w 2409568"/>
                                                                  <a:gd name="connsiteY1" fmla="*/ 0 h 659325"/>
                                                                  <a:gd name="connsiteX2" fmla="*/ 2409568 w 2409568"/>
                                                                  <a:gd name="connsiteY2" fmla="*/ 645348 h 659325"/>
                                                                  <a:gd name="connsiteX3" fmla="*/ 123556 w 2409568"/>
                                                                  <a:gd name="connsiteY3" fmla="*/ 659325 h 659325"/>
                                                                  <a:gd name="connsiteX4" fmla="*/ 0 w 2409568"/>
                                                                  <a:gd name="connsiteY4" fmla="*/ 12273 h 659325"/>
                                                                  <a:gd name="connsiteX0" fmla="*/ 0 w 2409568"/>
                                                                  <a:gd name="connsiteY0" fmla="*/ 12273 h 656340"/>
                                                                  <a:gd name="connsiteX1" fmla="*/ 2365490 w 2409568"/>
                                                                  <a:gd name="connsiteY1" fmla="*/ 0 h 656340"/>
                                                                  <a:gd name="connsiteX2" fmla="*/ 2409568 w 2409568"/>
                                                                  <a:gd name="connsiteY2" fmla="*/ 645348 h 656340"/>
                                                                  <a:gd name="connsiteX3" fmla="*/ 73338 w 2409568"/>
                                                                  <a:gd name="connsiteY3" fmla="*/ 656340 h 656340"/>
                                                                  <a:gd name="connsiteX4" fmla="*/ 0 w 2409568"/>
                                                                  <a:gd name="connsiteY4" fmla="*/ 12273 h 656340"/>
                                                                  <a:gd name="connsiteX0" fmla="*/ 0 w 2409568"/>
                                                                  <a:gd name="connsiteY0" fmla="*/ 4111 h 648178"/>
                                                                  <a:gd name="connsiteX1" fmla="*/ 2334759 w 2409568"/>
                                                                  <a:gd name="connsiteY1" fmla="*/ 1 h 648178"/>
                                                                  <a:gd name="connsiteX2" fmla="*/ 2409568 w 2409568"/>
                                                                  <a:gd name="connsiteY2" fmla="*/ 637186 h 648178"/>
                                                                  <a:gd name="connsiteX3" fmla="*/ 73338 w 2409568"/>
                                                                  <a:gd name="connsiteY3" fmla="*/ 648178 h 648178"/>
                                                                  <a:gd name="connsiteX4" fmla="*/ 0 w 2409568"/>
                                                                  <a:gd name="connsiteY4" fmla="*/ 4111 h 648178"/>
                                                                  <a:gd name="connsiteX0" fmla="*/ 1 w 2463903"/>
                                                                  <a:gd name="connsiteY0" fmla="*/ 0 h 662285"/>
                                                                  <a:gd name="connsiteX1" fmla="*/ 2389094 w 2463903"/>
                                                                  <a:gd name="connsiteY1" fmla="*/ 14108 h 662285"/>
                                                                  <a:gd name="connsiteX2" fmla="*/ 2463903 w 2463903"/>
                                                                  <a:gd name="connsiteY2" fmla="*/ 651293 h 662285"/>
                                                                  <a:gd name="connsiteX3" fmla="*/ 127673 w 2463903"/>
                                                                  <a:gd name="connsiteY3" fmla="*/ 662285 h 662285"/>
                                                                  <a:gd name="connsiteX4" fmla="*/ 1 w 2463903"/>
                                                                  <a:gd name="connsiteY4" fmla="*/ 0 h 662285"/>
                                                                  <a:gd name="connsiteX0" fmla="*/ 0 w 2463902"/>
                                                                  <a:gd name="connsiteY0" fmla="*/ 0 h 657804"/>
                                                                  <a:gd name="connsiteX1" fmla="*/ 2389093 w 2463902"/>
                                                                  <a:gd name="connsiteY1" fmla="*/ 14108 h 657804"/>
                                                                  <a:gd name="connsiteX2" fmla="*/ 2463902 w 2463902"/>
                                                                  <a:gd name="connsiteY2" fmla="*/ 651293 h 657804"/>
                                                                  <a:gd name="connsiteX3" fmla="*/ 52348 w 2463902"/>
                                                                  <a:gd name="connsiteY3" fmla="*/ 657803 h 657804"/>
                                                                  <a:gd name="connsiteX4" fmla="*/ 0 w 2463902"/>
                                                                  <a:gd name="connsiteY4" fmla="*/ 0 h 657804"/>
                                                                  <a:gd name="connsiteX0" fmla="*/ 0 w 2463902"/>
                                                                  <a:gd name="connsiteY0" fmla="*/ 0 h 656708"/>
                                                                  <a:gd name="connsiteX1" fmla="*/ 2389093 w 2463902"/>
                                                                  <a:gd name="connsiteY1" fmla="*/ 14108 h 656708"/>
                                                                  <a:gd name="connsiteX2" fmla="*/ 2463902 w 2463902"/>
                                                                  <a:gd name="connsiteY2" fmla="*/ 651293 h 656708"/>
                                                                  <a:gd name="connsiteX3" fmla="*/ 117930 w 2463902"/>
                                                                  <a:gd name="connsiteY3" fmla="*/ 656708 h 656708"/>
                                                                  <a:gd name="connsiteX4" fmla="*/ 0 w 2463902"/>
                                                                  <a:gd name="connsiteY4" fmla="*/ 0 h 656708"/>
                                                                  <a:gd name="connsiteX0" fmla="*/ 0 w 2424935"/>
                                                                  <a:gd name="connsiteY0" fmla="*/ 8191 h 642600"/>
                                                                  <a:gd name="connsiteX1" fmla="*/ 2350126 w 2424935"/>
                                                                  <a:gd name="connsiteY1" fmla="*/ 0 h 642600"/>
                                                                  <a:gd name="connsiteX2" fmla="*/ 2424935 w 2424935"/>
                                                                  <a:gd name="connsiteY2" fmla="*/ 637185 h 642600"/>
                                                                  <a:gd name="connsiteX3" fmla="*/ 78963 w 2424935"/>
                                                                  <a:gd name="connsiteY3" fmla="*/ 642600 h 642600"/>
                                                                  <a:gd name="connsiteX4" fmla="*/ 0 w 2424935"/>
                                                                  <a:gd name="connsiteY4" fmla="*/ 8191 h 642600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424935" h="642600">
                                                                    <a:moveTo>
                                                                      <a:pt x="0" y="8191"/>
                                                                    </a:moveTo>
                                                                    <a:lnTo>
                                                                      <a:pt x="2350126" y="0"/>
                                                                    </a:lnTo>
                                                                    <a:lnTo>
                                                                      <a:pt x="2424935" y="637185"/>
                                                                    </a:lnTo>
                                                                    <a:lnTo>
                                                                      <a:pt x="78963" y="642600"/>
                                                                    </a:lnTo>
                                                                    <a:lnTo>
                                                                      <a:pt x="0" y="8191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49" name="Rectangle 48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909619" y="-35190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R3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50" name="Rectangle 49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6228575" y="413313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R2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51" name="Rectangle 50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6551058" y="845693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R1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  <p:cxnSp>
                                                        <p:nvCxnSpPr>
                                                          <p:cNvPr id="43" name="Straight Connector 42"/>
                                                          <p:cNvCxnSpPr/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6563762" y="0"/>
                                                            <a:ext cx="1376127" cy="1816813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</p:spPr>
                                                        <p:style>
                                                          <a:lnRef idx="3">
                                                            <a:schemeClr val="dk1"/>
                                                          </a:lnRef>
                                                          <a:fillRef idx="0">
                                                            <a:schemeClr val="dk1"/>
                                                          </a:fillRef>
                                                          <a:effectRef idx="2">
                                                            <a:schemeClr val="dk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  <p:sp>
                                                      <p:nvSpPr>
                                                        <p:cNvPr id="41" name="TextBox 40"/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485371" y="6400002"/>
                                                          <a:ext cx="433723" cy="357675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</a:ln>
                                                      </p:spPr>
                                                      <p:txBody>
                                                        <a:bodyPr wrap="none" rtlCol="0">
                                                          <a:spAutoFit/>
                                                        </a:bodyPr>
                                                        <a:lstStyle/>
                                                        <a:p>
                                                          <a:r>
                                                            <a:rPr lang="nb-NO" sz="1400" dirty="0" smtClean="0"/>
                                                            <a:t>SR</a:t>
                                                          </a:r>
                                                          <a:endParaRPr lang="nb-NO" sz="1400" dirty="0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cxnSp>
                                                    <p:nvCxnSpPr>
                                                      <p:cNvPr id="37" name="Straight Arrow Connector 36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1204111" y="6237839"/>
                                                        <a:ext cx="986828" cy="443618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38" name="Straight Arrow Connector 37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2903365" y="5481736"/>
                                                        <a:ext cx="460961" cy="311996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39" name="Straight Arrow Connector 38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4572729" y="4564842"/>
                                                        <a:ext cx="460961" cy="311996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</p:grpSp>
                                                <p:cxnSp>
                                                  <p:nvCxnSpPr>
                                                    <p:cNvPr id="33" name="Straight Arrow Connector 32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5877805" y="2941477"/>
                                                      <a:ext cx="460961" cy="311996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rgbClr val="FF0000"/>
                                                      </a:solidFill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34" name="Straight Arrow Connector 33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7314022" y="1877771"/>
                                                      <a:ext cx="460961" cy="311996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rgbClr val="FF0000"/>
                                                      </a:solidFill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35" name="Straight Arrow Connector 34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8492304" y="592709"/>
                                                      <a:ext cx="460961" cy="311996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rgbClr val="FF0000"/>
                                                      </a:solidFill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</p:grpSp>
                                              <p:sp>
                                                <p:nvSpPr>
                                                  <p:cNvPr id="3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8966755" y="-175437"/>
                                                    <a:ext cx="1814203" cy="711458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  <a:gd name="connsiteX0" fmla="*/ 1 w 2463903"/>
                                                      <a:gd name="connsiteY0" fmla="*/ 0 h 662285"/>
                                                      <a:gd name="connsiteX1" fmla="*/ 2389094 w 2463903"/>
                                                      <a:gd name="connsiteY1" fmla="*/ 14108 h 662285"/>
                                                      <a:gd name="connsiteX2" fmla="*/ 2463903 w 2463903"/>
                                                      <a:gd name="connsiteY2" fmla="*/ 651293 h 662285"/>
                                                      <a:gd name="connsiteX3" fmla="*/ 127673 w 2463903"/>
                                                      <a:gd name="connsiteY3" fmla="*/ 662285 h 662285"/>
                                                      <a:gd name="connsiteX4" fmla="*/ 1 w 2463903"/>
                                                      <a:gd name="connsiteY4" fmla="*/ 0 h 662285"/>
                                                      <a:gd name="connsiteX0" fmla="*/ 0 w 2463902"/>
                                                      <a:gd name="connsiteY0" fmla="*/ 0 h 657804"/>
                                                      <a:gd name="connsiteX1" fmla="*/ 2389093 w 2463902"/>
                                                      <a:gd name="connsiteY1" fmla="*/ 14108 h 657804"/>
                                                      <a:gd name="connsiteX2" fmla="*/ 2463902 w 2463902"/>
                                                      <a:gd name="connsiteY2" fmla="*/ 651293 h 657804"/>
                                                      <a:gd name="connsiteX3" fmla="*/ 52348 w 2463902"/>
                                                      <a:gd name="connsiteY3" fmla="*/ 657803 h 657804"/>
                                                      <a:gd name="connsiteX4" fmla="*/ 0 w 2463902"/>
                                                      <a:gd name="connsiteY4" fmla="*/ 0 h 657804"/>
                                                      <a:gd name="connsiteX0" fmla="*/ 0 w 2463902"/>
                                                      <a:gd name="connsiteY0" fmla="*/ 0 h 656708"/>
                                                      <a:gd name="connsiteX1" fmla="*/ 2389093 w 2463902"/>
                                                      <a:gd name="connsiteY1" fmla="*/ 14108 h 656708"/>
                                                      <a:gd name="connsiteX2" fmla="*/ 2463902 w 2463902"/>
                                                      <a:gd name="connsiteY2" fmla="*/ 651293 h 656708"/>
                                                      <a:gd name="connsiteX3" fmla="*/ 117930 w 2463902"/>
                                                      <a:gd name="connsiteY3" fmla="*/ 656708 h 656708"/>
                                                      <a:gd name="connsiteX4" fmla="*/ 0 w 2463902"/>
                                                      <a:gd name="connsiteY4" fmla="*/ 0 h 656708"/>
                                                      <a:gd name="connsiteX0" fmla="*/ 0 w 2424935"/>
                                                      <a:gd name="connsiteY0" fmla="*/ 8191 h 642600"/>
                                                      <a:gd name="connsiteX1" fmla="*/ 2350126 w 2424935"/>
                                                      <a:gd name="connsiteY1" fmla="*/ 0 h 642600"/>
                                                      <a:gd name="connsiteX2" fmla="*/ 2424935 w 2424935"/>
                                                      <a:gd name="connsiteY2" fmla="*/ 637185 h 642600"/>
                                                      <a:gd name="connsiteX3" fmla="*/ 78963 w 2424935"/>
                                                      <a:gd name="connsiteY3" fmla="*/ 642600 h 642600"/>
                                                      <a:gd name="connsiteX4" fmla="*/ 0 w 2424935"/>
                                                      <a:gd name="connsiteY4" fmla="*/ 8191 h 642600"/>
                                                      <a:gd name="connsiteX0" fmla="*/ 0 w 2424935"/>
                                                      <a:gd name="connsiteY0" fmla="*/ 0 h 634409"/>
                                                      <a:gd name="connsiteX1" fmla="*/ 2291312 w 2424935"/>
                                                      <a:gd name="connsiteY1" fmla="*/ 16368 h 634409"/>
                                                      <a:gd name="connsiteX2" fmla="*/ 2424935 w 2424935"/>
                                                      <a:gd name="connsiteY2" fmla="*/ 628994 h 634409"/>
                                                      <a:gd name="connsiteX3" fmla="*/ 78963 w 2424935"/>
                                                      <a:gd name="connsiteY3" fmla="*/ 634409 h 634409"/>
                                                      <a:gd name="connsiteX4" fmla="*/ 0 w 2424935"/>
                                                      <a:gd name="connsiteY4" fmla="*/ 0 h 634409"/>
                                                      <a:gd name="connsiteX0" fmla="*/ 0 w 2424935"/>
                                                      <a:gd name="connsiteY0" fmla="*/ 0 h 628994"/>
                                                      <a:gd name="connsiteX1" fmla="*/ 2291312 w 2424935"/>
                                                      <a:gd name="connsiteY1" fmla="*/ 16368 h 628994"/>
                                                      <a:gd name="connsiteX2" fmla="*/ 2424935 w 2424935"/>
                                                      <a:gd name="connsiteY2" fmla="*/ 628994 h 628994"/>
                                                      <a:gd name="connsiteX3" fmla="*/ 1314901 w 2424935"/>
                                                      <a:gd name="connsiteY3" fmla="*/ 556298 h 628994"/>
                                                      <a:gd name="connsiteX4" fmla="*/ 0 w 2424935"/>
                                                      <a:gd name="connsiteY4" fmla="*/ 0 h 628994"/>
                                                      <a:gd name="connsiteX0" fmla="*/ 1 w 2470103"/>
                                                      <a:gd name="connsiteY0" fmla="*/ 13175 h 612626"/>
                                                      <a:gd name="connsiteX1" fmla="*/ 2336480 w 2470103"/>
                                                      <a:gd name="connsiteY1" fmla="*/ 0 h 612626"/>
                                                      <a:gd name="connsiteX2" fmla="*/ 2470103 w 2470103"/>
                                                      <a:gd name="connsiteY2" fmla="*/ 612626 h 612626"/>
                                                      <a:gd name="connsiteX3" fmla="*/ 1360069 w 2470103"/>
                                                      <a:gd name="connsiteY3" fmla="*/ 539930 h 612626"/>
                                                      <a:gd name="connsiteX4" fmla="*/ 1 w 2470103"/>
                                                      <a:gd name="connsiteY4" fmla="*/ 13175 h 612626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70103" h="612626">
                                                        <a:moveTo>
                                                          <a:pt x="1" y="13175"/>
                                                        </a:moveTo>
                                                        <a:lnTo>
                                                          <a:pt x="2336480" y="0"/>
                                                        </a:lnTo>
                                                        <a:lnTo>
                                                          <a:pt x="2470103" y="612626"/>
                                                        </a:lnTo>
                                                        <a:lnTo>
                                                          <a:pt x="1360069" y="539930"/>
                                                        </a:lnTo>
                                                        <a:lnTo>
                                                          <a:pt x="1" y="13175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sz="1400" dirty="0"/>
                                                  </a:p>
                                                </p:txBody>
                                              </p:sp>
                                            </p:grpSp>
                                            <p:cxnSp>
                                              <p:nvCxnSpPr>
                                                <p:cNvPr id="29" name="Straight Arrow Connector 28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H="1" flipV="1">
                                                  <a:off x="6465056" y="2714600"/>
                                                  <a:ext cx="138452" cy="155853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rgbClr val="FF0000"/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cxnSp>
                                            <p:nvCxnSpPr>
                                              <p:cNvPr id="27" name="Straight Arrow Connector 26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7705757" y="1452611"/>
                                                <a:ext cx="138452" cy="155853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rgbClr val="FF0000"/>
                                                </a:solidFill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cxnSp>
                                          <p:nvCxnSpPr>
                                            <p:cNvPr id="25" name="Straight Arrow Connector 24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 flipV="1">
                                              <a:off x="5168829" y="3851097"/>
                                              <a:ext cx="138452" cy="155853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rgbClr val="FF0000"/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23" name="TextBox 22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3706972" y="3302633"/>
                                            <a:ext cx="707438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nb-NO" sz="1400" dirty="0" smtClean="0"/>
                                              <a:t>Trap1</a:t>
                                            </a:r>
                                            <a:endParaRPr lang="nb-NO" sz="1400" dirty="0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21" name="TextBox 20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236257" y="2135481"/>
                                          <a:ext cx="707438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nb-NO" sz="1400" dirty="0" smtClean="0"/>
                                            <a:t>Trap2</a:t>
                                          </a:r>
                                          <a:endParaRPr lang="nb-NO" sz="1400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9" name="TextBox 18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707159" y="1106134"/>
                                        <a:ext cx="707438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nb-NO" sz="1400" dirty="0" smtClean="0"/>
                                          <a:t>Trap3</a:t>
                                        </a:r>
                                        <a:endParaRPr lang="nb-NO" sz="1400" dirty="0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7" name="TextBox 16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631786" y="-17766"/>
                                      <a:ext cx="707438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nb-NO" sz="1400" dirty="0" smtClean="0"/>
                                        <a:t>Trap4</a:t>
                                      </a:r>
                                      <a:endParaRPr lang="nb-NO" sz="1400" dirty="0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5" name="TextBox 14"/>
                                  <p:cNvSpPr txBox="1"/>
                                  <p:nvPr/>
                                </p:nvSpPr>
                                <p:spPr>
                                  <a:xfrm>
                                    <a:off x="9372878" y="143032"/>
                                    <a:ext cx="445177" cy="3576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nb-NO" sz="1400" dirty="0"/>
                                      <a:t>R</a:t>
                                    </a:r>
                                    <a:r>
                                      <a:rPr lang="nb-NO" sz="1400" dirty="0" smtClean="0"/>
                                      <a:t>1</a:t>
                                    </a:r>
                                    <a:endParaRPr lang="nb-NO" sz="1400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3" name="TextBox 12"/>
                                <p:cNvSpPr txBox="1"/>
                                <p:nvPr/>
                              </p:nvSpPr>
                              <p:spPr>
                                <a:xfrm>
                                  <a:off x="3776370" y="2128540"/>
                                  <a:ext cx="426087" cy="35767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nb-NO" sz="1400" dirty="0" smtClean="0"/>
                                    <a:t>F1</a:t>
                                  </a:r>
                                  <a:endParaRPr lang="nb-NO" sz="1400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11" name="TextBox 10"/>
                              <p:cNvSpPr txBox="1"/>
                              <p:nvPr/>
                            </p:nvSpPr>
                            <p:spPr>
                              <a:xfrm>
                                <a:off x="5722453" y="1793083"/>
                                <a:ext cx="426087" cy="3576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b-NO" sz="1400" dirty="0" smtClean="0"/>
                                  <a:t>F2</a:t>
                                </a:r>
                                <a:endParaRPr lang="nb-NO" sz="1400" dirty="0"/>
                              </a:p>
                            </p:txBody>
                          </p:sp>
                        </p:grpSp>
                        <p:sp>
                          <p:nvSpPr>
                            <p:cNvPr id="9" name="TextBox 8"/>
                            <p:cNvSpPr txBox="1"/>
                            <p:nvPr/>
                          </p:nvSpPr>
                          <p:spPr>
                            <a:xfrm>
                              <a:off x="6734665" y="323037"/>
                              <a:ext cx="426087" cy="3576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b-NO" sz="1400" dirty="0" smtClean="0"/>
                                <a:t>F3</a:t>
                              </a:r>
                              <a:endParaRPr lang="nb-NO" sz="1400" dirty="0"/>
                            </a:p>
                          </p:txBody>
                        </p:sp>
                      </p:grpSp>
                      <p:sp>
                        <p:nvSpPr>
                          <p:cNvPr id="7" name="TextBox 6"/>
                          <p:cNvSpPr txBox="1"/>
                          <p:nvPr/>
                        </p:nvSpPr>
                        <p:spPr>
                          <a:xfrm>
                            <a:off x="9837813" y="1430325"/>
                            <a:ext cx="426087" cy="3576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nb-NO" sz="1400" dirty="0" smtClean="0"/>
                              <a:t>F4</a:t>
                            </a:r>
                            <a:endParaRPr lang="nb-NO" sz="1400" dirty="0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2246217" y="4369236"/>
                      <a:ext cx="3378274" cy="2169676"/>
                      <a:chOff x="995011" y="1149906"/>
                      <a:chExt cx="3411194" cy="2218699"/>
                    </a:xfrm>
                  </p:grpSpPr>
                  <p:sp>
                    <p:nvSpPr>
                      <p:cNvPr id="85" name="Freeform 84"/>
                      <p:cNvSpPr/>
                      <p:nvPr/>
                    </p:nvSpPr>
                    <p:spPr>
                      <a:xfrm>
                        <a:off x="995011" y="2339786"/>
                        <a:ext cx="1742662" cy="1028819"/>
                      </a:xfrm>
                      <a:custGeom>
                        <a:avLst/>
                        <a:gdLst>
                          <a:gd name="connsiteX0" fmla="*/ 0 w 1453661"/>
                          <a:gd name="connsiteY0" fmla="*/ 926123 h 926123"/>
                          <a:gd name="connsiteX1" fmla="*/ 0 w 1453661"/>
                          <a:gd name="connsiteY1" fmla="*/ 926123 h 926123"/>
                          <a:gd name="connsiteX2" fmla="*/ 504092 w 1453661"/>
                          <a:gd name="connsiteY2" fmla="*/ 844062 h 926123"/>
                          <a:gd name="connsiteX3" fmla="*/ 574430 w 1453661"/>
                          <a:gd name="connsiteY3" fmla="*/ 820616 h 926123"/>
                          <a:gd name="connsiteX4" fmla="*/ 621323 w 1453661"/>
                          <a:gd name="connsiteY4" fmla="*/ 808893 h 926123"/>
                          <a:gd name="connsiteX5" fmla="*/ 715107 w 1453661"/>
                          <a:gd name="connsiteY5" fmla="*/ 773723 h 926123"/>
                          <a:gd name="connsiteX6" fmla="*/ 773723 w 1453661"/>
                          <a:gd name="connsiteY6" fmla="*/ 762000 h 926123"/>
                          <a:gd name="connsiteX7" fmla="*/ 832338 w 1453661"/>
                          <a:gd name="connsiteY7" fmla="*/ 691662 h 926123"/>
                          <a:gd name="connsiteX8" fmla="*/ 879230 w 1453661"/>
                          <a:gd name="connsiteY8" fmla="*/ 668216 h 926123"/>
                          <a:gd name="connsiteX9" fmla="*/ 914400 w 1453661"/>
                          <a:gd name="connsiteY9" fmla="*/ 644770 h 926123"/>
                          <a:gd name="connsiteX10" fmla="*/ 961292 w 1453661"/>
                          <a:gd name="connsiteY10" fmla="*/ 609600 h 926123"/>
                          <a:gd name="connsiteX11" fmla="*/ 996461 w 1453661"/>
                          <a:gd name="connsiteY11" fmla="*/ 597877 h 926123"/>
                          <a:gd name="connsiteX12" fmla="*/ 1031630 w 1453661"/>
                          <a:gd name="connsiteY12" fmla="*/ 574431 h 926123"/>
                          <a:gd name="connsiteX13" fmla="*/ 1066800 w 1453661"/>
                          <a:gd name="connsiteY13" fmla="*/ 492370 h 926123"/>
                          <a:gd name="connsiteX14" fmla="*/ 1090246 w 1453661"/>
                          <a:gd name="connsiteY14" fmla="*/ 468923 h 926123"/>
                          <a:gd name="connsiteX15" fmla="*/ 1184030 w 1453661"/>
                          <a:gd name="connsiteY15" fmla="*/ 363416 h 926123"/>
                          <a:gd name="connsiteX16" fmla="*/ 1254369 w 1453661"/>
                          <a:gd name="connsiteY16" fmla="*/ 316523 h 926123"/>
                          <a:gd name="connsiteX17" fmla="*/ 1324707 w 1453661"/>
                          <a:gd name="connsiteY17" fmla="*/ 257908 h 926123"/>
                          <a:gd name="connsiteX18" fmla="*/ 1395046 w 1453661"/>
                          <a:gd name="connsiteY18" fmla="*/ 164123 h 926123"/>
                          <a:gd name="connsiteX19" fmla="*/ 1430215 w 1453661"/>
                          <a:gd name="connsiteY19" fmla="*/ 46893 h 926123"/>
                          <a:gd name="connsiteX20" fmla="*/ 1453661 w 1453661"/>
                          <a:gd name="connsiteY20" fmla="*/ 0 h 926123"/>
                          <a:gd name="connsiteX21" fmla="*/ 0 w 1453661"/>
                          <a:gd name="connsiteY21" fmla="*/ 926123 h 926123"/>
                          <a:gd name="connsiteX0" fmla="*/ 0 w 1453661"/>
                          <a:gd name="connsiteY0" fmla="*/ 926123 h 926123"/>
                          <a:gd name="connsiteX1" fmla="*/ 0 w 1453661"/>
                          <a:gd name="connsiteY1" fmla="*/ 926123 h 926123"/>
                          <a:gd name="connsiteX2" fmla="*/ 504092 w 1453661"/>
                          <a:gd name="connsiteY2" fmla="*/ 844062 h 926123"/>
                          <a:gd name="connsiteX3" fmla="*/ 574430 w 1453661"/>
                          <a:gd name="connsiteY3" fmla="*/ 820616 h 926123"/>
                          <a:gd name="connsiteX4" fmla="*/ 621323 w 1453661"/>
                          <a:gd name="connsiteY4" fmla="*/ 808893 h 926123"/>
                          <a:gd name="connsiteX5" fmla="*/ 715107 w 1453661"/>
                          <a:gd name="connsiteY5" fmla="*/ 773723 h 926123"/>
                          <a:gd name="connsiteX6" fmla="*/ 773723 w 1453661"/>
                          <a:gd name="connsiteY6" fmla="*/ 762000 h 926123"/>
                          <a:gd name="connsiteX7" fmla="*/ 832338 w 1453661"/>
                          <a:gd name="connsiteY7" fmla="*/ 691662 h 926123"/>
                          <a:gd name="connsiteX8" fmla="*/ 879230 w 1453661"/>
                          <a:gd name="connsiteY8" fmla="*/ 668216 h 926123"/>
                          <a:gd name="connsiteX9" fmla="*/ 914400 w 1453661"/>
                          <a:gd name="connsiteY9" fmla="*/ 644770 h 926123"/>
                          <a:gd name="connsiteX10" fmla="*/ 961292 w 1453661"/>
                          <a:gd name="connsiteY10" fmla="*/ 609600 h 926123"/>
                          <a:gd name="connsiteX11" fmla="*/ 996461 w 1453661"/>
                          <a:gd name="connsiteY11" fmla="*/ 597877 h 926123"/>
                          <a:gd name="connsiteX12" fmla="*/ 1031630 w 1453661"/>
                          <a:gd name="connsiteY12" fmla="*/ 574431 h 926123"/>
                          <a:gd name="connsiteX13" fmla="*/ 1066800 w 1453661"/>
                          <a:gd name="connsiteY13" fmla="*/ 492370 h 926123"/>
                          <a:gd name="connsiteX14" fmla="*/ 1148919 w 1453661"/>
                          <a:gd name="connsiteY14" fmla="*/ 458370 h 926123"/>
                          <a:gd name="connsiteX15" fmla="*/ 1184030 w 1453661"/>
                          <a:gd name="connsiteY15" fmla="*/ 363416 h 926123"/>
                          <a:gd name="connsiteX16" fmla="*/ 1254369 w 1453661"/>
                          <a:gd name="connsiteY16" fmla="*/ 316523 h 926123"/>
                          <a:gd name="connsiteX17" fmla="*/ 1324707 w 1453661"/>
                          <a:gd name="connsiteY17" fmla="*/ 257908 h 926123"/>
                          <a:gd name="connsiteX18" fmla="*/ 1395046 w 1453661"/>
                          <a:gd name="connsiteY18" fmla="*/ 164123 h 926123"/>
                          <a:gd name="connsiteX19" fmla="*/ 1430215 w 1453661"/>
                          <a:gd name="connsiteY19" fmla="*/ 46893 h 926123"/>
                          <a:gd name="connsiteX20" fmla="*/ 1453661 w 1453661"/>
                          <a:gd name="connsiteY20" fmla="*/ 0 h 926123"/>
                          <a:gd name="connsiteX21" fmla="*/ 0 w 1453661"/>
                          <a:gd name="connsiteY21" fmla="*/ 926123 h 926123"/>
                          <a:gd name="connsiteX0" fmla="*/ 0 w 1453661"/>
                          <a:gd name="connsiteY0" fmla="*/ 926123 h 926123"/>
                          <a:gd name="connsiteX1" fmla="*/ 0 w 1453661"/>
                          <a:gd name="connsiteY1" fmla="*/ 926123 h 926123"/>
                          <a:gd name="connsiteX2" fmla="*/ 504092 w 1453661"/>
                          <a:gd name="connsiteY2" fmla="*/ 844062 h 926123"/>
                          <a:gd name="connsiteX3" fmla="*/ 574430 w 1453661"/>
                          <a:gd name="connsiteY3" fmla="*/ 820616 h 926123"/>
                          <a:gd name="connsiteX4" fmla="*/ 621323 w 1453661"/>
                          <a:gd name="connsiteY4" fmla="*/ 808893 h 926123"/>
                          <a:gd name="connsiteX5" fmla="*/ 715107 w 1453661"/>
                          <a:gd name="connsiteY5" fmla="*/ 773723 h 926123"/>
                          <a:gd name="connsiteX6" fmla="*/ 773723 w 1453661"/>
                          <a:gd name="connsiteY6" fmla="*/ 762000 h 926123"/>
                          <a:gd name="connsiteX7" fmla="*/ 832338 w 1453661"/>
                          <a:gd name="connsiteY7" fmla="*/ 691662 h 926123"/>
                          <a:gd name="connsiteX8" fmla="*/ 879230 w 1453661"/>
                          <a:gd name="connsiteY8" fmla="*/ 668216 h 926123"/>
                          <a:gd name="connsiteX9" fmla="*/ 914400 w 1453661"/>
                          <a:gd name="connsiteY9" fmla="*/ 644770 h 926123"/>
                          <a:gd name="connsiteX10" fmla="*/ 961292 w 1453661"/>
                          <a:gd name="connsiteY10" fmla="*/ 609600 h 926123"/>
                          <a:gd name="connsiteX11" fmla="*/ 996461 w 1453661"/>
                          <a:gd name="connsiteY11" fmla="*/ 597877 h 926123"/>
                          <a:gd name="connsiteX12" fmla="*/ 1031630 w 1453661"/>
                          <a:gd name="connsiteY12" fmla="*/ 574431 h 926123"/>
                          <a:gd name="connsiteX13" fmla="*/ 1066800 w 1453661"/>
                          <a:gd name="connsiteY13" fmla="*/ 492370 h 926123"/>
                          <a:gd name="connsiteX14" fmla="*/ 1148919 w 1453661"/>
                          <a:gd name="connsiteY14" fmla="*/ 458370 h 926123"/>
                          <a:gd name="connsiteX15" fmla="*/ 1184030 w 1453661"/>
                          <a:gd name="connsiteY15" fmla="*/ 363416 h 926123"/>
                          <a:gd name="connsiteX16" fmla="*/ 1254369 w 1453661"/>
                          <a:gd name="connsiteY16" fmla="*/ 316523 h 926123"/>
                          <a:gd name="connsiteX17" fmla="*/ 1324707 w 1453661"/>
                          <a:gd name="connsiteY17" fmla="*/ 257908 h 926123"/>
                          <a:gd name="connsiteX18" fmla="*/ 1395046 w 1453661"/>
                          <a:gd name="connsiteY18" fmla="*/ 164123 h 926123"/>
                          <a:gd name="connsiteX19" fmla="*/ 1430215 w 1453661"/>
                          <a:gd name="connsiteY19" fmla="*/ 46893 h 926123"/>
                          <a:gd name="connsiteX20" fmla="*/ 1453661 w 1453661"/>
                          <a:gd name="connsiteY20" fmla="*/ 0 h 926123"/>
                          <a:gd name="connsiteX21" fmla="*/ 0 w 1453661"/>
                          <a:gd name="connsiteY21" fmla="*/ 926123 h 926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1453661" h="926123">
                            <a:moveTo>
                              <a:pt x="0" y="926123"/>
                            </a:moveTo>
                            <a:lnTo>
                              <a:pt x="0" y="926123"/>
                            </a:lnTo>
                            <a:cubicBezTo>
                              <a:pt x="168031" y="898769"/>
                              <a:pt x="336650" y="874816"/>
                              <a:pt x="504092" y="844062"/>
                            </a:cubicBezTo>
                            <a:cubicBezTo>
                              <a:pt x="528400" y="839597"/>
                              <a:pt x="550454" y="826610"/>
                              <a:pt x="574430" y="820616"/>
                            </a:cubicBezTo>
                            <a:cubicBezTo>
                              <a:pt x="590061" y="816708"/>
                              <a:pt x="606038" y="813988"/>
                              <a:pt x="621323" y="808893"/>
                            </a:cubicBezTo>
                            <a:cubicBezTo>
                              <a:pt x="653570" y="798144"/>
                              <a:pt x="682196" y="781951"/>
                              <a:pt x="715107" y="773723"/>
                            </a:cubicBezTo>
                            <a:cubicBezTo>
                              <a:pt x="734438" y="768890"/>
                              <a:pt x="754184" y="765908"/>
                              <a:pt x="773723" y="762000"/>
                            </a:cubicBezTo>
                            <a:cubicBezTo>
                              <a:pt x="792418" y="733957"/>
                              <a:pt x="803618" y="712176"/>
                              <a:pt x="832338" y="691662"/>
                            </a:cubicBezTo>
                            <a:cubicBezTo>
                              <a:pt x="846558" y="681505"/>
                              <a:pt x="864057" y="676886"/>
                              <a:pt x="879230" y="668216"/>
                            </a:cubicBezTo>
                            <a:cubicBezTo>
                              <a:pt x="891463" y="661226"/>
                              <a:pt x="902935" y="652959"/>
                              <a:pt x="914400" y="644770"/>
                            </a:cubicBezTo>
                            <a:cubicBezTo>
                              <a:pt x="930299" y="633413"/>
                              <a:pt x="944328" y="619294"/>
                              <a:pt x="961292" y="609600"/>
                            </a:cubicBezTo>
                            <a:cubicBezTo>
                              <a:pt x="972021" y="603469"/>
                              <a:pt x="985408" y="603403"/>
                              <a:pt x="996461" y="597877"/>
                            </a:cubicBezTo>
                            <a:cubicBezTo>
                              <a:pt x="1009063" y="591576"/>
                              <a:pt x="1019907" y="582246"/>
                              <a:pt x="1031630" y="574431"/>
                            </a:cubicBezTo>
                            <a:cubicBezTo>
                              <a:pt x="1116971" y="446420"/>
                              <a:pt x="1047252" y="511714"/>
                              <a:pt x="1066800" y="492370"/>
                            </a:cubicBezTo>
                            <a:cubicBezTo>
                              <a:pt x="1086348" y="473027"/>
                              <a:pt x="1142014" y="467001"/>
                              <a:pt x="1148919" y="458370"/>
                            </a:cubicBezTo>
                            <a:cubicBezTo>
                              <a:pt x="1189189" y="408031"/>
                              <a:pt x="1166455" y="387057"/>
                              <a:pt x="1184030" y="363416"/>
                            </a:cubicBezTo>
                            <a:cubicBezTo>
                              <a:pt x="1201605" y="339775"/>
                              <a:pt x="1234443" y="336449"/>
                              <a:pt x="1254369" y="316523"/>
                            </a:cubicBezTo>
                            <a:cubicBezTo>
                              <a:pt x="1299501" y="271391"/>
                              <a:pt x="1275744" y="290550"/>
                              <a:pt x="1324707" y="257908"/>
                            </a:cubicBezTo>
                            <a:cubicBezTo>
                              <a:pt x="1377731" y="178374"/>
                              <a:pt x="1351675" y="207496"/>
                              <a:pt x="1395046" y="164123"/>
                            </a:cubicBezTo>
                            <a:cubicBezTo>
                              <a:pt x="1403460" y="130467"/>
                              <a:pt x="1415944" y="75435"/>
                              <a:pt x="1430215" y="46893"/>
                            </a:cubicBezTo>
                            <a:lnTo>
                              <a:pt x="1453661" y="0"/>
                            </a:lnTo>
                            <a:lnTo>
                              <a:pt x="0" y="926123"/>
                            </a:lnTo>
                            <a:close/>
                          </a:path>
                        </a:pathLst>
                      </a:custGeom>
                      <a:pattFill prst="lgCheck">
                        <a:fgClr>
                          <a:schemeClr val="accent4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b-NO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8" name="Freeform 87"/>
                      <p:cNvSpPr/>
                      <p:nvPr/>
                    </p:nvSpPr>
                    <p:spPr>
                      <a:xfrm>
                        <a:off x="2224358" y="1464653"/>
                        <a:ext cx="1686307" cy="1069662"/>
                      </a:xfrm>
                      <a:custGeom>
                        <a:avLst/>
                        <a:gdLst>
                          <a:gd name="connsiteX0" fmla="*/ 164123 w 1348154"/>
                          <a:gd name="connsiteY0" fmla="*/ 715108 h 844062"/>
                          <a:gd name="connsiteX1" fmla="*/ 1348154 w 1348154"/>
                          <a:gd name="connsiteY1" fmla="*/ 0 h 844062"/>
                          <a:gd name="connsiteX2" fmla="*/ 1066800 w 1348154"/>
                          <a:gd name="connsiteY2" fmla="*/ 339969 h 844062"/>
                          <a:gd name="connsiteX3" fmla="*/ 926123 w 1348154"/>
                          <a:gd name="connsiteY3" fmla="*/ 574431 h 844062"/>
                          <a:gd name="connsiteX4" fmla="*/ 410308 w 1348154"/>
                          <a:gd name="connsiteY4" fmla="*/ 820616 h 844062"/>
                          <a:gd name="connsiteX5" fmla="*/ 0 w 1348154"/>
                          <a:gd name="connsiteY5" fmla="*/ 844062 h 844062"/>
                          <a:gd name="connsiteX6" fmla="*/ 164123 w 1348154"/>
                          <a:gd name="connsiteY6" fmla="*/ 715108 h 844062"/>
                          <a:gd name="connsiteX0" fmla="*/ 164123 w 1916345"/>
                          <a:gd name="connsiteY0" fmla="*/ 1110710 h 1239664"/>
                          <a:gd name="connsiteX1" fmla="*/ 1916345 w 1916345"/>
                          <a:gd name="connsiteY1" fmla="*/ 0 h 1239664"/>
                          <a:gd name="connsiteX2" fmla="*/ 1066800 w 1916345"/>
                          <a:gd name="connsiteY2" fmla="*/ 735571 h 1239664"/>
                          <a:gd name="connsiteX3" fmla="*/ 926123 w 1916345"/>
                          <a:gd name="connsiteY3" fmla="*/ 970033 h 1239664"/>
                          <a:gd name="connsiteX4" fmla="*/ 410308 w 1916345"/>
                          <a:gd name="connsiteY4" fmla="*/ 1216218 h 1239664"/>
                          <a:gd name="connsiteX5" fmla="*/ 0 w 1916345"/>
                          <a:gd name="connsiteY5" fmla="*/ 1239664 h 1239664"/>
                          <a:gd name="connsiteX6" fmla="*/ 164123 w 1916345"/>
                          <a:gd name="connsiteY6" fmla="*/ 1110710 h 1239664"/>
                          <a:gd name="connsiteX0" fmla="*/ 164123 w 1916345"/>
                          <a:gd name="connsiteY0" fmla="*/ 1110710 h 1239664"/>
                          <a:gd name="connsiteX1" fmla="*/ 1916345 w 1916345"/>
                          <a:gd name="connsiteY1" fmla="*/ 0 h 1239664"/>
                          <a:gd name="connsiteX2" fmla="*/ 1421919 w 1916345"/>
                          <a:gd name="connsiteY2" fmla="*/ 471835 h 1239664"/>
                          <a:gd name="connsiteX3" fmla="*/ 926123 w 1916345"/>
                          <a:gd name="connsiteY3" fmla="*/ 970033 h 1239664"/>
                          <a:gd name="connsiteX4" fmla="*/ 410308 w 1916345"/>
                          <a:gd name="connsiteY4" fmla="*/ 1216218 h 1239664"/>
                          <a:gd name="connsiteX5" fmla="*/ 0 w 1916345"/>
                          <a:gd name="connsiteY5" fmla="*/ 1239664 h 1239664"/>
                          <a:gd name="connsiteX6" fmla="*/ 164123 w 1916345"/>
                          <a:gd name="connsiteY6" fmla="*/ 1110710 h 1239664"/>
                          <a:gd name="connsiteX0" fmla="*/ 164123 w 1916345"/>
                          <a:gd name="connsiteY0" fmla="*/ 1110710 h 1239664"/>
                          <a:gd name="connsiteX1" fmla="*/ 1916345 w 1916345"/>
                          <a:gd name="connsiteY1" fmla="*/ 0 h 1239664"/>
                          <a:gd name="connsiteX2" fmla="*/ 1421919 w 1916345"/>
                          <a:gd name="connsiteY2" fmla="*/ 471835 h 1239664"/>
                          <a:gd name="connsiteX3" fmla="*/ 1080008 w 1916345"/>
                          <a:gd name="connsiteY3" fmla="*/ 958045 h 1239664"/>
                          <a:gd name="connsiteX4" fmla="*/ 410308 w 1916345"/>
                          <a:gd name="connsiteY4" fmla="*/ 1216218 h 1239664"/>
                          <a:gd name="connsiteX5" fmla="*/ 0 w 1916345"/>
                          <a:gd name="connsiteY5" fmla="*/ 1239664 h 1239664"/>
                          <a:gd name="connsiteX6" fmla="*/ 164123 w 1916345"/>
                          <a:gd name="connsiteY6" fmla="*/ 1110710 h 1239664"/>
                          <a:gd name="connsiteX0" fmla="*/ 164123 w 1916345"/>
                          <a:gd name="connsiteY0" fmla="*/ 1110710 h 1239664"/>
                          <a:gd name="connsiteX1" fmla="*/ 1916345 w 1916345"/>
                          <a:gd name="connsiteY1" fmla="*/ 0 h 1239664"/>
                          <a:gd name="connsiteX2" fmla="*/ 1457430 w 1916345"/>
                          <a:gd name="connsiteY2" fmla="*/ 531775 h 1239664"/>
                          <a:gd name="connsiteX3" fmla="*/ 1080008 w 1916345"/>
                          <a:gd name="connsiteY3" fmla="*/ 958045 h 1239664"/>
                          <a:gd name="connsiteX4" fmla="*/ 410308 w 1916345"/>
                          <a:gd name="connsiteY4" fmla="*/ 1216218 h 1239664"/>
                          <a:gd name="connsiteX5" fmla="*/ 0 w 1916345"/>
                          <a:gd name="connsiteY5" fmla="*/ 1239664 h 1239664"/>
                          <a:gd name="connsiteX6" fmla="*/ 164123 w 1916345"/>
                          <a:gd name="connsiteY6" fmla="*/ 1110710 h 12396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916345" h="1239664">
                            <a:moveTo>
                              <a:pt x="164123" y="1110710"/>
                            </a:moveTo>
                            <a:lnTo>
                              <a:pt x="1916345" y="0"/>
                            </a:lnTo>
                            <a:lnTo>
                              <a:pt x="1457430" y="531775"/>
                            </a:lnTo>
                            <a:lnTo>
                              <a:pt x="1080008" y="958045"/>
                            </a:lnTo>
                            <a:lnTo>
                              <a:pt x="410308" y="1216218"/>
                            </a:lnTo>
                            <a:lnTo>
                              <a:pt x="0" y="1239664"/>
                            </a:lnTo>
                            <a:lnTo>
                              <a:pt x="164123" y="1110710"/>
                            </a:lnTo>
                            <a:close/>
                          </a:path>
                        </a:pathLst>
                      </a:custGeom>
                      <a:pattFill prst="lgCheck">
                        <a:fgClr>
                          <a:schemeClr val="accent4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b-NO"/>
                      </a:p>
                    </p:txBody>
                  </p:sp>
                  <p:sp>
                    <p:nvSpPr>
                      <p:cNvPr id="89" name="Freeform 88"/>
                      <p:cNvSpPr/>
                      <p:nvPr/>
                    </p:nvSpPr>
                    <p:spPr>
                      <a:xfrm>
                        <a:off x="3650678" y="1149906"/>
                        <a:ext cx="755527" cy="666005"/>
                      </a:xfrm>
                      <a:custGeom>
                        <a:avLst/>
                        <a:gdLst>
                          <a:gd name="connsiteX0" fmla="*/ 0 w 1172308"/>
                          <a:gd name="connsiteY0" fmla="*/ 879230 h 879230"/>
                          <a:gd name="connsiteX1" fmla="*/ 1172308 w 1172308"/>
                          <a:gd name="connsiteY1" fmla="*/ 128953 h 879230"/>
                          <a:gd name="connsiteX2" fmla="*/ 1090247 w 1172308"/>
                          <a:gd name="connsiteY2" fmla="*/ 0 h 879230"/>
                          <a:gd name="connsiteX3" fmla="*/ 222739 w 1172308"/>
                          <a:gd name="connsiteY3" fmla="*/ 550984 h 879230"/>
                          <a:gd name="connsiteX4" fmla="*/ 0 w 1172308"/>
                          <a:gd name="connsiteY4" fmla="*/ 879230 h 879230"/>
                          <a:gd name="connsiteX0" fmla="*/ 0 w 1172308"/>
                          <a:gd name="connsiteY0" fmla="*/ 855179 h 855179"/>
                          <a:gd name="connsiteX1" fmla="*/ 1172308 w 1172308"/>
                          <a:gd name="connsiteY1" fmla="*/ 104902 h 855179"/>
                          <a:gd name="connsiteX2" fmla="*/ 864929 w 1172308"/>
                          <a:gd name="connsiteY2" fmla="*/ 0 h 855179"/>
                          <a:gd name="connsiteX3" fmla="*/ 222739 w 1172308"/>
                          <a:gd name="connsiteY3" fmla="*/ 526933 h 855179"/>
                          <a:gd name="connsiteX4" fmla="*/ 0 w 1172308"/>
                          <a:gd name="connsiteY4" fmla="*/ 855179 h 855179"/>
                          <a:gd name="connsiteX0" fmla="*/ 0 w 1422663"/>
                          <a:gd name="connsiteY0" fmla="*/ 1071643 h 1071643"/>
                          <a:gd name="connsiteX1" fmla="*/ 1422663 w 1422663"/>
                          <a:gd name="connsiteY1" fmla="*/ 104902 h 1071643"/>
                          <a:gd name="connsiteX2" fmla="*/ 1115284 w 1422663"/>
                          <a:gd name="connsiteY2" fmla="*/ 0 h 1071643"/>
                          <a:gd name="connsiteX3" fmla="*/ 473094 w 1422663"/>
                          <a:gd name="connsiteY3" fmla="*/ 526933 h 1071643"/>
                          <a:gd name="connsiteX4" fmla="*/ 0 w 1422663"/>
                          <a:gd name="connsiteY4" fmla="*/ 1071643 h 1071643"/>
                          <a:gd name="connsiteX0" fmla="*/ 0 w 1322520"/>
                          <a:gd name="connsiteY0" fmla="*/ 1071643 h 1071643"/>
                          <a:gd name="connsiteX1" fmla="*/ 1322520 w 1322520"/>
                          <a:gd name="connsiteY1" fmla="*/ 249211 h 1071643"/>
                          <a:gd name="connsiteX2" fmla="*/ 1115284 w 1322520"/>
                          <a:gd name="connsiteY2" fmla="*/ 0 h 1071643"/>
                          <a:gd name="connsiteX3" fmla="*/ 473094 w 1322520"/>
                          <a:gd name="connsiteY3" fmla="*/ 526933 h 1071643"/>
                          <a:gd name="connsiteX4" fmla="*/ 0 w 1322520"/>
                          <a:gd name="connsiteY4" fmla="*/ 1071643 h 1071643"/>
                          <a:gd name="connsiteX0" fmla="*/ 0 w 1322520"/>
                          <a:gd name="connsiteY0" fmla="*/ 1071643 h 1071643"/>
                          <a:gd name="connsiteX1" fmla="*/ 1322520 w 1322520"/>
                          <a:gd name="connsiteY1" fmla="*/ 249211 h 1071643"/>
                          <a:gd name="connsiteX2" fmla="*/ 1115284 w 1322520"/>
                          <a:gd name="connsiteY2" fmla="*/ 0 h 1071643"/>
                          <a:gd name="connsiteX3" fmla="*/ 197705 w 1322520"/>
                          <a:gd name="connsiteY3" fmla="*/ 599089 h 1071643"/>
                          <a:gd name="connsiteX4" fmla="*/ 0 w 1322520"/>
                          <a:gd name="connsiteY4" fmla="*/ 1071643 h 1071643"/>
                          <a:gd name="connsiteX0" fmla="*/ 0 w 1597910"/>
                          <a:gd name="connsiteY0" fmla="*/ 1336210 h 1336210"/>
                          <a:gd name="connsiteX1" fmla="*/ 1597910 w 1597910"/>
                          <a:gd name="connsiteY1" fmla="*/ 249211 h 1336210"/>
                          <a:gd name="connsiteX2" fmla="*/ 1390674 w 1597910"/>
                          <a:gd name="connsiteY2" fmla="*/ 0 h 1336210"/>
                          <a:gd name="connsiteX3" fmla="*/ 473095 w 1597910"/>
                          <a:gd name="connsiteY3" fmla="*/ 599089 h 1336210"/>
                          <a:gd name="connsiteX4" fmla="*/ 0 w 1597910"/>
                          <a:gd name="connsiteY4" fmla="*/ 1336210 h 13362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97910" h="1336210">
                            <a:moveTo>
                              <a:pt x="0" y="1336210"/>
                            </a:moveTo>
                            <a:lnTo>
                              <a:pt x="1597910" y="249211"/>
                            </a:lnTo>
                            <a:lnTo>
                              <a:pt x="1390674" y="0"/>
                            </a:lnTo>
                            <a:lnTo>
                              <a:pt x="473095" y="599089"/>
                            </a:lnTo>
                            <a:lnTo>
                              <a:pt x="0" y="1336210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b-NO"/>
                      </a:p>
                    </p:txBody>
                  </p:sp>
                </p:grpSp>
              </p:grpSp>
              <p:cxnSp>
                <p:nvCxnSpPr>
                  <p:cNvPr id="92" name="Straight Arrow Connector 91"/>
                  <p:cNvCxnSpPr/>
                  <p:nvPr/>
                </p:nvCxnSpPr>
                <p:spPr>
                  <a:xfrm flipV="1">
                    <a:off x="4006830" y="4968383"/>
                    <a:ext cx="828650" cy="38173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Freeform 93"/>
                <p:cNvSpPr/>
                <p:nvPr/>
              </p:nvSpPr>
              <p:spPr>
                <a:xfrm>
                  <a:off x="1922586" y="5709444"/>
                  <a:ext cx="1614344" cy="843755"/>
                </a:xfrm>
                <a:custGeom>
                  <a:avLst/>
                  <a:gdLst>
                    <a:gd name="connsiteX0" fmla="*/ 0 w 1664677"/>
                    <a:gd name="connsiteY0" fmla="*/ 844062 h 844062"/>
                    <a:gd name="connsiteX1" fmla="*/ 1453661 w 1664677"/>
                    <a:gd name="connsiteY1" fmla="*/ 35170 h 844062"/>
                    <a:gd name="connsiteX2" fmla="*/ 1524000 w 1664677"/>
                    <a:gd name="connsiteY2" fmla="*/ 0 h 844062"/>
                    <a:gd name="connsiteX3" fmla="*/ 1664677 w 1664677"/>
                    <a:gd name="connsiteY3" fmla="*/ 0 h 844062"/>
                    <a:gd name="connsiteX4" fmla="*/ 281353 w 1664677"/>
                    <a:gd name="connsiteY4" fmla="*/ 844062 h 844062"/>
                    <a:gd name="connsiteX5" fmla="*/ 0 w 1664677"/>
                    <a:gd name="connsiteY5" fmla="*/ 844062 h 844062"/>
                    <a:gd name="connsiteX0" fmla="*/ 0 w 1727397"/>
                    <a:gd name="connsiteY0" fmla="*/ 844062 h 844062"/>
                    <a:gd name="connsiteX1" fmla="*/ 1453661 w 1727397"/>
                    <a:gd name="connsiteY1" fmla="*/ 35170 h 844062"/>
                    <a:gd name="connsiteX2" fmla="*/ 1524000 w 1727397"/>
                    <a:gd name="connsiteY2" fmla="*/ 0 h 844062"/>
                    <a:gd name="connsiteX3" fmla="*/ 1727397 w 1727397"/>
                    <a:gd name="connsiteY3" fmla="*/ 35182 h 844062"/>
                    <a:gd name="connsiteX4" fmla="*/ 281353 w 1727397"/>
                    <a:gd name="connsiteY4" fmla="*/ 844062 h 844062"/>
                    <a:gd name="connsiteX5" fmla="*/ 0 w 1727397"/>
                    <a:gd name="connsiteY5" fmla="*/ 844062 h 844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27397" h="844062">
                      <a:moveTo>
                        <a:pt x="0" y="844062"/>
                      </a:moveTo>
                      <a:lnTo>
                        <a:pt x="1453661" y="35170"/>
                      </a:lnTo>
                      <a:lnTo>
                        <a:pt x="1524000" y="0"/>
                      </a:lnTo>
                      <a:lnTo>
                        <a:pt x="1727397" y="35182"/>
                      </a:lnTo>
                      <a:lnTo>
                        <a:pt x="281353" y="844062"/>
                      </a:lnTo>
                      <a:lnTo>
                        <a:pt x="0" y="844062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1963363" y="6009027"/>
              <a:ext cx="1041165" cy="3861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70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228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Use case: Hydrocarbons migration - accumulation</vt:lpstr>
      <vt:lpstr>PowerPoint Presentation</vt:lpstr>
      <vt:lpstr>PowerPoint Presentation</vt:lpstr>
      <vt:lpstr>Trying to incorporate different reservoir facies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Hydrocarbons accumulation</dc:title>
  <dc:creator>Irina Pene</dc:creator>
  <cp:lastModifiedBy>Irina Pene</cp:lastModifiedBy>
  <cp:revision>17</cp:revision>
  <dcterms:created xsi:type="dcterms:W3CDTF">2018-12-16T09:35:16Z</dcterms:created>
  <dcterms:modified xsi:type="dcterms:W3CDTF">2019-01-17T14:14:43Z</dcterms:modified>
</cp:coreProperties>
</file>