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15CB-664D-4830-9EA4-27796825A25D}" type="datetimeFigureOut">
              <a:rPr lang="nb-NO" smtClean="0"/>
              <a:t>16.12.2018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D979-ECE2-4FCD-8FE6-CC0E76F2C0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94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1C8-95AF-4880-8893-8625E4421F7B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5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B24-54D0-4549-BFEE-D3C8E478EE60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82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CEE8-045C-4D90-8B0F-9185B74536CF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2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0CB0-DCFE-4EAE-ADDC-CAD8AB1F9870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17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CAEB-BB00-4759-9FF9-D2439DE2817D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5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9DEE-87EF-4A0C-A1C6-4EDE8D07193C}" type="datetime1">
              <a:rPr lang="nb-NO" smtClean="0"/>
              <a:t>16.12.2018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4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95D7B-C9F1-4187-916F-59326C4FB91E}" type="datetime1">
              <a:rPr lang="nb-NO" smtClean="0"/>
              <a:t>16.12.2018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83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18D9-7F91-43D2-BB96-93C20A1DE500}" type="datetime1">
              <a:rPr lang="nb-NO" smtClean="0"/>
              <a:t>16.12.2018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92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77A6-762F-416B-9494-0EE6E926EDAA}" type="datetime1">
              <a:rPr lang="nb-NO" smtClean="0"/>
              <a:t>16.12.2018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05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D7B-255A-438A-BCE9-B20F4E91AC97}" type="datetime1">
              <a:rPr lang="nb-NO" smtClean="0"/>
              <a:t>16.12.2018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506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C88B-F6B5-4853-BF93-2AD79DFD64E1}" type="datetime1">
              <a:rPr lang="nb-NO" smtClean="0"/>
              <a:t>16.12.2018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36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363F-C92B-4642-9D00-1E6A0DA91778}" type="datetime1">
              <a:rPr lang="nb-NO" smtClean="0"/>
              <a:t>16.12.2018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5FFD-C0D8-4A3C-913D-981A0B9B7DC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6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case: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migration</a:t>
            </a:r>
            <a:r>
              <a:rPr lang="nb-NO" dirty="0" smtClean="0"/>
              <a:t> - </a:t>
            </a:r>
            <a:r>
              <a:rPr lang="nb-NO" dirty="0" err="1" smtClean="0"/>
              <a:t>accumulation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551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93881" y="110964"/>
            <a:ext cx="6758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Case1: </a:t>
            </a:r>
            <a:r>
              <a:rPr lang="nb-NO" b="1" dirty="0" err="1" smtClean="0"/>
              <a:t>Fill</a:t>
            </a:r>
            <a:r>
              <a:rPr lang="nb-NO" b="1" dirty="0" smtClean="0"/>
              <a:t>-spill </a:t>
            </a:r>
            <a:r>
              <a:rPr lang="nb-NO" b="1" dirty="0" err="1" smtClean="0"/>
              <a:t>migration</a:t>
            </a:r>
            <a:r>
              <a:rPr lang="nb-NO" b="1" dirty="0" smtClean="0"/>
              <a:t> - </a:t>
            </a:r>
            <a:r>
              <a:rPr lang="nb-NO" b="1" dirty="0" err="1" smtClean="0"/>
              <a:t>accumulation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SR in </a:t>
            </a:r>
            <a:r>
              <a:rPr lang="nb-NO" dirty="0" err="1" smtClean="0"/>
              <a:t>contact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RR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300996" y="-175437"/>
            <a:ext cx="11081954" cy="6944771"/>
            <a:chOff x="-300996" y="-175437"/>
            <a:chExt cx="11081954" cy="6944771"/>
          </a:xfrm>
        </p:grpSpPr>
        <p:grpSp>
          <p:nvGrpSpPr>
            <p:cNvPr id="105" name="Group 104"/>
            <p:cNvGrpSpPr/>
            <p:nvPr/>
          </p:nvGrpSpPr>
          <p:grpSpPr>
            <a:xfrm>
              <a:off x="-300996" y="-175437"/>
              <a:ext cx="11081954" cy="6944771"/>
              <a:chOff x="-300996" y="-175437"/>
              <a:chExt cx="11081954" cy="694477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-300996" y="-175437"/>
                <a:ext cx="11081954" cy="6944771"/>
                <a:chOff x="-300996" y="-175437"/>
                <a:chExt cx="11081954" cy="6944771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-300996" y="-175437"/>
                  <a:ext cx="11081954" cy="6944771"/>
                  <a:chOff x="-300996" y="-175437"/>
                  <a:chExt cx="11081954" cy="6944771"/>
                </a:xfrm>
              </p:grpSpPr>
              <p:grpSp>
                <p:nvGrpSpPr>
                  <p:cNvPr id="99" name="Group 98"/>
                  <p:cNvGrpSpPr/>
                  <p:nvPr/>
                </p:nvGrpSpPr>
                <p:grpSpPr>
                  <a:xfrm>
                    <a:off x="-300996" y="-175437"/>
                    <a:ext cx="11081954" cy="6944771"/>
                    <a:chOff x="-300996" y="-175437"/>
                    <a:chExt cx="11081954" cy="6944771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-300996" y="-175437"/>
                      <a:ext cx="11081954" cy="6944771"/>
                      <a:chOff x="-300996" y="-175437"/>
                      <a:chExt cx="11081954" cy="6944771"/>
                    </a:xfrm>
                  </p:grpSpPr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-300996" y="-175437"/>
                        <a:ext cx="11081954" cy="6944771"/>
                        <a:chOff x="-300996" y="-175437"/>
                        <a:chExt cx="11081954" cy="6944771"/>
                      </a:xfrm>
                    </p:grpSpPr>
                    <p:grpSp>
                      <p:nvGrpSpPr>
                        <p:cNvPr id="93" name="Group 92"/>
                        <p:cNvGrpSpPr/>
                        <p:nvPr/>
                      </p:nvGrpSpPr>
                      <p:grpSpPr>
                        <a:xfrm>
                          <a:off x="-300996" y="-175437"/>
                          <a:ext cx="11081954" cy="6944771"/>
                          <a:chOff x="-300996" y="-175437"/>
                          <a:chExt cx="11081954" cy="6944771"/>
                        </a:xfrm>
                      </p:grpSpPr>
                      <p:grpSp>
                        <p:nvGrpSpPr>
                          <p:cNvPr id="90" name="Group 89"/>
                          <p:cNvGrpSpPr/>
                          <p:nvPr/>
                        </p:nvGrpSpPr>
                        <p:grpSpPr>
                          <a:xfrm>
                            <a:off x="-300996" y="-175437"/>
                            <a:ext cx="11081954" cy="6944771"/>
                            <a:chOff x="-300996" y="-175437"/>
                            <a:chExt cx="11081954" cy="6944771"/>
                          </a:xfrm>
                        </p:grpSpPr>
                        <p:grpSp>
                          <p:nvGrpSpPr>
                            <p:cNvPr id="88" name="Group 87"/>
                            <p:cNvGrpSpPr/>
                            <p:nvPr/>
                          </p:nvGrpSpPr>
                          <p:grpSpPr>
                            <a:xfrm>
                              <a:off x="-300996" y="-27159"/>
                              <a:ext cx="10314129" cy="6796493"/>
                              <a:chOff x="-300996" y="-27159"/>
                              <a:chExt cx="10314129" cy="6796493"/>
                            </a:xfrm>
                          </p:grpSpPr>
                          <p:grpSp>
                            <p:nvGrpSpPr>
                              <p:cNvPr id="84" name="Group 83"/>
                              <p:cNvGrpSpPr/>
                              <p:nvPr/>
                            </p:nvGrpSpPr>
                            <p:grpSpPr>
                              <a:xfrm>
                                <a:off x="-300996" y="-27159"/>
                                <a:ext cx="10314129" cy="6796493"/>
                                <a:chOff x="-300996" y="-27159"/>
                                <a:chExt cx="10314129" cy="6796493"/>
                              </a:xfrm>
                            </p:grpSpPr>
                            <p:grpSp>
                              <p:nvGrpSpPr>
                                <p:cNvPr id="77" name="Group 76"/>
                                <p:cNvGrpSpPr/>
                                <p:nvPr/>
                              </p:nvGrpSpPr>
                              <p:grpSpPr>
                                <a:xfrm>
                                  <a:off x="-300996" y="-27159"/>
                                  <a:ext cx="10314129" cy="6796493"/>
                                  <a:chOff x="-300996" y="-27159"/>
                                  <a:chExt cx="10314129" cy="6796493"/>
                                </a:xfrm>
                              </p:grpSpPr>
                              <p:grpSp>
                                <p:nvGrpSpPr>
                                  <p:cNvPr id="74" name="Group 73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0996" y="-27159"/>
                                    <a:ext cx="10314129" cy="6343239"/>
                                    <a:chOff x="-2374240" y="0"/>
                                    <a:chExt cx="10314129" cy="6343239"/>
                                  </a:xfrm>
                                </p:grpSpPr>
                                <p:grpSp>
                                  <p:nvGrpSpPr>
                                    <p:cNvPr id="69" name="Group 68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2374240" y="468740"/>
                                      <a:ext cx="9912822" cy="5874499"/>
                                      <a:chOff x="-3017230" y="-76129"/>
                                      <a:chExt cx="10862485" cy="6375469"/>
                                    </a:xfrm>
                                  </p:grpSpPr>
                                  <p:grpSp>
                                    <p:nvGrpSpPr>
                                      <p:cNvPr id="61" name="Group 6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17230" y="137499"/>
                                        <a:ext cx="10002631" cy="6161841"/>
                                        <a:chOff x="-3017230" y="137499"/>
                                        <a:chExt cx="10002631" cy="6161841"/>
                                      </a:xfrm>
                                    </p:grpSpPr>
                                    <p:sp>
                                      <p:nvSpPr>
                                        <p:cNvPr id="46" name="Rectangle 7"/>
                                        <p:cNvSpPr/>
                                        <p:nvPr/>
                                      </p:nvSpPr>
                                      <p:spPr>
                                        <a:xfrm rot="9000000">
                                          <a:off x="3946184" y="1340658"/>
                                          <a:ext cx="1926920" cy="527189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2409568"/>
                                            <a:gd name="connsiteY0" fmla="*/ 0 h 633075"/>
                                            <a:gd name="connsiteX1" fmla="*/ 2409568 w 2409568"/>
                                            <a:gd name="connsiteY1" fmla="*/ 0 h 633075"/>
                                            <a:gd name="connsiteX2" fmla="*/ 2409568 w 2409568"/>
                                            <a:gd name="connsiteY2" fmla="*/ 633075 h 633075"/>
                                            <a:gd name="connsiteX3" fmla="*/ 0 w 2409568"/>
                                            <a:gd name="connsiteY3" fmla="*/ 633075 h 633075"/>
                                            <a:gd name="connsiteX4" fmla="*/ 0 w 2409568"/>
                                            <a:gd name="connsiteY4" fmla="*/ 0 h 633075"/>
                                            <a:gd name="connsiteX0" fmla="*/ 325646 w 2735214"/>
                                            <a:gd name="connsiteY0" fmla="*/ 0 h 640217"/>
                                            <a:gd name="connsiteX1" fmla="*/ 2735214 w 2735214"/>
                                            <a:gd name="connsiteY1" fmla="*/ 0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35214"/>
                                            <a:gd name="connsiteY0" fmla="*/ 0 h 640217"/>
                                            <a:gd name="connsiteX1" fmla="*/ 2703341 w 2735214"/>
                                            <a:gd name="connsiteY1" fmla="*/ 9139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45467"/>
                                            <a:gd name="connsiteY0" fmla="*/ 0 h 640217"/>
                                            <a:gd name="connsiteX1" fmla="*/ 2745467 w 2745467"/>
                                            <a:gd name="connsiteY1" fmla="*/ 5683 h 640217"/>
                                            <a:gd name="connsiteX2" fmla="*/ 2735214 w 2745467"/>
                                            <a:gd name="connsiteY2" fmla="*/ 633075 h 640217"/>
                                            <a:gd name="connsiteX3" fmla="*/ 0 w 2745467"/>
                                            <a:gd name="connsiteY3" fmla="*/ 640217 h 640217"/>
                                            <a:gd name="connsiteX4" fmla="*/ 325646 w 2745467"/>
                                            <a:gd name="connsiteY4" fmla="*/ 0 h 640217"/>
                                            <a:gd name="connsiteX0" fmla="*/ 423511 w 2843332"/>
                                            <a:gd name="connsiteY0" fmla="*/ 0 h 663088"/>
                                            <a:gd name="connsiteX1" fmla="*/ 2843332 w 2843332"/>
                                            <a:gd name="connsiteY1" fmla="*/ 5683 h 663088"/>
                                            <a:gd name="connsiteX2" fmla="*/ 2833079 w 2843332"/>
                                            <a:gd name="connsiteY2" fmla="*/ 633075 h 663088"/>
                                            <a:gd name="connsiteX3" fmla="*/ 0 w 2843332"/>
                                            <a:gd name="connsiteY3" fmla="*/ 663088 h 663088"/>
                                            <a:gd name="connsiteX4" fmla="*/ 423511 w 2843332"/>
                                            <a:gd name="connsiteY4" fmla="*/ 0 h 663088"/>
                                            <a:gd name="connsiteX0" fmla="*/ 488636 w 2908457"/>
                                            <a:gd name="connsiteY0" fmla="*/ 0 h 660103"/>
                                            <a:gd name="connsiteX1" fmla="*/ 2908457 w 2908457"/>
                                            <a:gd name="connsiteY1" fmla="*/ 5683 h 660103"/>
                                            <a:gd name="connsiteX2" fmla="*/ 2898204 w 2908457"/>
                                            <a:gd name="connsiteY2" fmla="*/ 633075 h 660103"/>
                                            <a:gd name="connsiteX3" fmla="*/ 0 w 2908457"/>
                                            <a:gd name="connsiteY3" fmla="*/ 660103 h 660103"/>
                                            <a:gd name="connsiteX4" fmla="*/ 488636 w 2908457"/>
                                            <a:gd name="connsiteY4" fmla="*/ 0 h 660103"/>
                                            <a:gd name="connsiteX0" fmla="*/ 0 w 2419821"/>
                                            <a:gd name="connsiteY0" fmla="*/ 0 h 647051"/>
                                            <a:gd name="connsiteX1" fmla="*/ 2419821 w 2419821"/>
                                            <a:gd name="connsiteY1" fmla="*/ 5683 h 647051"/>
                                            <a:gd name="connsiteX2" fmla="*/ 2409568 w 2419821"/>
                                            <a:gd name="connsiteY2" fmla="*/ 633075 h 647051"/>
                                            <a:gd name="connsiteX3" fmla="*/ 123556 w 2419821"/>
                                            <a:gd name="connsiteY3" fmla="*/ 647052 h 647051"/>
                                            <a:gd name="connsiteX4" fmla="*/ 0 w 2419821"/>
                                            <a:gd name="connsiteY4" fmla="*/ 0 h 647051"/>
                                            <a:gd name="connsiteX0" fmla="*/ 0 w 2409568"/>
                                            <a:gd name="connsiteY0" fmla="*/ 0 h 647052"/>
                                            <a:gd name="connsiteX1" fmla="*/ 2369604 w 2409568"/>
                                            <a:gd name="connsiteY1" fmla="*/ 2955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0 h 647052"/>
                                            <a:gd name="connsiteX1" fmla="*/ 2352731 w 2409568"/>
                                            <a:gd name="connsiteY1" fmla="*/ 31924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1523 h 648575"/>
                                            <a:gd name="connsiteX1" fmla="*/ 2294281 w 2409568"/>
                                            <a:gd name="connsiteY1" fmla="*/ 0 h 648575"/>
                                            <a:gd name="connsiteX2" fmla="*/ 2409568 w 2409568"/>
                                            <a:gd name="connsiteY2" fmla="*/ 634598 h 648575"/>
                                            <a:gd name="connsiteX3" fmla="*/ 123556 w 2409568"/>
                                            <a:gd name="connsiteY3" fmla="*/ 648575 h 648575"/>
                                            <a:gd name="connsiteX4" fmla="*/ 0 w 2409568"/>
                                            <a:gd name="connsiteY4" fmla="*/ 1523 h 648575"/>
                                            <a:gd name="connsiteX0" fmla="*/ 0 w 2409568"/>
                                            <a:gd name="connsiteY0" fmla="*/ 12273 h 659325"/>
                                            <a:gd name="connsiteX1" fmla="*/ 2365490 w 2409568"/>
                                            <a:gd name="connsiteY1" fmla="*/ 0 h 659325"/>
                                            <a:gd name="connsiteX2" fmla="*/ 2409568 w 2409568"/>
                                            <a:gd name="connsiteY2" fmla="*/ 645348 h 659325"/>
                                            <a:gd name="connsiteX3" fmla="*/ 123556 w 2409568"/>
                                            <a:gd name="connsiteY3" fmla="*/ 659325 h 659325"/>
                                            <a:gd name="connsiteX4" fmla="*/ 0 w 2409568"/>
                                            <a:gd name="connsiteY4" fmla="*/ 12273 h 659325"/>
                                            <a:gd name="connsiteX0" fmla="*/ 0 w 2409568"/>
                                            <a:gd name="connsiteY0" fmla="*/ 12273 h 656340"/>
                                            <a:gd name="connsiteX1" fmla="*/ 2365490 w 2409568"/>
                                            <a:gd name="connsiteY1" fmla="*/ 0 h 656340"/>
                                            <a:gd name="connsiteX2" fmla="*/ 2409568 w 2409568"/>
                                            <a:gd name="connsiteY2" fmla="*/ 645348 h 656340"/>
                                            <a:gd name="connsiteX3" fmla="*/ 73338 w 2409568"/>
                                            <a:gd name="connsiteY3" fmla="*/ 656340 h 656340"/>
                                            <a:gd name="connsiteX4" fmla="*/ 0 w 2409568"/>
                                            <a:gd name="connsiteY4" fmla="*/ 12273 h 656340"/>
                                            <a:gd name="connsiteX0" fmla="*/ 0 w 2409568"/>
                                            <a:gd name="connsiteY0" fmla="*/ 4111 h 648178"/>
                                            <a:gd name="connsiteX1" fmla="*/ 2334759 w 2409568"/>
                                            <a:gd name="connsiteY1" fmla="*/ 1 h 648178"/>
                                            <a:gd name="connsiteX2" fmla="*/ 2409568 w 2409568"/>
                                            <a:gd name="connsiteY2" fmla="*/ 637186 h 648178"/>
                                            <a:gd name="connsiteX3" fmla="*/ 73338 w 2409568"/>
                                            <a:gd name="connsiteY3" fmla="*/ 648178 h 648178"/>
                                            <a:gd name="connsiteX4" fmla="*/ 0 w 2409568"/>
                                            <a:gd name="connsiteY4" fmla="*/ 4111 h 648178"/>
                                            <a:gd name="connsiteX0" fmla="*/ 1 w 2463903"/>
                                            <a:gd name="connsiteY0" fmla="*/ 0 h 662285"/>
                                            <a:gd name="connsiteX1" fmla="*/ 2389094 w 2463903"/>
                                            <a:gd name="connsiteY1" fmla="*/ 14108 h 662285"/>
                                            <a:gd name="connsiteX2" fmla="*/ 2463903 w 2463903"/>
                                            <a:gd name="connsiteY2" fmla="*/ 651293 h 662285"/>
                                            <a:gd name="connsiteX3" fmla="*/ 127673 w 2463903"/>
                                            <a:gd name="connsiteY3" fmla="*/ 662285 h 662285"/>
                                            <a:gd name="connsiteX4" fmla="*/ 1 w 2463903"/>
                                            <a:gd name="connsiteY4" fmla="*/ 0 h 662285"/>
                                            <a:gd name="connsiteX0" fmla="*/ 0 w 2463902"/>
                                            <a:gd name="connsiteY0" fmla="*/ 0 h 657804"/>
                                            <a:gd name="connsiteX1" fmla="*/ 2389093 w 2463902"/>
                                            <a:gd name="connsiteY1" fmla="*/ 14108 h 657804"/>
                                            <a:gd name="connsiteX2" fmla="*/ 2463902 w 2463902"/>
                                            <a:gd name="connsiteY2" fmla="*/ 651293 h 657804"/>
                                            <a:gd name="connsiteX3" fmla="*/ 52348 w 2463902"/>
                                            <a:gd name="connsiteY3" fmla="*/ 657803 h 657804"/>
                                            <a:gd name="connsiteX4" fmla="*/ 0 w 2463902"/>
                                            <a:gd name="connsiteY4" fmla="*/ 0 h 657804"/>
                                            <a:gd name="connsiteX0" fmla="*/ 0 w 2463902"/>
                                            <a:gd name="connsiteY0" fmla="*/ 0 h 663779"/>
                                            <a:gd name="connsiteX1" fmla="*/ 2389093 w 2463902"/>
                                            <a:gd name="connsiteY1" fmla="*/ 14108 h 663779"/>
                                            <a:gd name="connsiteX2" fmla="*/ 2463902 w 2463902"/>
                                            <a:gd name="connsiteY2" fmla="*/ 651293 h 663779"/>
                                            <a:gd name="connsiteX3" fmla="*/ 152780 w 2463902"/>
                                            <a:gd name="connsiteY3" fmla="*/ 663779 h 663779"/>
                                            <a:gd name="connsiteX4" fmla="*/ 0 w 2463902"/>
                                            <a:gd name="connsiteY4" fmla="*/ 0 h 663779"/>
                                            <a:gd name="connsiteX0" fmla="*/ 0 w 2423426"/>
                                            <a:gd name="connsiteY0" fmla="*/ 0 h 666366"/>
                                            <a:gd name="connsiteX1" fmla="*/ 2348617 w 2423426"/>
                                            <a:gd name="connsiteY1" fmla="*/ 16695 h 666366"/>
                                            <a:gd name="connsiteX2" fmla="*/ 2423426 w 2423426"/>
                                            <a:gd name="connsiteY2" fmla="*/ 653880 h 666366"/>
                                            <a:gd name="connsiteX3" fmla="*/ 112304 w 2423426"/>
                                            <a:gd name="connsiteY3" fmla="*/ 666366 h 666366"/>
                                            <a:gd name="connsiteX4" fmla="*/ 0 w 2423426"/>
                                            <a:gd name="connsiteY4" fmla="*/ 0 h 666366"/>
                                            <a:gd name="connsiteX0" fmla="*/ 0 w 2394201"/>
                                            <a:gd name="connsiteY0" fmla="*/ 28 h 649670"/>
                                            <a:gd name="connsiteX1" fmla="*/ 2319392 w 2394201"/>
                                            <a:gd name="connsiteY1" fmla="*/ -1 h 649670"/>
                                            <a:gd name="connsiteX2" fmla="*/ 2394201 w 2394201"/>
                                            <a:gd name="connsiteY2" fmla="*/ 637184 h 649670"/>
                                            <a:gd name="connsiteX3" fmla="*/ 83079 w 2394201"/>
                                            <a:gd name="connsiteY3" fmla="*/ 649670 h 649670"/>
                                            <a:gd name="connsiteX4" fmla="*/ 0 w 2394201"/>
                                            <a:gd name="connsiteY4" fmla="*/ 28 h 649670"/>
                                            <a:gd name="connsiteX0" fmla="*/ 0 w 2394201"/>
                                            <a:gd name="connsiteY0" fmla="*/ 2837 h 652479"/>
                                            <a:gd name="connsiteX1" fmla="*/ 2363744 w 2394201"/>
                                            <a:gd name="connsiteY1" fmla="*/ 0 h 652479"/>
                                            <a:gd name="connsiteX2" fmla="*/ 2394201 w 2394201"/>
                                            <a:gd name="connsiteY2" fmla="*/ 639993 h 652479"/>
                                            <a:gd name="connsiteX3" fmla="*/ 83079 w 2394201"/>
                                            <a:gd name="connsiteY3" fmla="*/ 652479 h 652479"/>
                                            <a:gd name="connsiteX4" fmla="*/ 0 w 2394201"/>
                                            <a:gd name="connsiteY4" fmla="*/ 2837 h 652479"/>
                                            <a:gd name="connsiteX0" fmla="*/ 0 w 2394201"/>
                                            <a:gd name="connsiteY0" fmla="*/ 2837 h 649237"/>
                                            <a:gd name="connsiteX1" fmla="*/ 2363744 w 2394201"/>
                                            <a:gd name="connsiteY1" fmla="*/ 0 h 649237"/>
                                            <a:gd name="connsiteX2" fmla="*/ 2394201 w 2394201"/>
                                            <a:gd name="connsiteY2" fmla="*/ 639993 h 649237"/>
                                            <a:gd name="connsiteX3" fmla="*/ 28052 w 2394201"/>
                                            <a:gd name="connsiteY3" fmla="*/ 649237 h 649237"/>
                                            <a:gd name="connsiteX4" fmla="*/ 0 w 2394201"/>
                                            <a:gd name="connsiteY4" fmla="*/ 2837 h 64923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  <a:cxn ang="0">
                                              <a:pos x="connsiteX4" y="connsiteY4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2394201" h="649237">
                                              <a:moveTo>
                                                <a:pt x="0" y="2837"/>
                                              </a:moveTo>
                                              <a:lnTo>
                                                <a:pt x="2363744" y="0"/>
                                              </a:lnTo>
                                              <a:lnTo>
                                                <a:pt x="2394201" y="639993"/>
                                              </a:lnTo>
                                              <a:lnTo>
                                                <a:pt x="28052" y="649237"/>
                                              </a:lnTo>
                                              <a:lnTo>
                                                <a:pt x="0" y="2837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00B050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nb-NO" dirty="0"/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60" name="Group 59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17230" y="137499"/>
                                          <a:ext cx="10002631" cy="6161841"/>
                                          <a:chOff x="-2944802" y="-383074"/>
                                          <a:chExt cx="10002631" cy="6161841"/>
                                        </a:xfrm>
                                      </p:grpSpPr>
                                      <p:sp>
                                        <p:nvSpPr>
                                          <p:cNvPr id="23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19740000">
                                            <a:off x="-1811415" y="4862088"/>
                                            <a:ext cx="5580833" cy="571337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0 w 2419821"/>
                                              <a:gd name="connsiteY0" fmla="*/ 0 h 680951"/>
                                              <a:gd name="connsiteX1" fmla="*/ 2419821 w 2419821"/>
                                              <a:gd name="connsiteY1" fmla="*/ 5683 h 680951"/>
                                              <a:gd name="connsiteX2" fmla="*/ 2409568 w 2419821"/>
                                              <a:gd name="connsiteY2" fmla="*/ 633075 h 680951"/>
                                              <a:gd name="connsiteX3" fmla="*/ 79828 w 2419821"/>
                                              <a:gd name="connsiteY3" fmla="*/ 680951 h 680951"/>
                                              <a:gd name="connsiteX4" fmla="*/ 0 w 2419821"/>
                                              <a:gd name="connsiteY4" fmla="*/ 0 h 680951"/>
                                              <a:gd name="connsiteX0" fmla="*/ 0 w 2409568"/>
                                              <a:gd name="connsiteY0" fmla="*/ 0 h 680951"/>
                                              <a:gd name="connsiteX1" fmla="*/ 2384585 w 2409568"/>
                                              <a:gd name="connsiteY1" fmla="*/ 7412 h 680951"/>
                                              <a:gd name="connsiteX2" fmla="*/ 2409568 w 2409568"/>
                                              <a:gd name="connsiteY2" fmla="*/ 633075 h 680951"/>
                                              <a:gd name="connsiteX3" fmla="*/ 79828 w 2409568"/>
                                              <a:gd name="connsiteY3" fmla="*/ 680951 h 680951"/>
                                              <a:gd name="connsiteX4" fmla="*/ 0 w 2409568"/>
                                              <a:gd name="connsiteY4" fmla="*/ 0 h 680951"/>
                                              <a:gd name="connsiteX0" fmla="*/ 0 w 2372006"/>
                                              <a:gd name="connsiteY0" fmla="*/ 32582 h 673539"/>
                                              <a:gd name="connsiteX1" fmla="*/ 2347023 w 2372006"/>
                                              <a:gd name="connsiteY1" fmla="*/ 0 h 673539"/>
                                              <a:gd name="connsiteX2" fmla="*/ 2372006 w 2372006"/>
                                              <a:gd name="connsiteY2" fmla="*/ 625663 h 673539"/>
                                              <a:gd name="connsiteX3" fmla="*/ 42266 w 2372006"/>
                                              <a:gd name="connsiteY3" fmla="*/ 673539 h 673539"/>
                                              <a:gd name="connsiteX4" fmla="*/ 0 w 2372006"/>
                                              <a:gd name="connsiteY4" fmla="*/ 32582 h 673539"/>
                                              <a:gd name="connsiteX0" fmla="*/ 0 w 2708960"/>
                                              <a:gd name="connsiteY0" fmla="*/ 32090 h 673539"/>
                                              <a:gd name="connsiteX1" fmla="*/ 2683977 w 2708960"/>
                                              <a:gd name="connsiteY1" fmla="*/ 0 h 673539"/>
                                              <a:gd name="connsiteX2" fmla="*/ 2708960 w 2708960"/>
                                              <a:gd name="connsiteY2" fmla="*/ 625663 h 673539"/>
                                              <a:gd name="connsiteX3" fmla="*/ 379220 w 2708960"/>
                                              <a:gd name="connsiteY3" fmla="*/ 673539 h 673539"/>
                                              <a:gd name="connsiteX4" fmla="*/ 0 w 2708960"/>
                                              <a:gd name="connsiteY4" fmla="*/ 32090 h 673539"/>
                                              <a:gd name="connsiteX0" fmla="*/ 0 w 2708960"/>
                                              <a:gd name="connsiteY0" fmla="*/ 32090 h 656482"/>
                                              <a:gd name="connsiteX1" fmla="*/ 2683977 w 2708960"/>
                                              <a:gd name="connsiteY1" fmla="*/ 0 h 656482"/>
                                              <a:gd name="connsiteX2" fmla="*/ 2708960 w 2708960"/>
                                              <a:gd name="connsiteY2" fmla="*/ 625663 h 656482"/>
                                              <a:gd name="connsiteX3" fmla="*/ 422996 w 2708960"/>
                                              <a:gd name="connsiteY3" fmla="*/ 656481 h 656482"/>
                                              <a:gd name="connsiteX4" fmla="*/ 0 w 2708960"/>
                                              <a:gd name="connsiteY4" fmla="*/ 32090 h 656482"/>
                                              <a:gd name="connsiteX0" fmla="*/ 0 w 2708960"/>
                                              <a:gd name="connsiteY0" fmla="*/ 20663 h 645054"/>
                                              <a:gd name="connsiteX1" fmla="*/ 2692233 w 2708960"/>
                                              <a:gd name="connsiteY1" fmla="*/ 0 h 645054"/>
                                              <a:gd name="connsiteX2" fmla="*/ 2708960 w 2708960"/>
                                              <a:gd name="connsiteY2" fmla="*/ 614236 h 645054"/>
                                              <a:gd name="connsiteX3" fmla="*/ 422996 w 2708960"/>
                                              <a:gd name="connsiteY3" fmla="*/ 645054 h 645054"/>
                                              <a:gd name="connsiteX4" fmla="*/ 0 w 2708960"/>
                                              <a:gd name="connsiteY4" fmla="*/ 20663 h 64505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708960" h="645054">
                                                <a:moveTo>
                                                  <a:pt x="0" y="20663"/>
                                                </a:moveTo>
                                                <a:lnTo>
                                                  <a:pt x="2692233" y="0"/>
                                                </a:lnTo>
                                                <a:lnTo>
                                                  <a:pt x="2708960" y="614236"/>
                                                </a:lnTo>
                                                <a:lnTo>
                                                  <a:pt x="422996" y="645054"/>
                                                </a:lnTo>
                                                <a:lnTo>
                                                  <a:pt x="0" y="20663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FFFF0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>
                                              <a:solidFill>
                                                <a:schemeClr val="tx1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1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9000000">
                                            <a:off x="2847258" y="2383179"/>
                                            <a:ext cx="1939288" cy="568474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488636 w 2908457"/>
                                              <a:gd name="connsiteY0" fmla="*/ 0 h 660103"/>
                                              <a:gd name="connsiteX1" fmla="*/ 2908457 w 2908457"/>
                                              <a:gd name="connsiteY1" fmla="*/ 5683 h 660103"/>
                                              <a:gd name="connsiteX2" fmla="*/ 2898204 w 2908457"/>
                                              <a:gd name="connsiteY2" fmla="*/ 633075 h 660103"/>
                                              <a:gd name="connsiteX3" fmla="*/ 0 w 2908457"/>
                                              <a:gd name="connsiteY3" fmla="*/ 660103 h 660103"/>
                                              <a:gd name="connsiteX4" fmla="*/ 488636 w 2908457"/>
                                              <a:gd name="connsiteY4" fmla="*/ 0 h 660103"/>
                                              <a:gd name="connsiteX0" fmla="*/ 0 w 2419821"/>
                                              <a:gd name="connsiteY0" fmla="*/ 0 h 647051"/>
                                              <a:gd name="connsiteX1" fmla="*/ 2419821 w 2419821"/>
                                              <a:gd name="connsiteY1" fmla="*/ 5683 h 647051"/>
                                              <a:gd name="connsiteX2" fmla="*/ 2409568 w 2419821"/>
                                              <a:gd name="connsiteY2" fmla="*/ 633075 h 647051"/>
                                              <a:gd name="connsiteX3" fmla="*/ 123556 w 2419821"/>
                                              <a:gd name="connsiteY3" fmla="*/ 647052 h 647051"/>
                                              <a:gd name="connsiteX4" fmla="*/ 0 w 2419821"/>
                                              <a:gd name="connsiteY4" fmla="*/ 0 h 647051"/>
                                              <a:gd name="connsiteX0" fmla="*/ 0 w 2409568"/>
                                              <a:gd name="connsiteY0" fmla="*/ 0 h 647052"/>
                                              <a:gd name="connsiteX1" fmla="*/ 2369604 w 2409568"/>
                                              <a:gd name="connsiteY1" fmla="*/ 2955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0 h 639234"/>
                                              <a:gd name="connsiteX1" fmla="*/ 2369604 w 2409568"/>
                                              <a:gd name="connsiteY1" fmla="*/ 2955 h 639234"/>
                                              <a:gd name="connsiteX2" fmla="*/ 2409568 w 2409568"/>
                                              <a:gd name="connsiteY2" fmla="*/ 633075 h 639234"/>
                                              <a:gd name="connsiteX3" fmla="*/ 63597 w 2409568"/>
                                              <a:gd name="connsiteY3" fmla="*/ 639234 h 639234"/>
                                              <a:gd name="connsiteX4" fmla="*/ 0 w 2409568"/>
                                              <a:gd name="connsiteY4" fmla="*/ 0 h 63923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409568" h="639234">
                                                <a:moveTo>
                                                  <a:pt x="0" y="0"/>
                                                </a:moveTo>
                                                <a:lnTo>
                                                  <a:pt x="2369604" y="2955"/>
                                                </a:lnTo>
                                                <a:lnTo>
                                                  <a:pt x="2409568" y="633075"/>
                                                </a:lnTo>
                                                <a:lnTo>
                                                  <a:pt x="63597" y="639234"/>
                                                </a:lnTo>
                                                <a:lnTo>
                                                  <a:pt x="0" y="0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FFFF0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9" name="Rectangle 18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501692" y="2500378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R2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" name="Rectangle 13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355338" y="4017461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R2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" name="TextBox 7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2914111" y="3182644"/>
                                            <a:ext cx="184731" cy="41368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endParaRPr lang="nb-NO" dirty="0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3" name="Straight Connector 2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3538989" y="705621"/>
                                            <a:ext cx="2162214" cy="2988193"/>
                                          </a:xfrm>
                                          <a:prstGeom prst="line">
                                            <a:avLst/>
                                          </a:prstGeom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sp>
                                        <p:nvSpPr>
                                          <p:cNvPr id="37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9000000">
                                            <a:off x="4315790" y="1231625"/>
                                            <a:ext cx="1939288" cy="526329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488636 w 2908457"/>
                                              <a:gd name="connsiteY0" fmla="*/ 0 h 660103"/>
                                              <a:gd name="connsiteX1" fmla="*/ 2908457 w 2908457"/>
                                              <a:gd name="connsiteY1" fmla="*/ 5683 h 660103"/>
                                              <a:gd name="connsiteX2" fmla="*/ 2898204 w 2908457"/>
                                              <a:gd name="connsiteY2" fmla="*/ 633075 h 660103"/>
                                              <a:gd name="connsiteX3" fmla="*/ 0 w 2908457"/>
                                              <a:gd name="connsiteY3" fmla="*/ 660103 h 660103"/>
                                              <a:gd name="connsiteX4" fmla="*/ 488636 w 2908457"/>
                                              <a:gd name="connsiteY4" fmla="*/ 0 h 660103"/>
                                              <a:gd name="connsiteX0" fmla="*/ 0 w 2419821"/>
                                              <a:gd name="connsiteY0" fmla="*/ 0 h 647051"/>
                                              <a:gd name="connsiteX1" fmla="*/ 2419821 w 2419821"/>
                                              <a:gd name="connsiteY1" fmla="*/ 5683 h 647051"/>
                                              <a:gd name="connsiteX2" fmla="*/ 2409568 w 2419821"/>
                                              <a:gd name="connsiteY2" fmla="*/ 633075 h 647051"/>
                                              <a:gd name="connsiteX3" fmla="*/ 123556 w 2419821"/>
                                              <a:gd name="connsiteY3" fmla="*/ 647052 h 647051"/>
                                              <a:gd name="connsiteX4" fmla="*/ 0 w 2419821"/>
                                              <a:gd name="connsiteY4" fmla="*/ 0 h 647051"/>
                                              <a:gd name="connsiteX0" fmla="*/ 0 w 2409568"/>
                                              <a:gd name="connsiteY0" fmla="*/ 0 h 647052"/>
                                              <a:gd name="connsiteX1" fmla="*/ 2369604 w 2409568"/>
                                              <a:gd name="connsiteY1" fmla="*/ 2955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0 h 647052"/>
                                              <a:gd name="connsiteX1" fmla="*/ 2352731 w 2409568"/>
                                              <a:gd name="connsiteY1" fmla="*/ 31924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1523 h 648575"/>
                                              <a:gd name="connsiteX1" fmla="*/ 2294281 w 2409568"/>
                                              <a:gd name="connsiteY1" fmla="*/ 0 h 648575"/>
                                              <a:gd name="connsiteX2" fmla="*/ 2409568 w 2409568"/>
                                              <a:gd name="connsiteY2" fmla="*/ 634598 h 648575"/>
                                              <a:gd name="connsiteX3" fmla="*/ 123556 w 2409568"/>
                                              <a:gd name="connsiteY3" fmla="*/ 648575 h 648575"/>
                                              <a:gd name="connsiteX4" fmla="*/ 0 w 2409568"/>
                                              <a:gd name="connsiteY4" fmla="*/ 1523 h 648575"/>
                                              <a:gd name="connsiteX0" fmla="*/ 0 w 2409568"/>
                                              <a:gd name="connsiteY0" fmla="*/ 12273 h 659325"/>
                                              <a:gd name="connsiteX1" fmla="*/ 2365490 w 2409568"/>
                                              <a:gd name="connsiteY1" fmla="*/ 0 h 659325"/>
                                              <a:gd name="connsiteX2" fmla="*/ 2409568 w 2409568"/>
                                              <a:gd name="connsiteY2" fmla="*/ 645348 h 659325"/>
                                              <a:gd name="connsiteX3" fmla="*/ 123556 w 2409568"/>
                                              <a:gd name="connsiteY3" fmla="*/ 659325 h 659325"/>
                                              <a:gd name="connsiteX4" fmla="*/ 0 w 2409568"/>
                                              <a:gd name="connsiteY4" fmla="*/ 12273 h 659325"/>
                                              <a:gd name="connsiteX0" fmla="*/ 0 w 2409568"/>
                                              <a:gd name="connsiteY0" fmla="*/ 12273 h 656340"/>
                                              <a:gd name="connsiteX1" fmla="*/ 2365490 w 2409568"/>
                                              <a:gd name="connsiteY1" fmla="*/ 0 h 656340"/>
                                              <a:gd name="connsiteX2" fmla="*/ 2409568 w 2409568"/>
                                              <a:gd name="connsiteY2" fmla="*/ 645348 h 656340"/>
                                              <a:gd name="connsiteX3" fmla="*/ 73338 w 2409568"/>
                                              <a:gd name="connsiteY3" fmla="*/ 656340 h 656340"/>
                                              <a:gd name="connsiteX4" fmla="*/ 0 w 2409568"/>
                                              <a:gd name="connsiteY4" fmla="*/ 12273 h 656340"/>
                                              <a:gd name="connsiteX0" fmla="*/ 0 w 2409568"/>
                                              <a:gd name="connsiteY0" fmla="*/ 4111 h 648178"/>
                                              <a:gd name="connsiteX1" fmla="*/ 2334759 w 2409568"/>
                                              <a:gd name="connsiteY1" fmla="*/ 1 h 648178"/>
                                              <a:gd name="connsiteX2" fmla="*/ 2409568 w 2409568"/>
                                              <a:gd name="connsiteY2" fmla="*/ 637186 h 648178"/>
                                              <a:gd name="connsiteX3" fmla="*/ 73338 w 2409568"/>
                                              <a:gd name="connsiteY3" fmla="*/ 648178 h 648178"/>
                                              <a:gd name="connsiteX4" fmla="*/ 0 w 2409568"/>
                                              <a:gd name="connsiteY4" fmla="*/ 4111 h 648178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409568" h="648178">
                                                <a:moveTo>
                                                  <a:pt x="0" y="4111"/>
                                                </a:moveTo>
                                                <a:lnTo>
                                                  <a:pt x="2334759" y="1"/>
                                                </a:lnTo>
                                                <a:lnTo>
                                                  <a:pt x="2409568" y="637186"/>
                                                </a:lnTo>
                                                <a:lnTo>
                                                  <a:pt x="73338" y="648178"/>
                                                </a:lnTo>
                                                <a:lnTo>
                                                  <a:pt x="0" y="4111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FFFF0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19740000">
                                            <a:off x="-2944802" y="4528745"/>
                                            <a:ext cx="6472855" cy="689053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0 w 2419821"/>
                                              <a:gd name="connsiteY0" fmla="*/ 0 h 680951"/>
                                              <a:gd name="connsiteX1" fmla="*/ 2419821 w 2419821"/>
                                              <a:gd name="connsiteY1" fmla="*/ 5683 h 680951"/>
                                              <a:gd name="connsiteX2" fmla="*/ 2409568 w 2419821"/>
                                              <a:gd name="connsiteY2" fmla="*/ 633075 h 680951"/>
                                              <a:gd name="connsiteX3" fmla="*/ 79828 w 2419821"/>
                                              <a:gd name="connsiteY3" fmla="*/ 680951 h 680951"/>
                                              <a:gd name="connsiteX4" fmla="*/ 0 w 2419821"/>
                                              <a:gd name="connsiteY4" fmla="*/ 0 h 680951"/>
                                              <a:gd name="connsiteX0" fmla="*/ 0 w 2409568"/>
                                              <a:gd name="connsiteY0" fmla="*/ 0 h 680951"/>
                                              <a:gd name="connsiteX1" fmla="*/ 2384585 w 2409568"/>
                                              <a:gd name="connsiteY1" fmla="*/ 7412 h 680951"/>
                                              <a:gd name="connsiteX2" fmla="*/ 2409568 w 2409568"/>
                                              <a:gd name="connsiteY2" fmla="*/ 633075 h 680951"/>
                                              <a:gd name="connsiteX3" fmla="*/ 79828 w 2409568"/>
                                              <a:gd name="connsiteY3" fmla="*/ 680951 h 680951"/>
                                              <a:gd name="connsiteX4" fmla="*/ 0 w 2409568"/>
                                              <a:gd name="connsiteY4" fmla="*/ 0 h 680951"/>
                                              <a:gd name="connsiteX0" fmla="*/ 0 w 2448398"/>
                                              <a:gd name="connsiteY0" fmla="*/ 83701 h 764652"/>
                                              <a:gd name="connsiteX1" fmla="*/ 2448398 w 2448398"/>
                                              <a:gd name="connsiteY1" fmla="*/ 0 h 764652"/>
                                              <a:gd name="connsiteX2" fmla="*/ 2409568 w 2448398"/>
                                              <a:gd name="connsiteY2" fmla="*/ 716776 h 764652"/>
                                              <a:gd name="connsiteX3" fmla="*/ 79828 w 2448398"/>
                                              <a:gd name="connsiteY3" fmla="*/ 764652 h 764652"/>
                                              <a:gd name="connsiteX4" fmla="*/ 0 w 2448398"/>
                                              <a:gd name="connsiteY4" fmla="*/ 83701 h 764652"/>
                                              <a:gd name="connsiteX0" fmla="*/ 0 w 2448398"/>
                                              <a:gd name="connsiteY0" fmla="*/ 83701 h 764652"/>
                                              <a:gd name="connsiteX1" fmla="*/ 2448398 w 2448398"/>
                                              <a:gd name="connsiteY1" fmla="*/ 0 h 764652"/>
                                              <a:gd name="connsiteX2" fmla="*/ 2444803 w 2448398"/>
                                              <a:gd name="connsiteY2" fmla="*/ 715046 h 764652"/>
                                              <a:gd name="connsiteX3" fmla="*/ 79828 w 2448398"/>
                                              <a:gd name="connsiteY3" fmla="*/ 764652 h 764652"/>
                                              <a:gd name="connsiteX4" fmla="*/ 0 w 2448398"/>
                                              <a:gd name="connsiteY4" fmla="*/ 83701 h 764652"/>
                                              <a:gd name="connsiteX0" fmla="*/ 0 w 2485288"/>
                                              <a:gd name="connsiteY0" fmla="*/ 48617 h 764652"/>
                                              <a:gd name="connsiteX1" fmla="*/ 2485288 w 2485288"/>
                                              <a:gd name="connsiteY1" fmla="*/ 0 h 764652"/>
                                              <a:gd name="connsiteX2" fmla="*/ 2481693 w 2485288"/>
                                              <a:gd name="connsiteY2" fmla="*/ 715046 h 764652"/>
                                              <a:gd name="connsiteX3" fmla="*/ 116718 w 2485288"/>
                                              <a:gd name="connsiteY3" fmla="*/ 764652 h 764652"/>
                                              <a:gd name="connsiteX4" fmla="*/ 0 w 2485288"/>
                                              <a:gd name="connsiteY4" fmla="*/ 48617 h 764652"/>
                                              <a:gd name="connsiteX0" fmla="*/ 0 w 2515268"/>
                                              <a:gd name="connsiteY0" fmla="*/ 48617 h 764652"/>
                                              <a:gd name="connsiteX1" fmla="*/ 2485288 w 2515268"/>
                                              <a:gd name="connsiteY1" fmla="*/ 0 h 764652"/>
                                              <a:gd name="connsiteX2" fmla="*/ 2515236 w 2515268"/>
                                              <a:gd name="connsiteY2" fmla="*/ 736105 h 764652"/>
                                              <a:gd name="connsiteX3" fmla="*/ 116718 w 2515268"/>
                                              <a:gd name="connsiteY3" fmla="*/ 764652 h 764652"/>
                                              <a:gd name="connsiteX4" fmla="*/ 0 w 2515268"/>
                                              <a:gd name="connsiteY4" fmla="*/ 48617 h 764652"/>
                                              <a:gd name="connsiteX0" fmla="*/ 0 w 2515268"/>
                                              <a:gd name="connsiteY0" fmla="*/ 48617 h 781751"/>
                                              <a:gd name="connsiteX1" fmla="*/ 2485288 w 2515268"/>
                                              <a:gd name="connsiteY1" fmla="*/ 0 h 781751"/>
                                              <a:gd name="connsiteX2" fmla="*/ 2515236 w 2515268"/>
                                              <a:gd name="connsiteY2" fmla="*/ 736105 h 781751"/>
                                              <a:gd name="connsiteX3" fmla="*/ 96120 w 2515268"/>
                                              <a:gd name="connsiteY3" fmla="*/ 781751 h 781751"/>
                                              <a:gd name="connsiteX4" fmla="*/ 0 w 2515268"/>
                                              <a:gd name="connsiteY4" fmla="*/ 48617 h 781751"/>
                                              <a:gd name="connsiteX0" fmla="*/ 0 w 2448078"/>
                                              <a:gd name="connsiteY0" fmla="*/ 67716 h 781751"/>
                                              <a:gd name="connsiteX1" fmla="*/ 2418098 w 2448078"/>
                                              <a:gd name="connsiteY1" fmla="*/ 0 h 781751"/>
                                              <a:gd name="connsiteX2" fmla="*/ 2448046 w 2448078"/>
                                              <a:gd name="connsiteY2" fmla="*/ 736105 h 781751"/>
                                              <a:gd name="connsiteX3" fmla="*/ 28930 w 2448078"/>
                                              <a:gd name="connsiteY3" fmla="*/ 781751 h 781751"/>
                                              <a:gd name="connsiteX4" fmla="*/ 0 w 2448078"/>
                                              <a:gd name="connsiteY4" fmla="*/ 67716 h 781751"/>
                                              <a:gd name="connsiteX0" fmla="*/ 0 w 2448078"/>
                                              <a:gd name="connsiteY0" fmla="*/ 67716 h 795097"/>
                                              <a:gd name="connsiteX1" fmla="*/ 2418098 w 2448078"/>
                                              <a:gd name="connsiteY1" fmla="*/ 0 h 795097"/>
                                              <a:gd name="connsiteX2" fmla="*/ 2448046 w 2448078"/>
                                              <a:gd name="connsiteY2" fmla="*/ 736105 h 795097"/>
                                              <a:gd name="connsiteX3" fmla="*/ 53852 w 2448078"/>
                                              <a:gd name="connsiteY3" fmla="*/ 795097 h 795097"/>
                                              <a:gd name="connsiteX4" fmla="*/ 0 w 2448078"/>
                                              <a:gd name="connsiteY4" fmla="*/ 67716 h 795097"/>
                                              <a:gd name="connsiteX0" fmla="*/ 0 w 2743626"/>
                                              <a:gd name="connsiteY0" fmla="*/ 57720 h 795097"/>
                                              <a:gd name="connsiteX1" fmla="*/ 2713646 w 2743626"/>
                                              <a:gd name="connsiteY1" fmla="*/ 0 h 795097"/>
                                              <a:gd name="connsiteX2" fmla="*/ 2743594 w 2743626"/>
                                              <a:gd name="connsiteY2" fmla="*/ 736105 h 795097"/>
                                              <a:gd name="connsiteX3" fmla="*/ 349400 w 2743626"/>
                                              <a:gd name="connsiteY3" fmla="*/ 795097 h 795097"/>
                                              <a:gd name="connsiteX4" fmla="*/ 0 w 2743626"/>
                                              <a:gd name="connsiteY4" fmla="*/ 57720 h 795097"/>
                                              <a:gd name="connsiteX0" fmla="*/ 4565 w 2748191"/>
                                              <a:gd name="connsiteY0" fmla="*/ 57720 h 795097"/>
                                              <a:gd name="connsiteX1" fmla="*/ 2718211 w 2748191"/>
                                              <a:gd name="connsiteY1" fmla="*/ 0 h 795097"/>
                                              <a:gd name="connsiteX2" fmla="*/ 2748159 w 2748191"/>
                                              <a:gd name="connsiteY2" fmla="*/ 736105 h 795097"/>
                                              <a:gd name="connsiteX3" fmla="*/ 353965 w 2748191"/>
                                              <a:gd name="connsiteY3" fmla="*/ 795097 h 795097"/>
                                              <a:gd name="connsiteX4" fmla="*/ 4565 w 2748191"/>
                                              <a:gd name="connsiteY4" fmla="*/ 57720 h 795097"/>
                                              <a:gd name="connsiteX0" fmla="*/ 4182 w 2776283"/>
                                              <a:gd name="connsiteY0" fmla="*/ 116650 h 795097"/>
                                              <a:gd name="connsiteX1" fmla="*/ 2746303 w 2776283"/>
                                              <a:gd name="connsiteY1" fmla="*/ 0 h 795097"/>
                                              <a:gd name="connsiteX2" fmla="*/ 2776251 w 2776283"/>
                                              <a:gd name="connsiteY2" fmla="*/ 736105 h 795097"/>
                                              <a:gd name="connsiteX3" fmla="*/ 382057 w 2776283"/>
                                              <a:gd name="connsiteY3" fmla="*/ 795097 h 795097"/>
                                              <a:gd name="connsiteX4" fmla="*/ 4182 w 2776283"/>
                                              <a:gd name="connsiteY4" fmla="*/ 116650 h 795097"/>
                                              <a:gd name="connsiteX0" fmla="*/ 4182 w 2776299"/>
                                              <a:gd name="connsiteY0" fmla="*/ 99509 h 777956"/>
                                              <a:gd name="connsiteX1" fmla="*/ 2757246 w 2776299"/>
                                              <a:gd name="connsiteY1" fmla="*/ 0 h 777956"/>
                                              <a:gd name="connsiteX2" fmla="*/ 2776251 w 2776299"/>
                                              <a:gd name="connsiteY2" fmla="*/ 718964 h 777956"/>
                                              <a:gd name="connsiteX3" fmla="*/ 382057 w 2776299"/>
                                              <a:gd name="connsiteY3" fmla="*/ 777956 h 777956"/>
                                              <a:gd name="connsiteX4" fmla="*/ 4182 w 2776299"/>
                                              <a:gd name="connsiteY4" fmla="*/ 99509 h 777956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776299" h="777956">
                                                <a:moveTo>
                                                  <a:pt x="4182" y="99509"/>
                                                </a:moveTo>
                                                <a:lnTo>
                                                  <a:pt x="2757246" y="0"/>
                                                </a:lnTo>
                                                <a:cubicBezTo>
                                                  <a:pt x="2756048" y="238349"/>
                                                  <a:pt x="2777449" y="480615"/>
                                                  <a:pt x="2776251" y="718964"/>
                                                </a:cubicBezTo>
                                                <a:lnTo>
                                                  <a:pt x="382057" y="777956"/>
                                                </a:lnTo>
                                                <a:cubicBezTo>
                                                  <a:pt x="265590" y="532164"/>
                                                  <a:pt x="-39132" y="198548"/>
                                                  <a:pt x="4182" y="99509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00B05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>
                                              <a:solidFill>
                                                <a:srgbClr val="00B05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2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19740000">
                                            <a:off x="-600245" y="5075061"/>
                                            <a:ext cx="4631314" cy="703706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0 w 2419821"/>
                                              <a:gd name="connsiteY0" fmla="*/ 0 h 680951"/>
                                              <a:gd name="connsiteX1" fmla="*/ 2419821 w 2419821"/>
                                              <a:gd name="connsiteY1" fmla="*/ 5683 h 680951"/>
                                              <a:gd name="connsiteX2" fmla="*/ 2409568 w 2419821"/>
                                              <a:gd name="connsiteY2" fmla="*/ 633075 h 680951"/>
                                              <a:gd name="connsiteX3" fmla="*/ 79828 w 2419821"/>
                                              <a:gd name="connsiteY3" fmla="*/ 680951 h 680951"/>
                                              <a:gd name="connsiteX4" fmla="*/ 0 w 2419821"/>
                                              <a:gd name="connsiteY4" fmla="*/ 0 h 680951"/>
                                              <a:gd name="connsiteX0" fmla="*/ 0 w 2409568"/>
                                              <a:gd name="connsiteY0" fmla="*/ 0 h 680951"/>
                                              <a:gd name="connsiteX1" fmla="*/ 2384585 w 2409568"/>
                                              <a:gd name="connsiteY1" fmla="*/ 7412 h 680951"/>
                                              <a:gd name="connsiteX2" fmla="*/ 2409568 w 2409568"/>
                                              <a:gd name="connsiteY2" fmla="*/ 633075 h 680951"/>
                                              <a:gd name="connsiteX3" fmla="*/ 79828 w 2409568"/>
                                              <a:gd name="connsiteY3" fmla="*/ 680951 h 680951"/>
                                              <a:gd name="connsiteX4" fmla="*/ 0 w 2409568"/>
                                              <a:gd name="connsiteY4" fmla="*/ 0 h 680951"/>
                                              <a:gd name="connsiteX0" fmla="*/ 0 w 2448398"/>
                                              <a:gd name="connsiteY0" fmla="*/ 83701 h 764652"/>
                                              <a:gd name="connsiteX1" fmla="*/ 2448398 w 2448398"/>
                                              <a:gd name="connsiteY1" fmla="*/ 0 h 764652"/>
                                              <a:gd name="connsiteX2" fmla="*/ 2409568 w 2448398"/>
                                              <a:gd name="connsiteY2" fmla="*/ 716776 h 764652"/>
                                              <a:gd name="connsiteX3" fmla="*/ 79828 w 2448398"/>
                                              <a:gd name="connsiteY3" fmla="*/ 764652 h 764652"/>
                                              <a:gd name="connsiteX4" fmla="*/ 0 w 2448398"/>
                                              <a:gd name="connsiteY4" fmla="*/ 83701 h 764652"/>
                                              <a:gd name="connsiteX0" fmla="*/ 0 w 2448398"/>
                                              <a:gd name="connsiteY0" fmla="*/ 83701 h 764652"/>
                                              <a:gd name="connsiteX1" fmla="*/ 2448398 w 2448398"/>
                                              <a:gd name="connsiteY1" fmla="*/ 0 h 764652"/>
                                              <a:gd name="connsiteX2" fmla="*/ 2444803 w 2448398"/>
                                              <a:gd name="connsiteY2" fmla="*/ 715046 h 764652"/>
                                              <a:gd name="connsiteX3" fmla="*/ 79828 w 2448398"/>
                                              <a:gd name="connsiteY3" fmla="*/ 764652 h 764652"/>
                                              <a:gd name="connsiteX4" fmla="*/ 0 w 2448398"/>
                                              <a:gd name="connsiteY4" fmla="*/ 83701 h 764652"/>
                                              <a:gd name="connsiteX0" fmla="*/ 0 w 2485288"/>
                                              <a:gd name="connsiteY0" fmla="*/ 48617 h 764652"/>
                                              <a:gd name="connsiteX1" fmla="*/ 2485288 w 2485288"/>
                                              <a:gd name="connsiteY1" fmla="*/ 0 h 764652"/>
                                              <a:gd name="connsiteX2" fmla="*/ 2481693 w 2485288"/>
                                              <a:gd name="connsiteY2" fmla="*/ 715046 h 764652"/>
                                              <a:gd name="connsiteX3" fmla="*/ 116718 w 2485288"/>
                                              <a:gd name="connsiteY3" fmla="*/ 764652 h 764652"/>
                                              <a:gd name="connsiteX4" fmla="*/ 0 w 2485288"/>
                                              <a:gd name="connsiteY4" fmla="*/ 48617 h 764652"/>
                                              <a:gd name="connsiteX0" fmla="*/ 0 w 2481701"/>
                                              <a:gd name="connsiteY0" fmla="*/ 17143 h 733178"/>
                                              <a:gd name="connsiteX1" fmla="*/ 2364465 w 2481701"/>
                                              <a:gd name="connsiteY1" fmla="*/ 0 h 733178"/>
                                              <a:gd name="connsiteX2" fmla="*/ 2481693 w 2481701"/>
                                              <a:gd name="connsiteY2" fmla="*/ 683572 h 733178"/>
                                              <a:gd name="connsiteX3" fmla="*/ 116718 w 2481701"/>
                                              <a:gd name="connsiteY3" fmla="*/ 733178 h 733178"/>
                                              <a:gd name="connsiteX4" fmla="*/ 0 w 2481701"/>
                                              <a:gd name="connsiteY4" fmla="*/ 17143 h 733178"/>
                                              <a:gd name="connsiteX0" fmla="*/ 0 w 2364465"/>
                                              <a:gd name="connsiteY0" fmla="*/ 17143 h 733178"/>
                                              <a:gd name="connsiteX1" fmla="*/ 2364465 w 2364465"/>
                                              <a:gd name="connsiteY1" fmla="*/ 0 h 733178"/>
                                              <a:gd name="connsiteX2" fmla="*/ 2352485 w 2364465"/>
                                              <a:gd name="connsiteY2" fmla="*/ 709782 h 733178"/>
                                              <a:gd name="connsiteX3" fmla="*/ 116718 w 2364465"/>
                                              <a:gd name="connsiteY3" fmla="*/ 733178 h 733178"/>
                                              <a:gd name="connsiteX4" fmla="*/ 0 w 2364465"/>
                                              <a:gd name="connsiteY4" fmla="*/ 17143 h 733178"/>
                                              <a:gd name="connsiteX0" fmla="*/ 0 w 2364465"/>
                                              <a:gd name="connsiteY0" fmla="*/ 17143 h 733140"/>
                                              <a:gd name="connsiteX1" fmla="*/ 2364465 w 2364465"/>
                                              <a:gd name="connsiteY1" fmla="*/ 0 h 733140"/>
                                              <a:gd name="connsiteX2" fmla="*/ 2352485 w 2364465"/>
                                              <a:gd name="connsiteY2" fmla="*/ 709782 h 733140"/>
                                              <a:gd name="connsiteX3" fmla="*/ 59671 w 2364465"/>
                                              <a:gd name="connsiteY3" fmla="*/ 733140 h 733140"/>
                                              <a:gd name="connsiteX4" fmla="*/ 0 w 2364465"/>
                                              <a:gd name="connsiteY4" fmla="*/ 17143 h 733140"/>
                                              <a:gd name="connsiteX0" fmla="*/ 0 w 2364465"/>
                                              <a:gd name="connsiteY0" fmla="*/ 17143 h 733140"/>
                                              <a:gd name="connsiteX1" fmla="*/ 2364465 w 2364465"/>
                                              <a:gd name="connsiteY1" fmla="*/ 0 h 733140"/>
                                              <a:gd name="connsiteX2" fmla="*/ 2355766 w 2364465"/>
                                              <a:gd name="connsiteY2" fmla="*/ 700274 h 733140"/>
                                              <a:gd name="connsiteX3" fmla="*/ 59671 w 2364465"/>
                                              <a:gd name="connsiteY3" fmla="*/ 733140 h 733140"/>
                                              <a:gd name="connsiteX4" fmla="*/ 0 w 2364465"/>
                                              <a:gd name="connsiteY4" fmla="*/ 17143 h 733140"/>
                                              <a:gd name="connsiteX0" fmla="*/ 0 w 2974151"/>
                                              <a:gd name="connsiteY0" fmla="*/ 39302 h 733140"/>
                                              <a:gd name="connsiteX1" fmla="*/ 2974151 w 2974151"/>
                                              <a:gd name="connsiteY1" fmla="*/ 0 h 733140"/>
                                              <a:gd name="connsiteX2" fmla="*/ 2965452 w 2974151"/>
                                              <a:gd name="connsiteY2" fmla="*/ 700274 h 733140"/>
                                              <a:gd name="connsiteX3" fmla="*/ 669357 w 2974151"/>
                                              <a:gd name="connsiteY3" fmla="*/ 733140 h 733140"/>
                                              <a:gd name="connsiteX4" fmla="*/ 0 w 2974151"/>
                                              <a:gd name="connsiteY4" fmla="*/ 39302 h 733140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974151" h="733140">
                                                <a:moveTo>
                                                  <a:pt x="0" y="39302"/>
                                                </a:moveTo>
                                                <a:lnTo>
                                                  <a:pt x="2974151" y="0"/>
                                                </a:lnTo>
                                                <a:cubicBezTo>
                                                  <a:pt x="2972953" y="238349"/>
                                                  <a:pt x="2966650" y="461925"/>
                                                  <a:pt x="2965452" y="700274"/>
                                                </a:cubicBezTo>
                                                <a:lnTo>
                                                  <a:pt x="669357" y="733140"/>
                                                </a:lnTo>
                                                <a:lnTo>
                                                  <a:pt x="0" y="39302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00B05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>
                                              <a:solidFill>
                                                <a:srgbClr val="00B050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3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9000000">
                                            <a:off x="3208490" y="2848433"/>
                                            <a:ext cx="1939288" cy="742288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488636 w 2908457"/>
                                              <a:gd name="connsiteY0" fmla="*/ 0 h 660103"/>
                                              <a:gd name="connsiteX1" fmla="*/ 2908457 w 2908457"/>
                                              <a:gd name="connsiteY1" fmla="*/ 5683 h 660103"/>
                                              <a:gd name="connsiteX2" fmla="*/ 2898204 w 2908457"/>
                                              <a:gd name="connsiteY2" fmla="*/ 633075 h 660103"/>
                                              <a:gd name="connsiteX3" fmla="*/ 0 w 2908457"/>
                                              <a:gd name="connsiteY3" fmla="*/ 660103 h 660103"/>
                                              <a:gd name="connsiteX4" fmla="*/ 488636 w 2908457"/>
                                              <a:gd name="connsiteY4" fmla="*/ 0 h 660103"/>
                                              <a:gd name="connsiteX0" fmla="*/ 0 w 2419821"/>
                                              <a:gd name="connsiteY0" fmla="*/ 0 h 647051"/>
                                              <a:gd name="connsiteX1" fmla="*/ 2419821 w 2419821"/>
                                              <a:gd name="connsiteY1" fmla="*/ 5683 h 647051"/>
                                              <a:gd name="connsiteX2" fmla="*/ 2409568 w 2419821"/>
                                              <a:gd name="connsiteY2" fmla="*/ 633075 h 647051"/>
                                              <a:gd name="connsiteX3" fmla="*/ 123556 w 2419821"/>
                                              <a:gd name="connsiteY3" fmla="*/ 647052 h 647051"/>
                                              <a:gd name="connsiteX4" fmla="*/ 0 w 2419821"/>
                                              <a:gd name="connsiteY4" fmla="*/ 0 h 647051"/>
                                              <a:gd name="connsiteX0" fmla="*/ 0 w 2409568"/>
                                              <a:gd name="connsiteY0" fmla="*/ 0 h 647052"/>
                                              <a:gd name="connsiteX1" fmla="*/ 2369604 w 2409568"/>
                                              <a:gd name="connsiteY1" fmla="*/ 2955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0 h 639234"/>
                                              <a:gd name="connsiteX1" fmla="*/ 2369604 w 2409568"/>
                                              <a:gd name="connsiteY1" fmla="*/ 2955 h 639234"/>
                                              <a:gd name="connsiteX2" fmla="*/ 2409568 w 2409568"/>
                                              <a:gd name="connsiteY2" fmla="*/ 633075 h 639234"/>
                                              <a:gd name="connsiteX3" fmla="*/ 63597 w 2409568"/>
                                              <a:gd name="connsiteY3" fmla="*/ 639234 h 639234"/>
                                              <a:gd name="connsiteX4" fmla="*/ 0 w 2409568"/>
                                              <a:gd name="connsiteY4" fmla="*/ 0 h 63923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409568" h="639234">
                                                <a:moveTo>
                                                  <a:pt x="0" y="0"/>
                                                </a:moveTo>
                                                <a:lnTo>
                                                  <a:pt x="2369604" y="2955"/>
                                                </a:lnTo>
                                                <a:lnTo>
                                                  <a:pt x="2409568" y="633075"/>
                                                </a:lnTo>
                                                <a:lnTo>
                                                  <a:pt x="63597" y="639234"/>
                                                </a:lnTo>
                                                <a:lnTo>
                                                  <a:pt x="0" y="0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00B05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4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9000000">
                                            <a:off x="2561018" y="1918115"/>
                                            <a:ext cx="1891031" cy="560369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488636 w 2908457"/>
                                              <a:gd name="connsiteY0" fmla="*/ 0 h 660103"/>
                                              <a:gd name="connsiteX1" fmla="*/ 2908457 w 2908457"/>
                                              <a:gd name="connsiteY1" fmla="*/ 5683 h 660103"/>
                                              <a:gd name="connsiteX2" fmla="*/ 2898204 w 2908457"/>
                                              <a:gd name="connsiteY2" fmla="*/ 633075 h 660103"/>
                                              <a:gd name="connsiteX3" fmla="*/ 0 w 2908457"/>
                                              <a:gd name="connsiteY3" fmla="*/ 660103 h 660103"/>
                                              <a:gd name="connsiteX4" fmla="*/ 488636 w 2908457"/>
                                              <a:gd name="connsiteY4" fmla="*/ 0 h 660103"/>
                                              <a:gd name="connsiteX0" fmla="*/ 0 w 2419821"/>
                                              <a:gd name="connsiteY0" fmla="*/ 0 h 647051"/>
                                              <a:gd name="connsiteX1" fmla="*/ 2419821 w 2419821"/>
                                              <a:gd name="connsiteY1" fmla="*/ 5683 h 647051"/>
                                              <a:gd name="connsiteX2" fmla="*/ 2409568 w 2419821"/>
                                              <a:gd name="connsiteY2" fmla="*/ 633075 h 647051"/>
                                              <a:gd name="connsiteX3" fmla="*/ 123556 w 2419821"/>
                                              <a:gd name="connsiteY3" fmla="*/ 647052 h 647051"/>
                                              <a:gd name="connsiteX4" fmla="*/ 0 w 2419821"/>
                                              <a:gd name="connsiteY4" fmla="*/ 0 h 647051"/>
                                              <a:gd name="connsiteX0" fmla="*/ 0 w 2409568"/>
                                              <a:gd name="connsiteY0" fmla="*/ 0 h 647052"/>
                                              <a:gd name="connsiteX1" fmla="*/ 2369604 w 2409568"/>
                                              <a:gd name="connsiteY1" fmla="*/ 2955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0 h 639234"/>
                                              <a:gd name="connsiteX1" fmla="*/ 2369604 w 2409568"/>
                                              <a:gd name="connsiteY1" fmla="*/ 2955 h 639234"/>
                                              <a:gd name="connsiteX2" fmla="*/ 2409568 w 2409568"/>
                                              <a:gd name="connsiteY2" fmla="*/ 633075 h 639234"/>
                                              <a:gd name="connsiteX3" fmla="*/ 63597 w 2409568"/>
                                              <a:gd name="connsiteY3" fmla="*/ 639234 h 639234"/>
                                              <a:gd name="connsiteX4" fmla="*/ 0 w 2409568"/>
                                              <a:gd name="connsiteY4" fmla="*/ 0 h 639234"/>
                                              <a:gd name="connsiteX0" fmla="*/ 0 w 2409568"/>
                                              <a:gd name="connsiteY0" fmla="*/ 0 h 633075"/>
                                              <a:gd name="connsiteX1" fmla="*/ 2369604 w 2409568"/>
                                              <a:gd name="connsiteY1" fmla="*/ 2955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150171 w 2409568"/>
                                              <a:gd name="connsiteY3" fmla="*/ 625693 h 633075"/>
                                              <a:gd name="connsiteX4" fmla="*/ 0 w 2409568"/>
                                              <a:gd name="connsiteY4" fmla="*/ 0 h 633075"/>
                                              <a:gd name="connsiteX0" fmla="*/ 0 w 2314760"/>
                                              <a:gd name="connsiteY0" fmla="*/ 11318 h 630120"/>
                                              <a:gd name="connsiteX1" fmla="*/ 2274796 w 2314760"/>
                                              <a:gd name="connsiteY1" fmla="*/ 0 h 630120"/>
                                              <a:gd name="connsiteX2" fmla="*/ 2314760 w 2314760"/>
                                              <a:gd name="connsiteY2" fmla="*/ 630120 h 630120"/>
                                              <a:gd name="connsiteX3" fmla="*/ 55363 w 2314760"/>
                                              <a:gd name="connsiteY3" fmla="*/ 622738 h 630120"/>
                                              <a:gd name="connsiteX4" fmla="*/ 0 w 2314760"/>
                                              <a:gd name="connsiteY4" fmla="*/ 11318 h 630120"/>
                                              <a:gd name="connsiteX0" fmla="*/ -1 w 2349608"/>
                                              <a:gd name="connsiteY0" fmla="*/ 4865 h 630120"/>
                                              <a:gd name="connsiteX1" fmla="*/ 2309644 w 2349608"/>
                                              <a:gd name="connsiteY1" fmla="*/ 0 h 630120"/>
                                              <a:gd name="connsiteX2" fmla="*/ 2349608 w 2349608"/>
                                              <a:gd name="connsiteY2" fmla="*/ 630120 h 630120"/>
                                              <a:gd name="connsiteX3" fmla="*/ 90211 w 2349608"/>
                                              <a:gd name="connsiteY3" fmla="*/ 622738 h 630120"/>
                                              <a:gd name="connsiteX4" fmla="*/ -1 w 2349608"/>
                                              <a:gd name="connsiteY4" fmla="*/ 4865 h 630120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349608" h="630120">
                                                <a:moveTo>
                                                  <a:pt x="-1" y="4865"/>
                                                </a:moveTo>
                                                <a:lnTo>
                                                  <a:pt x="2309644" y="0"/>
                                                </a:lnTo>
                                                <a:lnTo>
                                                  <a:pt x="2349608" y="630120"/>
                                                </a:lnTo>
                                                <a:lnTo>
                                                  <a:pt x="90211" y="622738"/>
                                                </a:lnTo>
                                                <a:lnTo>
                                                  <a:pt x="-1" y="4865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00B05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5" name="Rectangle 7"/>
                                          <p:cNvSpPr/>
                                          <p:nvPr/>
                                        </p:nvSpPr>
                                        <p:spPr>
                                          <a:xfrm rot="9000000">
                                            <a:off x="4647118" y="1655590"/>
                                            <a:ext cx="1951655" cy="649107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2409568"/>
                                              <a:gd name="connsiteY0" fmla="*/ 0 h 633075"/>
                                              <a:gd name="connsiteX1" fmla="*/ 2409568 w 2409568"/>
                                              <a:gd name="connsiteY1" fmla="*/ 0 h 633075"/>
                                              <a:gd name="connsiteX2" fmla="*/ 2409568 w 2409568"/>
                                              <a:gd name="connsiteY2" fmla="*/ 633075 h 633075"/>
                                              <a:gd name="connsiteX3" fmla="*/ 0 w 2409568"/>
                                              <a:gd name="connsiteY3" fmla="*/ 633075 h 633075"/>
                                              <a:gd name="connsiteX4" fmla="*/ 0 w 2409568"/>
                                              <a:gd name="connsiteY4" fmla="*/ 0 h 633075"/>
                                              <a:gd name="connsiteX0" fmla="*/ 325646 w 2735214"/>
                                              <a:gd name="connsiteY0" fmla="*/ 0 h 640217"/>
                                              <a:gd name="connsiteX1" fmla="*/ 2735214 w 2735214"/>
                                              <a:gd name="connsiteY1" fmla="*/ 0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35214"/>
                                              <a:gd name="connsiteY0" fmla="*/ 0 h 640217"/>
                                              <a:gd name="connsiteX1" fmla="*/ 2703341 w 2735214"/>
                                              <a:gd name="connsiteY1" fmla="*/ 9139 h 640217"/>
                                              <a:gd name="connsiteX2" fmla="*/ 2735214 w 2735214"/>
                                              <a:gd name="connsiteY2" fmla="*/ 633075 h 640217"/>
                                              <a:gd name="connsiteX3" fmla="*/ 0 w 2735214"/>
                                              <a:gd name="connsiteY3" fmla="*/ 640217 h 640217"/>
                                              <a:gd name="connsiteX4" fmla="*/ 325646 w 2735214"/>
                                              <a:gd name="connsiteY4" fmla="*/ 0 h 640217"/>
                                              <a:gd name="connsiteX0" fmla="*/ 325646 w 2745467"/>
                                              <a:gd name="connsiteY0" fmla="*/ 0 h 640217"/>
                                              <a:gd name="connsiteX1" fmla="*/ 2745467 w 2745467"/>
                                              <a:gd name="connsiteY1" fmla="*/ 5683 h 640217"/>
                                              <a:gd name="connsiteX2" fmla="*/ 2735214 w 2745467"/>
                                              <a:gd name="connsiteY2" fmla="*/ 633075 h 640217"/>
                                              <a:gd name="connsiteX3" fmla="*/ 0 w 2745467"/>
                                              <a:gd name="connsiteY3" fmla="*/ 640217 h 640217"/>
                                              <a:gd name="connsiteX4" fmla="*/ 325646 w 2745467"/>
                                              <a:gd name="connsiteY4" fmla="*/ 0 h 640217"/>
                                              <a:gd name="connsiteX0" fmla="*/ 423511 w 2843332"/>
                                              <a:gd name="connsiteY0" fmla="*/ 0 h 663088"/>
                                              <a:gd name="connsiteX1" fmla="*/ 2843332 w 2843332"/>
                                              <a:gd name="connsiteY1" fmla="*/ 5683 h 663088"/>
                                              <a:gd name="connsiteX2" fmla="*/ 2833079 w 2843332"/>
                                              <a:gd name="connsiteY2" fmla="*/ 633075 h 663088"/>
                                              <a:gd name="connsiteX3" fmla="*/ 0 w 2843332"/>
                                              <a:gd name="connsiteY3" fmla="*/ 663088 h 663088"/>
                                              <a:gd name="connsiteX4" fmla="*/ 423511 w 2843332"/>
                                              <a:gd name="connsiteY4" fmla="*/ 0 h 663088"/>
                                              <a:gd name="connsiteX0" fmla="*/ 488636 w 2908457"/>
                                              <a:gd name="connsiteY0" fmla="*/ 0 h 660103"/>
                                              <a:gd name="connsiteX1" fmla="*/ 2908457 w 2908457"/>
                                              <a:gd name="connsiteY1" fmla="*/ 5683 h 660103"/>
                                              <a:gd name="connsiteX2" fmla="*/ 2898204 w 2908457"/>
                                              <a:gd name="connsiteY2" fmla="*/ 633075 h 660103"/>
                                              <a:gd name="connsiteX3" fmla="*/ 0 w 2908457"/>
                                              <a:gd name="connsiteY3" fmla="*/ 660103 h 660103"/>
                                              <a:gd name="connsiteX4" fmla="*/ 488636 w 2908457"/>
                                              <a:gd name="connsiteY4" fmla="*/ 0 h 660103"/>
                                              <a:gd name="connsiteX0" fmla="*/ 0 w 2419821"/>
                                              <a:gd name="connsiteY0" fmla="*/ 0 h 647051"/>
                                              <a:gd name="connsiteX1" fmla="*/ 2419821 w 2419821"/>
                                              <a:gd name="connsiteY1" fmla="*/ 5683 h 647051"/>
                                              <a:gd name="connsiteX2" fmla="*/ 2409568 w 2419821"/>
                                              <a:gd name="connsiteY2" fmla="*/ 633075 h 647051"/>
                                              <a:gd name="connsiteX3" fmla="*/ 123556 w 2419821"/>
                                              <a:gd name="connsiteY3" fmla="*/ 647052 h 647051"/>
                                              <a:gd name="connsiteX4" fmla="*/ 0 w 2419821"/>
                                              <a:gd name="connsiteY4" fmla="*/ 0 h 647051"/>
                                              <a:gd name="connsiteX0" fmla="*/ 0 w 2409568"/>
                                              <a:gd name="connsiteY0" fmla="*/ 0 h 647052"/>
                                              <a:gd name="connsiteX1" fmla="*/ 2369604 w 2409568"/>
                                              <a:gd name="connsiteY1" fmla="*/ 2955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0 h 647052"/>
                                              <a:gd name="connsiteX1" fmla="*/ 2352731 w 2409568"/>
                                              <a:gd name="connsiteY1" fmla="*/ 31924 h 647052"/>
                                              <a:gd name="connsiteX2" fmla="*/ 2409568 w 2409568"/>
                                              <a:gd name="connsiteY2" fmla="*/ 633075 h 647052"/>
                                              <a:gd name="connsiteX3" fmla="*/ 123556 w 2409568"/>
                                              <a:gd name="connsiteY3" fmla="*/ 647052 h 647052"/>
                                              <a:gd name="connsiteX4" fmla="*/ 0 w 2409568"/>
                                              <a:gd name="connsiteY4" fmla="*/ 0 h 647052"/>
                                              <a:gd name="connsiteX0" fmla="*/ 0 w 2409568"/>
                                              <a:gd name="connsiteY0" fmla="*/ 1523 h 648575"/>
                                              <a:gd name="connsiteX1" fmla="*/ 2294281 w 2409568"/>
                                              <a:gd name="connsiteY1" fmla="*/ 0 h 648575"/>
                                              <a:gd name="connsiteX2" fmla="*/ 2409568 w 2409568"/>
                                              <a:gd name="connsiteY2" fmla="*/ 634598 h 648575"/>
                                              <a:gd name="connsiteX3" fmla="*/ 123556 w 2409568"/>
                                              <a:gd name="connsiteY3" fmla="*/ 648575 h 648575"/>
                                              <a:gd name="connsiteX4" fmla="*/ 0 w 2409568"/>
                                              <a:gd name="connsiteY4" fmla="*/ 1523 h 648575"/>
                                              <a:gd name="connsiteX0" fmla="*/ 0 w 2409568"/>
                                              <a:gd name="connsiteY0" fmla="*/ 12273 h 659325"/>
                                              <a:gd name="connsiteX1" fmla="*/ 2365490 w 2409568"/>
                                              <a:gd name="connsiteY1" fmla="*/ 0 h 659325"/>
                                              <a:gd name="connsiteX2" fmla="*/ 2409568 w 2409568"/>
                                              <a:gd name="connsiteY2" fmla="*/ 645348 h 659325"/>
                                              <a:gd name="connsiteX3" fmla="*/ 123556 w 2409568"/>
                                              <a:gd name="connsiteY3" fmla="*/ 659325 h 659325"/>
                                              <a:gd name="connsiteX4" fmla="*/ 0 w 2409568"/>
                                              <a:gd name="connsiteY4" fmla="*/ 12273 h 659325"/>
                                              <a:gd name="connsiteX0" fmla="*/ 0 w 2409568"/>
                                              <a:gd name="connsiteY0" fmla="*/ 12273 h 656340"/>
                                              <a:gd name="connsiteX1" fmla="*/ 2365490 w 2409568"/>
                                              <a:gd name="connsiteY1" fmla="*/ 0 h 656340"/>
                                              <a:gd name="connsiteX2" fmla="*/ 2409568 w 2409568"/>
                                              <a:gd name="connsiteY2" fmla="*/ 645348 h 656340"/>
                                              <a:gd name="connsiteX3" fmla="*/ 73338 w 2409568"/>
                                              <a:gd name="connsiteY3" fmla="*/ 656340 h 656340"/>
                                              <a:gd name="connsiteX4" fmla="*/ 0 w 2409568"/>
                                              <a:gd name="connsiteY4" fmla="*/ 12273 h 656340"/>
                                              <a:gd name="connsiteX0" fmla="*/ 0 w 2409568"/>
                                              <a:gd name="connsiteY0" fmla="*/ 4111 h 648178"/>
                                              <a:gd name="connsiteX1" fmla="*/ 2334759 w 2409568"/>
                                              <a:gd name="connsiteY1" fmla="*/ 1 h 648178"/>
                                              <a:gd name="connsiteX2" fmla="*/ 2409568 w 2409568"/>
                                              <a:gd name="connsiteY2" fmla="*/ 637186 h 648178"/>
                                              <a:gd name="connsiteX3" fmla="*/ 73338 w 2409568"/>
                                              <a:gd name="connsiteY3" fmla="*/ 648178 h 648178"/>
                                              <a:gd name="connsiteX4" fmla="*/ 0 w 2409568"/>
                                              <a:gd name="connsiteY4" fmla="*/ 4111 h 648178"/>
                                              <a:gd name="connsiteX0" fmla="*/ 1 w 2463903"/>
                                              <a:gd name="connsiteY0" fmla="*/ 0 h 662285"/>
                                              <a:gd name="connsiteX1" fmla="*/ 2389094 w 2463903"/>
                                              <a:gd name="connsiteY1" fmla="*/ 14108 h 662285"/>
                                              <a:gd name="connsiteX2" fmla="*/ 2463903 w 2463903"/>
                                              <a:gd name="connsiteY2" fmla="*/ 651293 h 662285"/>
                                              <a:gd name="connsiteX3" fmla="*/ 127673 w 2463903"/>
                                              <a:gd name="connsiteY3" fmla="*/ 662285 h 662285"/>
                                              <a:gd name="connsiteX4" fmla="*/ 1 w 2463903"/>
                                              <a:gd name="connsiteY4" fmla="*/ 0 h 662285"/>
                                              <a:gd name="connsiteX0" fmla="*/ 0 w 2463902"/>
                                              <a:gd name="connsiteY0" fmla="*/ 0 h 657804"/>
                                              <a:gd name="connsiteX1" fmla="*/ 2389093 w 2463902"/>
                                              <a:gd name="connsiteY1" fmla="*/ 14108 h 657804"/>
                                              <a:gd name="connsiteX2" fmla="*/ 2463902 w 2463902"/>
                                              <a:gd name="connsiteY2" fmla="*/ 651293 h 657804"/>
                                              <a:gd name="connsiteX3" fmla="*/ 52348 w 2463902"/>
                                              <a:gd name="connsiteY3" fmla="*/ 657803 h 657804"/>
                                              <a:gd name="connsiteX4" fmla="*/ 0 w 2463902"/>
                                              <a:gd name="connsiteY4" fmla="*/ 0 h 657804"/>
                                              <a:gd name="connsiteX0" fmla="*/ 0 w 2463902"/>
                                              <a:gd name="connsiteY0" fmla="*/ 0 h 656708"/>
                                              <a:gd name="connsiteX1" fmla="*/ 2389093 w 2463902"/>
                                              <a:gd name="connsiteY1" fmla="*/ 14108 h 656708"/>
                                              <a:gd name="connsiteX2" fmla="*/ 2463902 w 2463902"/>
                                              <a:gd name="connsiteY2" fmla="*/ 651293 h 656708"/>
                                              <a:gd name="connsiteX3" fmla="*/ 117930 w 2463902"/>
                                              <a:gd name="connsiteY3" fmla="*/ 656708 h 656708"/>
                                              <a:gd name="connsiteX4" fmla="*/ 0 w 2463902"/>
                                              <a:gd name="connsiteY4" fmla="*/ 0 h 656708"/>
                                              <a:gd name="connsiteX0" fmla="*/ 0 w 2424935"/>
                                              <a:gd name="connsiteY0" fmla="*/ 8191 h 642600"/>
                                              <a:gd name="connsiteX1" fmla="*/ 2350126 w 2424935"/>
                                              <a:gd name="connsiteY1" fmla="*/ 0 h 642600"/>
                                              <a:gd name="connsiteX2" fmla="*/ 2424935 w 2424935"/>
                                              <a:gd name="connsiteY2" fmla="*/ 637185 h 642600"/>
                                              <a:gd name="connsiteX3" fmla="*/ 78963 w 2424935"/>
                                              <a:gd name="connsiteY3" fmla="*/ 642600 h 642600"/>
                                              <a:gd name="connsiteX4" fmla="*/ 0 w 2424935"/>
                                              <a:gd name="connsiteY4" fmla="*/ 8191 h 642600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" y="connsiteY0"/>
                                              </a:cxn>
                                              <a:cxn ang="0">
                                                <a:pos x="connsiteX1" y="connsiteY1"/>
                                              </a:cxn>
                                              <a:cxn ang="0">
                                                <a:pos x="connsiteX2" y="connsiteY2"/>
                                              </a:cxn>
                                              <a:cxn ang="0">
                                                <a:pos x="connsiteX3" y="connsiteY3"/>
                                              </a:cxn>
                                              <a:cxn ang="0">
                                                <a:pos x="connsiteX4" y="connsiteY4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2424935" h="642600">
                                                <a:moveTo>
                                                  <a:pt x="0" y="8191"/>
                                                </a:moveTo>
                                                <a:lnTo>
                                                  <a:pt x="2350126" y="0"/>
                                                </a:lnTo>
                                                <a:lnTo>
                                                  <a:pt x="2424935" y="637185"/>
                                                </a:lnTo>
                                                <a:lnTo>
                                                  <a:pt x="78963" y="642600"/>
                                                </a:lnTo>
                                                <a:lnTo>
                                                  <a:pt x="0" y="8191"/>
                                                </a:ln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00B050"/>
                                          </a:solidFill>
                                          <a:ln>
                                            <a:noFill/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8" name="Rectangle 47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752030" y="866333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R3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9" name="Rectangle 48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70985" y="1314836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R2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0" name="Rectangle 49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393468" y="1747215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R1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1" name="Rectangle 50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595795" y="4597904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R1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2" name="Rectangle 5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835100" y="3012931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R1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7" name="Rectangle 16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109218" y="3410370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R3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6" name="Rectangle 1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364353" y="1963188"/>
                                            <a:ext cx="426720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non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/>
                                            <a:r>
                                              <a:rPr lang="nb-NO" dirty="0" smtClean="0"/>
                                              <a:t>R3</a:t>
                                            </a:r>
                                            <a:endParaRPr lang="nb-NO" dirty="0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38" name="Straight Connector 37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5087561" y="-383074"/>
                                            <a:ext cx="1970268" cy="2715594"/>
                                          </a:xfrm>
                                          <a:prstGeom prst="line">
                                            <a:avLst/>
                                          </a:prstGeom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25" name="Straight Connector 24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1956626" y="1536454"/>
                                            <a:ext cx="2171966" cy="3363712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28575"/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  <p:grpSp>
                                    <p:nvGrpSpPr>
                                      <p:cNvPr id="68" name="Group 67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5226427" y="-76129"/>
                                        <a:ext cx="2618828" cy="1511609"/>
                                        <a:chOff x="5226427" y="-76129"/>
                                        <a:chExt cx="2618828" cy="1511609"/>
                                      </a:xfrm>
                                    </p:grpSpPr>
                                    <p:sp>
                                      <p:nvSpPr>
                                        <p:cNvPr id="62" name="Rectangle 7"/>
                                        <p:cNvSpPr/>
                                        <p:nvPr/>
                                      </p:nvSpPr>
                                      <p:spPr>
                                        <a:xfrm rot="9000000">
                                          <a:off x="5226427" y="-76129"/>
                                          <a:ext cx="1957658" cy="527518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2409568"/>
                                            <a:gd name="connsiteY0" fmla="*/ 0 h 633075"/>
                                            <a:gd name="connsiteX1" fmla="*/ 2409568 w 2409568"/>
                                            <a:gd name="connsiteY1" fmla="*/ 0 h 633075"/>
                                            <a:gd name="connsiteX2" fmla="*/ 2409568 w 2409568"/>
                                            <a:gd name="connsiteY2" fmla="*/ 633075 h 633075"/>
                                            <a:gd name="connsiteX3" fmla="*/ 0 w 2409568"/>
                                            <a:gd name="connsiteY3" fmla="*/ 633075 h 633075"/>
                                            <a:gd name="connsiteX4" fmla="*/ 0 w 2409568"/>
                                            <a:gd name="connsiteY4" fmla="*/ 0 h 633075"/>
                                            <a:gd name="connsiteX0" fmla="*/ 325646 w 2735214"/>
                                            <a:gd name="connsiteY0" fmla="*/ 0 h 640217"/>
                                            <a:gd name="connsiteX1" fmla="*/ 2735214 w 2735214"/>
                                            <a:gd name="connsiteY1" fmla="*/ 0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35214"/>
                                            <a:gd name="connsiteY0" fmla="*/ 0 h 640217"/>
                                            <a:gd name="connsiteX1" fmla="*/ 2703341 w 2735214"/>
                                            <a:gd name="connsiteY1" fmla="*/ 9139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45467"/>
                                            <a:gd name="connsiteY0" fmla="*/ 0 h 640217"/>
                                            <a:gd name="connsiteX1" fmla="*/ 2745467 w 2745467"/>
                                            <a:gd name="connsiteY1" fmla="*/ 5683 h 640217"/>
                                            <a:gd name="connsiteX2" fmla="*/ 2735214 w 2745467"/>
                                            <a:gd name="connsiteY2" fmla="*/ 633075 h 640217"/>
                                            <a:gd name="connsiteX3" fmla="*/ 0 w 2745467"/>
                                            <a:gd name="connsiteY3" fmla="*/ 640217 h 640217"/>
                                            <a:gd name="connsiteX4" fmla="*/ 325646 w 2745467"/>
                                            <a:gd name="connsiteY4" fmla="*/ 0 h 640217"/>
                                            <a:gd name="connsiteX0" fmla="*/ 423511 w 2843332"/>
                                            <a:gd name="connsiteY0" fmla="*/ 0 h 663088"/>
                                            <a:gd name="connsiteX1" fmla="*/ 2843332 w 2843332"/>
                                            <a:gd name="connsiteY1" fmla="*/ 5683 h 663088"/>
                                            <a:gd name="connsiteX2" fmla="*/ 2833079 w 2843332"/>
                                            <a:gd name="connsiteY2" fmla="*/ 633075 h 663088"/>
                                            <a:gd name="connsiteX3" fmla="*/ 0 w 2843332"/>
                                            <a:gd name="connsiteY3" fmla="*/ 663088 h 663088"/>
                                            <a:gd name="connsiteX4" fmla="*/ 423511 w 2843332"/>
                                            <a:gd name="connsiteY4" fmla="*/ 0 h 663088"/>
                                            <a:gd name="connsiteX0" fmla="*/ 488636 w 2908457"/>
                                            <a:gd name="connsiteY0" fmla="*/ 0 h 660103"/>
                                            <a:gd name="connsiteX1" fmla="*/ 2908457 w 2908457"/>
                                            <a:gd name="connsiteY1" fmla="*/ 5683 h 660103"/>
                                            <a:gd name="connsiteX2" fmla="*/ 2898204 w 2908457"/>
                                            <a:gd name="connsiteY2" fmla="*/ 633075 h 660103"/>
                                            <a:gd name="connsiteX3" fmla="*/ 0 w 2908457"/>
                                            <a:gd name="connsiteY3" fmla="*/ 660103 h 660103"/>
                                            <a:gd name="connsiteX4" fmla="*/ 488636 w 2908457"/>
                                            <a:gd name="connsiteY4" fmla="*/ 0 h 660103"/>
                                            <a:gd name="connsiteX0" fmla="*/ 0 w 2419821"/>
                                            <a:gd name="connsiteY0" fmla="*/ 0 h 647051"/>
                                            <a:gd name="connsiteX1" fmla="*/ 2419821 w 2419821"/>
                                            <a:gd name="connsiteY1" fmla="*/ 5683 h 647051"/>
                                            <a:gd name="connsiteX2" fmla="*/ 2409568 w 2419821"/>
                                            <a:gd name="connsiteY2" fmla="*/ 633075 h 647051"/>
                                            <a:gd name="connsiteX3" fmla="*/ 123556 w 2419821"/>
                                            <a:gd name="connsiteY3" fmla="*/ 647052 h 647051"/>
                                            <a:gd name="connsiteX4" fmla="*/ 0 w 2419821"/>
                                            <a:gd name="connsiteY4" fmla="*/ 0 h 647051"/>
                                            <a:gd name="connsiteX0" fmla="*/ 0 w 2409568"/>
                                            <a:gd name="connsiteY0" fmla="*/ 0 h 647052"/>
                                            <a:gd name="connsiteX1" fmla="*/ 2369604 w 2409568"/>
                                            <a:gd name="connsiteY1" fmla="*/ 2955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0 h 647052"/>
                                            <a:gd name="connsiteX1" fmla="*/ 2352731 w 2409568"/>
                                            <a:gd name="connsiteY1" fmla="*/ 31924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1523 h 648575"/>
                                            <a:gd name="connsiteX1" fmla="*/ 2294281 w 2409568"/>
                                            <a:gd name="connsiteY1" fmla="*/ 0 h 648575"/>
                                            <a:gd name="connsiteX2" fmla="*/ 2409568 w 2409568"/>
                                            <a:gd name="connsiteY2" fmla="*/ 634598 h 648575"/>
                                            <a:gd name="connsiteX3" fmla="*/ 123556 w 2409568"/>
                                            <a:gd name="connsiteY3" fmla="*/ 648575 h 648575"/>
                                            <a:gd name="connsiteX4" fmla="*/ 0 w 2409568"/>
                                            <a:gd name="connsiteY4" fmla="*/ 1523 h 648575"/>
                                            <a:gd name="connsiteX0" fmla="*/ 0 w 2409568"/>
                                            <a:gd name="connsiteY0" fmla="*/ 12273 h 659325"/>
                                            <a:gd name="connsiteX1" fmla="*/ 2365490 w 2409568"/>
                                            <a:gd name="connsiteY1" fmla="*/ 0 h 659325"/>
                                            <a:gd name="connsiteX2" fmla="*/ 2409568 w 2409568"/>
                                            <a:gd name="connsiteY2" fmla="*/ 645348 h 659325"/>
                                            <a:gd name="connsiteX3" fmla="*/ 123556 w 2409568"/>
                                            <a:gd name="connsiteY3" fmla="*/ 659325 h 659325"/>
                                            <a:gd name="connsiteX4" fmla="*/ 0 w 2409568"/>
                                            <a:gd name="connsiteY4" fmla="*/ 12273 h 659325"/>
                                            <a:gd name="connsiteX0" fmla="*/ 0 w 2409568"/>
                                            <a:gd name="connsiteY0" fmla="*/ 12273 h 656340"/>
                                            <a:gd name="connsiteX1" fmla="*/ 2365490 w 2409568"/>
                                            <a:gd name="connsiteY1" fmla="*/ 0 h 656340"/>
                                            <a:gd name="connsiteX2" fmla="*/ 2409568 w 2409568"/>
                                            <a:gd name="connsiteY2" fmla="*/ 645348 h 656340"/>
                                            <a:gd name="connsiteX3" fmla="*/ 73338 w 2409568"/>
                                            <a:gd name="connsiteY3" fmla="*/ 656340 h 656340"/>
                                            <a:gd name="connsiteX4" fmla="*/ 0 w 2409568"/>
                                            <a:gd name="connsiteY4" fmla="*/ 12273 h 656340"/>
                                            <a:gd name="connsiteX0" fmla="*/ 0 w 2409568"/>
                                            <a:gd name="connsiteY0" fmla="*/ 4111 h 648178"/>
                                            <a:gd name="connsiteX1" fmla="*/ 2334759 w 2409568"/>
                                            <a:gd name="connsiteY1" fmla="*/ 1 h 648178"/>
                                            <a:gd name="connsiteX2" fmla="*/ 2409568 w 2409568"/>
                                            <a:gd name="connsiteY2" fmla="*/ 637186 h 648178"/>
                                            <a:gd name="connsiteX3" fmla="*/ 73338 w 2409568"/>
                                            <a:gd name="connsiteY3" fmla="*/ 648178 h 648178"/>
                                            <a:gd name="connsiteX4" fmla="*/ 0 w 2409568"/>
                                            <a:gd name="connsiteY4" fmla="*/ 4111 h 648178"/>
                                            <a:gd name="connsiteX0" fmla="*/ 1 w 2463903"/>
                                            <a:gd name="connsiteY0" fmla="*/ 0 h 662285"/>
                                            <a:gd name="connsiteX1" fmla="*/ 2389094 w 2463903"/>
                                            <a:gd name="connsiteY1" fmla="*/ 14108 h 662285"/>
                                            <a:gd name="connsiteX2" fmla="*/ 2463903 w 2463903"/>
                                            <a:gd name="connsiteY2" fmla="*/ 651293 h 662285"/>
                                            <a:gd name="connsiteX3" fmla="*/ 127673 w 2463903"/>
                                            <a:gd name="connsiteY3" fmla="*/ 662285 h 662285"/>
                                            <a:gd name="connsiteX4" fmla="*/ 1 w 2463903"/>
                                            <a:gd name="connsiteY4" fmla="*/ 0 h 662285"/>
                                            <a:gd name="connsiteX0" fmla="*/ 0 w 2463902"/>
                                            <a:gd name="connsiteY0" fmla="*/ 0 h 657804"/>
                                            <a:gd name="connsiteX1" fmla="*/ 2389093 w 2463902"/>
                                            <a:gd name="connsiteY1" fmla="*/ 14108 h 657804"/>
                                            <a:gd name="connsiteX2" fmla="*/ 2463902 w 2463902"/>
                                            <a:gd name="connsiteY2" fmla="*/ 651293 h 657804"/>
                                            <a:gd name="connsiteX3" fmla="*/ 52348 w 2463902"/>
                                            <a:gd name="connsiteY3" fmla="*/ 657803 h 657804"/>
                                            <a:gd name="connsiteX4" fmla="*/ 0 w 2463902"/>
                                            <a:gd name="connsiteY4" fmla="*/ 0 h 657804"/>
                                            <a:gd name="connsiteX0" fmla="*/ 0 w 2463902"/>
                                            <a:gd name="connsiteY0" fmla="*/ 0 h 663779"/>
                                            <a:gd name="connsiteX1" fmla="*/ 2389093 w 2463902"/>
                                            <a:gd name="connsiteY1" fmla="*/ 14108 h 663779"/>
                                            <a:gd name="connsiteX2" fmla="*/ 2463902 w 2463902"/>
                                            <a:gd name="connsiteY2" fmla="*/ 651293 h 663779"/>
                                            <a:gd name="connsiteX3" fmla="*/ 152780 w 2463902"/>
                                            <a:gd name="connsiteY3" fmla="*/ 663779 h 663779"/>
                                            <a:gd name="connsiteX4" fmla="*/ 0 w 2463902"/>
                                            <a:gd name="connsiteY4" fmla="*/ 0 h 663779"/>
                                            <a:gd name="connsiteX0" fmla="*/ 0 w 2423426"/>
                                            <a:gd name="connsiteY0" fmla="*/ 0 h 666366"/>
                                            <a:gd name="connsiteX1" fmla="*/ 2348617 w 2423426"/>
                                            <a:gd name="connsiteY1" fmla="*/ 16695 h 666366"/>
                                            <a:gd name="connsiteX2" fmla="*/ 2423426 w 2423426"/>
                                            <a:gd name="connsiteY2" fmla="*/ 653880 h 666366"/>
                                            <a:gd name="connsiteX3" fmla="*/ 112304 w 2423426"/>
                                            <a:gd name="connsiteY3" fmla="*/ 666366 h 666366"/>
                                            <a:gd name="connsiteX4" fmla="*/ 0 w 2423426"/>
                                            <a:gd name="connsiteY4" fmla="*/ 0 h 666366"/>
                                            <a:gd name="connsiteX0" fmla="*/ 0 w 2394201"/>
                                            <a:gd name="connsiteY0" fmla="*/ 28 h 649670"/>
                                            <a:gd name="connsiteX1" fmla="*/ 2319392 w 2394201"/>
                                            <a:gd name="connsiteY1" fmla="*/ -1 h 649670"/>
                                            <a:gd name="connsiteX2" fmla="*/ 2394201 w 2394201"/>
                                            <a:gd name="connsiteY2" fmla="*/ 637184 h 649670"/>
                                            <a:gd name="connsiteX3" fmla="*/ 83079 w 2394201"/>
                                            <a:gd name="connsiteY3" fmla="*/ 649670 h 649670"/>
                                            <a:gd name="connsiteX4" fmla="*/ 0 w 2394201"/>
                                            <a:gd name="connsiteY4" fmla="*/ 28 h 649670"/>
                                            <a:gd name="connsiteX0" fmla="*/ 0 w 2432392"/>
                                            <a:gd name="connsiteY0" fmla="*/ 29 h 649671"/>
                                            <a:gd name="connsiteX1" fmla="*/ 2319392 w 2432392"/>
                                            <a:gd name="connsiteY1" fmla="*/ 0 h 649671"/>
                                            <a:gd name="connsiteX2" fmla="*/ 2432392 w 2432392"/>
                                            <a:gd name="connsiteY2" fmla="*/ 644855 h 649671"/>
                                            <a:gd name="connsiteX3" fmla="*/ 83079 w 2432392"/>
                                            <a:gd name="connsiteY3" fmla="*/ 649671 h 649671"/>
                                            <a:gd name="connsiteX4" fmla="*/ 0 w 2432392"/>
                                            <a:gd name="connsiteY4" fmla="*/ 29 h 649671"/>
                                            <a:gd name="connsiteX0" fmla="*/ 0 w 2432392"/>
                                            <a:gd name="connsiteY0" fmla="*/ 0 h 649642"/>
                                            <a:gd name="connsiteX1" fmla="*/ 2346907 w 2432392"/>
                                            <a:gd name="connsiteY1" fmla="*/ 1592 h 649642"/>
                                            <a:gd name="connsiteX2" fmla="*/ 2432392 w 2432392"/>
                                            <a:gd name="connsiteY2" fmla="*/ 644826 h 649642"/>
                                            <a:gd name="connsiteX3" fmla="*/ 83079 w 2432392"/>
                                            <a:gd name="connsiteY3" fmla="*/ 649642 h 649642"/>
                                            <a:gd name="connsiteX4" fmla="*/ 0 w 2432392"/>
                                            <a:gd name="connsiteY4" fmla="*/ 0 h 649642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  <a:cxn ang="0">
                                              <a:pos x="connsiteX4" y="connsiteY4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2432392" h="649642">
                                              <a:moveTo>
                                                <a:pt x="0" y="0"/>
                                              </a:moveTo>
                                              <a:lnTo>
                                                <a:pt x="2346907" y="1592"/>
                                              </a:lnTo>
                                              <a:lnTo>
                                                <a:pt x="2432392" y="644826"/>
                                              </a:lnTo>
                                              <a:lnTo>
                                                <a:pt x="83079" y="649642"/>
                                              </a:lnTo>
                                              <a:lnTo>
                                                <a:pt x="0" y="0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00B050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nb-NO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3" name="Rectangle 7"/>
                                        <p:cNvSpPr/>
                                        <p:nvPr/>
                                      </p:nvSpPr>
                                      <p:spPr>
                                        <a:xfrm rot="9000000">
                                          <a:off x="5537272" y="333516"/>
                                          <a:ext cx="1956470" cy="527229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2409568"/>
                                            <a:gd name="connsiteY0" fmla="*/ 0 h 633075"/>
                                            <a:gd name="connsiteX1" fmla="*/ 2409568 w 2409568"/>
                                            <a:gd name="connsiteY1" fmla="*/ 0 h 633075"/>
                                            <a:gd name="connsiteX2" fmla="*/ 2409568 w 2409568"/>
                                            <a:gd name="connsiteY2" fmla="*/ 633075 h 633075"/>
                                            <a:gd name="connsiteX3" fmla="*/ 0 w 2409568"/>
                                            <a:gd name="connsiteY3" fmla="*/ 633075 h 633075"/>
                                            <a:gd name="connsiteX4" fmla="*/ 0 w 2409568"/>
                                            <a:gd name="connsiteY4" fmla="*/ 0 h 633075"/>
                                            <a:gd name="connsiteX0" fmla="*/ 325646 w 2735214"/>
                                            <a:gd name="connsiteY0" fmla="*/ 0 h 640217"/>
                                            <a:gd name="connsiteX1" fmla="*/ 2735214 w 2735214"/>
                                            <a:gd name="connsiteY1" fmla="*/ 0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35214"/>
                                            <a:gd name="connsiteY0" fmla="*/ 0 h 640217"/>
                                            <a:gd name="connsiteX1" fmla="*/ 2703341 w 2735214"/>
                                            <a:gd name="connsiteY1" fmla="*/ 9139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45467"/>
                                            <a:gd name="connsiteY0" fmla="*/ 0 h 640217"/>
                                            <a:gd name="connsiteX1" fmla="*/ 2745467 w 2745467"/>
                                            <a:gd name="connsiteY1" fmla="*/ 5683 h 640217"/>
                                            <a:gd name="connsiteX2" fmla="*/ 2735214 w 2745467"/>
                                            <a:gd name="connsiteY2" fmla="*/ 633075 h 640217"/>
                                            <a:gd name="connsiteX3" fmla="*/ 0 w 2745467"/>
                                            <a:gd name="connsiteY3" fmla="*/ 640217 h 640217"/>
                                            <a:gd name="connsiteX4" fmla="*/ 325646 w 2745467"/>
                                            <a:gd name="connsiteY4" fmla="*/ 0 h 640217"/>
                                            <a:gd name="connsiteX0" fmla="*/ 423511 w 2843332"/>
                                            <a:gd name="connsiteY0" fmla="*/ 0 h 663088"/>
                                            <a:gd name="connsiteX1" fmla="*/ 2843332 w 2843332"/>
                                            <a:gd name="connsiteY1" fmla="*/ 5683 h 663088"/>
                                            <a:gd name="connsiteX2" fmla="*/ 2833079 w 2843332"/>
                                            <a:gd name="connsiteY2" fmla="*/ 633075 h 663088"/>
                                            <a:gd name="connsiteX3" fmla="*/ 0 w 2843332"/>
                                            <a:gd name="connsiteY3" fmla="*/ 663088 h 663088"/>
                                            <a:gd name="connsiteX4" fmla="*/ 423511 w 2843332"/>
                                            <a:gd name="connsiteY4" fmla="*/ 0 h 663088"/>
                                            <a:gd name="connsiteX0" fmla="*/ 488636 w 2908457"/>
                                            <a:gd name="connsiteY0" fmla="*/ 0 h 660103"/>
                                            <a:gd name="connsiteX1" fmla="*/ 2908457 w 2908457"/>
                                            <a:gd name="connsiteY1" fmla="*/ 5683 h 660103"/>
                                            <a:gd name="connsiteX2" fmla="*/ 2898204 w 2908457"/>
                                            <a:gd name="connsiteY2" fmla="*/ 633075 h 660103"/>
                                            <a:gd name="connsiteX3" fmla="*/ 0 w 2908457"/>
                                            <a:gd name="connsiteY3" fmla="*/ 660103 h 660103"/>
                                            <a:gd name="connsiteX4" fmla="*/ 488636 w 2908457"/>
                                            <a:gd name="connsiteY4" fmla="*/ 0 h 660103"/>
                                            <a:gd name="connsiteX0" fmla="*/ 0 w 2419821"/>
                                            <a:gd name="connsiteY0" fmla="*/ 0 h 647051"/>
                                            <a:gd name="connsiteX1" fmla="*/ 2419821 w 2419821"/>
                                            <a:gd name="connsiteY1" fmla="*/ 5683 h 647051"/>
                                            <a:gd name="connsiteX2" fmla="*/ 2409568 w 2419821"/>
                                            <a:gd name="connsiteY2" fmla="*/ 633075 h 647051"/>
                                            <a:gd name="connsiteX3" fmla="*/ 123556 w 2419821"/>
                                            <a:gd name="connsiteY3" fmla="*/ 647052 h 647051"/>
                                            <a:gd name="connsiteX4" fmla="*/ 0 w 2419821"/>
                                            <a:gd name="connsiteY4" fmla="*/ 0 h 647051"/>
                                            <a:gd name="connsiteX0" fmla="*/ 0 w 2409568"/>
                                            <a:gd name="connsiteY0" fmla="*/ 0 h 647052"/>
                                            <a:gd name="connsiteX1" fmla="*/ 2369604 w 2409568"/>
                                            <a:gd name="connsiteY1" fmla="*/ 2955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0 h 647052"/>
                                            <a:gd name="connsiteX1" fmla="*/ 2352731 w 2409568"/>
                                            <a:gd name="connsiteY1" fmla="*/ 31924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1523 h 648575"/>
                                            <a:gd name="connsiteX1" fmla="*/ 2294281 w 2409568"/>
                                            <a:gd name="connsiteY1" fmla="*/ 0 h 648575"/>
                                            <a:gd name="connsiteX2" fmla="*/ 2409568 w 2409568"/>
                                            <a:gd name="connsiteY2" fmla="*/ 634598 h 648575"/>
                                            <a:gd name="connsiteX3" fmla="*/ 123556 w 2409568"/>
                                            <a:gd name="connsiteY3" fmla="*/ 648575 h 648575"/>
                                            <a:gd name="connsiteX4" fmla="*/ 0 w 2409568"/>
                                            <a:gd name="connsiteY4" fmla="*/ 1523 h 648575"/>
                                            <a:gd name="connsiteX0" fmla="*/ 0 w 2409568"/>
                                            <a:gd name="connsiteY0" fmla="*/ 12273 h 659325"/>
                                            <a:gd name="connsiteX1" fmla="*/ 2365490 w 2409568"/>
                                            <a:gd name="connsiteY1" fmla="*/ 0 h 659325"/>
                                            <a:gd name="connsiteX2" fmla="*/ 2409568 w 2409568"/>
                                            <a:gd name="connsiteY2" fmla="*/ 645348 h 659325"/>
                                            <a:gd name="connsiteX3" fmla="*/ 123556 w 2409568"/>
                                            <a:gd name="connsiteY3" fmla="*/ 659325 h 659325"/>
                                            <a:gd name="connsiteX4" fmla="*/ 0 w 2409568"/>
                                            <a:gd name="connsiteY4" fmla="*/ 12273 h 659325"/>
                                            <a:gd name="connsiteX0" fmla="*/ 0 w 2409568"/>
                                            <a:gd name="connsiteY0" fmla="*/ 12273 h 656340"/>
                                            <a:gd name="connsiteX1" fmla="*/ 2365490 w 2409568"/>
                                            <a:gd name="connsiteY1" fmla="*/ 0 h 656340"/>
                                            <a:gd name="connsiteX2" fmla="*/ 2409568 w 2409568"/>
                                            <a:gd name="connsiteY2" fmla="*/ 645348 h 656340"/>
                                            <a:gd name="connsiteX3" fmla="*/ 73338 w 2409568"/>
                                            <a:gd name="connsiteY3" fmla="*/ 656340 h 656340"/>
                                            <a:gd name="connsiteX4" fmla="*/ 0 w 2409568"/>
                                            <a:gd name="connsiteY4" fmla="*/ 12273 h 656340"/>
                                            <a:gd name="connsiteX0" fmla="*/ 0 w 2409568"/>
                                            <a:gd name="connsiteY0" fmla="*/ 4111 h 648178"/>
                                            <a:gd name="connsiteX1" fmla="*/ 2334759 w 2409568"/>
                                            <a:gd name="connsiteY1" fmla="*/ 1 h 648178"/>
                                            <a:gd name="connsiteX2" fmla="*/ 2409568 w 2409568"/>
                                            <a:gd name="connsiteY2" fmla="*/ 637186 h 648178"/>
                                            <a:gd name="connsiteX3" fmla="*/ 73338 w 2409568"/>
                                            <a:gd name="connsiteY3" fmla="*/ 648178 h 648178"/>
                                            <a:gd name="connsiteX4" fmla="*/ 0 w 2409568"/>
                                            <a:gd name="connsiteY4" fmla="*/ 4111 h 648178"/>
                                            <a:gd name="connsiteX0" fmla="*/ 0 w 2430918"/>
                                            <a:gd name="connsiteY0" fmla="*/ 4110 h 649287"/>
                                            <a:gd name="connsiteX1" fmla="*/ 2334759 w 2430918"/>
                                            <a:gd name="connsiteY1" fmla="*/ 0 h 649287"/>
                                            <a:gd name="connsiteX2" fmla="*/ 2430918 w 2430918"/>
                                            <a:gd name="connsiteY2" fmla="*/ 649288 h 649287"/>
                                            <a:gd name="connsiteX3" fmla="*/ 73338 w 2430918"/>
                                            <a:gd name="connsiteY3" fmla="*/ 648177 h 649287"/>
                                            <a:gd name="connsiteX4" fmla="*/ 0 w 2430918"/>
                                            <a:gd name="connsiteY4" fmla="*/ 4110 h 649287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  <a:cxn ang="0">
                                              <a:pos x="connsiteX4" y="connsiteY4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2430918" h="649287">
                                              <a:moveTo>
                                                <a:pt x="0" y="4110"/>
                                              </a:moveTo>
                                              <a:lnTo>
                                                <a:pt x="2334759" y="0"/>
                                              </a:lnTo>
                                              <a:lnTo>
                                                <a:pt x="2430918" y="649288"/>
                                              </a:lnTo>
                                              <a:lnTo>
                                                <a:pt x="73338" y="648177"/>
                                              </a:lnTo>
                                              <a:lnTo>
                                                <a:pt x="0" y="4110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FFFF00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nb-NO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4" name="Rectangle 7"/>
                                        <p:cNvSpPr/>
                                        <p:nvPr/>
                                      </p:nvSpPr>
                                      <p:spPr>
                                        <a:xfrm rot="9000000">
                                          <a:off x="5893600" y="751749"/>
                                          <a:ext cx="1951655" cy="683731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2409568"/>
                                            <a:gd name="connsiteY0" fmla="*/ 0 h 633075"/>
                                            <a:gd name="connsiteX1" fmla="*/ 2409568 w 2409568"/>
                                            <a:gd name="connsiteY1" fmla="*/ 0 h 633075"/>
                                            <a:gd name="connsiteX2" fmla="*/ 2409568 w 2409568"/>
                                            <a:gd name="connsiteY2" fmla="*/ 633075 h 633075"/>
                                            <a:gd name="connsiteX3" fmla="*/ 0 w 2409568"/>
                                            <a:gd name="connsiteY3" fmla="*/ 633075 h 633075"/>
                                            <a:gd name="connsiteX4" fmla="*/ 0 w 2409568"/>
                                            <a:gd name="connsiteY4" fmla="*/ 0 h 633075"/>
                                            <a:gd name="connsiteX0" fmla="*/ 325646 w 2735214"/>
                                            <a:gd name="connsiteY0" fmla="*/ 0 h 640217"/>
                                            <a:gd name="connsiteX1" fmla="*/ 2735214 w 2735214"/>
                                            <a:gd name="connsiteY1" fmla="*/ 0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35214"/>
                                            <a:gd name="connsiteY0" fmla="*/ 0 h 640217"/>
                                            <a:gd name="connsiteX1" fmla="*/ 2703341 w 2735214"/>
                                            <a:gd name="connsiteY1" fmla="*/ 9139 h 640217"/>
                                            <a:gd name="connsiteX2" fmla="*/ 2735214 w 2735214"/>
                                            <a:gd name="connsiteY2" fmla="*/ 633075 h 640217"/>
                                            <a:gd name="connsiteX3" fmla="*/ 0 w 2735214"/>
                                            <a:gd name="connsiteY3" fmla="*/ 640217 h 640217"/>
                                            <a:gd name="connsiteX4" fmla="*/ 325646 w 2735214"/>
                                            <a:gd name="connsiteY4" fmla="*/ 0 h 640217"/>
                                            <a:gd name="connsiteX0" fmla="*/ 325646 w 2745467"/>
                                            <a:gd name="connsiteY0" fmla="*/ 0 h 640217"/>
                                            <a:gd name="connsiteX1" fmla="*/ 2745467 w 2745467"/>
                                            <a:gd name="connsiteY1" fmla="*/ 5683 h 640217"/>
                                            <a:gd name="connsiteX2" fmla="*/ 2735214 w 2745467"/>
                                            <a:gd name="connsiteY2" fmla="*/ 633075 h 640217"/>
                                            <a:gd name="connsiteX3" fmla="*/ 0 w 2745467"/>
                                            <a:gd name="connsiteY3" fmla="*/ 640217 h 640217"/>
                                            <a:gd name="connsiteX4" fmla="*/ 325646 w 2745467"/>
                                            <a:gd name="connsiteY4" fmla="*/ 0 h 640217"/>
                                            <a:gd name="connsiteX0" fmla="*/ 423511 w 2843332"/>
                                            <a:gd name="connsiteY0" fmla="*/ 0 h 663088"/>
                                            <a:gd name="connsiteX1" fmla="*/ 2843332 w 2843332"/>
                                            <a:gd name="connsiteY1" fmla="*/ 5683 h 663088"/>
                                            <a:gd name="connsiteX2" fmla="*/ 2833079 w 2843332"/>
                                            <a:gd name="connsiteY2" fmla="*/ 633075 h 663088"/>
                                            <a:gd name="connsiteX3" fmla="*/ 0 w 2843332"/>
                                            <a:gd name="connsiteY3" fmla="*/ 663088 h 663088"/>
                                            <a:gd name="connsiteX4" fmla="*/ 423511 w 2843332"/>
                                            <a:gd name="connsiteY4" fmla="*/ 0 h 663088"/>
                                            <a:gd name="connsiteX0" fmla="*/ 488636 w 2908457"/>
                                            <a:gd name="connsiteY0" fmla="*/ 0 h 660103"/>
                                            <a:gd name="connsiteX1" fmla="*/ 2908457 w 2908457"/>
                                            <a:gd name="connsiteY1" fmla="*/ 5683 h 660103"/>
                                            <a:gd name="connsiteX2" fmla="*/ 2898204 w 2908457"/>
                                            <a:gd name="connsiteY2" fmla="*/ 633075 h 660103"/>
                                            <a:gd name="connsiteX3" fmla="*/ 0 w 2908457"/>
                                            <a:gd name="connsiteY3" fmla="*/ 660103 h 660103"/>
                                            <a:gd name="connsiteX4" fmla="*/ 488636 w 2908457"/>
                                            <a:gd name="connsiteY4" fmla="*/ 0 h 660103"/>
                                            <a:gd name="connsiteX0" fmla="*/ 0 w 2419821"/>
                                            <a:gd name="connsiteY0" fmla="*/ 0 h 647051"/>
                                            <a:gd name="connsiteX1" fmla="*/ 2419821 w 2419821"/>
                                            <a:gd name="connsiteY1" fmla="*/ 5683 h 647051"/>
                                            <a:gd name="connsiteX2" fmla="*/ 2409568 w 2419821"/>
                                            <a:gd name="connsiteY2" fmla="*/ 633075 h 647051"/>
                                            <a:gd name="connsiteX3" fmla="*/ 123556 w 2419821"/>
                                            <a:gd name="connsiteY3" fmla="*/ 647052 h 647051"/>
                                            <a:gd name="connsiteX4" fmla="*/ 0 w 2419821"/>
                                            <a:gd name="connsiteY4" fmla="*/ 0 h 647051"/>
                                            <a:gd name="connsiteX0" fmla="*/ 0 w 2409568"/>
                                            <a:gd name="connsiteY0" fmla="*/ 0 h 647052"/>
                                            <a:gd name="connsiteX1" fmla="*/ 2369604 w 2409568"/>
                                            <a:gd name="connsiteY1" fmla="*/ 2955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0 h 647052"/>
                                            <a:gd name="connsiteX1" fmla="*/ 2352731 w 2409568"/>
                                            <a:gd name="connsiteY1" fmla="*/ 31924 h 647052"/>
                                            <a:gd name="connsiteX2" fmla="*/ 2409568 w 2409568"/>
                                            <a:gd name="connsiteY2" fmla="*/ 633075 h 647052"/>
                                            <a:gd name="connsiteX3" fmla="*/ 123556 w 2409568"/>
                                            <a:gd name="connsiteY3" fmla="*/ 647052 h 647052"/>
                                            <a:gd name="connsiteX4" fmla="*/ 0 w 2409568"/>
                                            <a:gd name="connsiteY4" fmla="*/ 0 h 647052"/>
                                            <a:gd name="connsiteX0" fmla="*/ 0 w 2409568"/>
                                            <a:gd name="connsiteY0" fmla="*/ 1523 h 648575"/>
                                            <a:gd name="connsiteX1" fmla="*/ 2294281 w 2409568"/>
                                            <a:gd name="connsiteY1" fmla="*/ 0 h 648575"/>
                                            <a:gd name="connsiteX2" fmla="*/ 2409568 w 2409568"/>
                                            <a:gd name="connsiteY2" fmla="*/ 634598 h 648575"/>
                                            <a:gd name="connsiteX3" fmla="*/ 123556 w 2409568"/>
                                            <a:gd name="connsiteY3" fmla="*/ 648575 h 648575"/>
                                            <a:gd name="connsiteX4" fmla="*/ 0 w 2409568"/>
                                            <a:gd name="connsiteY4" fmla="*/ 1523 h 648575"/>
                                            <a:gd name="connsiteX0" fmla="*/ 0 w 2409568"/>
                                            <a:gd name="connsiteY0" fmla="*/ 12273 h 659325"/>
                                            <a:gd name="connsiteX1" fmla="*/ 2365490 w 2409568"/>
                                            <a:gd name="connsiteY1" fmla="*/ 0 h 659325"/>
                                            <a:gd name="connsiteX2" fmla="*/ 2409568 w 2409568"/>
                                            <a:gd name="connsiteY2" fmla="*/ 645348 h 659325"/>
                                            <a:gd name="connsiteX3" fmla="*/ 123556 w 2409568"/>
                                            <a:gd name="connsiteY3" fmla="*/ 659325 h 659325"/>
                                            <a:gd name="connsiteX4" fmla="*/ 0 w 2409568"/>
                                            <a:gd name="connsiteY4" fmla="*/ 12273 h 659325"/>
                                            <a:gd name="connsiteX0" fmla="*/ 0 w 2409568"/>
                                            <a:gd name="connsiteY0" fmla="*/ 12273 h 656340"/>
                                            <a:gd name="connsiteX1" fmla="*/ 2365490 w 2409568"/>
                                            <a:gd name="connsiteY1" fmla="*/ 0 h 656340"/>
                                            <a:gd name="connsiteX2" fmla="*/ 2409568 w 2409568"/>
                                            <a:gd name="connsiteY2" fmla="*/ 645348 h 656340"/>
                                            <a:gd name="connsiteX3" fmla="*/ 73338 w 2409568"/>
                                            <a:gd name="connsiteY3" fmla="*/ 656340 h 656340"/>
                                            <a:gd name="connsiteX4" fmla="*/ 0 w 2409568"/>
                                            <a:gd name="connsiteY4" fmla="*/ 12273 h 656340"/>
                                            <a:gd name="connsiteX0" fmla="*/ 0 w 2409568"/>
                                            <a:gd name="connsiteY0" fmla="*/ 4111 h 648178"/>
                                            <a:gd name="connsiteX1" fmla="*/ 2334759 w 2409568"/>
                                            <a:gd name="connsiteY1" fmla="*/ 1 h 648178"/>
                                            <a:gd name="connsiteX2" fmla="*/ 2409568 w 2409568"/>
                                            <a:gd name="connsiteY2" fmla="*/ 637186 h 648178"/>
                                            <a:gd name="connsiteX3" fmla="*/ 73338 w 2409568"/>
                                            <a:gd name="connsiteY3" fmla="*/ 648178 h 648178"/>
                                            <a:gd name="connsiteX4" fmla="*/ 0 w 2409568"/>
                                            <a:gd name="connsiteY4" fmla="*/ 4111 h 648178"/>
                                            <a:gd name="connsiteX0" fmla="*/ 1 w 2463903"/>
                                            <a:gd name="connsiteY0" fmla="*/ 0 h 662285"/>
                                            <a:gd name="connsiteX1" fmla="*/ 2389094 w 2463903"/>
                                            <a:gd name="connsiteY1" fmla="*/ 14108 h 662285"/>
                                            <a:gd name="connsiteX2" fmla="*/ 2463903 w 2463903"/>
                                            <a:gd name="connsiteY2" fmla="*/ 651293 h 662285"/>
                                            <a:gd name="connsiteX3" fmla="*/ 127673 w 2463903"/>
                                            <a:gd name="connsiteY3" fmla="*/ 662285 h 662285"/>
                                            <a:gd name="connsiteX4" fmla="*/ 1 w 2463903"/>
                                            <a:gd name="connsiteY4" fmla="*/ 0 h 662285"/>
                                            <a:gd name="connsiteX0" fmla="*/ 0 w 2463902"/>
                                            <a:gd name="connsiteY0" fmla="*/ 0 h 657804"/>
                                            <a:gd name="connsiteX1" fmla="*/ 2389093 w 2463902"/>
                                            <a:gd name="connsiteY1" fmla="*/ 14108 h 657804"/>
                                            <a:gd name="connsiteX2" fmla="*/ 2463902 w 2463902"/>
                                            <a:gd name="connsiteY2" fmla="*/ 651293 h 657804"/>
                                            <a:gd name="connsiteX3" fmla="*/ 52348 w 2463902"/>
                                            <a:gd name="connsiteY3" fmla="*/ 657803 h 657804"/>
                                            <a:gd name="connsiteX4" fmla="*/ 0 w 2463902"/>
                                            <a:gd name="connsiteY4" fmla="*/ 0 h 657804"/>
                                            <a:gd name="connsiteX0" fmla="*/ 0 w 2463902"/>
                                            <a:gd name="connsiteY0" fmla="*/ 0 h 656708"/>
                                            <a:gd name="connsiteX1" fmla="*/ 2389093 w 2463902"/>
                                            <a:gd name="connsiteY1" fmla="*/ 14108 h 656708"/>
                                            <a:gd name="connsiteX2" fmla="*/ 2463902 w 2463902"/>
                                            <a:gd name="connsiteY2" fmla="*/ 651293 h 656708"/>
                                            <a:gd name="connsiteX3" fmla="*/ 117930 w 2463902"/>
                                            <a:gd name="connsiteY3" fmla="*/ 656708 h 656708"/>
                                            <a:gd name="connsiteX4" fmla="*/ 0 w 2463902"/>
                                            <a:gd name="connsiteY4" fmla="*/ 0 h 656708"/>
                                            <a:gd name="connsiteX0" fmla="*/ 0 w 2424935"/>
                                            <a:gd name="connsiteY0" fmla="*/ 8191 h 642600"/>
                                            <a:gd name="connsiteX1" fmla="*/ 2350126 w 2424935"/>
                                            <a:gd name="connsiteY1" fmla="*/ 0 h 642600"/>
                                            <a:gd name="connsiteX2" fmla="*/ 2424935 w 2424935"/>
                                            <a:gd name="connsiteY2" fmla="*/ 637185 h 642600"/>
                                            <a:gd name="connsiteX3" fmla="*/ 78963 w 2424935"/>
                                            <a:gd name="connsiteY3" fmla="*/ 642600 h 642600"/>
                                            <a:gd name="connsiteX4" fmla="*/ 0 w 2424935"/>
                                            <a:gd name="connsiteY4" fmla="*/ 8191 h 642600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" y="connsiteY0"/>
                                            </a:cxn>
                                            <a:cxn ang="0">
                                              <a:pos x="connsiteX1" y="connsiteY1"/>
                                            </a:cxn>
                                            <a:cxn ang="0">
                                              <a:pos x="connsiteX2" y="connsiteY2"/>
                                            </a:cxn>
                                            <a:cxn ang="0">
                                              <a:pos x="connsiteX3" y="connsiteY3"/>
                                            </a:cxn>
                                            <a:cxn ang="0">
                                              <a:pos x="connsiteX4" y="connsiteY4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2424935" h="642600">
                                              <a:moveTo>
                                                <a:pt x="0" y="8191"/>
                                              </a:moveTo>
                                              <a:lnTo>
                                                <a:pt x="2350126" y="0"/>
                                              </a:lnTo>
                                              <a:lnTo>
                                                <a:pt x="2424935" y="637185"/>
                                              </a:lnTo>
                                              <a:lnTo>
                                                <a:pt x="78963" y="642600"/>
                                              </a:lnTo>
                                              <a:lnTo>
                                                <a:pt x="0" y="8191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00B050"/>
                                        </a:solidFill>
                                        <a:ln>
                                          <a:noFill/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nb-NO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5" name="Rectangle 64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940172" y="-35189"/>
                                          <a:ext cx="426720" cy="369332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txBody>
                                        <a:bodyPr wrap="none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nb-NO" dirty="0" smtClean="0"/>
                                            <a:t>R3</a:t>
                                          </a:r>
                                          <a:endParaRPr lang="nb-NO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6" name="Rectangle 65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259127" y="413314"/>
                                          <a:ext cx="426720" cy="369332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txBody>
                                        <a:bodyPr wrap="none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nb-NO" dirty="0" smtClean="0"/>
                                            <a:t>R2</a:t>
                                          </a:r>
                                          <a:endParaRPr lang="nb-NO" dirty="0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7" name="Rectangle 66"/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581610" y="845693"/>
                                          <a:ext cx="426720" cy="369332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txBody>
                                        <a:bodyPr wrap="none">
                                          <a:spAutoFit/>
                                        </a:bodyPr>
                                        <a:lstStyle/>
                                        <a:p>
                                          <a:pPr algn="ctr"/>
                                          <a:r>
                                            <a:rPr lang="nb-NO" dirty="0" smtClean="0"/>
                                            <a:t>R1</a:t>
                                          </a:r>
                                          <a:endParaRPr lang="nb-NO" dirty="0"/>
                                        </a:p>
                                      </p:txBody>
                                    </p:sp>
                                  </p:grpSp>
                                </p:grpSp>
                                <p:cxnSp>
                                  <p:nvCxnSpPr>
                                    <p:cNvPr id="73" name="Straight Connector 72"/>
                                    <p:cNvCxnSpPr/>
                                    <p:nvPr/>
                                  </p:nvCxnSpPr>
                                  <p:spPr>
                                    <a:xfrm>
                                      <a:off x="6563762" y="0"/>
                                      <a:ext cx="1376127" cy="1816813"/>
                                    </a:xfrm>
                                    <a:prstGeom prst="line">
                                      <a:avLst/>
                                    </a:prstGeom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6" name="TextBox 7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85371" y="6400002"/>
                                    <a:ext cx="415498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nb-NO" dirty="0" smtClean="0"/>
                                      <a:t>SR</a:t>
                                    </a:r>
                                    <a:endParaRPr lang="nb-NO" dirty="0"/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79" name="Straight Arrow Connector 78"/>
                                <p:cNvCxnSpPr/>
                                <p:nvPr/>
                              </p:nvCxnSpPr>
                              <p:spPr>
                                <a:xfrm flipV="1">
                                  <a:off x="1204111" y="6237839"/>
                                  <a:ext cx="986828" cy="44361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2" name="Straight Arrow Connector 81"/>
                                <p:cNvCxnSpPr/>
                                <p:nvPr/>
                              </p:nvCxnSpPr>
                              <p:spPr>
                                <a:xfrm flipV="1">
                                  <a:off x="2903365" y="5481736"/>
                                  <a:ext cx="460961" cy="31199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83" name="Straight Arrow Connector 82"/>
                                <p:cNvCxnSpPr/>
                                <p:nvPr/>
                              </p:nvCxnSpPr>
                              <p:spPr>
                                <a:xfrm flipV="1">
                                  <a:off x="4080691" y="4723089"/>
                                  <a:ext cx="460961" cy="31199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solidFill>
                                    <a:srgbClr val="FF0000"/>
                                  </a:solidFill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85" name="Straight Arrow Connector 84"/>
                              <p:cNvCxnSpPr/>
                              <p:nvPr/>
                            </p:nvCxnSpPr>
                            <p:spPr>
                              <a:xfrm flipV="1">
                                <a:off x="5877805" y="2941477"/>
                                <a:ext cx="460961" cy="311996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86" name="Straight Arrow Connector 85"/>
                              <p:cNvCxnSpPr/>
                              <p:nvPr/>
                            </p:nvCxnSpPr>
                            <p:spPr>
                              <a:xfrm flipV="1">
                                <a:off x="7314022" y="1877771"/>
                                <a:ext cx="460961" cy="311996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87" name="Straight Arrow Connector 86"/>
                              <p:cNvCxnSpPr/>
                              <p:nvPr/>
                            </p:nvCxnSpPr>
                            <p:spPr>
                              <a:xfrm flipV="1">
                                <a:off x="8492304" y="592709"/>
                                <a:ext cx="460961" cy="311996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89" name="Rectangle 7"/>
                            <p:cNvSpPr/>
                            <p:nvPr/>
                          </p:nvSpPr>
                          <p:spPr>
                            <a:xfrm rot="9000000">
                              <a:off x="8966755" y="-175437"/>
                              <a:ext cx="1814203" cy="711458"/>
                            </a:xfrm>
                            <a:custGeom>
                              <a:avLst/>
                              <a:gdLst>
                                <a:gd name="connsiteX0" fmla="*/ 0 w 2409568"/>
                                <a:gd name="connsiteY0" fmla="*/ 0 h 633075"/>
                                <a:gd name="connsiteX1" fmla="*/ 2409568 w 2409568"/>
                                <a:gd name="connsiteY1" fmla="*/ 0 h 633075"/>
                                <a:gd name="connsiteX2" fmla="*/ 2409568 w 2409568"/>
                                <a:gd name="connsiteY2" fmla="*/ 633075 h 633075"/>
                                <a:gd name="connsiteX3" fmla="*/ 0 w 2409568"/>
                                <a:gd name="connsiteY3" fmla="*/ 633075 h 633075"/>
                                <a:gd name="connsiteX4" fmla="*/ 0 w 2409568"/>
                                <a:gd name="connsiteY4" fmla="*/ 0 h 633075"/>
                                <a:gd name="connsiteX0" fmla="*/ 325646 w 2735214"/>
                                <a:gd name="connsiteY0" fmla="*/ 0 h 640217"/>
                                <a:gd name="connsiteX1" fmla="*/ 2735214 w 2735214"/>
                                <a:gd name="connsiteY1" fmla="*/ 0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35214"/>
                                <a:gd name="connsiteY0" fmla="*/ 0 h 640217"/>
                                <a:gd name="connsiteX1" fmla="*/ 2703341 w 2735214"/>
                                <a:gd name="connsiteY1" fmla="*/ 9139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45467"/>
                                <a:gd name="connsiteY0" fmla="*/ 0 h 640217"/>
                                <a:gd name="connsiteX1" fmla="*/ 2745467 w 2745467"/>
                                <a:gd name="connsiteY1" fmla="*/ 5683 h 640217"/>
                                <a:gd name="connsiteX2" fmla="*/ 2735214 w 2745467"/>
                                <a:gd name="connsiteY2" fmla="*/ 633075 h 640217"/>
                                <a:gd name="connsiteX3" fmla="*/ 0 w 2745467"/>
                                <a:gd name="connsiteY3" fmla="*/ 640217 h 640217"/>
                                <a:gd name="connsiteX4" fmla="*/ 325646 w 2745467"/>
                                <a:gd name="connsiteY4" fmla="*/ 0 h 640217"/>
                                <a:gd name="connsiteX0" fmla="*/ 423511 w 2843332"/>
                                <a:gd name="connsiteY0" fmla="*/ 0 h 663088"/>
                                <a:gd name="connsiteX1" fmla="*/ 2843332 w 2843332"/>
                                <a:gd name="connsiteY1" fmla="*/ 5683 h 663088"/>
                                <a:gd name="connsiteX2" fmla="*/ 2833079 w 2843332"/>
                                <a:gd name="connsiteY2" fmla="*/ 633075 h 663088"/>
                                <a:gd name="connsiteX3" fmla="*/ 0 w 2843332"/>
                                <a:gd name="connsiteY3" fmla="*/ 663088 h 663088"/>
                                <a:gd name="connsiteX4" fmla="*/ 423511 w 2843332"/>
                                <a:gd name="connsiteY4" fmla="*/ 0 h 663088"/>
                                <a:gd name="connsiteX0" fmla="*/ 488636 w 2908457"/>
                                <a:gd name="connsiteY0" fmla="*/ 0 h 660103"/>
                                <a:gd name="connsiteX1" fmla="*/ 2908457 w 2908457"/>
                                <a:gd name="connsiteY1" fmla="*/ 5683 h 660103"/>
                                <a:gd name="connsiteX2" fmla="*/ 2898204 w 2908457"/>
                                <a:gd name="connsiteY2" fmla="*/ 633075 h 660103"/>
                                <a:gd name="connsiteX3" fmla="*/ 0 w 2908457"/>
                                <a:gd name="connsiteY3" fmla="*/ 660103 h 660103"/>
                                <a:gd name="connsiteX4" fmla="*/ 488636 w 2908457"/>
                                <a:gd name="connsiteY4" fmla="*/ 0 h 660103"/>
                                <a:gd name="connsiteX0" fmla="*/ 0 w 2419821"/>
                                <a:gd name="connsiteY0" fmla="*/ 0 h 647051"/>
                                <a:gd name="connsiteX1" fmla="*/ 2419821 w 2419821"/>
                                <a:gd name="connsiteY1" fmla="*/ 5683 h 647051"/>
                                <a:gd name="connsiteX2" fmla="*/ 2409568 w 2419821"/>
                                <a:gd name="connsiteY2" fmla="*/ 633075 h 647051"/>
                                <a:gd name="connsiteX3" fmla="*/ 123556 w 2419821"/>
                                <a:gd name="connsiteY3" fmla="*/ 647052 h 647051"/>
                                <a:gd name="connsiteX4" fmla="*/ 0 w 2419821"/>
                                <a:gd name="connsiteY4" fmla="*/ 0 h 647051"/>
                                <a:gd name="connsiteX0" fmla="*/ 0 w 2409568"/>
                                <a:gd name="connsiteY0" fmla="*/ 0 h 647052"/>
                                <a:gd name="connsiteX1" fmla="*/ 2369604 w 2409568"/>
                                <a:gd name="connsiteY1" fmla="*/ 2955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0 h 647052"/>
                                <a:gd name="connsiteX1" fmla="*/ 2352731 w 2409568"/>
                                <a:gd name="connsiteY1" fmla="*/ 31924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1523 h 648575"/>
                                <a:gd name="connsiteX1" fmla="*/ 2294281 w 2409568"/>
                                <a:gd name="connsiteY1" fmla="*/ 0 h 648575"/>
                                <a:gd name="connsiteX2" fmla="*/ 2409568 w 2409568"/>
                                <a:gd name="connsiteY2" fmla="*/ 634598 h 648575"/>
                                <a:gd name="connsiteX3" fmla="*/ 123556 w 2409568"/>
                                <a:gd name="connsiteY3" fmla="*/ 648575 h 648575"/>
                                <a:gd name="connsiteX4" fmla="*/ 0 w 2409568"/>
                                <a:gd name="connsiteY4" fmla="*/ 1523 h 648575"/>
                                <a:gd name="connsiteX0" fmla="*/ 0 w 2409568"/>
                                <a:gd name="connsiteY0" fmla="*/ 12273 h 659325"/>
                                <a:gd name="connsiteX1" fmla="*/ 2365490 w 2409568"/>
                                <a:gd name="connsiteY1" fmla="*/ 0 h 659325"/>
                                <a:gd name="connsiteX2" fmla="*/ 2409568 w 2409568"/>
                                <a:gd name="connsiteY2" fmla="*/ 645348 h 659325"/>
                                <a:gd name="connsiteX3" fmla="*/ 123556 w 2409568"/>
                                <a:gd name="connsiteY3" fmla="*/ 659325 h 659325"/>
                                <a:gd name="connsiteX4" fmla="*/ 0 w 2409568"/>
                                <a:gd name="connsiteY4" fmla="*/ 12273 h 659325"/>
                                <a:gd name="connsiteX0" fmla="*/ 0 w 2409568"/>
                                <a:gd name="connsiteY0" fmla="*/ 12273 h 656340"/>
                                <a:gd name="connsiteX1" fmla="*/ 2365490 w 2409568"/>
                                <a:gd name="connsiteY1" fmla="*/ 0 h 656340"/>
                                <a:gd name="connsiteX2" fmla="*/ 2409568 w 2409568"/>
                                <a:gd name="connsiteY2" fmla="*/ 645348 h 656340"/>
                                <a:gd name="connsiteX3" fmla="*/ 73338 w 2409568"/>
                                <a:gd name="connsiteY3" fmla="*/ 656340 h 656340"/>
                                <a:gd name="connsiteX4" fmla="*/ 0 w 2409568"/>
                                <a:gd name="connsiteY4" fmla="*/ 12273 h 656340"/>
                                <a:gd name="connsiteX0" fmla="*/ 0 w 2409568"/>
                                <a:gd name="connsiteY0" fmla="*/ 4111 h 648178"/>
                                <a:gd name="connsiteX1" fmla="*/ 2334759 w 2409568"/>
                                <a:gd name="connsiteY1" fmla="*/ 1 h 648178"/>
                                <a:gd name="connsiteX2" fmla="*/ 2409568 w 2409568"/>
                                <a:gd name="connsiteY2" fmla="*/ 637186 h 648178"/>
                                <a:gd name="connsiteX3" fmla="*/ 73338 w 2409568"/>
                                <a:gd name="connsiteY3" fmla="*/ 648178 h 648178"/>
                                <a:gd name="connsiteX4" fmla="*/ 0 w 2409568"/>
                                <a:gd name="connsiteY4" fmla="*/ 4111 h 648178"/>
                                <a:gd name="connsiteX0" fmla="*/ 1 w 2463903"/>
                                <a:gd name="connsiteY0" fmla="*/ 0 h 662285"/>
                                <a:gd name="connsiteX1" fmla="*/ 2389094 w 2463903"/>
                                <a:gd name="connsiteY1" fmla="*/ 14108 h 662285"/>
                                <a:gd name="connsiteX2" fmla="*/ 2463903 w 2463903"/>
                                <a:gd name="connsiteY2" fmla="*/ 651293 h 662285"/>
                                <a:gd name="connsiteX3" fmla="*/ 127673 w 2463903"/>
                                <a:gd name="connsiteY3" fmla="*/ 662285 h 662285"/>
                                <a:gd name="connsiteX4" fmla="*/ 1 w 2463903"/>
                                <a:gd name="connsiteY4" fmla="*/ 0 h 662285"/>
                                <a:gd name="connsiteX0" fmla="*/ 0 w 2463902"/>
                                <a:gd name="connsiteY0" fmla="*/ 0 h 657804"/>
                                <a:gd name="connsiteX1" fmla="*/ 2389093 w 2463902"/>
                                <a:gd name="connsiteY1" fmla="*/ 14108 h 657804"/>
                                <a:gd name="connsiteX2" fmla="*/ 2463902 w 2463902"/>
                                <a:gd name="connsiteY2" fmla="*/ 651293 h 657804"/>
                                <a:gd name="connsiteX3" fmla="*/ 52348 w 2463902"/>
                                <a:gd name="connsiteY3" fmla="*/ 657803 h 657804"/>
                                <a:gd name="connsiteX4" fmla="*/ 0 w 2463902"/>
                                <a:gd name="connsiteY4" fmla="*/ 0 h 657804"/>
                                <a:gd name="connsiteX0" fmla="*/ 0 w 2463902"/>
                                <a:gd name="connsiteY0" fmla="*/ 0 h 656708"/>
                                <a:gd name="connsiteX1" fmla="*/ 2389093 w 2463902"/>
                                <a:gd name="connsiteY1" fmla="*/ 14108 h 656708"/>
                                <a:gd name="connsiteX2" fmla="*/ 2463902 w 2463902"/>
                                <a:gd name="connsiteY2" fmla="*/ 651293 h 656708"/>
                                <a:gd name="connsiteX3" fmla="*/ 117930 w 2463902"/>
                                <a:gd name="connsiteY3" fmla="*/ 656708 h 656708"/>
                                <a:gd name="connsiteX4" fmla="*/ 0 w 2463902"/>
                                <a:gd name="connsiteY4" fmla="*/ 0 h 656708"/>
                                <a:gd name="connsiteX0" fmla="*/ 0 w 2424935"/>
                                <a:gd name="connsiteY0" fmla="*/ 8191 h 642600"/>
                                <a:gd name="connsiteX1" fmla="*/ 2350126 w 2424935"/>
                                <a:gd name="connsiteY1" fmla="*/ 0 h 642600"/>
                                <a:gd name="connsiteX2" fmla="*/ 2424935 w 2424935"/>
                                <a:gd name="connsiteY2" fmla="*/ 637185 h 642600"/>
                                <a:gd name="connsiteX3" fmla="*/ 78963 w 2424935"/>
                                <a:gd name="connsiteY3" fmla="*/ 642600 h 642600"/>
                                <a:gd name="connsiteX4" fmla="*/ 0 w 2424935"/>
                                <a:gd name="connsiteY4" fmla="*/ 8191 h 642600"/>
                                <a:gd name="connsiteX0" fmla="*/ 0 w 2424935"/>
                                <a:gd name="connsiteY0" fmla="*/ 0 h 634409"/>
                                <a:gd name="connsiteX1" fmla="*/ 2291312 w 2424935"/>
                                <a:gd name="connsiteY1" fmla="*/ 16368 h 634409"/>
                                <a:gd name="connsiteX2" fmla="*/ 2424935 w 2424935"/>
                                <a:gd name="connsiteY2" fmla="*/ 628994 h 634409"/>
                                <a:gd name="connsiteX3" fmla="*/ 78963 w 2424935"/>
                                <a:gd name="connsiteY3" fmla="*/ 634409 h 634409"/>
                                <a:gd name="connsiteX4" fmla="*/ 0 w 2424935"/>
                                <a:gd name="connsiteY4" fmla="*/ 0 h 634409"/>
                                <a:gd name="connsiteX0" fmla="*/ 0 w 2424935"/>
                                <a:gd name="connsiteY0" fmla="*/ 0 h 628994"/>
                                <a:gd name="connsiteX1" fmla="*/ 2291312 w 2424935"/>
                                <a:gd name="connsiteY1" fmla="*/ 16368 h 628994"/>
                                <a:gd name="connsiteX2" fmla="*/ 2424935 w 2424935"/>
                                <a:gd name="connsiteY2" fmla="*/ 628994 h 628994"/>
                                <a:gd name="connsiteX3" fmla="*/ 1314901 w 2424935"/>
                                <a:gd name="connsiteY3" fmla="*/ 556298 h 628994"/>
                                <a:gd name="connsiteX4" fmla="*/ 0 w 2424935"/>
                                <a:gd name="connsiteY4" fmla="*/ 0 h 628994"/>
                                <a:gd name="connsiteX0" fmla="*/ 1 w 2470103"/>
                                <a:gd name="connsiteY0" fmla="*/ 13175 h 612626"/>
                                <a:gd name="connsiteX1" fmla="*/ 2336480 w 2470103"/>
                                <a:gd name="connsiteY1" fmla="*/ 0 h 612626"/>
                                <a:gd name="connsiteX2" fmla="*/ 2470103 w 2470103"/>
                                <a:gd name="connsiteY2" fmla="*/ 612626 h 612626"/>
                                <a:gd name="connsiteX3" fmla="*/ 1360069 w 2470103"/>
                                <a:gd name="connsiteY3" fmla="*/ 539930 h 612626"/>
                                <a:gd name="connsiteX4" fmla="*/ 1 w 2470103"/>
                                <a:gd name="connsiteY4" fmla="*/ 13175 h 612626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470103" h="612626">
                                  <a:moveTo>
                                    <a:pt x="1" y="13175"/>
                                  </a:moveTo>
                                  <a:lnTo>
                                    <a:pt x="2336480" y="0"/>
                                  </a:lnTo>
                                  <a:lnTo>
                                    <a:pt x="2470103" y="612626"/>
                                  </a:lnTo>
                                  <a:lnTo>
                                    <a:pt x="1360069" y="539930"/>
                                  </a:lnTo>
                                  <a:lnTo>
                                    <a:pt x="1" y="1317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b-NO" dirty="0"/>
                            </a:p>
                          </p:txBody>
                        </p:sp>
                      </p:grpSp>
                      <p:cxnSp>
                        <p:nvCxnSpPr>
                          <p:cNvPr id="92" name="Straight Arrow Connector 91"/>
                          <p:cNvCxnSpPr/>
                          <p:nvPr/>
                        </p:nvCxnSpPr>
                        <p:spPr>
                          <a:xfrm flipH="1" flipV="1">
                            <a:off x="6465056" y="2714600"/>
                            <a:ext cx="138452" cy="155853"/>
                          </a:xfrm>
                          <a:prstGeom prst="straightConnector1">
                            <a:avLst/>
                          </a:prstGeom>
                          <a:ln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94" name="Straight Arrow Connector 93"/>
                        <p:cNvCxnSpPr/>
                        <p:nvPr/>
                      </p:nvCxnSpPr>
                      <p:spPr>
                        <a:xfrm flipH="1" flipV="1">
                          <a:off x="7705757" y="1452611"/>
                          <a:ext cx="138452" cy="155853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6" name="Straight Arrow Connector 95"/>
                      <p:cNvCxnSpPr/>
                      <p:nvPr/>
                    </p:nvCxnSpPr>
                    <p:spPr>
                      <a:xfrm flipH="1" flipV="1">
                        <a:off x="5168829" y="3851097"/>
                        <a:ext cx="138452" cy="155853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3706972" y="3302633"/>
                      <a:ext cx="7074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nb-NO" dirty="0" smtClean="0"/>
                        <a:t>Trap1</a:t>
                      </a:r>
                      <a:endParaRPr lang="nb-NO" dirty="0"/>
                    </a:p>
                  </p:txBody>
                </p:sp>
              </p:grp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236257" y="2135481"/>
                    <a:ext cx="707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 smtClean="0"/>
                      <a:t>Trap2</a:t>
                    </a:r>
                    <a:endParaRPr lang="nb-NO" dirty="0"/>
                  </a:p>
                </p:txBody>
              </p:sp>
            </p:grpSp>
            <p:sp>
              <p:nvSpPr>
                <p:cNvPr id="102" name="TextBox 101"/>
                <p:cNvSpPr txBox="1"/>
                <p:nvPr/>
              </p:nvSpPr>
              <p:spPr>
                <a:xfrm>
                  <a:off x="6707159" y="1106134"/>
                  <a:ext cx="707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 smtClean="0"/>
                    <a:t>Trap3</a:t>
                  </a:r>
                  <a:endParaRPr lang="nb-NO" dirty="0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7631786" y="-17766"/>
                <a:ext cx="70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Trap4</a:t>
                </a:r>
                <a:endParaRPr lang="nb-NO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9372878" y="14303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</a:t>
              </a:r>
              <a:r>
                <a:rPr lang="nb-NO" dirty="0" smtClean="0"/>
                <a:t>1</a:t>
              </a:r>
              <a:endParaRPr lang="nb-NO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51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3881" y="110964"/>
            <a:ext cx="7960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smtClean="0"/>
              <a:t>Case2: </a:t>
            </a:r>
            <a:r>
              <a:rPr lang="nb-NO" b="1" dirty="0" err="1" smtClean="0"/>
              <a:t>migration</a:t>
            </a:r>
            <a:r>
              <a:rPr lang="nb-NO" b="1" dirty="0" smtClean="0"/>
              <a:t> </a:t>
            </a:r>
            <a:r>
              <a:rPr lang="nb-NO" b="1" dirty="0" err="1" smtClean="0"/>
              <a:t>through</a:t>
            </a:r>
            <a:r>
              <a:rPr lang="nb-NO" b="1" dirty="0" smtClean="0"/>
              <a:t> </a:t>
            </a:r>
            <a:r>
              <a:rPr lang="nb-NO" b="1" dirty="0" err="1" smtClean="0"/>
              <a:t>fault</a:t>
            </a:r>
            <a:r>
              <a:rPr lang="nb-NO" b="1" dirty="0" smtClean="0"/>
              <a:t> or </a:t>
            </a:r>
            <a:r>
              <a:rPr lang="nb-NO" b="1" dirty="0" err="1" smtClean="0"/>
              <a:t>combined</a:t>
            </a:r>
            <a:r>
              <a:rPr lang="nb-NO" b="1" dirty="0" smtClean="0"/>
              <a:t> </a:t>
            </a:r>
            <a:r>
              <a:rPr lang="nb-NO" b="1" dirty="0" err="1" smtClean="0"/>
              <a:t>faults</a:t>
            </a:r>
            <a:r>
              <a:rPr lang="nb-NO" b="1" dirty="0" smtClean="0"/>
              <a:t> - </a:t>
            </a:r>
            <a:r>
              <a:rPr lang="nb-NO" b="1" dirty="0" err="1" smtClean="0"/>
              <a:t>contact</a:t>
            </a:r>
            <a:endParaRPr lang="nb-NO" b="1" dirty="0" smtClean="0"/>
          </a:p>
          <a:p>
            <a:r>
              <a:rPr lang="nb-NO" dirty="0" err="1" smtClean="0"/>
              <a:t>Assume</a:t>
            </a:r>
            <a:r>
              <a:rPr lang="nb-NO" dirty="0" smtClean="0"/>
              <a:t>: Migration </a:t>
            </a:r>
            <a:r>
              <a:rPr lang="nb-NO" dirty="0" err="1" smtClean="0"/>
              <a:t>pathway</a:t>
            </a:r>
            <a:r>
              <a:rPr lang="nb-NO" dirty="0" smtClean="0"/>
              <a:t>: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 or </a:t>
            </a:r>
            <a:r>
              <a:rPr lang="nb-NO" dirty="0" err="1" smtClean="0"/>
              <a:t>only</a:t>
            </a:r>
            <a:r>
              <a:rPr lang="nb-NO" dirty="0" smtClean="0"/>
              <a:t> </a:t>
            </a:r>
            <a:r>
              <a:rPr lang="nb-NO" dirty="0" err="1" smtClean="0"/>
              <a:t>through</a:t>
            </a:r>
            <a:r>
              <a:rPr lang="nb-NO" dirty="0" smtClean="0"/>
              <a:t> </a:t>
            </a:r>
            <a:r>
              <a:rPr lang="nb-NO" dirty="0" err="1" smtClean="0"/>
              <a:t>some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faults</a:t>
            </a:r>
            <a:r>
              <a:rPr lang="nb-NO" dirty="0" smtClean="0"/>
              <a:t> </a:t>
            </a:r>
          </a:p>
          <a:p>
            <a:r>
              <a:rPr lang="nb-NO" dirty="0" smtClean="0"/>
              <a:t>and </a:t>
            </a:r>
            <a:r>
              <a:rPr lang="nb-NO" dirty="0" err="1" smtClean="0"/>
              <a:t>combined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case 1</a:t>
            </a:r>
          </a:p>
          <a:p>
            <a:r>
              <a:rPr lang="nb-NO" dirty="0" smtClean="0"/>
              <a:t>R1 and R3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shale</a:t>
            </a:r>
            <a:r>
              <a:rPr lang="nb-NO" dirty="0" smtClean="0"/>
              <a:t> (</a:t>
            </a:r>
            <a:r>
              <a:rPr lang="nb-NO" dirty="0" err="1" smtClean="0"/>
              <a:t>top</a:t>
            </a:r>
            <a:r>
              <a:rPr lang="nb-NO" dirty="0" smtClean="0"/>
              <a:t> </a:t>
            </a:r>
            <a:r>
              <a:rPr lang="nb-NO" dirty="0" err="1" smtClean="0"/>
              <a:t>seal</a:t>
            </a:r>
            <a:r>
              <a:rPr lang="nb-NO" dirty="0" smtClean="0"/>
              <a:t>, lateral </a:t>
            </a:r>
            <a:r>
              <a:rPr lang="nb-NO" dirty="0" err="1" smtClean="0"/>
              <a:t>seal</a:t>
            </a:r>
            <a:r>
              <a:rPr lang="nb-NO" dirty="0" smtClean="0"/>
              <a:t> or SR)</a:t>
            </a:r>
          </a:p>
          <a:p>
            <a:r>
              <a:rPr lang="nb-NO" dirty="0" smtClean="0"/>
              <a:t>R2 is </a:t>
            </a:r>
            <a:r>
              <a:rPr lang="nb-NO" dirty="0" err="1" smtClean="0"/>
              <a:t>sandstone</a:t>
            </a:r>
            <a:r>
              <a:rPr lang="nb-NO" dirty="0" smtClean="0"/>
              <a:t>( </a:t>
            </a:r>
            <a:r>
              <a:rPr lang="nb-NO" dirty="0" err="1" smtClean="0"/>
              <a:t>reservoir</a:t>
            </a:r>
            <a:r>
              <a:rPr lang="nb-NO" dirty="0" smtClean="0"/>
              <a:t> rock)</a:t>
            </a:r>
          </a:p>
          <a:p>
            <a:r>
              <a:rPr lang="nb-NO" dirty="0" err="1" smtClean="0"/>
              <a:t>Answer</a:t>
            </a:r>
            <a:r>
              <a:rPr lang="nb-NO" dirty="0" smtClean="0"/>
              <a:t>: In </a:t>
            </a:r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trap</a:t>
            </a:r>
            <a:r>
              <a:rPr lang="nb-NO" dirty="0" smtClean="0"/>
              <a:t> </a:t>
            </a:r>
            <a:r>
              <a:rPr lang="nb-NO" dirty="0" err="1" smtClean="0"/>
              <a:t>will</a:t>
            </a:r>
            <a:r>
              <a:rPr lang="nb-NO" dirty="0" smtClean="0"/>
              <a:t> </a:t>
            </a:r>
            <a:r>
              <a:rPr lang="nb-NO" dirty="0" err="1" smtClean="0"/>
              <a:t>hydrocarbons</a:t>
            </a:r>
            <a:r>
              <a:rPr lang="nb-NO" dirty="0" smtClean="0"/>
              <a:t> </a:t>
            </a:r>
            <a:r>
              <a:rPr lang="nb-NO" dirty="0" err="1" smtClean="0"/>
              <a:t>accumulate</a:t>
            </a:r>
            <a:r>
              <a:rPr lang="nb-NO" dirty="0" smtClean="0"/>
              <a:t> </a:t>
            </a:r>
          </a:p>
          <a:p>
            <a:r>
              <a:rPr lang="nb-NO" dirty="0" smtClean="0"/>
              <a:t>by </a:t>
            </a:r>
            <a:r>
              <a:rPr lang="nb-NO" dirty="0" err="1" smtClean="0"/>
              <a:t>changing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sealing</a:t>
            </a:r>
            <a:r>
              <a:rPr lang="nb-NO" dirty="0" smtClean="0"/>
              <a:t> </a:t>
            </a:r>
            <a:r>
              <a:rPr lang="nb-NO" dirty="0" err="1" smtClean="0"/>
              <a:t>capacity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each</a:t>
            </a:r>
            <a:r>
              <a:rPr lang="nb-NO" dirty="0" smtClean="0"/>
              <a:t> </a:t>
            </a:r>
            <a:r>
              <a:rPr lang="nb-NO" dirty="0" err="1" smtClean="0"/>
              <a:t>fault</a:t>
            </a:r>
            <a:r>
              <a:rPr lang="nb-NO" dirty="0" smtClean="0"/>
              <a:t>: </a:t>
            </a:r>
            <a:r>
              <a:rPr lang="nb-NO" dirty="0" err="1" smtClean="0"/>
              <a:t>sealing</a:t>
            </a:r>
            <a:r>
              <a:rPr lang="nb-NO" dirty="0" smtClean="0"/>
              <a:t> or non-</a:t>
            </a:r>
            <a:r>
              <a:rPr lang="nb-NO" dirty="0" err="1" smtClean="0"/>
              <a:t>sealing</a:t>
            </a:r>
            <a:r>
              <a:rPr lang="nb-NO" dirty="0"/>
              <a:t>.</a:t>
            </a:r>
            <a:r>
              <a:rPr lang="nb-NO" dirty="0" smtClean="0"/>
              <a:t> </a:t>
            </a:r>
            <a:endParaRPr lang="nb-NO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82252" y="4638234"/>
            <a:ext cx="312188" cy="479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8344" y="-47493"/>
            <a:ext cx="11072762" cy="6454541"/>
            <a:chOff x="208344" y="-47493"/>
            <a:chExt cx="11072762" cy="6454541"/>
          </a:xfrm>
        </p:grpSpPr>
        <p:grpSp>
          <p:nvGrpSpPr>
            <p:cNvPr id="29" name="Group 28"/>
            <p:cNvGrpSpPr/>
            <p:nvPr/>
          </p:nvGrpSpPr>
          <p:grpSpPr>
            <a:xfrm>
              <a:off x="208344" y="110310"/>
              <a:ext cx="10314129" cy="6296738"/>
              <a:chOff x="208344" y="110310"/>
              <a:chExt cx="10314129" cy="629673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8344" y="110310"/>
                <a:ext cx="10314129" cy="6296738"/>
                <a:chOff x="208344" y="110310"/>
                <a:chExt cx="10314129" cy="629673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08344" y="110310"/>
                  <a:ext cx="10314129" cy="6296738"/>
                  <a:chOff x="208344" y="110310"/>
                  <a:chExt cx="10314129" cy="629673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208344" y="110310"/>
                    <a:ext cx="10314129" cy="6296738"/>
                    <a:chOff x="0" y="0"/>
                    <a:chExt cx="10314129" cy="6296738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0" y="0"/>
                      <a:ext cx="10314129" cy="6296738"/>
                      <a:chOff x="-300996" y="0"/>
                      <a:chExt cx="10314129" cy="6296738"/>
                    </a:xfrm>
                  </p:grpSpPr>
                  <p:grpSp>
                    <p:nvGrpSpPr>
                      <p:cNvPr id="74" name="Group 73"/>
                      <p:cNvGrpSpPr/>
                      <p:nvPr/>
                    </p:nvGrpSpPr>
                    <p:grpSpPr>
                      <a:xfrm>
                        <a:off x="-300996" y="0"/>
                        <a:ext cx="10314129" cy="6296738"/>
                        <a:chOff x="-2374240" y="0"/>
                        <a:chExt cx="10314129" cy="6296738"/>
                      </a:xfrm>
                    </p:grpSpPr>
                    <p:grpSp>
                      <p:nvGrpSpPr>
                        <p:cNvPr id="69" name="Group 68"/>
                        <p:cNvGrpSpPr/>
                        <p:nvPr/>
                      </p:nvGrpSpPr>
                      <p:grpSpPr>
                        <a:xfrm>
                          <a:off x="-2374240" y="468740"/>
                          <a:ext cx="9875521" cy="5827998"/>
                          <a:chOff x="-3017230" y="-76129"/>
                          <a:chExt cx="10821610" cy="6325002"/>
                        </a:xfrm>
                      </p:grpSpPr>
                      <p:grpSp>
                        <p:nvGrpSpPr>
                          <p:cNvPr id="61" name="Group 60"/>
                          <p:cNvGrpSpPr/>
                          <p:nvPr/>
                        </p:nvGrpSpPr>
                        <p:grpSpPr>
                          <a:xfrm>
                            <a:off x="-3017230" y="137499"/>
                            <a:ext cx="10002631" cy="6111374"/>
                            <a:chOff x="-3017230" y="137499"/>
                            <a:chExt cx="10002631" cy="6111374"/>
                          </a:xfrm>
                        </p:grpSpPr>
                        <p:sp>
                          <p:nvSpPr>
                            <p:cNvPr id="46" name="Rectangle 7"/>
                            <p:cNvSpPr/>
                            <p:nvPr/>
                          </p:nvSpPr>
                          <p:spPr>
                            <a:xfrm rot="9000000">
                              <a:off x="3946184" y="1340658"/>
                              <a:ext cx="1926920" cy="527189"/>
                            </a:xfrm>
                            <a:custGeom>
                              <a:avLst/>
                              <a:gdLst>
                                <a:gd name="connsiteX0" fmla="*/ 0 w 2409568"/>
                                <a:gd name="connsiteY0" fmla="*/ 0 h 633075"/>
                                <a:gd name="connsiteX1" fmla="*/ 2409568 w 2409568"/>
                                <a:gd name="connsiteY1" fmla="*/ 0 h 633075"/>
                                <a:gd name="connsiteX2" fmla="*/ 2409568 w 2409568"/>
                                <a:gd name="connsiteY2" fmla="*/ 633075 h 633075"/>
                                <a:gd name="connsiteX3" fmla="*/ 0 w 2409568"/>
                                <a:gd name="connsiteY3" fmla="*/ 633075 h 633075"/>
                                <a:gd name="connsiteX4" fmla="*/ 0 w 2409568"/>
                                <a:gd name="connsiteY4" fmla="*/ 0 h 633075"/>
                                <a:gd name="connsiteX0" fmla="*/ 325646 w 2735214"/>
                                <a:gd name="connsiteY0" fmla="*/ 0 h 640217"/>
                                <a:gd name="connsiteX1" fmla="*/ 2735214 w 2735214"/>
                                <a:gd name="connsiteY1" fmla="*/ 0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35214"/>
                                <a:gd name="connsiteY0" fmla="*/ 0 h 640217"/>
                                <a:gd name="connsiteX1" fmla="*/ 2703341 w 2735214"/>
                                <a:gd name="connsiteY1" fmla="*/ 9139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45467"/>
                                <a:gd name="connsiteY0" fmla="*/ 0 h 640217"/>
                                <a:gd name="connsiteX1" fmla="*/ 2745467 w 2745467"/>
                                <a:gd name="connsiteY1" fmla="*/ 5683 h 640217"/>
                                <a:gd name="connsiteX2" fmla="*/ 2735214 w 2745467"/>
                                <a:gd name="connsiteY2" fmla="*/ 633075 h 640217"/>
                                <a:gd name="connsiteX3" fmla="*/ 0 w 2745467"/>
                                <a:gd name="connsiteY3" fmla="*/ 640217 h 640217"/>
                                <a:gd name="connsiteX4" fmla="*/ 325646 w 2745467"/>
                                <a:gd name="connsiteY4" fmla="*/ 0 h 640217"/>
                                <a:gd name="connsiteX0" fmla="*/ 423511 w 2843332"/>
                                <a:gd name="connsiteY0" fmla="*/ 0 h 663088"/>
                                <a:gd name="connsiteX1" fmla="*/ 2843332 w 2843332"/>
                                <a:gd name="connsiteY1" fmla="*/ 5683 h 663088"/>
                                <a:gd name="connsiteX2" fmla="*/ 2833079 w 2843332"/>
                                <a:gd name="connsiteY2" fmla="*/ 633075 h 663088"/>
                                <a:gd name="connsiteX3" fmla="*/ 0 w 2843332"/>
                                <a:gd name="connsiteY3" fmla="*/ 663088 h 663088"/>
                                <a:gd name="connsiteX4" fmla="*/ 423511 w 2843332"/>
                                <a:gd name="connsiteY4" fmla="*/ 0 h 663088"/>
                                <a:gd name="connsiteX0" fmla="*/ 488636 w 2908457"/>
                                <a:gd name="connsiteY0" fmla="*/ 0 h 660103"/>
                                <a:gd name="connsiteX1" fmla="*/ 2908457 w 2908457"/>
                                <a:gd name="connsiteY1" fmla="*/ 5683 h 660103"/>
                                <a:gd name="connsiteX2" fmla="*/ 2898204 w 2908457"/>
                                <a:gd name="connsiteY2" fmla="*/ 633075 h 660103"/>
                                <a:gd name="connsiteX3" fmla="*/ 0 w 2908457"/>
                                <a:gd name="connsiteY3" fmla="*/ 660103 h 660103"/>
                                <a:gd name="connsiteX4" fmla="*/ 488636 w 2908457"/>
                                <a:gd name="connsiteY4" fmla="*/ 0 h 660103"/>
                                <a:gd name="connsiteX0" fmla="*/ 0 w 2419821"/>
                                <a:gd name="connsiteY0" fmla="*/ 0 h 647051"/>
                                <a:gd name="connsiteX1" fmla="*/ 2419821 w 2419821"/>
                                <a:gd name="connsiteY1" fmla="*/ 5683 h 647051"/>
                                <a:gd name="connsiteX2" fmla="*/ 2409568 w 2419821"/>
                                <a:gd name="connsiteY2" fmla="*/ 633075 h 647051"/>
                                <a:gd name="connsiteX3" fmla="*/ 123556 w 2419821"/>
                                <a:gd name="connsiteY3" fmla="*/ 647052 h 647051"/>
                                <a:gd name="connsiteX4" fmla="*/ 0 w 2419821"/>
                                <a:gd name="connsiteY4" fmla="*/ 0 h 647051"/>
                                <a:gd name="connsiteX0" fmla="*/ 0 w 2409568"/>
                                <a:gd name="connsiteY0" fmla="*/ 0 h 647052"/>
                                <a:gd name="connsiteX1" fmla="*/ 2369604 w 2409568"/>
                                <a:gd name="connsiteY1" fmla="*/ 2955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0 h 647052"/>
                                <a:gd name="connsiteX1" fmla="*/ 2352731 w 2409568"/>
                                <a:gd name="connsiteY1" fmla="*/ 31924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1523 h 648575"/>
                                <a:gd name="connsiteX1" fmla="*/ 2294281 w 2409568"/>
                                <a:gd name="connsiteY1" fmla="*/ 0 h 648575"/>
                                <a:gd name="connsiteX2" fmla="*/ 2409568 w 2409568"/>
                                <a:gd name="connsiteY2" fmla="*/ 634598 h 648575"/>
                                <a:gd name="connsiteX3" fmla="*/ 123556 w 2409568"/>
                                <a:gd name="connsiteY3" fmla="*/ 648575 h 648575"/>
                                <a:gd name="connsiteX4" fmla="*/ 0 w 2409568"/>
                                <a:gd name="connsiteY4" fmla="*/ 1523 h 648575"/>
                                <a:gd name="connsiteX0" fmla="*/ 0 w 2409568"/>
                                <a:gd name="connsiteY0" fmla="*/ 12273 h 659325"/>
                                <a:gd name="connsiteX1" fmla="*/ 2365490 w 2409568"/>
                                <a:gd name="connsiteY1" fmla="*/ 0 h 659325"/>
                                <a:gd name="connsiteX2" fmla="*/ 2409568 w 2409568"/>
                                <a:gd name="connsiteY2" fmla="*/ 645348 h 659325"/>
                                <a:gd name="connsiteX3" fmla="*/ 123556 w 2409568"/>
                                <a:gd name="connsiteY3" fmla="*/ 659325 h 659325"/>
                                <a:gd name="connsiteX4" fmla="*/ 0 w 2409568"/>
                                <a:gd name="connsiteY4" fmla="*/ 12273 h 659325"/>
                                <a:gd name="connsiteX0" fmla="*/ 0 w 2409568"/>
                                <a:gd name="connsiteY0" fmla="*/ 12273 h 656340"/>
                                <a:gd name="connsiteX1" fmla="*/ 2365490 w 2409568"/>
                                <a:gd name="connsiteY1" fmla="*/ 0 h 656340"/>
                                <a:gd name="connsiteX2" fmla="*/ 2409568 w 2409568"/>
                                <a:gd name="connsiteY2" fmla="*/ 645348 h 656340"/>
                                <a:gd name="connsiteX3" fmla="*/ 73338 w 2409568"/>
                                <a:gd name="connsiteY3" fmla="*/ 656340 h 656340"/>
                                <a:gd name="connsiteX4" fmla="*/ 0 w 2409568"/>
                                <a:gd name="connsiteY4" fmla="*/ 12273 h 656340"/>
                                <a:gd name="connsiteX0" fmla="*/ 0 w 2409568"/>
                                <a:gd name="connsiteY0" fmla="*/ 4111 h 648178"/>
                                <a:gd name="connsiteX1" fmla="*/ 2334759 w 2409568"/>
                                <a:gd name="connsiteY1" fmla="*/ 1 h 648178"/>
                                <a:gd name="connsiteX2" fmla="*/ 2409568 w 2409568"/>
                                <a:gd name="connsiteY2" fmla="*/ 637186 h 648178"/>
                                <a:gd name="connsiteX3" fmla="*/ 73338 w 2409568"/>
                                <a:gd name="connsiteY3" fmla="*/ 648178 h 648178"/>
                                <a:gd name="connsiteX4" fmla="*/ 0 w 2409568"/>
                                <a:gd name="connsiteY4" fmla="*/ 4111 h 648178"/>
                                <a:gd name="connsiteX0" fmla="*/ 1 w 2463903"/>
                                <a:gd name="connsiteY0" fmla="*/ 0 h 662285"/>
                                <a:gd name="connsiteX1" fmla="*/ 2389094 w 2463903"/>
                                <a:gd name="connsiteY1" fmla="*/ 14108 h 662285"/>
                                <a:gd name="connsiteX2" fmla="*/ 2463903 w 2463903"/>
                                <a:gd name="connsiteY2" fmla="*/ 651293 h 662285"/>
                                <a:gd name="connsiteX3" fmla="*/ 127673 w 2463903"/>
                                <a:gd name="connsiteY3" fmla="*/ 662285 h 662285"/>
                                <a:gd name="connsiteX4" fmla="*/ 1 w 2463903"/>
                                <a:gd name="connsiteY4" fmla="*/ 0 h 662285"/>
                                <a:gd name="connsiteX0" fmla="*/ 0 w 2463902"/>
                                <a:gd name="connsiteY0" fmla="*/ 0 h 657804"/>
                                <a:gd name="connsiteX1" fmla="*/ 2389093 w 2463902"/>
                                <a:gd name="connsiteY1" fmla="*/ 14108 h 657804"/>
                                <a:gd name="connsiteX2" fmla="*/ 2463902 w 2463902"/>
                                <a:gd name="connsiteY2" fmla="*/ 651293 h 657804"/>
                                <a:gd name="connsiteX3" fmla="*/ 52348 w 2463902"/>
                                <a:gd name="connsiteY3" fmla="*/ 657803 h 657804"/>
                                <a:gd name="connsiteX4" fmla="*/ 0 w 2463902"/>
                                <a:gd name="connsiteY4" fmla="*/ 0 h 657804"/>
                                <a:gd name="connsiteX0" fmla="*/ 0 w 2463902"/>
                                <a:gd name="connsiteY0" fmla="*/ 0 h 663779"/>
                                <a:gd name="connsiteX1" fmla="*/ 2389093 w 2463902"/>
                                <a:gd name="connsiteY1" fmla="*/ 14108 h 663779"/>
                                <a:gd name="connsiteX2" fmla="*/ 2463902 w 2463902"/>
                                <a:gd name="connsiteY2" fmla="*/ 651293 h 663779"/>
                                <a:gd name="connsiteX3" fmla="*/ 152780 w 2463902"/>
                                <a:gd name="connsiteY3" fmla="*/ 663779 h 663779"/>
                                <a:gd name="connsiteX4" fmla="*/ 0 w 2463902"/>
                                <a:gd name="connsiteY4" fmla="*/ 0 h 663779"/>
                                <a:gd name="connsiteX0" fmla="*/ 0 w 2423426"/>
                                <a:gd name="connsiteY0" fmla="*/ 0 h 666366"/>
                                <a:gd name="connsiteX1" fmla="*/ 2348617 w 2423426"/>
                                <a:gd name="connsiteY1" fmla="*/ 16695 h 666366"/>
                                <a:gd name="connsiteX2" fmla="*/ 2423426 w 2423426"/>
                                <a:gd name="connsiteY2" fmla="*/ 653880 h 666366"/>
                                <a:gd name="connsiteX3" fmla="*/ 112304 w 2423426"/>
                                <a:gd name="connsiteY3" fmla="*/ 666366 h 666366"/>
                                <a:gd name="connsiteX4" fmla="*/ 0 w 2423426"/>
                                <a:gd name="connsiteY4" fmla="*/ 0 h 666366"/>
                                <a:gd name="connsiteX0" fmla="*/ 0 w 2394201"/>
                                <a:gd name="connsiteY0" fmla="*/ 28 h 649670"/>
                                <a:gd name="connsiteX1" fmla="*/ 2319392 w 2394201"/>
                                <a:gd name="connsiteY1" fmla="*/ -1 h 649670"/>
                                <a:gd name="connsiteX2" fmla="*/ 2394201 w 2394201"/>
                                <a:gd name="connsiteY2" fmla="*/ 637184 h 649670"/>
                                <a:gd name="connsiteX3" fmla="*/ 83079 w 2394201"/>
                                <a:gd name="connsiteY3" fmla="*/ 649670 h 649670"/>
                                <a:gd name="connsiteX4" fmla="*/ 0 w 2394201"/>
                                <a:gd name="connsiteY4" fmla="*/ 28 h 649670"/>
                                <a:gd name="connsiteX0" fmla="*/ 0 w 2394201"/>
                                <a:gd name="connsiteY0" fmla="*/ 2837 h 652479"/>
                                <a:gd name="connsiteX1" fmla="*/ 2363744 w 2394201"/>
                                <a:gd name="connsiteY1" fmla="*/ 0 h 652479"/>
                                <a:gd name="connsiteX2" fmla="*/ 2394201 w 2394201"/>
                                <a:gd name="connsiteY2" fmla="*/ 639993 h 652479"/>
                                <a:gd name="connsiteX3" fmla="*/ 83079 w 2394201"/>
                                <a:gd name="connsiteY3" fmla="*/ 652479 h 652479"/>
                                <a:gd name="connsiteX4" fmla="*/ 0 w 2394201"/>
                                <a:gd name="connsiteY4" fmla="*/ 2837 h 652479"/>
                                <a:gd name="connsiteX0" fmla="*/ 0 w 2394201"/>
                                <a:gd name="connsiteY0" fmla="*/ 2837 h 649237"/>
                                <a:gd name="connsiteX1" fmla="*/ 2363744 w 2394201"/>
                                <a:gd name="connsiteY1" fmla="*/ 0 h 649237"/>
                                <a:gd name="connsiteX2" fmla="*/ 2394201 w 2394201"/>
                                <a:gd name="connsiteY2" fmla="*/ 639993 h 649237"/>
                                <a:gd name="connsiteX3" fmla="*/ 28052 w 2394201"/>
                                <a:gd name="connsiteY3" fmla="*/ 649237 h 649237"/>
                                <a:gd name="connsiteX4" fmla="*/ 0 w 2394201"/>
                                <a:gd name="connsiteY4" fmla="*/ 2837 h 64923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394201" h="649237">
                                  <a:moveTo>
                                    <a:pt x="0" y="2837"/>
                                  </a:moveTo>
                                  <a:lnTo>
                                    <a:pt x="2363744" y="0"/>
                                  </a:lnTo>
                                  <a:lnTo>
                                    <a:pt x="2394201" y="639993"/>
                                  </a:lnTo>
                                  <a:lnTo>
                                    <a:pt x="28052" y="649237"/>
                                  </a:lnTo>
                                  <a:lnTo>
                                    <a:pt x="0" y="283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b-NO" dirty="0"/>
                            </a:p>
                          </p:txBody>
                        </p:sp>
                        <p:grpSp>
                          <p:nvGrpSpPr>
                            <p:cNvPr id="60" name="Group 59"/>
                            <p:cNvGrpSpPr/>
                            <p:nvPr/>
                          </p:nvGrpSpPr>
                          <p:grpSpPr>
                            <a:xfrm>
                              <a:off x="-3017230" y="137499"/>
                              <a:ext cx="10002631" cy="6111374"/>
                              <a:chOff x="-2944802" y="-383074"/>
                              <a:chExt cx="10002631" cy="6111374"/>
                            </a:xfrm>
                          </p:grpSpPr>
                          <p:cxnSp>
                            <p:nvCxnSpPr>
                              <p:cNvPr id="25" name="Straight Connector 24"/>
                              <p:cNvCxnSpPr/>
                              <p:nvPr/>
                            </p:nvCxnSpPr>
                            <p:spPr>
                              <a:xfrm>
                                <a:off x="1956626" y="1536454"/>
                                <a:ext cx="2171966" cy="3363712"/>
                              </a:xfrm>
                              <a:prstGeom prst="line">
                                <a:avLst/>
                              </a:prstGeom>
                              <a:ln/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23" name="Rectangle 7"/>
                              <p:cNvSpPr/>
                              <p:nvPr/>
                            </p:nvSpPr>
                            <p:spPr>
                              <a:xfrm rot="19740000">
                                <a:off x="-1811415" y="4862088"/>
                                <a:ext cx="5580833" cy="571337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0 w 2419821"/>
                                  <a:gd name="connsiteY0" fmla="*/ 0 h 680951"/>
                                  <a:gd name="connsiteX1" fmla="*/ 2419821 w 2419821"/>
                                  <a:gd name="connsiteY1" fmla="*/ 5683 h 680951"/>
                                  <a:gd name="connsiteX2" fmla="*/ 2409568 w 2419821"/>
                                  <a:gd name="connsiteY2" fmla="*/ 633075 h 680951"/>
                                  <a:gd name="connsiteX3" fmla="*/ 79828 w 2419821"/>
                                  <a:gd name="connsiteY3" fmla="*/ 680951 h 680951"/>
                                  <a:gd name="connsiteX4" fmla="*/ 0 w 2419821"/>
                                  <a:gd name="connsiteY4" fmla="*/ 0 h 680951"/>
                                  <a:gd name="connsiteX0" fmla="*/ 0 w 2409568"/>
                                  <a:gd name="connsiteY0" fmla="*/ 0 h 680951"/>
                                  <a:gd name="connsiteX1" fmla="*/ 2384585 w 2409568"/>
                                  <a:gd name="connsiteY1" fmla="*/ 7412 h 680951"/>
                                  <a:gd name="connsiteX2" fmla="*/ 2409568 w 2409568"/>
                                  <a:gd name="connsiteY2" fmla="*/ 633075 h 680951"/>
                                  <a:gd name="connsiteX3" fmla="*/ 79828 w 2409568"/>
                                  <a:gd name="connsiteY3" fmla="*/ 680951 h 680951"/>
                                  <a:gd name="connsiteX4" fmla="*/ 0 w 2409568"/>
                                  <a:gd name="connsiteY4" fmla="*/ 0 h 680951"/>
                                  <a:gd name="connsiteX0" fmla="*/ 0 w 2372006"/>
                                  <a:gd name="connsiteY0" fmla="*/ 32582 h 673539"/>
                                  <a:gd name="connsiteX1" fmla="*/ 2347023 w 2372006"/>
                                  <a:gd name="connsiteY1" fmla="*/ 0 h 673539"/>
                                  <a:gd name="connsiteX2" fmla="*/ 2372006 w 2372006"/>
                                  <a:gd name="connsiteY2" fmla="*/ 625663 h 673539"/>
                                  <a:gd name="connsiteX3" fmla="*/ 42266 w 2372006"/>
                                  <a:gd name="connsiteY3" fmla="*/ 673539 h 673539"/>
                                  <a:gd name="connsiteX4" fmla="*/ 0 w 2372006"/>
                                  <a:gd name="connsiteY4" fmla="*/ 32582 h 673539"/>
                                  <a:gd name="connsiteX0" fmla="*/ 0 w 2708960"/>
                                  <a:gd name="connsiteY0" fmla="*/ 32090 h 673539"/>
                                  <a:gd name="connsiteX1" fmla="*/ 2683977 w 2708960"/>
                                  <a:gd name="connsiteY1" fmla="*/ 0 h 673539"/>
                                  <a:gd name="connsiteX2" fmla="*/ 2708960 w 2708960"/>
                                  <a:gd name="connsiteY2" fmla="*/ 625663 h 673539"/>
                                  <a:gd name="connsiteX3" fmla="*/ 379220 w 2708960"/>
                                  <a:gd name="connsiteY3" fmla="*/ 673539 h 673539"/>
                                  <a:gd name="connsiteX4" fmla="*/ 0 w 2708960"/>
                                  <a:gd name="connsiteY4" fmla="*/ 32090 h 673539"/>
                                  <a:gd name="connsiteX0" fmla="*/ 0 w 2708960"/>
                                  <a:gd name="connsiteY0" fmla="*/ 32090 h 656482"/>
                                  <a:gd name="connsiteX1" fmla="*/ 2683977 w 2708960"/>
                                  <a:gd name="connsiteY1" fmla="*/ 0 h 656482"/>
                                  <a:gd name="connsiteX2" fmla="*/ 2708960 w 2708960"/>
                                  <a:gd name="connsiteY2" fmla="*/ 625663 h 656482"/>
                                  <a:gd name="connsiteX3" fmla="*/ 422996 w 2708960"/>
                                  <a:gd name="connsiteY3" fmla="*/ 656481 h 656482"/>
                                  <a:gd name="connsiteX4" fmla="*/ 0 w 2708960"/>
                                  <a:gd name="connsiteY4" fmla="*/ 32090 h 656482"/>
                                  <a:gd name="connsiteX0" fmla="*/ 0 w 2708960"/>
                                  <a:gd name="connsiteY0" fmla="*/ 20663 h 645054"/>
                                  <a:gd name="connsiteX1" fmla="*/ 2692233 w 2708960"/>
                                  <a:gd name="connsiteY1" fmla="*/ 0 h 645054"/>
                                  <a:gd name="connsiteX2" fmla="*/ 2708960 w 2708960"/>
                                  <a:gd name="connsiteY2" fmla="*/ 614236 h 645054"/>
                                  <a:gd name="connsiteX3" fmla="*/ 422996 w 2708960"/>
                                  <a:gd name="connsiteY3" fmla="*/ 645054 h 645054"/>
                                  <a:gd name="connsiteX4" fmla="*/ 0 w 2708960"/>
                                  <a:gd name="connsiteY4" fmla="*/ 20663 h 645054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708960" h="645054">
                                    <a:moveTo>
                                      <a:pt x="0" y="20663"/>
                                    </a:moveTo>
                                    <a:lnTo>
                                      <a:pt x="2692233" y="0"/>
                                    </a:lnTo>
                                    <a:lnTo>
                                      <a:pt x="2708960" y="614236"/>
                                    </a:lnTo>
                                    <a:lnTo>
                                      <a:pt x="422996" y="645054"/>
                                    </a:lnTo>
                                    <a:lnTo>
                                      <a:pt x="0" y="20663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1" name="Rectangle 7"/>
                              <p:cNvSpPr/>
                              <p:nvPr/>
                            </p:nvSpPr>
                            <p:spPr>
                              <a:xfrm rot="9000000">
                                <a:off x="2847258" y="2383179"/>
                                <a:ext cx="1939288" cy="568474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39234"/>
                                  <a:gd name="connsiteX1" fmla="*/ 2369604 w 2409568"/>
                                  <a:gd name="connsiteY1" fmla="*/ 2955 h 639234"/>
                                  <a:gd name="connsiteX2" fmla="*/ 2409568 w 2409568"/>
                                  <a:gd name="connsiteY2" fmla="*/ 633075 h 639234"/>
                                  <a:gd name="connsiteX3" fmla="*/ 63597 w 2409568"/>
                                  <a:gd name="connsiteY3" fmla="*/ 639234 h 639234"/>
                                  <a:gd name="connsiteX4" fmla="*/ 0 w 2409568"/>
                                  <a:gd name="connsiteY4" fmla="*/ 0 h 639234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09568" h="639234">
                                    <a:moveTo>
                                      <a:pt x="0" y="0"/>
                                    </a:moveTo>
                                    <a:lnTo>
                                      <a:pt x="2369604" y="2955"/>
                                    </a:lnTo>
                                    <a:lnTo>
                                      <a:pt x="2409568" y="633075"/>
                                    </a:lnTo>
                                    <a:lnTo>
                                      <a:pt x="63597" y="639234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19" name="Rectangle 18"/>
                              <p:cNvSpPr/>
                              <p:nvPr/>
                            </p:nvSpPr>
                            <p:spPr>
                              <a:xfrm>
                                <a:off x="3501692" y="2500378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14" name="Rectangle 13"/>
                              <p:cNvSpPr/>
                              <p:nvPr/>
                            </p:nvSpPr>
                            <p:spPr>
                              <a:xfrm>
                                <a:off x="2355338" y="4017461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8" name="TextBox 7"/>
                              <p:cNvSpPr txBox="1"/>
                              <p:nvPr/>
                            </p:nvSpPr>
                            <p:spPr>
                              <a:xfrm>
                                <a:off x="2914111" y="3182644"/>
                                <a:ext cx="184731" cy="41368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endParaRPr lang="nb-NO" dirty="0"/>
                              </a:p>
                            </p:txBody>
                          </p:sp>
                          <p:cxnSp>
                            <p:nvCxnSpPr>
                              <p:cNvPr id="3" name="Straight Connector 2"/>
                              <p:cNvCxnSpPr/>
                              <p:nvPr/>
                            </p:nvCxnSpPr>
                            <p:spPr>
                              <a:xfrm>
                                <a:off x="3538989" y="705621"/>
                                <a:ext cx="2162214" cy="2988193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7" name="Rectangle 7"/>
                              <p:cNvSpPr/>
                              <p:nvPr/>
                            </p:nvSpPr>
                            <p:spPr>
                              <a:xfrm rot="9000000">
                                <a:off x="4315790" y="1231625"/>
                                <a:ext cx="1939288" cy="52632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09568" h="648178">
                                    <a:moveTo>
                                      <a:pt x="0" y="4111"/>
                                    </a:moveTo>
                                    <a:lnTo>
                                      <a:pt x="2334759" y="1"/>
                                    </a:lnTo>
                                    <a:lnTo>
                                      <a:pt x="2409568" y="637186"/>
                                    </a:lnTo>
                                    <a:lnTo>
                                      <a:pt x="73338" y="648178"/>
                                    </a:lnTo>
                                    <a:lnTo>
                                      <a:pt x="0" y="411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FFFF0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41" name="Rectangle 7"/>
                              <p:cNvSpPr/>
                              <p:nvPr/>
                            </p:nvSpPr>
                            <p:spPr>
                              <a:xfrm rot="19740000">
                                <a:off x="-2944802" y="4528745"/>
                                <a:ext cx="6472855" cy="689053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0 w 2419821"/>
                                  <a:gd name="connsiteY0" fmla="*/ 0 h 680951"/>
                                  <a:gd name="connsiteX1" fmla="*/ 2419821 w 2419821"/>
                                  <a:gd name="connsiteY1" fmla="*/ 5683 h 680951"/>
                                  <a:gd name="connsiteX2" fmla="*/ 2409568 w 2419821"/>
                                  <a:gd name="connsiteY2" fmla="*/ 633075 h 680951"/>
                                  <a:gd name="connsiteX3" fmla="*/ 79828 w 2419821"/>
                                  <a:gd name="connsiteY3" fmla="*/ 680951 h 680951"/>
                                  <a:gd name="connsiteX4" fmla="*/ 0 w 2419821"/>
                                  <a:gd name="connsiteY4" fmla="*/ 0 h 680951"/>
                                  <a:gd name="connsiteX0" fmla="*/ 0 w 2409568"/>
                                  <a:gd name="connsiteY0" fmla="*/ 0 h 680951"/>
                                  <a:gd name="connsiteX1" fmla="*/ 2384585 w 2409568"/>
                                  <a:gd name="connsiteY1" fmla="*/ 7412 h 680951"/>
                                  <a:gd name="connsiteX2" fmla="*/ 2409568 w 2409568"/>
                                  <a:gd name="connsiteY2" fmla="*/ 633075 h 680951"/>
                                  <a:gd name="connsiteX3" fmla="*/ 79828 w 2409568"/>
                                  <a:gd name="connsiteY3" fmla="*/ 680951 h 680951"/>
                                  <a:gd name="connsiteX4" fmla="*/ 0 w 2409568"/>
                                  <a:gd name="connsiteY4" fmla="*/ 0 h 680951"/>
                                  <a:gd name="connsiteX0" fmla="*/ 0 w 2448398"/>
                                  <a:gd name="connsiteY0" fmla="*/ 83701 h 764652"/>
                                  <a:gd name="connsiteX1" fmla="*/ 2448398 w 2448398"/>
                                  <a:gd name="connsiteY1" fmla="*/ 0 h 764652"/>
                                  <a:gd name="connsiteX2" fmla="*/ 2409568 w 2448398"/>
                                  <a:gd name="connsiteY2" fmla="*/ 716776 h 764652"/>
                                  <a:gd name="connsiteX3" fmla="*/ 79828 w 2448398"/>
                                  <a:gd name="connsiteY3" fmla="*/ 764652 h 764652"/>
                                  <a:gd name="connsiteX4" fmla="*/ 0 w 2448398"/>
                                  <a:gd name="connsiteY4" fmla="*/ 83701 h 764652"/>
                                  <a:gd name="connsiteX0" fmla="*/ 0 w 2448398"/>
                                  <a:gd name="connsiteY0" fmla="*/ 83701 h 764652"/>
                                  <a:gd name="connsiteX1" fmla="*/ 2448398 w 2448398"/>
                                  <a:gd name="connsiteY1" fmla="*/ 0 h 764652"/>
                                  <a:gd name="connsiteX2" fmla="*/ 2444803 w 2448398"/>
                                  <a:gd name="connsiteY2" fmla="*/ 715046 h 764652"/>
                                  <a:gd name="connsiteX3" fmla="*/ 79828 w 2448398"/>
                                  <a:gd name="connsiteY3" fmla="*/ 764652 h 764652"/>
                                  <a:gd name="connsiteX4" fmla="*/ 0 w 2448398"/>
                                  <a:gd name="connsiteY4" fmla="*/ 83701 h 764652"/>
                                  <a:gd name="connsiteX0" fmla="*/ 0 w 2485288"/>
                                  <a:gd name="connsiteY0" fmla="*/ 48617 h 764652"/>
                                  <a:gd name="connsiteX1" fmla="*/ 2485288 w 2485288"/>
                                  <a:gd name="connsiteY1" fmla="*/ 0 h 764652"/>
                                  <a:gd name="connsiteX2" fmla="*/ 2481693 w 2485288"/>
                                  <a:gd name="connsiteY2" fmla="*/ 715046 h 764652"/>
                                  <a:gd name="connsiteX3" fmla="*/ 116718 w 2485288"/>
                                  <a:gd name="connsiteY3" fmla="*/ 764652 h 764652"/>
                                  <a:gd name="connsiteX4" fmla="*/ 0 w 2485288"/>
                                  <a:gd name="connsiteY4" fmla="*/ 48617 h 764652"/>
                                  <a:gd name="connsiteX0" fmla="*/ 0 w 2515268"/>
                                  <a:gd name="connsiteY0" fmla="*/ 48617 h 764652"/>
                                  <a:gd name="connsiteX1" fmla="*/ 2485288 w 2515268"/>
                                  <a:gd name="connsiteY1" fmla="*/ 0 h 764652"/>
                                  <a:gd name="connsiteX2" fmla="*/ 2515236 w 2515268"/>
                                  <a:gd name="connsiteY2" fmla="*/ 736105 h 764652"/>
                                  <a:gd name="connsiteX3" fmla="*/ 116718 w 2515268"/>
                                  <a:gd name="connsiteY3" fmla="*/ 764652 h 764652"/>
                                  <a:gd name="connsiteX4" fmla="*/ 0 w 2515268"/>
                                  <a:gd name="connsiteY4" fmla="*/ 48617 h 764652"/>
                                  <a:gd name="connsiteX0" fmla="*/ 0 w 2515268"/>
                                  <a:gd name="connsiteY0" fmla="*/ 48617 h 781751"/>
                                  <a:gd name="connsiteX1" fmla="*/ 2485288 w 2515268"/>
                                  <a:gd name="connsiteY1" fmla="*/ 0 h 781751"/>
                                  <a:gd name="connsiteX2" fmla="*/ 2515236 w 2515268"/>
                                  <a:gd name="connsiteY2" fmla="*/ 736105 h 781751"/>
                                  <a:gd name="connsiteX3" fmla="*/ 96120 w 2515268"/>
                                  <a:gd name="connsiteY3" fmla="*/ 781751 h 781751"/>
                                  <a:gd name="connsiteX4" fmla="*/ 0 w 2515268"/>
                                  <a:gd name="connsiteY4" fmla="*/ 48617 h 781751"/>
                                  <a:gd name="connsiteX0" fmla="*/ 0 w 2448078"/>
                                  <a:gd name="connsiteY0" fmla="*/ 67716 h 781751"/>
                                  <a:gd name="connsiteX1" fmla="*/ 2418098 w 2448078"/>
                                  <a:gd name="connsiteY1" fmla="*/ 0 h 781751"/>
                                  <a:gd name="connsiteX2" fmla="*/ 2448046 w 2448078"/>
                                  <a:gd name="connsiteY2" fmla="*/ 736105 h 781751"/>
                                  <a:gd name="connsiteX3" fmla="*/ 28930 w 2448078"/>
                                  <a:gd name="connsiteY3" fmla="*/ 781751 h 781751"/>
                                  <a:gd name="connsiteX4" fmla="*/ 0 w 2448078"/>
                                  <a:gd name="connsiteY4" fmla="*/ 67716 h 781751"/>
                                  <a:gd name="connsiteX0" fmla="*/ 0 w 2448078"/>
                                  <a:gd name="connsiteY0" fmla="*/ 67716 h 795097"/>
                                  <a:gd name="connsiteX1" fmla="*/ 2418098 w 2448078"/>
                                  <a:gd name="connsiteY1" fmla="*/ 0 h 795097"/>
                                  <a:gd name="connsiteX2" fmla="*/ 2448046 w 2448078"/>
                                  <a:gd name="connsiteY2" fmla="*/ 736105 h 795097"/>
                                  <a:gd name="connsiteX3" fmla="*/ 53852 w 2448078"/>
                                  <a:gd name="connsiteY3" fmla="*/ 795097 h 795097"/>
                                  <a:gd name="connsiteX4" fmla="*/ 0 w 2448078"/>
                                  <a:gd name="connsiteY4" fmla="*/ 67716 h 795097"/>
                                  <a:gd name="connsiteX0" fmla="*/ 0 w 2743626"/>
                                  <a:gd name="connsiteY0" fmla="*/ 57720 h 795097"/>
                                  <a:gd name="connsiteX1" fmla="*/ 2713646 w 2743626"/>
                                  <a:gd name="connsiteY1" fmla="*/ 0 h 795097"/>
                                  <a:gd name="connsiteX2" fmla="*/ 2743594 w 2743626"/>
                                  <a:gd name="connsiteY2" fmla="*/ 736105 h 795097"/>
                                  <a:gd name="connsiteX3" fmla="*/ 349400 w 2743626"/>
                                  <a:gd name="connsiteY3" fmla="*/ 795097 h 795097"/>
                                  <a:gd name="connsiteX4" fmla="*/ 0 w 2743626"/>
                                  <a:gd name="connsiteY4" fmla="*/ 57720 h 795097"/>
                                  <a:gd name="connsiteX0" fmla="*/ 4565 w 2748191"/>
                                  <a:gd name="connsiteY0" fmla="*/ 57720 h 795097"/>
                                  <a:gd name="connsiteX1" fmla="*/ 2718211 w 2748191"/>
                                  <a:gd name="connsiteY1" fmla="*/ 0 h 795097"/>
                                  <a:gd name="connsiteX2" fmla="*/ 2748159 w 2748191"/>
                                  <a:gd name="connsiteY2" fmla="*/ 736105 h 795097"/>
                                  <a:gd name="connsiteX3" fmla="*/ 353965 w 2748191"/>
                                  <a:gd name="connsiteY3" fmla="*/ 795097 h 795097"/>
                                  <a:gd name="connsiteX4" fmla="*/ 4565 w 2748191"/>
                                  <a:gd name="connsiteY4" fmla="*/ 57720 h 795097"/>
                                  <a:gd name="connsiteX0" fmla="*/ 4182 w 2776283"/>
                                  <a:gd name="connsiteY0" fmla="*/ 116650 h 795097"/>
                                  <a:gd name="connsiteX1" fmla="*/ 2746303 w 2776283"/>
                                  <a:gd name="connsiteY1" fmla="*/ 0 h 795097"/>
                                  <a:gd name="connsiteX2" fmla="*/ 2776251 w 2776283"/>
                                  <a:gd name="connsiteY2" fmla="*/ 736105 h 795097"/>
                                  <a:gd name="connsiteX3" fmla="*/ 382057 w 2776283"/>
                                  <a:gd name="connsiteY3" fmla="*/ 795097 h 795097"/>
                                  <a:gd name="connsiteX4" fmla="*/ 4182 w 2776283"/>
                                  <a:gd name="connsiteY4" fmla="*/ 116650 h 795097"/>
                                  <a:gd name="connsiteX0" fmla="*/ 4182 w 2776299"/>
                                  <a:gd name="connsiteY0" fmla="*/ 99509 h 777956"/>
                                  <a:gd name="connsiteX1" fmla="*/ 2757246 w 2776299"/>
                                  <a:gd name="connsiteY1" fmla="*/ 0 h 777956"/>
                                  <a:gd name="connsiteX2" fmla="*/ 2776251 w 2776299"/>
                                  <a:gd name="connsiteY2" fmla="*/ 718964 h 777956"/>
                                  <a:gd name="connsiteX3" fmla="*/ 382057 w 2776299"/>
                                  <a:gd name="connsiteY3" fmla="*/ 777956 h 777956"/>
                                  <a:gd name="connsiteX4" fmla="*/ 4182 w 2776299"/>
                                  <a:gd name="connsiteY4" fmla="*/ 99509 h 777956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776299" h="777956">
                                    <a:moveTo>
                                      <a:pt x="4182" y="99509"/>
                                    </a:moveTo>
                                    <a:lnTo>
                                      <a:pt x="2757246" y="0"/>
                                    </a:lnTo>
                                    <a:cubicBezTo>
                                      <a:pt x="2756048" y="238349"/>
                                      <a:pt x="2777449" y="480615"/>
                                      <a:pt x="2776251" y="718964"/>
                                    </a:cubicBezTo>
                                    <a:lnTo>
                                      <a:pt x="382057" y="777956"/>
                                    </a:lnTo>
                                    <a:cubicBezTo>
                                      <a:pt x="265590" y="532164"/>
                                      <a:pt x="-39132" y="198548"/>
                                      <a:pt x="4182" y="99509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>
                                  <a:solidFill>
                                    <a:srgbClr val="00B05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42" name="Rectangle 7"/>
                              <p:cNvSpPr/>
                              <p:nvPr/>
                            </p:nvSpPr>
                            <p:spPr>
                              <a:xfrm rot="19740000">
                                <a:off x="-614375" y="5078942"/>
                                <a:ext cx="4631314" cy="649358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0 w 2419821"/>
                                  <a:gd name="connsiteY0" fmla="*/ 0 h 680951"/>
                                  <a:gd name="connsiteX1" fmla="*/ 2419821 w 2419821"/>
                                  <a:gd name="connsiteY1" fmla="*/ 5683 h 680951"/>
                                  <a:gd name="connsiteX2" fmla="*/ 2409568 w 2419821"/>
                                  <a:gd name="connsiteY2" fmla="*/ 633075 h 680951"/>
                                  <a:gd name="connsiteX3" fmla="*/ 79828 w 2419821"/>
                                  <a:gd name="connsiteY3" fmla="*/ 680951 h 680951"/>
                                  <a:gd name="connsiteX4" fmla="*/ 0 w 2419821"/>
                                  <a:gd name="connsiteY4" fmla="*/ 0 h 680951"/>
                                  <a:gd name="connsiteX0" fmla="*/ 0 w 2409568"/>
                                  <a:gd name="connsiteY0" fmla="*/ 0 h 680951"/>
                                  <a:gd name="connsiteX1" fmla="*/ 2384585 w 2409568"/>
                                  <a:gd name="connsiteY1" fmla="*/ 7412 h 680951"/>
                                  <a:gd name="connsiteX2" fmla="*/ 2409568 w 2409568"/>
                                  <a:gd name="connsiteY2" fmla="*/ 633075 h 680951"/>
                                  <a:gd name="connsiteX3" fmla="*/ 79828 w 2409568"/>
                                  <a:gd name="connsiteY3" fmla="*/ 680951 h 680951"/>
                                  <a:gd name="connsiteX4" fmla="*/ 0 w 2409568"/>
                                  <a:gd name="connsiteY4" fmla="*/ 0 h 680951"/>
                                  <a:gd name="connsiteX0" fmla="*/ 0 w 2448398"/>
                                  <a:gd name="connsiteY0" fmla="*/ 83701 h 764652"/>
                                  <a:gd name="connsiteX1" fmla="*/ 2448398 w 2448398"/>
                                  <a:gd name="connsiteY1" fmla="*/ 0 h 764652"/>
                                  <a:gd name="connsiteX2" fmla="*/ 2409568 w 2448398"/>
                                  <a:gd name="connsiteY2" fmla="*/ 716776 h 764652"/>
                                  <a:gd name="connsiteX3" fmla="*/ 79828 w 2448398"/>
                                  <a:gd name="connsiteY3" fmla="*/ 764652 h 764652"/>
                                  <a:gd name="connsiteX4" fmla="*/ 0 w 2448398"/>
                                  <a:gd name="connsiteY4" fmla="*/ 83701 h 764652"/>
                                  <a:gd name="connsiteX0" fmla="*/ 0 w 2448398"/>
                                  <a:gd name="connsiteY0" fmla="*/ 83701 h 764652"/>
                                  <a:gd name="connsiteX1" fmla="*/ 2448398 w 2448398"/>
                                  <a:gd name="connsiteY1" fmla="*/ 0 h 764652"/>
                                  <a:gd name="connsiteX2" fmla="*/ 2444803 w 2448398"/>
                                  <a:gd name="connsiteY2" fmla="*/ 715046 h 764652"/>
                                  <a:gd name="connsiteX3" fmla="*/ 79828 w 2448398"/>
                                  <a:gd name="connsiteY3" fmla="*/ 764652 h 764652"/>
                                  <a:gd name="connsiteX4" fmla="*/ 0 w 2448398"/>
                                  <a:gd name="connsiteY4" fmla="*/ 83701 h 764652"/>
                                  <a:gd name="connsiteX0" fmla="*/ 0 w 2485288"/>
                                  <a:gd name="connsiteY0" fmla="*/ 48617 h 764652"/>
                                  <a:gd name="connsiteX1" fmla="*/ 2485288 w 2485288"/>
                                  <a:gd name="connsiteY1" fmla="*/ 0 h 764652"/>
                                  <a:gd name="connsiteX2" fmla="*/ 2481693 w 2485288"/>
                                  <a:gd name="connsiteY2" fmla="*/ 715046 h 764652"/>
                                  <a:gd name="connsiteX3" fmla="*/ 116718 w 2485288"/>
                                  <a:gd name="connsiteY3" fmla="*/ 764652 h 764652"/>
                                  <a:gd name="connsiteX4" fmla="*/ 0 w 2485288"/>
                                  <a:gd name="connsiteY4" fmla="*/ 48617 h 764652"/>
                                  <a:gd name="connsiteX0" fmla="*/ 0 w 2481701"/>
                                  <a:gd name="connsiteY0" fmla="*/ 17143 h 733178"/>
                                  <a:gd name="connsiteX1" fmla="*/ 2364465 w 2481701"/>
                                  <a:gd name="connsiteY1" fmla="*/ 0 h 733178"/>
                                  <a:gd name="connsiteX2" fmla="*/ 2481693 w 2481701"/>
                                  <a:gd name="connsiteY2" fmla="*/ 683572 h 733178"/>
                                  <a:gd name="connsiteX3" fmla="*/ 116718 w 2481701"/>
                                  <a:gd name="connsiteY3" fmla="*/ 733178 h 733178"/>
                                  <a:gd name="connsiteX4" fmla="*/ 0 w 2481701"/>
                                  <a:gd name="connsiteY4" fmla="*/ 17143 h 733178"/>
                                  <a:gd name="connsiteX0" fmla="*/ 0 w 2364465"/>
                                  <a:gd name="connsiteY0" fmla="*/ 17143 h 733178"/>
                                  <a:gd name="connsiteX1" fmla="*/ 2364465 w 2364465"/>
                                  <a:gd name="connsiteY1" fmla="*/ 0 h 733178"/>
                                  <a:gd name="connsiteX2" fmla="*/ 2352485 w 2364465"/>
                                  <a:gd name="connsiteY2" fmla="*/ 709782 h 733178"/>
                                  <a:gd name="connsiteX3" fmla="*/ 116718 w 2364465"/>
                                  <a:gd name="connsiteY3" fmla="*/ 733178 h 733178"/>
                                  <a:gd name="connsiteX4" fmla="*/ 0 w 2364465"/>
                                  <a:gd name="connsiteY4" fmla="*/ 17143 h 733178"/>
                                  <a:gd name="connsiteX0" fmla="*/ 0 w 2364465"/>
                                  <a:gd name="connsiteY0" fmla="*/ 17143 h 733140"/>
                                  <a:gd name="connsiteX1" fmla="*/ 2364465 w 2364465"/>
                                  <a:gd name="connsiteY1" fmla="*/ 0 h 733140"/>
                                  <a:gd name="connsiteX2" fmla="*/ 2352485 w 2364465"/>
                                  <a:gd name="connsiteY2" fmla="*/ 709782 h 733140"/>
                                  <a:gd name="connsiteX3" fmla="*/ 59671 w 2364465"/>
                                  <a:gd name="connsiteY3" fmla="*/ 733140 h 733140"/>
                                  <a:gd name="connsiteX4" fmla="*/ 0 w 2364465"/>
                                  <a:gd name="connsiteY4" fmla="*/ 17143 h 733140"/>
                                  <a:gd name="connsiteX0" fmla="*/ 0 w 2364465"/>
                                  <a:gd name="connsiteY0" fmla="*/ 17143 h 733140"/>
                                  <a:gd name="connsiteX1" fmla="*/ 2364465 w 2364465"/>
                                  <a:gd name="connsiteY1" fmla="*/ 0 h 733140"/>
                                  <a:gd name="connsiteX2" fmla="*/ 2355766 w 2364465"/>
                                  <a:gd name="connsiteY2" fmla="*/ 700274 h 733140"/>
                                  <a:gd name="connsiteX3" fmla="*/ 59671 w 2364465"/>
                                  <a:gd name="connsiteY3" fmla="*/ 733140 h 733140"/>
                                  <a:gd name="connsiteX4" fmla="*/ 0 w 2364465"/>
                                  <a:gd name="connsiteY4" fmla="*/ 17143 h 733140"/>
                                  <a:gd name="connsiteX0" fmla="*/ 0 w 2974151"/>
                                  <a:gd name="connsiteY0" fmla="*/ 39302 h 733140"/>
                                  <a:gd name="connsiteX1" fmla="*/ 2974151 w 2974151"/>
                                  <a:gd name="connsiteY1" fmla="*/ 0 h 733140"/>
                                  <a:gd name="connsiteX2" fmla="*/ 2965452 w 2974151"/>
                                  <a:gd name="connsiteY2" fmla="*/ 700274 h 733140"/>
                                  <a:gd name="connsiteX3" fmla="*/ 669357 w 2974151"/>
                                  <a:gd name="connsiteY3" fmla="*/ 733140 h 733140"/>
                                  <a:gd name="connsiteX4" fmla="*/ 0 w 2974151"/>
                                  <a:gd name="connsiteY4" fmla="*/ 39302 h 73314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974151" h="733140">
                                    <a:moveTo>
                                      <a:pt x="0" y="39302"/>
                                    </a:moveTo>
                                    <a:lnTo>
                                      <a:pt x="2974151" y="0"/>
                                    </a:lnTo>
                                    <a:cubicBezTo>
                                      <a:pt x="2972953" y="238349"/>
                                      <a:pt x="2966650" y="461925"/>
                                      <a:pt x="2965452" y="700274"/>
                                    </a:cubicBezTo>
                                    <a:lnTo>
                                      <a:pt x="669357" y="733140"/>
                                    </a:lnTo>
                                    <a:lnTo>
                                      <a:pt x="0" y="39302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>
                                  <a:solidFill>
                                    <a:srgbClr val="00B05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43" name="Rectangle 7"/>
                              <p:cNvSpPr/>
                              <p:nvPr/>
                            </p:nvSpPr>
                            <p:spPr>
                              <a:xfrm rot="9000000">
                                <a:off x="3164615" y="2860077"/>
                                <a:ext cx="1939288" cy="568474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39234"/>
                                  <a:gd name="connsiteX1" fmla="*/ 2369604 w 2409568"/>
                                  <a:gd name="connsiteY1" fmla="*/ 2955 h 639234"/>
                                  <a:gd name="connsiteX2" fmla="*/ 2409568 w 2409568"/>
                                  <a:gd name="connsiteY2" fmla="*/ 633075 h 639234"/>
                                  <a:gd name="connsiteX3" fmla="*/ 63597 w 2409568"/>
                                  <a:gd name="connsiteY3" fmla="*/ 639234 h 639234"/>
                                  <a:gd name="connsiteX4" fmla="*/ 0 w 2409568"/>
                                  <a:gd name="connsiteY4" fmla="*/ 0 h 639234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09568" h="639234">
                                    <a:moveTo>
                                      <a:pt x="0" y="0"/>
                                    </a:moveTo>
                                    <a:lnTo>
                                      <a:pt x="2369604" y="2955"/>
                                    </a:lnTo>
                                    <a:lnTo>
                                      <a:pt x="2409568" y="633075"/>
                                    </a:lnTo>
                                    <a:lnTo>
                                      <a:pt x="63597" y="639234"/>
                                    </a:lnTo>
                                    <a:lnTo>
                                      <a:pt x="0" y="0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44" name="Rectangle 7"/>
                              <p:cNvSpPr/>
                              <p:nvPr/>
                            </p:nvSpPr>
                            <p:spPr>
                              <a:xfrm rot="9000000">
                                <a:off x="2561018" y="1918115"/>
                                <a:ext cx="1891031" cy="56036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39234"/>
                                  <a:gd name="connsiteX1" fmla="*/ 2369604 w 2409568"/>
                                  <a:gd name="connsiteY1" fmla="*/ 2955 h 639234"/>
                                  <a:gd name="connsiteX2" fmla="*/ 2409568 w 2409568"/>
                                  <a:gd name="connsiteY2" fmla="*/ 633075 h 639234"/>
                                  <a:gd name="connsiteX3" fmla="*/ 63597 w 2409568"/>
                                  <a:gd name="connsiteY3" fmla="*/ 639234 h 639234"/>
                                  <a:gd name="connsiteX4" fmla="*/ 0 w 2409568"/>
                                  <a:gd name="connsiteY4" fmla="*/ 0 h 639234"/>
                                  <a:gd name="connsiteX0" fmla="*/ 0 w 2409568"/>
                                  <a:gd name="connsiteY0" fmla="*/ 0 h 633075"/>
                                  <a:gd name="connsiteX1" fmla="*/ 2369604 w 2409568"/>
                                  <a:gd name="connsiteY1" fmla="*/ 2955 h 633075"/>
                                  <a:gd name="connsiteX2" fmla="*/ 2409568 w 2409568"/>
                                  <a:gd name="connsiteY2" fmla="*/ 633075 h 633075"/>
                                  <a:gd name="connsiteX3" fmla="*/ 150171 w 2409568"/>
                                  <a:gd name="connsiteY3" fmla="*/ 625693 h 633075"/>
                                  <a:gd name="connsiteX4" fmla="*/ 0 w 2409568"/>
                                  <a:gd name="connsiteY4" fmla="*/ 0 h 633075"/>
                                  <a:gd name="connsiteX0" fmla="*/ 0 w 2314760"/>
                                  <a:gd name="connsiteY0" fmla="*/ 11318 h 630120"/>
                                  <a:gd name="connsiteX1" fmla="*/ 2274796 w 2314760"/>
                                  <a:gd name="connsiteY1" fmla="*/ 0 h 630120"/>
                                  <a:gd name="connsiteX2" fmla="*/ 2314760 w 2314760"/>
                                  <a:gd name="connsiteY2" fmla="*/ 630120 h 630120"/>
                                  <a:gd name="connsiteX3" fmla="*/ 55363 w 2314760"/>
                                  <a:gd name="connsiteY3" fmla="*/ 622738 h 630120"/>
                                  <a:gd name="connsiteX4" fmla="*/ 0 w 2314760"/>
                                  <a:gd name="connsiteY4" fmla="*/ 11318 h 630120"/>
                                  <a:gd name="connsiteX0" fmla="*/ -1 w 2349608"/>
                                  <a:gd name="connsiteY0" fmla="*/ 4865 h 630120"/>
                                  <a:gd name="connsiteX1" fmla="*/ 2309644 w 2349608"/>
                                  <a:gd name="connsiteY1" fmla="*/ 0 h 630120"/>
                                  <a:gd name="connsiteX2" fmla="*/ 2349608 w 2349608"/>
                                  <a:gd name="connsiteY2" fmla="*/ 630120 h 630120"/>
                                  <a:gd name="connsiteX3" fmla="*/ 90211 w 2349608"/>
                                  <a:gd name="connsiteY3" fmla="*/ 622738 h 630120"/>
                                  <a:gd name="connsiteX4" fmla="*/ -1 w 2349608"/>
                                  <a:gd name="connsiteY4" fmla="*/ 4865 h 63012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349608" h="630120">
                                    <a:moveTo>
                                      <a:pt x="-1" y="4865"/>
                                    </a:moveTo>
                                    <a:lnTo>
                                      <a:pt x="2309644" y="0"/>
                                    </a:lnTo>
                                    <a:lnTo>
                                      <a:pt x="2349608" y="630120"/>
                                    </a:lnTo>
                                    <a:lnTo>
                                      <a:pt x="90211" y="622738"/>
                                    </a:lnTo>
                                    <a:lnTo>
                                      <a:pt x="-1" y="4865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45" name="Rectangle 7"/>
                              <p:cNvSpPr/>
                              <p:nvPr/>
                            </p:nvSpPr>
                            <p:spPr>
                              <a:xfrm rot="9000000">
                                <a:off x="4614983" y="1664119"/>
                                <a:ext cx="1951655" cy="521799"/>
                              </a:xfrm>
                              <a:custGeom>
                                <a:avLst/>
                                <a:gdLst>
                                  <a:gd name="connsiteX0" fmla="*/ 0 w 2409568"/>
                                  <a:gd name="connsiteY0" fmla="*/ 0 h 633075"/>
                                  <a:gd name="connsiteX1" fmla="*/ 2409568 w 2409568"/>
                                  <a:gd name="connsiteY1" fmla="*/ 0 h 633075"/>
                                  <a:gd name="connsiteX2" fmla="*/ 2409568 w 2409568"/>
                                  <a:gd name="connsiteY2" fmla="*/ 633075 h 633075"/>
                                  <a:gd name="connsiteX3" fmla="*/ 0 w 2409568"/>
                                  <a:gd name="connsiteY3" fmla="*/ 633075 h 633075"/>
                                  <a:gd name="connsiteX4" fmla="*/ 0 w 2409568"/>
                                  <a:gd name="connsiteY4" fmla="*/ 0 h 633075"/>
                                  <a:gd name="connsiteX0" fmla="*/ 325646 w 2735214"/>
                                  <a:gd name="connsiteY0" fmla="*/ 0 h 640217"/>
                                  <a:gd name="connsiteX1" fmla="*/ 2735214 w 2735214"/>
                                  <a:gd name="connsiteY1" fmla="*/ 0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35214"/>
                                  <a:gd name="connsiteY0" fmla="*/ 0 h 640217"/>
                                  <a:gd name="connsiteX1" fmla="*/ 2703341 w 2735214"/>
                                  <a:gd name="connsiteY1" fmla="*/ 9139 h 640217"/>
                                  <a:gd name="connsiteX2" fmla="*/ 2735214 w 2735214"/>
                                  <a:gd name="connsiteY2" fmla="*/ 633075 h 640217"/>
                                  <a:gd name="connsiteX3" fmla="*/ 0 w 2735214"/>
                                  <a:gd name="connsiteY3" fmla="*/ 640217 h 640217"/>
                                  <a:gd name="connsiteX4" fmla="*/ 325646 w 2735214"/>
                                  <a:gd name="connsiteY4" fmla="*/ 0 h 640217"/>
                                  <a:gd name="connsiteX0" fmla="*/ 325646 w 2745467"/>
                                  <a:gd name="connsiteY0" fmla="*/ 0 h 640217"/>
                                  <a:gd name="connsiteX1" fmla="*/ 2745467 w 2745467"/>
                                  <a:gd name="connsiteY1" fmla="*/ 5683 h 640217"/>
                                  <a:gd name="connsiteX2" fmla="*/ 2735214 w 2745467"/>
                                  <a:gd name="connsiteY2" fmla="*/ 633075 h 640217"/>
                                  <a:gd name="connsiteX3" fmla="*/ 0 w 2745467"/>
                                  <a:gd name="connsiteY3" fmla="*/ 640217 h 640217"/>
                                  <a:gd name="connsiteX4" fmla="*/ 325646 w 2745467"/>
                                  <a:gd name="connsiteY4" fmla="*/ 0 h 640217"/>
                                  <a:gd name="connsiteX0" fmla="*/ 423511 w 2843332"/>
                                  <a:gd name="connsiteY0" fmla="*/ 0 h 663088"/>
                                  <a:gd name="connsiteX1" fmla="*/ 2843332 w 2843332"/>
                                  <a:gd name="connsiteY1" fmla="*/ 5683 h 663088"/>
                                  <a:gd name="connsiteX2" fmla="*/ 2833079 w 2843332"/>
                                  <a:gd name="connsiteY2" fmla="*/ 633075 h 663088"/>
                                  <a:gd name="connsiteX3" fmla="*/ 0 w 2843332"/>
                                  <a:gd name="connsiteY3" fmla="*/ 663088 h 663088"/>
                                  <a:gd name="connsiteX4" fmla="*/ 423511 w 2843332"/>
                                  <a:gd name="connsiteY4" fmla="*/ 0 h 663088"/>
                                  <a:gd name="connsiteX0" fmla="*/ 488636 w 2908457"/>
                                  <a:gd name="connsiteY0" fmla="*/ 0 h 660103"/>
                                  <a:gd name="connsiteX1" fmla="*/ 2908457 w 2908457"/>
                                  <a:gd name="connsiteY1" fmla="*/ 5683 h 660103"/>
                                  <a:gd name="connsiteX2" fmla="*/ 2898204 w 2908457"/>
                                  <a:gd name="connsiteY2" fmla="*/ 633075 h 660103"/>
                                  <a:gd name="connsiteX3" fmla="*/ 0 w 2908457"/>
                                  <a:gd name="connsiteY3" fmla="*/ 660103 h 660103"/>
                                  <a:gd name="connsiteX4" fmla="*/ 488636 w 2908457"/>
                                  <a:gd name="connsiteY4" fmla="*/ 0 h 660103"/>
                                  <a:gd name="connsiteX0" fmla="*/ 0 w 2419821"/>
                                  <a:gd name="connsiteY0" fmla="*/ 0 h 647051"/>
                                  <a:gd name="connsiteX1" fmla="*/ 2419821 w 2419821"/>
                                  <a:gd name="connsiteY1" fmla="*/ 5683 h 647051"/>
                                  <a:gd name="connsiteX2" fmla="*/ 2409568 w 2419821"/>
                                  <a:gd name="connsiteY2" fmla="*/ 633075 h 647051"/>
                                  <a:gd name="connsiteX3" fmla="*/ 123556 w 2419821"/>
                                  <a:gd name="connsiteY3" fmla="*/ 647052 h 647051"/>
                                  <a:gd name="connsiteX4" fmla="*/ 0 w 2419821"/>
                                  <a:gd name="connsiteY4" fmla="*/ 0 h 647051"/>
                                  <a:gd name="connsiteX0" fmla="*/ 0 w 2409568"/>
                                  <a:gd name="connsiteY0" fmla="*/ 0 h 647052"/>
                                  <a:gd name="connsiteX1" fmla="*/ 2369604 w 2409568"/>
                                  <a:gd name="connsiteY1" fmla="*/ 2955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0 h 647052"/>
                                  <a:gd name="connsiteX1" fmla="*/ 2352731 w 2409568"/>
                                  <a:gd name="connsiteY1" fmla="*/ 31924 h 647052"/>
                                  <a:gd name="connsiteX2" fmla="*/ 2409568 w 2409568"/>
                                  <a:gd name="connsiteY2" fmla="*/ 633075 h 647052"/>
                                  <a:gd name="connsiteX3" fmla="*/ 123556 w 2409568"/>
                                  <a:gd name="connsiteY3" fmla="*/ 647052 h 647052"/>
                                  <a:gd name="connsiteX4" fmla="*/ 0 w 2409568"/>
                                  <a:gd name="connsiteY4" fmla="*/ 0 h 647052"/>
                                  <a:gd name="connsiteX0" fmla="*/ 0 w 2409568"/>
                                  <a:gd name="connsiteY0" fmla="*/ 1523 h 648575"/>
                                  <a:gd name="connsiteX1" fmla="*/ 2294281 w 2409568"/>
                                  <a:gd name="connsiteY1" fmla="*/ 0 h 648575"/>
                                  <a:gd name="connsiteX2" fmla="*/ 2409568 w 2409568"/>
                                  <a:gd name="connsiteY2" fmla="*/ 634598 h 648575"/>
                                  <a:gd name="connsiteX3" fmla="*/ 123556 w 2409568"/>
                                  <a:gd name="connsiteY3" fmla="*/ 648575 h 648575"/>
                                  <a:gd name="connsiteX4" fmla="*/ 0 w 2409568"/>
                                  <a:gd name="connsiteY4" fmla="*/ 1523 h 648575"/>
                                  <a:gd name="connsiteX0" fmla="*/ 0 w 2409568"/>
                                  <a:gd name="connsiteY0" fmla="*/ 12273 h 659325"/>
                                  <a:gd name="connsiteX1" fmla="*/ 2365490 w 2409568"/>
                                  <a:gd name="connsiteY1" fmla="*/ 0 h 659325"/>
                                  <a:gd name="connsiteX2" fmla="*/ 2409568 w 2409568"/>
                                  <a:gd name="connsiteY2" fmla="*/ 645348 h 659325"/>
                                  <a:gd name="connsiteX3" fmla="*/ 123556 w 2409568"/>
                                  <a:gd name="connsiteY3" fmla="*/ 659325 h 659325"/>
                                  <a:gd name="connsiteX4" fmla="*/ 0 w 2409568"/>
                                  <a:gd name="connsiteY4" fmla="*/ 12273 h 659325"/>
                                  <a:gd name="connsiteX0" fmla="*/ 0 w 2409568"/>
                                  <a:gd name="connsiteY0" fmla="*/ 12273 h 656340"/>
                                  <a:gd name="connsiteX1" fmla="*/ 2365490 w 2409568"/>
                                  <a:gd name="connsiteY1" fmla="*/ 0 h 656340"/>
                                  <a:gd name="connsiteX2" fmla="*/ 2409568 w 2409568"/>
                                  <a:gd name="connsiteY2" fmla="*/ 645348 h 656340"/>
                                  <a:gd name="connsiteX3" fmla="*/ 73338 w 2409568"/>
                                  <a:gd name="connsiteY3" fmla="*/ 656340 h 656340"/>
                                  <a:gd name="connsiteX4" fmla="*/ 0 w 2409568"/>
                                  <a:gd name="connsiteY4" fmla="*/ 12273 h 656340"/>
                                  <a:gd name="connsiteX0" fmla="*/ 0 w 2409568"/>
                                  <a:gd name="connsiteY0" fmla="*/ 4111 h 648178"/>
                                  <a:gd name="connsiteX1" fmla="*/ 2334759 w 2409568"/>
                                  <a:gd name="connsiteY1" fmla="*/ 1 h 648178"/>
                                  <a:gd name="connsiteX2" fmla="*/ 2409568 w 2409568"/>
                                  <a:gd name="connsiteY2" fmla="*/ 637186 h 648178"/>
                                  <a:gd name="connsiteX3" fmla="*/ 73338 w 2409568"/>
                                  <a:gd name="connsiteY3" fmla="*/ 648178 h 648178"/>
                                  <a:gd name="connsiteX4" fmla="*/ 0 w 2409568"/>
                                  <a:gd name="connsiteY4" fmla="*/ 4111 h 648178"/>
                                  <a:gd name="connsiteX0" fmla="*/ 1 w 2463903"/>
                                  <a:gd name="connsiteY0" fmla="*/ 0 h 662285"/>
                                  <a:gd name="connsiteX1" fmla="*/ 2389094 w 2463903"/>
                                  <a:gd name="connsiteY1" fmla="*/ 14108 h 662285"/>
                                  <a:gd name="connsiteX2" fmla="*/ 2463903 w 2463903"/>
                                  <a:gd name="connsiteY2" fmla="*/ 651293 h 662285"/>
                                  <a:gd name="connsiteX3" fmla="*/ 127673 w 2463903"/>
                                  <a:gd name="connsiteY3" fmla="*/ 662285 h 662285"/>
                                  <a:gd name="connsiteX4" fmla="*/ 1 w 2463903"/>
                                  <a:gd name="connsiteY4" fmla="*/ 0 h 662285"/>
                                  <a:gd name="connsiteX0" fmla="*/ 0 w 2463902"/>
                                  <a:gd name="connsiteY0" fmla="*/ 0 h 657804"/>
                                  <a:gd name="connsiteX1" fmla="*/ 2389093 w 2463902"/>
                                  <a:gd name="connsiteY1" fmla="*/ 14108 h 657804"/>
                                  <a:gd name="connsiteX2" fmla="*/ 2463902 w 2463902"/>
                                  <a:gd name="connsiteY2" fmla="*/ 651293 h 657804"/>
                                  <a:gd name="connsiteX3" fmla="*/ 52348 w 2463902"/>
                                  <a:gd name="connsiteY3" fmla="*/ 657803 h 657804"/>
                                  <a:gd name="connsiteX4" fmla="*/ 0 w 2463902"/>
                                  <a:gd name="connsiteY4" fmla="*/ 0 h 657804"/>
                                  <a:gd name="connsiteX0" fmla="*/ 0 w 2463902"/>
                                  <a:gd name="connsiteY0" fmla="*/ 0 h 656708"/>
                                  <a:gd name="connsiteX1" fmla="*/ 2389093 w 2463902"/>
                                  <a:gd name="connsiteY1" fmla="*/ 14108 h 656708"/>
                                  <a:gd name="connsiteX2" fmla="*/ 2463902 w 2463902"/>
                                  <a:gd name="connsiteY2" fmla="*/ 651293 h 656708"/>
                                  <a:gd name="connsiteX3" fmla="*/ 117930 w 2463902"/>
                                  <a:gd name="connsiteY3" fmla="*/ 656708 h 656708"/>
                                  <a:gd name="connsiteX4" fmla="*/ 0 w 2463902"/>
                                  <a:gd name="connsiteY4" fmla="*/ 0 h 656708"/>
                                  <a:gd name="connsiteX0" fmla="*/ 0 w 2424935"/>
                                  <a:gd name="connsiteY0" fmla="*/ 8191 h 642600"/>
                                  <a:gd name="connsiteX1" fmla="*/ 2350126 w 2424935"/>
                                  <a:gd name="connsiteY1" fmla="*/ 0 h 642600"/>
                                  <a:gd name="connsiteX2" fmla="*/ 2424935 w 2424935"/>
                                  <a:gd name="connsiteY2" fmla="*/ 637185 h 642600"/>
                                  <a:gd name="connsiteX3" fmla="*/ 78963 w 2424935"/>
                                  <a:gd name="connsiteY3" fmla="*/ 642600 h 642600"/>
                                  <a:gd name="connsiteX4" fmla="*/ 0 w 2424935"/>
                                  <a:gd name="connsiteY4" fmla="*/ 8191 h 642600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</a:cxnLst>
                                <a:rect l="l" t="t" r="r" b="b"/>
                                <a:pathLst>
                                  <a:path w="2424935" h="642600">
                                    <a:moveTo>
                                      <a:pt x="0" y="8191"/>
                                    </a:moveTo>
                                    <a:lnTo>
                                      <a:pt x="2350126" y="0"/>
                                    </a:lnTo>
                                    <a:lnTo>
                                      <a:pt x="2424935" y="637185"/>
                                    </a:lnTo>
                                    <a:lnTo>
                                      <a:pt x="78963" y="642600"/>
                                    </a:lnTo>
                                    <a:lnTo>
                                      <a:pt x="0" y="8191"/>
                                    </a:lnTo>
                                    <a:close/>
                                  </a:path>
                                </a:pathLst>
                              </a:custGeom>
                              <a:solidFill>
                                <a:srgbClr val="00B05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48" name="Rectangle 47"/>
                              <p:cNvSpPr/>
                              <p:nvPr/>
                            </p:nvSpPr>
                            <p:spPr>
                              <a:xfrm>
                                <a:off x="4752030" y="866333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49" name="Rectangle 48"/>
                              <p:cNvSpPr/>
                              <p:nvPr/>
                            </p:nvSpPr>
                            <p:spPr>
                              <a:xfrm>
                                <a:off x="5070985" y="1314836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R2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50" name="Rectangle 49"/>
                              <p:cNvSpPr/>
                              <p:nvPr/>
                            </p:nvSpPr>
                            <p:spPr>
                              <a:xfrm>
                                <a:off x="5393468" y="1747215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51" name="Rectangle 50"/>
                              <p:cNvSpPr/>
                              <p:nvPr/>
                            </p:nvSpPr>
                            <p:spPr>
                              <a:xfrm>
                                <a:off x="2595795" y="4597904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52" name="Rectangle 51"/>
                              <p:cNvSpPr/>
                              <p:nvPr/>
                            </p:nvSpPr>
                            <p:spPr>
                              <a:xfrm>
                                <a:off x="3835100" y="3012931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R1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17" name="Rectangle 16"/>
                              <p:cNvSpPr/>
                              <p:nvPr/>
                            </p:nvSpPr>
                            <p:spPr>
                              <a:xfrm>
                                <a:off x="2109218" y="3410370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sp>
                            <p:nvSpPr>
                              <p:cNvPr id="16" name="Rectangle 15"/>
                              <p:cNvSpPr/>
                              <p:nvPr/>
                            </p:nvSpPr>
                            <p:spPr>
                              <a:xfrm>
                                <a:off x="3364353" y="1963188"/>
                                <a:ext cx="426720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nb-NO" dirty="0" smtClean="0"/>
                                  <a:t>R3</a:t>
                                </a:r>
                                <a:endParaRPr lang="nb-NO" dirty="0"/>
                              </a:p>
                            </p:txBody>
                          </p:sp>
                          <p:cxnSp>
                            <p:nvCxnSpPr>
                              <p:cNvPr id="38" name="Straight Connector 37"/>
                              <p:cNvCxnSpPr/>
                              <p:nvPr/>
                            </p:nvCxnSpPr>
                            <p:spPr>
                              <a:xfrm>
                                <a:off x="5087561" y="-383074"/>
                                <a:ext cx="1970268" cy="2715594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68" name="Group 67"/>
                          <p:cNvGrpSpPr/>
                          <p:nvPr/>
                        </p:nvGrpSpPr>
                        <p:grpSpPr>
                          <a:xfrm>
                            <a:off x="5226427" y="-76129"/>
                            <a:ext cx="2577953" cy="1360525"/>
                            <a:chOff x="5226427" y="-76129"/>
                            <a:chExt cx="2577953" cy="1360525"/>
                          </a:xfrm>
                        </p:grpSpPr>
                        <p:sp>
                          <p:nvSpPr>
                            <p:cNvPr id="62" name="Rectangle 7"/>
                            <p:cNvSpPr/>
                            <p:nvPr/>
                          </p:nvSpPr>
                          <p:spPr>
                            <a:xfrm rot="9000000">
                              <a:off x="5226427" y="-76129"/>
                              <a:ext cx="1957658" cy="527518"/>
                            </a:xfrm>
                            <a:custGeom>
                              <a:avLst/>
                              <a:gdLst>
                                <a:gd name="connsiteX0" fmla="*/ 0 w 2409568"/>
                                <a:gd name="connsiteY0" fmla="*/ 0 h 633075"/>
                                <a:gd name="connsiteX1" fmla="*/ 2409568 w 2409568"/>
                                <a:gd name="connsiteY1" fmla="*/ 0 h 633075"/>
                                <a:gd name="connsiteX2" fmla="*/ 2409568 w 2409568"/>
                                <a:gd name="connsiteY2" fmla="*/ 633075 h 633075"/>
                                <a:gd name="connsiteX3" fmla="*/ 0 w 2409568"/>
                                <a:gd name="connsiteY3" fmla="*/ 633075 h 633075"/>
                                <a:gd name="connsiteX4" fmla="*/ 0 w 2409568"/>
                                <a:gd name="connsiteY4" fmla="*/ 0 h 633075"/>
                                <a:gd name="connsiteX0" fmla="*/ 325646 w 2735214"/>
                                <a:gd name="connsiteY0" fmla="*/ 0 h 640217"/>
                                <a:gd name="connsiteX1" fmla="*/ 2735214 w 2735214"/>
                                <a:gd name="connsiteY1" fmla="*/ 0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35214"/>
                                <a:gd name="connsiteY0" fmla="*/ 0 h 640217"/>
                                <a:gd name="connsiteX1" fmla="*/ 2703341 w 2735214"/>
                                <a:gd name="connsiteY1" fmla="*/ 9139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45467"/>
                                <a:gd name="connsiteY0" fmla="*/ 0 h 640217"/>
                                <a:gd name="connsiteX1" fmla="*/ 2745467 w 2745467"/>
                                <a:gd name="connsiteY1" fmla="*/ 5683 h 640217"/>
                                <a:gd name="connsiteX2" fmla="*/ 2735214 w 2745467"/>
                                <a:gd name="connsiteY2" fmla="*/ 633075 h 640217"/>
                                <a:gd name="connsiteX3" fmla="*/ 0 w 2745467"/>
                                <a:gd name="connsiteY3" fmla="*/ 640217 h 640217"/>
                                <a:gd name="connsiteX4" fmla="*/ 325646 w 2745467"/>
                                <a:gd name="connsiteY4" fmla="*/ 0 h 640217"/>
                                <a:gd name="connsiteX0" fmla="*/ 423511 w 2843332"/>
                                <a:gd name="connsiteY0" fmla="*/ 0 h 663088"/>
                                <a:gd name="connsiteX1" fmla="*/ 2843332 w 2843332"/>
                                <a:gd name="connsiteY1" fmla="*/ 5683 h 663088"/>
                                <a:gd name="connsiteX2" fmla="*/ 2833079 w 2843332"/>
                                <a:gd name="connsiteY2" fmla="*/ 633075 h 663088"/>
                                <a:gd name="connsiteX3" fmla="*/ 0 w 2843332"/>
                                <a:gd name="connsiteY3" fmla="*/ 663088 h 663088"/>
                                <a:gd name="connsiteX4" fmla="*/ 423511 w 2843332"/>
                                <a:gd name="connsiteY4" fmla="*/ 0 h 663088"/>
                                <a:gd name="connsiteX0" fmla="*/ 488636 w 2908457"/>
                                <a:gd name="connsiteY0" fmla="*/ 0 h 660103"/>
                                <a:gd name="connsiteX1" fmla="*/ 2908457 w 2908457"/>
                                <a:gd name="connsiteY1" fmla="*/ 5683 h 660103"/>
                                <a:gd name="connsiteX2" fmla="*/ 2898204 w 2908457"/>
                                <a:gd name="connsiteY2" fmla="*/ 633075 h 660103"/>
                                <a:gd name="connsiteX3" fmla="*/ 0 w 2908457"/>
                                <a:gd name="connsiteY3" fmla="*/ 660103 h 660103"/>
                                <a:gd name="connsiteX4" fmla="*/ 488636 w 2908457"/>
                                <a:gd name="connsiteY4" fmla="*/ 0 h 660103"/>
                                <a:gd name="connsiteX0" fmla="*/ 0 w 2419821"/>
                                <a:gd name="connsiteY0" fmla="*/ 0 h 647051"/>
                                <a:gd name="connsiteX1" fmla="*/ 2419821 w 2419821"/>
                                <a:gd name="connsiteY1" fmla="*/ 5683 h 647051"/>
                                <a:gd name="connsiteX2" fmla="*/ 2409568 w 2419821"/>
                                <a:gd name="connsiteY2" fmla="*/ 633075 h 647051"/>
                                <a:gd name="connsiteX3" fmla="*/ 123556 w 2419821"/>
                                <a:gd name="connsiteY3" fmla="*/ 647052 h 647051"/>
                                <a:gd name="connsiteX4" fmla="*/ 0 w 2419821"/>
                                <a:gd name="connsiteY4" fmla="*/ 0 h 647051"/>
                                <a:gd name="connsiteX0" fmla="*/ 0 w 2409568"/>
                                <a:gd name="connsiteY0" fmla="*/ 0 h 647052"/>
                                <a:gd name="connsiteX1" fmla="*/ 2369604 w 2409568"/>
                                <a:gd name="connsiteY1" fmla="*/ 2955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0 h 647052"/>
                                <a:gd name="connsiteX1" fmla="*/ 2352731 w 2409568"/>
                                <a:gd name="connsiteY1" fmla="*/ 31924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1523 h 648575"/>
                                <a:gd name="connsiteX1" fmla="*/ 2294281 w 2409568"/>
                                <a:gd name="connsiteY1" fmla="*/ 0 h 648575"/>
                                <a:gd name="connsiteX2" fmla="*/ 2409568 w 2409568"/>
                                <a:gd name="connsiteY2" fmla="*/ 634598 h 648575"/>
                                <a:gd name="connsiteX3" fmla="*/ 123556 w 2409568"/>
                                <a:gd name="connsiteY3" fmla="*/ 648575 h 648575"/>
                                <a:gd name="connsiteX4" fmla="*/ 0 w 2409568"/>
                                <a:gd name="connsiteY4" fmla="*/ 1523 h 648575"/>
                                <a:gd name="connsiteX0" fmla="*/ 0 w 2409568"/>
                                <a:gd name="connsiteY0" fmla="*/ 12273 h 659325"/>
                                <a:gd name="connsiteX1" fmla="*/ 2365490 w 2409568"/>
                                <a:gd name="connsiteY1" fmla="*/ 0 h 659325"/>
                                <a:gd name="connsiteX2" fmla="*/ 2409568 w 2409568"/>
                                <a:gd name="connsiteY2" fmla="*/ 645348 h 659325"/>
                                <a:gd name="connsiteX3" fmla="*/ 123556 w 2409568"/>
                                <a:gd name="connsiteY3" fmla="*/ 659325 h 659325"/>
                                <a:gd name="connsiteX4" fmla="*/ 0 w 2409568"/>
                                <a:gd name="connsiteY4" fmla="*/ 12273 h 659325"/>
                                <a:gd name="connsiteX0" fmla="*/ 0 w 2409568"/>
                                <a:gd name="connsiteY0" fmla="*/ 12273 h 656340"/>
                                <a:gd name="connsiteX1" fmla="*/ 2365490 w 2409568"/>
                                <a:gd name="connsiteY1" fmla="*/ 0 h 656340"/>
                                <a:gd name="connsiteX2" fmla="*/ 2409568 w 2409568"/>
                                <a:gd name="connsiteY2" fmla="*/ 645348 h 656340"/>
                                <a:gd name="connsiteX3" fmla="*/ 73338 w 2409568"/>
                                <a:gd name="connsiteY3" fmla="*/ 656340 h 656340"/>
                                <a:gd name="connsiteX4" fmla="*/ 0 w 2409568"/>
                                <a:gd name="connsiteY4" fmla="*/ 12273 h 656340"/>
                                <a:gd name="connsiteX0" fmla="*/ 0 w 2409568"/>
                                <a:gd name="connsiteY0" fmla="*/ 4111 h 648178"/>
                                <a:gd name="connsiteX1" fmla="*/ 2334759 w 2409568"/>
                                <a:gd name="connsiteY1" fmla="*/ 1 h 648178"/>
                                <a:gd name="connsiteX2" fmla="*/ 2409568 w 2409568"/>
                                <a:gd name="connsiteY2" fmla="*/ 637186 h 648178"/>
                                <a:gd name="connsiteX3" fmla="*/ 73338 w 2409568"/>
                                <a:gd name="connsiteY3" fmla="*/ 648178 h 648178"/>
                                <a:gd name="connsiteX4" fmla="*/ 0 w 2409568"/>
                                <a:gd name="connsiteY4" fmla="*/ 4111 h 648178"/>
                                <a:gd name="connsiteX0" fmla="*/ 1 w 2463903"/>
                                <a:gd name="connsiteY0" fmla="*/ 0 h 662285"/>
                                <a:gd name="connsiteX1" fmla="*/ 2389094 w 2463903"/>
                                <a:gd name="connsiteY1" fmla="*/ 14108 h 662285"/>
                                <a:gd name="connsiteX2" fmla="*/ 2463903 w 2463903"/>
                                <a:gd name="connsiteY2" fmla="*/ 651293 h 662285"/>
                                <a:gd name="connsiteX3" fmla="*/ 127673 w 2463903"/>
                                <a:gd name="connsiteY3" fmla="*/ 662285 h 662285"/>
                                <a:gd name="connsiteX4" fmla="*/ 1 w 2463903"/>
                                <a:gd name="connsiteY4" fmla="*/ 0 h 662285"/>
                                <a:gd name="connsiteX0" fmla="*/ 0 w 2463902"/>
                                <a:gd name="connsiteY0" fmla="*/ 0 h 657804"/>
                                <a:gd name="connsiteX1" fmla="*/ 2389093 w 2463902"/>
                                <a:gd name="connsiteY1" fmla="*/ 14108 h 657804"/>
                                <a:gd name="connsiteX2" fmla="*/ 2463902 w 2463902"/>
                                <a:gd name="connsiteY2" fmla="*/ 651293 h 657804"/>
                                <a:gd name="connsiteX3" fmla="*/ 52348 w 2463902"/>
                                <a:gd name="connsiteY3" fmla="*/ 657803 h 657804"/>
                                <a:gd name="connsiteX4" fmla="*/ 0 w 2463902"/>
                                <a:gd name="connsiteY4" fmla="*/ 0 h 657804"/>
                                <a:gd name="connsiteX0" fmla="*/ 0 w 2463902"/>
                                <a:gd name="connsiteY0" fmla="*/ 0 h 663779"/>
                                <a:gd name="connsiteX1" fmla="*/ 2389093 w 2463902"/>
                                <a:gd name="connsiteY1" fmla="*/ 14108 h 663779"/>
                                <a:gd name="connsiteX2" fmla="*/ 2463902 w 2463902"/>
                                <a:gd name="connsiteY2" fmla="*/ 651293 h 663779"/>
                                <a:gd name="connsiteX3" fmla="*/ 152780 w 2463902"/>
                                <a:gd name="connsiteY3" fmla="*/ 663779 h 663779"/>
                                <a:gd name="connsiteX4" fmla="*/ 0 w 2463902"/>
                                <a:gd name="connsiteY4" fmla="*/ 0 h 663779"/>
                                <a:gd name="connsiteX0" fmla="*/ 0 w 2423426"/>
                                <a:gd name="connsiteY0" fmla="*/ 0 h 666366"/>
                                <a:gd name="connsiteX1" fmla="*/ 2348617 w 2423426"/>
                                <a:gd name="connsiteY1" fmla="*/ 16695 h 666366"/>
                                <a:gd name="connsiteX2" fmla="*/ 2423426 w 2423426"/>
                                <a:gd name="connsiteY2" fmla="*/ 653880 h 666366"/>
                                <a:gd name="connsiteX3" fmla="*/ 112304 w 2423426"/>
                                <a:gd name="connsiteY3" fmla="*/ 666366 h 666366"/>
                                <a:gd name="connsiteX4" fmla="*/ 0 w 2423426"/>
                                <a:gd name="connsiteY4" fmla="*/ 0 h 666366"/>
                                <a:gd name="connsiteX0" fmla="*/ 0 w 2394201"/>
                                <a:gd name="connsiteY0" fmla="*/ 28 h 649670"/>
                                <a:gd name="connsiteX1" fmla="*/ 2319392 w 2394201"/>
                                <a:gd name="connsiteY1" fmla="*/ -1 h 649670"/>
                                <a:gd name="connsiteX2" fmla="*/ 2394201 w 2394201"/>
                                <a:gd name="connsiteY2" fmla="*/ 637184 h 649670"/>
                                <a:gd name="connsiteX3" fmla="*/ 83079 w 2394201"/>
                                <a:gd name="connsiteY3" fmla="*/ 649670 h 649670"/>
                                <a:gd name="connsiteX4" fmla="*/ 0 w 2394201"/>
                                <a:gd name="connsiteY4" fmla="*/ 28 h 649670"/>
                                <a:gd name="connsiteX0" fmla="*/ 0 w 2432392"/>
                                <a:gd name="connsiteY0" fmla="*/ 29 h 649671"/>
                                <a:gd name="connsiteX1" fmla="*/ 2319392 w 2432392"/>
                                <a:gd name="connsiteY1" fmla="*/ 0 h 649671"/>
                                <a:gd name="connsiteX2" fmla="*/ 2432392 w 2432392"/>
                                <a:gd name="connsiteY2" fmla="*/ 644855 h 649671"/>
                                <a:gd name="connsiteX3" fmla="*/ 83079 w 2432392"/>
                                <a:gd name="connsiteY3" fmla="*/ 649671 h 649671"/>
                                <a:gd name="connsiteX4" fmla="*/ 0 w 2432392"/>
                                <a:gd name="connsiteY4" fmla="*/ 29 h 649671"/>
                                <a:gd name="connsiteX0" fmla="*/ 0 w 2432392"/>
                                <a:gd name="connsiteY0" fmla="*/ 0 h 649642"/>
                                <a:gd name="connsiteX1" fmla="*/ 2346907 w 2432392"/>
                                <a:gd name="connsiteY1" fmla="*/ 1592 h 649642"/>
                                <a:gd name="connsiteX2" fmla="*/ 2432392 w 2432392"/>
                                <a:gd name="connsiteY2" fmla="*/ 644826 h 649642"/>
                                <a:gd name="connsiteX3" fmla="*/ 83079 w 2432392"/>
                                <a:gd name="connsiteY3" fmla="*/ 649642 h 649642"/>
                                <a:gd name="connsiteX4" fmla="*/ 0 w 2432392"/>
                                <a:gd name="connsiteY4" fmla="*/ 0 h 649642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432392" h="649642">
                                  <a:moveTo>
                                    <a:pt x="0" y="0"/>
                                  </a:moveTo>
                                  <a:lnTo>
                                    <a:pt x="2346907" y="1592"/>
                                  </a:lnTo>
                                  <a:lnTo>
                                    <a:pt x="2432392" y="644826"/>
                                  </a:lnTo>
                                  <a:lnTo>
                                    <a:pt x="83079" y="649642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b-NO" dirty="0"/>
                            </a:p>
                          </p:txBody>
                        </p:sp>
                        <p:sp>
                          <p:nvSpPr>
                            <p:cNvPr id="63" name="Rectangle 7"/>
                            <p:cNvSpPr/>
                            <p:nvPr/>
                          </p:nvSpPr>
                          <p:spPr>
                            <a:xfrm rot="9000000">
                              <a:off x="5537272" y="333516"/>
                              <a:ext cx="1956470" cy="527229"/>
                            </a:xfrm>
                            <a:custGeom>
                              <a:avLst/>
                              <a:gdLst>
                                <a:gd name="connsiteX0" fmla="*/ 0 w 2409568"/>
                                <a:gd name="connsiteY0" fmla="*/ 0 h 633075"/>
                                <a:gd name="connsiteX1" fmla="*/ 2409568 w 2409568"/>
                                <a:gd name="connsiteY1" fmla="*/ 0 h 633075"/>
                                <a:gd name="connsiteX2" fmla="*/ 2409568 w 2409568"/>
                                <a:gd name="connsiteY2" fmla="*/ 633075 h 633075"/>
                                <a:gd name="connsiteX3" fmla="*/ 0 w 2409568"/>
                                <a:gd name="connsiteY3" fmla="*/ 633075 h 633075"/>
                                <a:gd name="connsiteX4" fmla="*/ 0 w 2409568"/>
                                <a:gd name="connsiteY4" fmla="*/ 0 h 633075"/>
                                <a:gd name="connsiteX0" fmla="*/ 325646 w 2735214"/>
                                <a:gd name="connsiteY0" fmla="*/ 0 h 640217"/>
                                <a:gd name="connsiteX1" fmla="*/ 2735214 w 2735214"/>
                                <a:gd name="connsiteY1" fmla="*/ 0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35214"/>
                                <a:gd name="connsiteY0" fmla="*/ 0 h 640217"/>
                                <a:gd name="connsiteX1" fmla="*/ 2703341 w 2735214"/>
                                <a:gd name="connsiteY1" fmla="*/ 9139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45467"/>
                                <a:gd name="connsiteY0" fmla="*/ 0 h 640217"/>
                                <a:gd name="connsiteX1" fmla="*/ 2745467 w 2745467"/>
                                <a:gd name="connsiteY1" fmla="*/ 5683 h 640217"/>
                                <a:gd name="connsiteX2" fmla="*/ 2735214 w 2745467"/>
                                <a:gd name="connsiteY2" fmla="*/ 633075 h 640217"/>
                                <a:gd name="connsiteX3" fmla="*/ 0 w 2745467"/>
                                <a:gd name="connsiteY3" fmla="*/ 640217 h 640217"/>
                                <a:gd name="connsiteX4" fmla="*/ 325646 w 2745467"/>
                                <a:gd name="connsiteY4" fmla="*/ 0 h 640217"/>
                                <a:gd name="connsiteX0" fmla="*/ 423511 w 2843332"/>
                                <a:gd name="connsiteY0" fmla="*/ 0 h 663088"/>
                                <a:gd name="connsiteX1" fmla="*/ 2843332 w 2843332"/>
                                <a:gd name="connsiteY1" fmla="*/ 5683 h 663088"/>
                                <a:gd name="connsiteX2" fmla="*/ 2833079 w 2843332"/>
                                <a:gd name="connsiteY2" fmla="*/ 633075 h 663088"/>
                                <a:gd name="connsiteX3" fmla="*/ 0 w 2843332"/>
                                <a:gd name="connsiteY3" fmla="*/ 663088 h 663088"/>
                                <a:gd name="connsiteX4" fmla="*/ 423511 w 2843332"/>
                                <a:gd name="connsiteY4" fmla="*/ 0 h 663088"/>
                                <a:gd name="connsiteX0" fmla="*/ 488636 w 2908457"/>
                                <a:gd name="connsiteY0" fmla="*/ 0 h 660103"/>
                                <a:gd name="connsiteX1" fmla="*/ 2908457 w 2908457"/>
                                <a:gd name="connsiteY1" fmla="*/ 5683 h 660103"/>
                                <a:gd name="connsiteX2" fmla="*/ 2898204 w 2908457"/>
                                <a:gd name="connsiteY2" fmla="*/ 633075 h 660103"/>
                                <a:gd name="connsiteX3" fmla="*/ 0 w 2908457"/>
                                <a:gd name="connsiteY3" fmla="*/ 660103 h 660103"/>
                                <a:gd name="connsiteX4" fmla="*/ 488636 w 2908457"/>
                                <a:gd name="connsiteY4" fmla="*/ 0 h 660103"/>
                                <a:gd name="connsiteX0" fmla="*/ 0 w 2419821"/>
                                <a:gd name="connsiteY0" fmla="*/ 0 h 647051"/>
                                <a:gd name="connsiteX1" fmla="*/ 2419821 w 2419821"/>
                                <a:gd name="connsiteY1" fmla="*/ 5683 h 647051"/>
                                <a:gd name="connsiteX2" fmla="*/ 2409568 w 2419821"/>
                                <a:gd name="connsiteY2" fmla="*/ 633075 h 647051"/>
                                <a:gd name="connsiteX3" fmla="*/ 123556 w 2419821"/>
                                <a:gd name="connsiteY3" fmla="*/ 647052 h 647051"/>
                                <a:gd name="connsiteX4" fmla="*/ 0 w 2419821"/>
                                <a:gd name="connsiteY4" fmla="*/ 0 h 647051"/>
                                <a:gd name="connsiteX0" fmla="*/ 0 w 2409568"/>
                                <a:gd name="connsiteY0" fmla="*/ 0 h 647052"/>
                                <a:gd name="connsiteX1" fmla="*/ 2369604 w 2409568"/>
                                <a:gd name="connsiteY1" fmla="*/ 2955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0 h 647052"/>
                                <a:gd name="connsiteX1" fmla="*/ 2352731 w 2409568"/>
                                <a:gd name="connsiteY1" fmla="*/ 31924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1523 h 648575"/>
                                <a:gd name="connsiteX1" fmla="*/ 2294281 w 2409568"/>
                                <a:gd name="connsiteY1" fmla="*/ 0 h 648575"/>
                                <a:gd name="connsiteX2" fmla="*/ 2409568 w 2409568"/>
                                <a:gd name="connsiteY2" fmla="*/ 634598 h 648575"/>
                                <a:gd name="connsiteX3" fmla="*/ 123556 w 2409568"/>
                                <a:gd name="connsiteY3" fmla="*/ 648575 h 648575"/>
                                <a:gd name="connsiteX4" fmla="*/ 0 w 2409568"/>
                                <a:gd name="connsiteY4" fmla="*/ 1523 h 648575"/>
                                <a:gd name="connsiteX0" fmla="*/ 0 w 2409568"/>
                                <a:gd name="connsiteY0" fmla="*/ 12273 h 659325"/>
                                <a:gd name="connsiteX1" fmla="*/ 2365490 w 2409568"/>
                                <a:gd name="connsiteY1" fmla="*/ 0 h 659325"/>
                                <a:gd name="connsiteX2" fmla="*/ 2409568 w 2409568"/>
                                <a:gd name="connsiteY2" fmla="*/ 645348 h 659325"/>
                                <a:gd name="connsiteX3" fmla="*/ 123556 w 2409568"/>
                                <a:gd name="connsiteY3" fmla="*/ 659325 h 659325"/>
                                <a:gd name="connsiteX4" fmla="*/ 0 w 2409568"/>
                                <a:gd name="connsiteY4" fmla="*/ 12273 h 659325"/>
                                <a:gd name="connsiteX0" fmla="*/ 0 w 2409568"/>
                                <a:gd name="connsiteY0" fmla="*/ 12273 h 656340"/>
                                <a:gd name="connsiteX1" fmla="*/ 2365490 w 2409568"/>
                                <a:gd name="connsiteY1" fmla="*/ 0 h 656340"/>
                                <a:gd name="connsiteX2" fmla="*/ 2409568 w 2409568"/>
                                <a:gd name="connsiteY2" fmla="*/ 645348 h 656340"/>
                                <a:gd name="connsiteX3" fmla="*/ 73338 w 2409568"/>
                                <a:gd name="connsiteY3" fmla="*/ 656340 h 656340"/>
                                <a:gd name="connsiteX4" fmla="*/ 0 w 2409568"/>
                                <a:gd name="connsiteY4" fmla="*/ 12273 h 656340"/>
                                <a:gd name="connsiteX0" fmla="*/ 0 w 2409568"/>
                                <a:gd name="connsiteY0" fmla="*/ 4111 h 648178"/>
                                <a:gd name="connsiteX1" fmla="*/ 2334759 w 2409568"/>
                                <a:gd name="connsiteY1" fmla="*/ 1 h 648178"/>
                                <a:gd name="connsiteX2" fmla="*/ 2409568 w 2409568"/>
                                <a:gd name="connsiteY2" fmla="*/ 637186 h 648178"/>
                                <a:gd name="connsiteX3" fmla="*/ 73338 w 2409568"/>
                                <a:gd name="connsiteY3" fmla="*/ 648178 h 648178"/>
                                <a:gd name="connsiteX4" fmla="*/ 0 w 2409568"/>
                                <a:gd name="connsiteY4" fmla="*/ 4111 h 648178"/>
                                <a:gd name="connsiteX0" fmla="*/ 0 w 2430918"/>
                                <a:gd name="connsiteY0" fmla="*/ 4110 h 649287"/>
                                <a:gd name="connsiteX1" fmla="*/ 2334759 w 2430918"/>
                                <a:gd name="connsiteY1" fmla="*/ 0 h 649287"/>
                                <a:gd name="connsiteX2" fmla="*/ 2430918 w 2430918"/>
                                <a:gd name="connsiteY2" fmla="*/ 649288 h 649287"/>
                                <a:gd name="connsiteX3" fmla="*/ 73338 w 2430918"/>
                                <a:gd name="connsiteY3" fmla="*/ 648177 h 649287"/>
                                <a:gd name="connsiteX4" fmla="*/ 0 w 2430918"/>
                                <a:gd name="connsiteY4" fmla="*/ 4110 h 64928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430918" h="649287">
                                  <a:moveTo>
                                    <a:pt x="0" y="4110"/>
                                  </a:moveTo>
                                  <a:lnTo>
                                    <a:pt x="2334759" y="0"/>
                                  </a:lnTo>
                                  <a:lnTo>
                                    <a:pt x="2430918" y="649288"/>
                                  </a:lnTo>
                                  <a:lnTo>
                                    <a:pt x="73338" y="648177"/>
                                  </a:lnTo>
                                  <a:lnTo>
                                    <a:pt x="0" y="411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FF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b-NO" dirty="0"/>
                            </a:p>
                          </p:txBody>
                        </p:sp>
                        <p:sp>
                          <p:nvSpPr>
                            <p:cNvPr id="64" name="Rectangle 7"/>
                            <p:cNvSpPr/>
                            <p:nvPr/>
                          </p:nvSpPr>
                          <p:spPr>
                            <a:xfrm rot="9000000">
                              <a:off x="5852725" y="762597"/>
                              <a:ext cx="1951655" cy="521799"/>
                            </a:xfrm>
                            <a:custGeom>
                              <a:avLst/>
                              <a:gdLst>
                                <a:gd name="connsiteX0" fmla="*/ 0 w 2409568"/>
                                <a:gd name="connsiteY0" fmla="*/ 0 h 633075"/>
                                <a:gd name="connsiteX1" fmla="*/ 2409568 w 2409568"/>
                                <a:gd name="connsiteY1" fmla="*/ 0 h 633075"/>
                                <a:gd name="connsiteX2" fmla="*/ 2409568 w 2409568"/>
                                <a:gd name="connsiteY2" fmla="*/ 633075 h 633075"/>
                                <a:gd name="connsiteX3" fmla="*/ 0 w 2409568"/>
                                <a:gd name="connsiteY3" fmla="*/ 633075 h 633075"/>
                                <a:gd name="connsiteX4" fmla="*/ 0 w 2409568"/>
                                <a:gd name="connsiteY4" fmla="*/ 0 h 633075"/>
                                <a:gd name="connsiteX0" fmla="*/ 325646 w 2735214"/>
                                <a:gd name="connsiteY0" fmla="*/ 0 h 640217"/>
                                <a:gd name="connsiteX1" fmla="*/ 2735214 w 2735214"/>
                                <a:gd name="connsiteY1" fmla="*/ 0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35214"/>
                                <a:gd name="connsiteY0" fmla="*/ 0 h 640217"/>
                                <a:gd name="connsiteX1" fmla="*/ 2703341 w 2735214"/>
                                <a:gd name="connsiteY1" fmla="*/ 9139 h 640217"/>
                                <a:gd name="connsiteX2" fmla="*/ 2735214 w 2735214"/>
                                <a:gd name="connsiteY2" fmla="*/ 633075 h 640217"/>
                                <a:gd name="connsiteX3" fmla="*/ 0 w 2735214"/>
                                <a:gd name="connsiteY3" fmla="*/ 640217 h 640217"/>
                                <a:gd name="connsiteX4" fmla="*/ 325646 w 2735214"/>
                                <a:gd name="connsiteY4" fmla="*/ 0 h 640217"/>
                                <a:gd name="connsiteX0" fmla="*/ 325646 w 2745467"/>
                                <a:gd name="connsiteY0" fmla="*/ 0 h 640217"/>
                                <a:gd name="connsiteX1" fmla="*/ 2745467 w 2745467"/>
                                <a:gd name="connsiteY1" fmla="*/ 5683 h 640217"/>
                                <a:gd name="connsiteX2" fmla="*/ 2735214 w 2745467"/>
                                <a:gd name="connsiteY2" fmla="*/ 633075 h 640217"/>
                                <a:gd name="connsiteX3" fmla="*/ 0 w 2745467"/>
                                <a:gd name="connsiteY3" fmla="*/ 640217 h 640217"/>
                                <a:gd name="connsiteX4" fmla="*/ 325646 w 2745467"/>
                                <a:gd name="connsiteY4" fmla="*/ 0 h 640217"/>
                                <a:gd name="connsiteX0" fmla="*/ 423511 w 2843332"/>
                                <a:gd name="connsiteY0" fmla="*/ 0 h 663088"/>
                                <a:gd name="connsiteX1" fmla="*/ 2843332 w 2843332"/>
                                <a:gd name="connsiteY1" fmla="*/ 5683 h 663088"/>
                                <a:gd name="connsiteX2" fmla="*/ 2833079 w 2843332"/>
                                <a:gd name="connsiteY2" fmla="*/ 633075 h 663088"/>
                                <a:gd name="connsiteX3" fmla="*/ 0 w 2843332"/>
                                <a:gd name="connsiteY3" fmla="*/ 663088 h 663088"/>
                                <a:gd name="connsiteX4" fmla="*/ 423511 w 2843332"/>
                                <a:gd name="connsiteY4" fmla="*/ 0 h 663088"/>
                                <a:gd name="connsiteX0" fmla="*/ 488636 w 2908457"/>
                                <a:gd name="connsiteY0" fmla="*/ 0 h 660103"/>
                                <a:gd name="connsiteX1" fmla="*/ 2908457 w 2908457"/>
                                <a:gd name="connsiteY1" fmla="*/ 5683 h 660103"/>
                                <a:gd name="connsiteX2" fmla="*/ 2898204 w 2908457"/>
                                <a:gd name="connsiteY2" fmla="*/ 633075 h 660103"/>
                                <a:gd name="connsiteX3" fmla="*/ 0 w 2908457"/>
                                <a:gd name="connsiteY3" fmla="*/ 660103 h 660103"/>
                                <a:gd name="connsiteX4" fmla="*/ 488636 w 2908457"/>
                                <a:gd name="connsiteY4" fmla="*/ 0 h 660103"/>
                                <a:gd name="connsiteX0" fmla="*/ 0 w 2419821"/>
                                <a:gd name="connsiteY0" fmla="*/ 0 h 647051"/>
                                <a:gd name="connsiteX1" fmla="*/ 2419821 w 2419821"/>
                                <a:gd name="connsiteY1" fmla="*/ 5683 h 647051"/>
                                <a:gd name="connsiteX2" fmla="*/ 2409568 w 2419821"/>
                                <a:gd name="connsiteY2" fmla="*/ 633075 h 647051"/>
                                <a:gd name="connsiteX3" fmla="*/ 123556 w 2419821"/>
                                <a:gd name="connsiteY3" fmla="*/ 647052 h 647051"/>
                                <a:gd name="connsiteX4" fmla="*/ 0 w 2419821"/>
                                <a:gd name="connsiteY4" fmla="*/ 0 h 647051"/>
                                <a:gd name="connsiteX0" fmla="*/ 0 w 2409568"/>
                                <a:gd name="connsiteY0" fmla="*/ 0 h 647052"/>
                                <a:gd name="connsiteX1" fmla="*/ 2369604 w 2409568"/>
                                <a:gd name="connsiteY1" fmla="*/ 2955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0 h 647052"/>
                                <a:gd name="connsiteX1" fmla="*/ 2352731 w 2409568"/>
                                <a:gd name="connsiteY1" fmla="*/ 31924 h 647052"/>
                                <a:gd name="connsiteX2" fmla="*/ 2409568 w 2409568"/>
                                <a:gd name="connsiteY2" fmla="*/ 633075 h 647052"/>
                                <a:gd name="connsiteX3" fmla="*/ 123556 w 2409568"/>
                                <a:gd name="connsiteY3" fmla="*/ 647052 h 647052"/>
                                <a:gd name="connsiteX4" fmla="*/ 0 w 2409568"/>
                                <a:gd name="connsiteY4" fmla="*/ 0 h 647052"/>
                                <a:gd name="connsiteX0" fmla="*/ 0 w 2409568"/>
                                <a:gd name="connsiteY0" fmla="*/ 1523 h 648575"/>
                                <a:gd name="connsiteX1" fmla="*/ 2294281 w 2409568"/>
                                <a:gd name="connsiteY1" fmla="*/ 0 h 648575"/>
                                <a:gd name="connsiteX2" fmla="*/ 2409568 w 2409568"/>
                                <a:gd name="connsiteY2" fmla="*/ 634598 h 648575"/>
                                <a:gd name="connsiteX3" fmla="*/ 123556 w 2409568"/>
                                <a:gd name="connsiteY3" fmla="*/ 648575 h 648575"/>
                                <a:gd name="connsiteX4" fmla="*/ 0 w 2409568"/>
                                <a:gd name="connsiteY4" fmla="*/ 1523 h 648575"/>
                                <a:gd name="connsiteX0" fmla="*/ 0 w 2409568"/>
                                <a:gd name="connsiteY0" fmla="*/ 12273 h 659325"/>
                                <a:gd name="connsiteX1" fmla="*/ 2365490 w 2409568"/>
                                <a:gd name="connsiteY1" fmla="*/ 0 h 659325"/>
                                <a:gd name="connsiteX2" fmla="*/ 2409568 w 2409568"/>
                                <a:gd name="connsiteY2" fmla="*/ 645348 h 659325"/>
                                <a:gd name="connsiteX3" fmla="*/ 123556 w 2409568"/>
                                <a:gd name="connsiteY3" fmla="*/ 659325 h 659325"/>
                                <a:gd name="connsiteX4" fmla="*/ 0 w 2409568"/>
                                <a:gd name="connsiteY4" fmla="*/ 12273 h 659325"/>
                                <a:gd name="connsiteX0" fmla="*/ 0 w 2409568"/>
                                <a:gd name="connsiteY0" fmla="*/ 12273 h 656340"/>
                                <a:gd name="connsiteX1" fmla="*/ 2365490 w 2409568"/>
                                <a:gd name="connsiteY1" fmla="*/ 0 h 656340"/>
                                <a:gd name="connsiteX2" fmla="*/ 2409568 w 2409568"/>
                                <a:gd name="connsiteY2" fmla="*/ 645348 h 656340"/>
                                <a:gd name="connsiteX3" fmla="*/ 73338 w 2409568"/>
                                <a:gd name="connsiteY3" fmla="*/ 656340 h 656340"/>
                                <a:gd name="connsiteX4" fmla="*/ 0 w 2409568"/>
                                <a:gd name="connsiteY4" fmla="*/ 12273 h 656340"/>
                                <a:gd name="connsiteX0" fmla="*/ 0 w 2409568"/>
                                <a:gd name="connsiteY0" fmla="*/ 4111 h 648178"/>
                                <a:gd name="connsiteX1" fmla="*/ 2334759 w 2409568"/>
                                <a:gd name="connsiteY1" fmla="*/ 1 h 648178"/>
                                <a:gd name="connsiteX2" fmla="*/ 2409568 w 2409568"/>
                                <a:gd name="connsiteY2" fmla="*/ 637186 h 648178"/>
                                <a:gd name="connsiteX3" fmla="*/ 73338 w 2409568"/>
                                <a:gd name="connsiteY3" fmla="*/ 648178 h 648178"/>
                                <a:gd name="connsiteX4" fmla="*/ 0 w 2409568"/>
                                <a:gd name="connsiteY4" fmla="*/ 4111 h 648178"/>
                                <a:gd name="connsiteX0" fmla="*/ 1 w 2463903"/>
                                <a:gd name="connsiteY0" fmla="*/ 0 h 662285"/>
                                <a:gd name="connsiteX1" fmla="*/ 2389094 w 2463903"/>
                                <a:gd name="connsiteY1" fmla="*/ 14108 h 662285"/>
                                <a:gd name="connsiteX2" fmla="*/ 2463903 w 2463903"/>
                                <a:gd name="connsiteY2" fmla="*/ 651293 h 662285"/>
                                <a:gd name="connsiteX3" fmla="*/ 127673 w 2463903"/>
                                <a:gd name="connsiteY3" fmla="*/ 662285 h 662285"/>
                                <a:gd name="connsiteX4" fmla="*/ 1 w 2463903"/>
                                <a:gd name="connsiteY4" fmla="*/ 0 h 662285"/>
                                <a:gd name="connsiteX0" fmla="*/ 0 w 2463902"/>
                                <a:gd name="connsiteY0" fmla="*/ 0 h 657804"/>
                                <a:gd name="connsiteX1" fmla="*/ 2389093 w 2463902"/>
                                <a:gd name="connsiteY1" fmla="*/ 14108 h 657804"/>
                                <a:gd name="connsiteX2" fmla="*/ 2463902 w 2463902"/>
                                <a:gd name="connsiteY2" fmla="*/ 651293 h 657804"/>
                                <a:gd name="connsiteX3" fmla="*/ 52348 w 2463902"/>
                                <a:gd name="connsiteY3" fmla="*/ 657803 h 657804"/>
                                <a:gd name="connsiteX4" fmla="*/ 0 w 2463902"/>
                                <a:gd name="connsiteY4" fmla="*/ 0 h 657804"/>
                                <a:gd name="connsiteX0" fmla="*/ 0 w 2463902"/>
                                <a:gd name="connsiteY0" fmla="*/ 0 h 656708"/>
                                <a:gd name="connsiteX1" fmla="*/ 2389093 w 2463902"/>
                                <a:gd name="connsiteY1" fmla="*/ 14108 h 656708"/>
                                <a:gd name="connsiteX2" fmla="*/ 2463902 w 2463902"/>
                                <a:gd name="connsiteY2" fmla="*/ 651293 h 656708"/>
                                <a:gd name="connsiteX3" fmla="*/ 117930 w 2463902"/>
                                <a:gd name="connsiteY3" fmla="*/ 656708 h 656708"/>
                                <a:gd name="connsiteX4" fmla="*/ 0 w 2463902"/>
                                <a:gd name="connsiteY4" fmla="*/ 0 h 656708"/>
                                <a:gd name="connsiteX0" fmla="*/ 0 w 2424935"/>
                                <a:gd name="connsiteY0" fmla="*/ 8191 h 642600"/>
                                <a:gd name="connsiteX1" fmla="*/ 2350126 w 2424935"/>
                                <a:gd name="connsiteY1" fmla="*/ 0 h 642600"/>
                                <a:gd name="connsiteX2" fmla="*/ 2424935 w 2424935"/>
                                <a:gd name="connsiteY2" fmla="*/ 637185 h 642600"/>
                                <a:gd name="connsiteX3" fmla="*/ 78963 w 2424935"/>
                                <a:gd name="connsiteY3" fmla="*/ 642600 h 642600"/>
                                <a:gd name="connsiteX4" fmla="*/ 0 w 2424935"/>
                                <a:gd name="connsiteY4" fmla="*/ 8191 h 6426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424935" h="642600">
                                  <a:moveTo>
                                    <a:pt x="0" y="8191"/>
                                  </a:moveTo>
                                  <a:lnTo>
                                    <a:pt x="2350126" y="0"/>
                                  </a:lnTo>
                                  <a:lnTo>
                                    <a:pt x="2424935" y="637185"/>
                                  </a:lnTo>
                                  <a:lnTo>
                                    <a:pt x="78963" y="642600"/>
                                  </a:lnTo>
                                  <a:lnTo>
                                    <a:pt x="0" y="819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00B05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nb-NO" dirty="0"/>
                            </a:p>
                          </p:txBody>
                        </p:sp>
                        <p:sp>
                          <p:nvSpPr>
                            <p:cNvPr id="65" name="Rectangle 64"/>
                            <p:cNvSpPr/>
                            <p:nvPr/>
                          </p:nvSpPr>
                          <p:spPr>
                            <a:xfrm>
                              <a:off x="5940172" y="-35189"/>
                              <a:ext cx="426720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nb-NO" dirty="0" smtClean="0"/>
                                <a:t>R3</a:t>
                              </a:r>
                              <a:endParaRPr lang="nb-NO" dirty="0"/>
                            </a:p>
                          </p:txBody>
                        </p:sp>
                        <p:sp>
                          <p:nvSpPr>
                            <p:cNvPr id="66" name="Rectangle 65"/>
                            <p:cNvSpPr/>
                            <p:nvPr/>
                          </p:nvSpPr>
                          <p:spPr>
                            <a:xfrm>
                              <a:off x="6259127" y="413314"/>
                              <a:ext cx="426720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nb-NO" dirty="0" smtClean="0"/>
                                <a:t>R2</a:t>
                              </a:r>
                              <a:endParaRPr lang="nb-NO" dirty="0"/>
                            </a:p>
                          </p:txBody>
                        </p:sp>
                        <p:sp>
                          <p:nvSpPr>
                            <p:cNvPr id="67" name="Rectangle 66"/>
                            <p:cNvSpPr/>
                            <p:nvPr/>
                          </p:nvSpPr>
                          <p:spPr>
                            <a:xfrm>
                              <a:off x="6581610" y="845693"/>
                              <a:ext cx="426720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nb-NO" dirty="0" smtClean="0"/>
                                <a:t>R1</a:t>
                              </a:r>
                              <a:endParaRPr lang="nb-NO" dirty="0"/>
                            </a:p>
                          </p:txBody>
                        </p:sp>
                      </p:grpSp>
                    </p:grpSp>
                    <p:cxnSp>
                      <p:nvCxnSpPr>
                        <p:cNvPr id="73" name="Straight Connector 72"/>
                        <p:cNvCxnSpPr/>
                        <p:nvPr/>
                      </p:nvCxnSpPr>
                      <p:spPr>
                        <a:xfrm>
                          <a:off x="6563762" y="0"/>
                          <a:ext cx="1376127" cy="1816813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" name="Straight Arrow Connector 3"/>
                      <p:cNvCxnSpPr/>
                      <p:nvPr/>
                    </p:nvCxnSpPr>
                    <p:spPr>
                      <a:xfrm flipH="1" flipV="1">
                        <a:off x="7976924" y="2090680"/>
                        <a:ext cx="312188" cy="479705"/>
                      </a:xfrm>
                      <a:prstGeom prst="straightConnector1">
                        <a:avLst/>
                      </a:prstGeom>
                      <a:ln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 flipH="1" flipV="1">
                      <a:off x="6901479" y="3202297"/>
                      <a:ext cx="312188" cy="479705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4" name="Straight Arrow Connector 53"/>
                  <p:cNvCxnSpPr/>
                  <p:nvPr/>
                </p:nvCxnSpPr>
                <p:spPr>
                  <a:xfrm flipH="1" flipV="1">
                    <a:off x="9928664" y="1237581"/>
                    <a:ext cx="312188" cy="47970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 flipH="1" flipV="1">
                  <a:off x="5991880" y="4715597"/>
                  <a:ext cx="312188" cy="47970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9519644" y="5197231"/>
                <a:ext cx="41549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/>
                  <a:t>SR</a:t>
                </a:r>
                <a:endParaRPr lang="nb-NO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7276173" y="5535631"/>
                <a:ext cx="1691824" cy="8357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 flipV="1">
                <a:off x="8577344" y="4441411"/>
                <a:ext cx="759143" cy="72954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624163" y="3458746"/>
                <a:ext cx="310979" cy="104450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10348046" y="2359505"/>
                <a:ext cx="174427" cy="14135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7"/>
            <p:cNvSpPr/>
            <p:nvPr/>
          </p:nvSpPr>
          <p:spPr>
            <a:xfrm rot="9000000">
              <a:off x="9466903" y="-47493"/>
              <a:ext cx="1814203" cy="711458"/>
            </a:xfrm>
            <a:custGeom>
              <a:avLst/>
              <a:gdLst>
                <a:gd name="connsiteX0" fmla="*/ 0 w 2409568"/>
                <a:gd name="connsiteY0" fmla="*/ 0 h 633075"/>
                <a:gd name="connsiteX1" fmla="*/ 2409568 w 2409568"/>
                <a:gd name="connsiteY1" fmla="*/ 0 h 633075"/>
                <a:gd name="connsiteX2" fmla="*/ 2409568 w 2409568"/>
                <a:gd name="connsiteY2" fmla="*/ 633075 h 633075"/>
                <a:gd name="connsiteX3" fmla="*/ 0 w 2409568"/>
                <a:gd name="connsiteY3" fmla="*/ 633075 h 633075"/>
                <a:gd name="connsiteX4" fmla="*/ 0 w 2409568"/>
                <a:gd name="connsiteY4" fmla="*/ 0 h 633075"/>
                <a:gd name="connsiteX0" fmla="*/ 325646 w 2735214"/>
                <a:gd name="connsiteY0" fmla="*/ 0 h 640217"/>
                <a:gd name="connsiteX1" fmla="*/ 2735214 w 2735214"/>
                <a:gd name="connsiteY1" fmla="*/ 0 h 640217"/>
                <a:gd name="connsiteX2" fmla="*/ 2735214 w 2735214"/>
                <a:gd name="connsiteY2" fmla="*/ 633075 h 640217"/>
                <a:gd name="connsiteX3" fmla="*/ 0 w 2735214"/>
                <a:gd name="connsiteY3" fmla="*/ 640217 h 640217"/>
                <a:gd name="connsiteX4" fmla="*/ 325646 w 2735214"/>
                <a:gd name="connsiteY4" fmla="*/ 0 h 640217"/>
                <a:gd name="connsiteX0" fmla="*/ 325646 w 2735214"/>
                <a:gd name="connsiteY0" fmla="*/ 0 h 640217"/>
                <a:gd name="connsiteX1" fmla="*/ 2703341 w 2735214"/>
                <a:gd name="connsiteY1" fmla="*/ 9139 h 640217"/>
                <a:gd name="connsiteX2" fmla="*/ 2735214 w 2735214"/>
                <a:gd name="connsiteY2" fmla="*/ 633075 h 640217"/>
                <a:gd name="connsiteX3" fmla="*/ 0 w 2735214"/>
                <a:gd name="connsiteY3" fmla="*/ 640217 h 640217"/>
                <a:gd name="connsiteX4" fmla="*/ 325646 w 2735214"/>
                <a:gd name="connsiteY4" fmla="*/ 0 h 640217"/>
                <a:gd name="connsiteX0" fmla="*/ 325646 w 2745467"/>
                <a:gd name="connsiteY0" fmla="*/ 0 h 640217"/>
                <a:gd name="connsiteX1" fmla="*/ 2745467 w 2745467"/>
                <a:gd name="connsiteY1" fmla="*/ 5683 h 640217"/>
                <a:gd name="connsiteX2" fmla="*/ 2735214 w 2745467"/>
                <a:gd name="connsiteY2" fmla="*/ 633075 h 640217"/>
                <a:gd name="connsiteX3" fmla="*/ 0 w 2745467"/>
                <a:gd name="connsiteY3" fmla="*/ 640217 h 640217"/>
                <a:gd name="connsiteX4" fmla="*/ 325646 w 2745467"/>
                <a:gd name="connsiteY4" fmla="*/ 0 h 640217"/>
                <a:gd name="connsiteX0" fmla="*/ 423511 w 2843332"/>
                <a:gd name="connsiteY0" fmla="*/ 0 h 663088"/>
                <a:gd name="connsiteX1" fmla="*/ 2843332 w 2843332"/>
                <a:gd name="connsiteY1" fmla="*/ 5683 h 663088"/>
                <a:gd name="connsiteX2" fmla="*/ 2833079 w 2843332"/>
                <a:gd name="connsiteY2" fmla="*/ 633075 h 663088"/>
                <a:gd name="connsiteX3" fmla="*/ 0 w 2843332"/>
                <a:gd name="connsiteY3" fmla="*/ 663088 h 663088"/>
                <a:gd name="connsiteX4" fmla="*/ 423511 w 2843332"/>
                <a:gd name="connsiteY4" fmla="*/ 0 h 663088"/>
                <a:gd name="connsiteX0" fmla="*/ 488636 w 2908457"/>
                <a:gd name="connsiteY0" fmla="*/ 0 h 660103"/>
                <a:gd name="connsiteX1" fmla="*/ 2908457 w 2908457"/>
                <a:gd name="connsiteY1" fmla="*/ 5683 h 660103"/>
                <a:gd name="connsiteX2" fmla="*/ 2898204 w 2908457"/>
                <a:gd name="connsiteY2" fmla="*/ 633075 h 660103"/>
                <a:gd name="connsiteX3" fmla="*/ 0 w 2908457"/>
                <a:gd name="connsiteY3" fmla="*/ 660103 h 660103"/>
                <a:gd name="connsiteX4" fmla="*/ 488636 w 2908457"/>
                <a:gd name="connsiteY4" fmla="*/ 0 h 660103"/>
                <a:gd name="connsiteX0" fmla="*/ 0 w 2419821"/>
                <a:gd name="connsiteY0" fmla="*/ 0 h 647051"/>
                <a:gd name="connsiteX1" fmla="*/ 2419821 w 2419821"/>
                <a:gd name="connsiteY1" fmla="*/ 5683 h 647051"/>
                <a:gd name="connsiteX2" fmla="*/ 2409568 w 2419821"/>
                <a:gd name="connsiteY2" fmla="*/ 633075 h 647051"/>
                <a:gd name="connsiteX3" fmla="*/ 123556 w 2419821"/>
                <a:gd name="connsiteY3" fmla="*/ 647052 h 647051"/>
                <a:gd name="connsiteX4" fmla="*/ 0 w 2419821"/>
                <a:gd name="connsiteY4" fmla="*/ 0 h 647051"/>
                <a:gd name="connsiteX0" fmla="*/ 0 w 2409568"/>
                <a:gd name="connsiteY0" fmla="*/ 0 h 647052"/>
                <a:gd name="connsiteX1" fmla="*/ 2369604 w 2409568"/>
                <a:gd name="connsiteY1" fmla="*/ 2955 h 647052"/>
                <a:gd name="connsiteX2" fmla="*/ 2409568 w 2409568"/>
                <a:gd name="connsiteY2" fmla="*/ 633075 h 647052"/>
                <a:gd name="connsiteX3" fmla="*/ 123556 w 2409568"/>
                <a:gd name="connsiteY3" fmla="*/ 647052 h 647052"/>
                <a:gd name="connsiteX4" fmla="*/ 0 w 2409568"/>
                <a:gd name="connsiteY4" fmla="*/ 0 h 647052"/>
                <a:gd name="connsiteX0" fmla="*/ 0 w 2409568"/>
                <a:gd name="connsiteY0" fmla="*/ 0 h 647052"/>
                <a:gd name="connsiteX1" fmla="*/ 2352731 w 2409568"/>
                <a:gd name="connsiteY1" fmla="*/ 31924 h 647052"/>
                <a:gd name="connsiteX2" fmla="*/ 2409568 w 2409568"/>
                <a:gd name="connsiteY2" fmla="*/ 633075 h 647052"/>
                <a:gd name="connsiteX3" fmla="*/ 123556 w 2409568"/>
                <a:gd name="connsiteY3" fmla="*/ 647052 h 647052"/>
                <a:gd name="connsiteX4" fmla="*/ 0 w 2409568"/>
                <a:gd name="connsiteY4" fmla="*/ 0 h 647052"/>
                <a:gd name="connsiteX0" fmla="*/ 0 w 2409568"/>
                <a:gd name="connsiteY0" fmla="*/ 1523 h 648575"/>
                <a:gd name="connsiteX1" fmla="*/ 2294281 w 2409568"/>
                <a:gd name="connsiteY1" fmla="*/ 0 h 648575"/>
                <a:gd name="connsiteX2" fmla="*/ 2409568 w 2409568"/>
                <a:gd name="connsiteY2" fmla="*/ 634598 h 648575"/>
                <a:gd name="connsiteX3" fmla="*/ 123556 w 2409568"/>
                <a:gd name="connsiteY3" fmla="*/ 648575 h 648575"/>
                <a:gd name="connsiteX4" fmla="*/ 0 w 2409568"/>
                <a:gd name="connsiteY4" fmla="*/ 1523 h 648575"/>
                <a:gd name="connsiteX0" fmla="*/ 0 w 2409568"/>
                <a:gd name="connsiteY0" fmla="*/ 12273 h 659325"/>
                <a:gd name="connsiteX1" fmla="*/ 2365490 w 2409568"/>
                <a:gd name="connsiteY1" fmla="*/ 0 h 659325"/>
                <a:gd name="connsiteX2" fmla="*/ 2409568 w 2409568"/>
                <a:gd name="connsiteY2" fmla="*/ 645348 h 659325"/>
                <a:gd name="connsiteX3" fmla="*/ 123556 w 2409568"/>
                <a:gd name="connsiteY3" fmla="*/ 659325 h 659325"/>
                <a:gd name="connsiteX4" fmla="*/ 0 w 2409568"/>
                <a:gd name="connsiteY4" fmla="*/ 12273 h 659325"/>
                <a:gd name="connsiteX0" fmla="*/ 0 w 2409568"/>
                <a:gd name="connsiteY0" fmla="*/ 12273 h 656340"/>
                <a:gd name="connsiteX1" fmla="*/ 2365490 w 2409568"/>
                <a:gd name="connsiteY1" fmla="*/ 0 h 656340"/>
                <a:gd name="connsiteX2" fmla="*/ 2409568 w 2409568"/>
                <a:gd name="connsiteY2" fmla="*/ 645348 h 656340"/>
                <a:gd name="connsiteX3" fmla="*/ 73338 w 2409568"/>
                <a:gd name="connsiteY3" fmla="*/ 656340 h 656340"/>
                <a:gd name="connsiteX4" fmla="*/ 0 w 2409568"/>
                <a:gd name="connsiteY4" fmla="*/ 12273 h 656340"/>
                <a:gd name="connsiteX0" fmla="*/ 0 w 2409568"/>
                <a:gd name="connsiteY0" fmla="*/ 4111 h 648178"/>
                <a:gd name="connsiteX1" fmla="*/ 2334759 w 2409568"/>
                <a:gd name="connsiteY1" fmla="*/ 1 h 648178"/>
                <a:gd name="connsiteX2" fmla="*/ 2409568 w 2409568"/>
                <a:gd name="connsiteY2" fmla="*/ 637186 h 648178"/>
                <a:gd name="connsiteX3" fmla="*/ 73338 w 2409568"/>
                <a:gd name="connsiteY3" fmla="*/ 648178 h 648178"/>
                <a:gd name="connsiteX4" fmla="*/ 0 w 2409568"/>
                <a:gd name="connsiteY4" fmla="*/ 4111 h 648178"/>
                <a:gd name="connsiteX0" fmla="*/ 1 w 2463903"/>
                <a:gd name="connsiteY0" fmla="*/ 0 h 662285"/>
                <a:gd name="connsiteX1" fmla="*/ 2389094 w 2463903"/>
                <a:gd name="connsiteY1" fmla="*/ 14108 h 662285"/>
                <a:gd name="connsiteX2" fmla="*/ 2463903 w 2463903"/>
                <a:gd name="connsiteY2" fmla="*/ 651293 h 662285"/>
                <a:gd name="connsiteX3" fmla="*/ 127673 w 2463903"/>
                <a:gd name="connsiteY3" fmla="*/ 662285 h 662285"/>
                <a:gd name="connsiteX4" fmla="*/ 1 w 2463903"/>
                <a:gd name="connsiteY4" fmla="*/ 0 h 662285"/>
                <a:gd name="connsiteX0" fmla="*/ 0 w 2463902"/>
                <a:gd name="connsiteY0" fmla="*/ 0 h 657804"/>
                <a:gd name="connsiteX1" fmla="*/ 2389093 w 2463902"/>
                <a:gd name="connsiteY1" fmla="*/ 14108 h 657804"/>
                <a:gd name="connsiteX2" fmla="*/ 2463902 w 2463902"/>
                <a:gd name="connsiteY2" fmla="*/ 651293 h 657804"/>
                <a:gd name="connsiteX3" fmla="*/ 52348 w 2463902"/>
                <a:gd name="connsiteY3" fmla="*/ 657803 h 657804"/>
                <a:gd name="connsiteX4" fmla="*/ 0 w 2463902"/>
                <a:gd name="connsiteY4" fmla="*/ 0 h 657804"/>
                <a:gd name="connsiteX0" fmla="*/ 0 w 2463902"/>
                <a:gd name="connsiteY0" fmla="*/ 0 h 656708"/>
                <a:gd name="connsiteX1" fmla="*/ 2389093 w 2463902"/>
                <a:gd name="connsiteY1" fmla="*/ 14108 h 656708"/>
                <a:gd name="connsiteX2" fmla="*/ 2463902 w 2463902"/>
                <a:gd name="connsiteY2" fmla="*/ 651293 h 656708"/>
                <a:gd name="connsiteX3" fmla="*/ 117930 w 2463902"/>
                <a:gd name="connsiteY3" fmla="*/ 656708 h 656708"/>
                <a:gd name="connsiteX4" fmla="*/ 0 w 2463902"/>
                <a:gd name="connsiteY4" fmla="*/ 0 h 656708"/>
                <a:gd name="connsiteX0" fmla="*/ 0 w 2424935"/>
                <a:gd name="connsiteY0" fmla="*/ 8191 h 642600"/>
                <a:gd name="connsiteX1" fmla="*/ 2350126 w 2424935"/>
                <a:gd name="connsiteY1" fmla="*/ 0 h 642600"/>
                <a:gd name="connsiteX2" fmla="*/ 2424935 w 2424935"/>
                <a:gd name="connsiteY2" fmla="*/ 637185 h 642600"/>
                <a:gd name="connsiteX3" fmla="*/ 78963 w 2424935"/>
                <a:gd name="connsiteY3" fmla="*/ 642600 h 642600"/>
                <a:gd name="connsiteX4" fmla="*/ 0 w 2424935"/>
                <a:gd name="connsiteY4" fmla="*/ 8191 h 642600"/>
                <a:gd name="connsiteX0" fmla="*/ 0 w 2424935"/>
                <a:gd name="connsiteY0" fmla="*/ 0 h 634409"/>
                <a:gd name="connsiteX1" fmla="*/ 2291312 w 2424935"/>
                <a:gd name="connsiteY1" fmla="*/ 16368 h 634409"/>
                <a:gd name="connsiteX2" fmla="*/ 2424935 w 2424935"/>
                <a:gd name="connsiteY2" fmla="*/ 628994 h 634409"/>
                <a:gd name="connsiteX3" fmla="*/ 78963 w 2424935"/>
                <a:gd name="connsiteY3" fmla="*/ 634409 h 634409"/>
                <a:gd name="connsiteX4" fmla="*/ 0 w 2424935"/>
                <a:gd name="connsiteY4" fmla="*/ 0 h 634409"/>
                <a:gd name="connsiteX0" fmla="*/ 0 w 2424935"/>
                <a:gd name="connsiteY0" fmla="*/ 0 h 628994"/>
                <a:gd name="connsiteX1" fmla="*/ 2291312 w 2424935"/>
                <a:gd name="connsiteY1" fmla="*/ 16368 h 628994"/>
                <a:gd name="connsiteX2" fmla="*/ 2424935 w 2424935"/>
                <a:gd name="connsiteY2" fmla="*/ 628994 h 628994"/>
                <a:gd name="connsiteX3" fmla="*/ 1314901 w 2424935"/>
                <a:gd name="connsiteY3" fmla="*/ 556298 h 628994"/>
                <a:gd name="connsiteX4" fmla="*/ 0 w 2424935"/>
                <a:gd name="connsiteY4" fmla="*/ 0 h 628994"/>
                <a:gd name="connsiteX0" fmla="*/ 1 w 2470103"/>
                <a:gd name="connsiteY0" fmla="*/ 13175 h 612626"/>
                <a:gd name="connsiteX1" fmla="*/ 2336480 w 2470103"/>
                <a:gd name="connsiteY1" fmla="*/ 0 h 612626"/>
                <a:gd name="connsiteX2" fmla="*/ 2470103 w 2470103"/>
                <a:gd name="connsiteY2" fmla="*/ 612626 h 612626"/>
                <a:gd name="connsiteX3" fmla="*/ 1360069 w 2470103"/>
                <a:gd name="connsiteY3" fmla="*/ 539930 h 612626"/>
                <a:gd name="connsiteX4" fmla="*/ 1 w 2470103"/>
                <a:gd name="connsiteY4" fmla="*/ 13175 h 61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103" h="612626">
                  <a:moveTo>
                    <a:pt x="1" y="13175"/>
                  </a:moveTo>
                  <a:lnTo>
                    <a:pt x="2336480" y="0"/>
                  </a:lnTo>
                  <a:lnTo>
                    <a:pt x="2470103" y="612626"/>
                  </a:lnTo>
                  <a:lnTo>
                    <a:pt x="1360069" y="539930"/>
                  </a:lnTo>
                  <a:lnTo>
                    <a:pt x="1" y="1317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7541" y="3430982"/>
              <a:ext cx="707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Trap1</a:t>
              </a:r>
              <a:endParaRPr lang="nb-NO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56826" y="2263830"/>
              <a:ext cx="707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Trap2</a:t>
              </a:r>
              <a:endParaRPr lang="nb-NO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27728" y="1234483"/>
              <a:ext cx="707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Trap3</a:t>
              </a:r>
              <a:endParaRPr lang="nb-NO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52355" y="110583"/>
              <a:ext cx="707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smtClean="0"/>
                <a:t>Trap4</a:t>
              </a:r>
              <a:endParaRPr lang="nb-NO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993447" y="2713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R</a:t>
              </a:r>
              <a:r>
                <a:rPr lang="nb-NO" dirty="0" smtClean="0"/>
                <a:t>1</a:t>
              </a:r>
              <a:endParaRPr lang="nb-NO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5FFD-C0D8-4A3C-913D-981A0B9B7DC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07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177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Use case: Hydrocarbons migration - accumulation</vt:lpstr>
      <vt:lpstr>PowerPoint Presentation</vt:lpstr>
      <vt:lpstr>PowerPoint Presentation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Hydrocarbons accumulation</dc:title>
  <dc:creator>Irina Pene</dc:creator>
  <cp:lastModifiedBy>Irina Pene</cp:lastModifiedBy>
  <cp:revision>4</cp:revision>
  <dcterms:created xsi:type="dcterms:W3CDTF">2018-12-16T09:35:16Z</dcterms:created>
  <dcterms:modified xsi:type="dcterms:W3CDTF">2018-12-16T09:40:27Z</dcterms:modified>
</cp:coreProperties>
</file>