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F7C-ECF2-416A-96F3-4881BFC76C6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59F0-D55D-47DB-8D5B-4C6143AA4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50" y="1712552"/>
            <a:ext cx="4056234" cy="2727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8" y="1766079"/>
            <a:ext cx="4197227" cy="2787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248" r="5307"/>
          <a:stretch/>
        </p:blipFill>
        <p:spPr>
          <a:xfrm>
            <a:off x="8186468" y="2004908"/>
            <a:ext cx="3717985" cy="2213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468" y="4056392"/>
            <a:ext cx="23241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001"/>
            <a:ext cx="12165046" cy="64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8248"/>
            <a:ext cx="5671595" cy="3049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97" y="3795046"/>
            <a:ext cx="5671595" cy="30629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70" y="0"/>
            <a:ext cx="7429952" cy="39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9" y="274114"/>
            <a:ext cx="11935048" cy="63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890"/>
            <a:ext cx="12192000" cy="6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McGlinchy</dc:creator>
  <cp:lastModifiedBy>Joseph McGlinchy</cp:lastModifiedBy>
  <cp:revision>5</cp:revision>
  <dcterms:created xsi:type="dcterms:W3CDTF">2016-02-01T20:15:33Z</dcterms:created>
  <dcterms:modified xsi:type="dcterms:W3CDTF">2016-02-02T17:44:32Z</dcterms:modified>
</cp:coreProperties>
</file>