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4" r:id="rId6"/>
    <p:sldId id="265" r:id="rId7"/>
    <p:sldId id="266" r:id="rId8"/>
    <p:sldId id="268" r:id="rId9"/>
    <p:sldId id="260" r:id="rId10"/>
    <p:sldId id="269" r:id="rId11"/>
    <p:sldId id="261" r:id="rId12"/>
    <p:sldId id="262" r:id="rId13"/>
    <p:sldId id="263" r:id="rId14"/>
    <p:sldId id="274" r:id="rId15"/>
    <p:sldId id="273" r:id="rId16"/>
    <p:sldId id="275" r:id="rId17"/>
    <p:sldId id="270" r:id="rId18"/>
    <p:sldId id="271" r:id="rId19"/>
    <p:sldId id="272" r:id="rId20"/>
    <p:sldId id="277" r:id="rId21"/>
    <p:sldId id="276" r:id="rId22"/>
    <p:sldId id="278" r:id="rId23"/>
    <p:sldId id="259" r:id="rId24"/>
    <p:sldId id="279" r:id="rId25"/>
    <p:sldId id="280" r:id="rId26"/>
    <p:sldId id="281" r:id="rId27"/>
    <p:sldId id="282" r:id="rId28"/>
    <p:sldId id="283" r:id="rId29"/>
    <p:sldId id="286" r:id="rId30"/>
    <p:sldId id="284" r:id="rId31"/>
    <p:sldId id="285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7" d="100"/>
          <a:sy n="147" d="100"/>
        </p:scale>
        <p:origin x="-7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7E40-3D39-324C-9889-F8B4CED28F6D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5002-2B86-FB44-A54B-4BCF5F95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8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7E40-3D39-324C-9889-F8B4CED28F6D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5002-2B86-FB44-A54B-4BCF5F95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7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7E40-3D39-324C-9889-F8B4CED28F6D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5002-2B86-FB44-A54B-4BCF5F95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8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7E40-3D39-324C-9889-F8B4CED28F6D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5002-2B86-FB44-A54B-4BCF5F95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2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7E40-3D39-324C-9889-F8B4CED28F6D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5002-2B86-FB44-A54B-4BCF5F95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8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7E40-3D39-324C-9889-F8B4CED28F6D}" type="datetimeFigureOut">
              <a:rPr lang="en-US" smtClean="0"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5002-2B86-FB44-A54B-4BCF5F95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2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7E40-3D39-324C-9889-F8B4CED28F6D}" type="datetimeFigureOut">
              <a:rPr lang="en-US" smtClean="0"/>
              <a:t>1/27/16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5002-2B86-FB44-A54B-4BCF5F95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7E40-3D39-324C-9889-F8B4CED28F6D}" type="datetimeFigureOut">
              <a:rPr lang="en-US" smtClean="0"/>
              <a:t>1/27/16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5002-2B86-FB44-A54B-4BCF5F95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5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7E40-3D39-324C-9889-F8B4CED28F6D}" type="datetimeFigureOut">
              <a:rPr lang="en-US" smtClean="0"/>
              <a:t>1/27/16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5002-2B86-FB44-A54B-4BCF5F95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9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7E40-3D39-324C-9889-F8B4CED28F6D}" type="datetimeFigureOut">
              <a:rPr lang="en-US" smtClean="0"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5002-2B86-FB44-A54B-4BCF5F95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7E40-3D39-324C-9889-F8B4CED28F6D}" type="datetimeFigureOut">
              <a:rPr lang="en-US" smtClean="0"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5002-2B86-FB44-A54B-4BCF5F95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6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27E40-3D39-324C-9889-F8B4CED28F6D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65002-2B86-FB44-A54B-4BCF5F95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2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APEX 2015 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07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04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Results: Composition of Trajectories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00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Parallelization of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64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Infinite Time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19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56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67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Pursuit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30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Scenario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5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Lane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78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14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79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79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APEX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06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35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Trajectory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16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15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9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14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9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Current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614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Steps: Proactive Driver Assistance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95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68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9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Vehicle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7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Trajectory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1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Behavior Controller: Two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49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Scenario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5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Lane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2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81</Words>
  <Application>Microsoft Macintosh PowerPoint</Application>
  <PresentationFormat>On-screen Show (4:3)</PresentationFormat>
  <Paragraphs>31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APEX 2015 Summary</vt:lpstr>
      <vt:lpstr>Motivation</vt:lpstr>
      <vt:lpstr>Summary of Current Work</vt:lpstr>
      <vt:lpstr>Modeling Part 1</vt:lpstr>
      <vt:lpstr>Vehicle Model</vt:lpstr>
      <vt:lpstr>Trajectory Generation</vt:lpstr>
      <vt:lpstr>Behavior Controller: Two Representations</vt:lpstr>
      <vt:lpstr>Scenario 1</vt:lpstr>
      <vt:lpstr>Simple Lane Change</vt:lpstr>
      <vt:lpstr>Specification</vt:lpstr>
      <vt:lpstr>Results: Composition of Trajectories</vt:lpstr>
      <vt:lpstr>Results: Parallelization of Search</vt:lpstr>
      <vt:lpstr>Results: Infinite Time Property</vt:lpstr>
      <vt:lpstr>Complexity and Results</vt:lpstr>
      <vt:lpstr>Modeling Part 2</vt:lpstr>
      <vt:lpstr>Pure Pursuit</vt:lpstr>
      <vt:lpstr>Scenario 2</vt:lpstr>
      <vt:lpstr>Simple Lane Change</vt:lpstr>
      <vt:lpstr>Specification</vt:lpstr>
      <vt:lpstr>Variations</vt:lpstr>
      <vt:lpstr>Complexity and Results</vt:lpstr>
      <vt:lpstr>APEX Tool</vt:lpstr>
      <vt:lpstr>Map Manipulation</vt:lpstr>
      <vt:lpstr>Reference Trajectory Generation</vt:lpstr>
      <vt:lpstr>Traffic Control</vt:lpstr>
      <vt:lpstr>Agents</vt:lpstr>
      <vt:lpstr>File Generation</vt:lpstr>
      <vt:lpstr>Counterexamples</vt:lpstr>
      <vt:lpstr>Next Steps</vt:lpstr>
      <vt:lpstr>Next Steps: Proactive Driver Assistance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APEX 2015 Summary</dc:title>
  <dc:creator>Matthew O'Kelly</dc:creator>
  <cp:lastModifiedBy>Matthew O'Kelly</cp:lastModifiedBy>
  <cp:revision>2</cp:revision>
  <dcterms:created xsi:type="dcterms:W3CDTF">2016-01-27T19:35:22Z</dcterms:created>
  <dcterms:modified xsi:type="dcterms:W3CDTF">2016-01-27T19:45:40Z</dcterms:modified>
</cp:coreProperties>
</file>