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3B2CE-119D-4E11-A572-15D529016E0E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D7E"/>
    <a:srgbClr val="4C56AA"/>
    <a:srgbClr val="335A4C"/>
    <a:srgbClr val="63A58D"/>
    <a:srgbClr val="5A95DC"/>
    <a:srgbClr val="467CBF"/>
    <a:srgbClr val="67AAF9"/>
    <a:srgbClr val="FCFCFA"/>
    <a:srgbClr val="3BABBF"/>
    <a:srgbClr val="51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/>
    <p:restoredTop sz="94966"/>
  </p:normalViewPr>
  <p:slideViewPr>
    <p:cSldViewPr snapToGrid="0">
      <p:cViewPr>
        <p:scale>
          <a:sx n="83" d="100"/>
          <a:sy n="83" d="100"/>
        </p:scale>
        <p:origin x="904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1C33B-E04F-4804-91CE-259C3E8EFBBE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D198-C80A-4A03-A74A-D4FCE124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9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064461-8B07-E04B-8C92-56770A9E46C0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FC16CD-3388-D148-B724-4CEBFB572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297"/>
            <a:ext cx="8335108" cy="4388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4559300"/>
            <a:ext cx="5473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aseline="0" dirty="0" smtClean="0">
                <a:solidFill>
                  <a:schemeClr val="bg1">
                    <a:lumMod val="95000"/>
                  </a:schemeClr>
                </a:solidFill>
              </a:rPr>
              <a:t>DRAFT</a:t>
            </a:r>
            <a:endParaRPr lang="en-US" sz="8800" baseline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4572000" y="1139906"/>
            <a:ext cx="0" cy="55863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23986" y="1053885"/>
            <a:ext cx="8891623" cy="5687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166243" y="3797584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Preparation, Delivery and Deployment (ATO)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170911" y="1053388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dirty="0" smtClean="0">
                <a:solidFill>
                  <a:srgbClr val="353D7E"/>
                </a:solidFill>
              </a:rPr>
              <a:t>Description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322" y="1334846"/>
            <a:ext cx="4420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task involves preparing, delivering and deploying </a:t>
            </a:r>
            <a:r>
              <a:rPr lang="en-US" sz="1400" dirty="0" err="1"/>
              <a:t>VeniceGeo</a:t>
            </a:r>
            <a:r>
              <a:rPr lang="en-US" sz="1400" dirty="0"/>
              <a:t> systems into the operational low-side and high-side environments. </a:t>
            </a:r>
            <a:r>
              <a:rPr lang="en-US" sz="1400" dirty="0" smtClean="0"/>
              <a:t>  It involves: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400" dirty="0" smtClean="0"/>
              <a:t>Determining the requirements that need to be met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400" dirty="0" smtClean="0"/>
              <a:t>Communicating how the systems plan to be used  within the targeted environments</a:t>
            </a:r>
          </a:p>
          <a:p>
            <a:pPr marL="182563" indent="-182563">
              <a:buAutoNum type="arabicPeriod"/>
            </a:pPr>
            <a:r>
              <a:rPr lang="en-US" sz="1400" dirty="0" smtClean="0"/>
              <a:t>Remediating any identified items to ensure systems meet security/operational integrity requirements</a:t>
            </a:r>
          </a:p>
          <a:p>
            <a:r>
              <a:rPr lang="en-US" sz="1400" u="sng" dirty="0" smtClean="0"/>
              <a:t>Systems targeted for ATO: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Piazza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Beachfront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149817" y="3790023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dirty="0" smtClean="0">
                <a:solidFill>
                  <a:srgbClr val="353D7E"/>
                </a:solidFill>
              </a:rPr>
              <a:t>Issues/Risk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4559300" y="3790023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smtClean="0">
                <a:solidFill>
                  <a:srgbClr val="353D7E"/>
                </a:solidFill>
              </a:rPr>
              <a:t>Next Steps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4601785" y="1053388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dirty="0" smtClean="0">
                <a:solidFill>
                  <a:srgbClr val="353D7E"/>
                </a:solidFill>
              </a:rPr>
              <a:t>Recent Accomplishments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0478" y="1334846"/>
            <a:ext cx="4419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Identified a list of items to produce for each system: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System </a:t>
            </a:r>
            <a:r>
              <a:rPr lang="en-US" sz="1400" dirty="0"/>
              <a:t>Security Plan (</a:t>
            </a:r>
            <a:r>
              <a:rPr lang="en-US" sz="1400" dirty="0" smtClean="0"/>
              <a:t>SSP)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Concept </a:t>
            </a:r>
            <a:r>
              <a:rPr lang="en-US" sz="1400" dirty="0"/>
              <a:t>of Operations (</a:t>
            </a:r>
            <a:r>
              <a:rPr lang="en-US" sz="1400" dirty="0" smtClean="0"/>
              <a:t>CONOPS)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Software Dependency List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System/Software architecture diagrams to support Cloud Adoption work product, SSP and CONOPS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err="1" smtClean="0"/>
              <a:t>VeniceGeo</a:t>
            </a:r>
            <a:r>
              <a:rPr lang="en-US" sz="1400" dirty="0" smtClean="0"/>
              <a:t> Security POC - Steven Ross 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Obtained SSP, CONOPS templates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66822" y="4080845"/>
            <a:ext cx="4296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err="1"/>
              <a:t>A</a:t>
            </a:r>
            <a:r>
              <a:rPr lang="en-US" sz="1400" dirty="0" err="1" smtClean="0"/>
              <a:t>uthn</a:t>
            </a:r>
            <a:r>
              <a:rPr lang="en-US" sz="1400" dirty="0" smtClean="0"/>
              <a:t>/</a:t>
            </a:r>
            <a:r>
              <a:rPr lang="en-US" sz="1400" dirty="0" err="1" smtClean="0"/>
              <a:t>authz</a:t>
            </a:r>
            <a:r>
              <a:rPr lang="en-US" sz="1400" dirty="0" smtClean="0"/>
              <a:t> </a:t>
            </a:r>
            <a:r>
              <a:rPr lang="en-US" sz="1400" dirty="0"/>
              <a:t>services that will be available in the </a:t>
            </a:r>
            <a:r>
              <a:rPr lang="en-US" sz="1400" dirty="0" smtClean="0"/>
              <a:t>targeted environment ( </a:t>
            </a:r>
            <a:r>
              <a:rPr lang="en-US" sz="1400" dirty="0"/>
              <a:t>e.g. </a:t>
            </a:r>
            <a:r>
              <a:rPr lang="en-US" sz="1400" dirty="0" err="1"/>
              <a:t>GeoAxis</a:t>
            </a:r>
            <a:r>
              <a:rPr lang="en-US" sz="1400" dirty="0"/>
              <a:t>, and what user-level security factors need to be considered for applications looking to be deployed</a:t>
            </a:r>
            <a:r>
              <a:rPr lang="en-US" sz="1400" dirty="0" smtClean="0"/>
              <a:t>.  RBAC?)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00477" y="4023188"/>
            <a:ext cx="44040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continue to collaborate with NGA Security POCs to clarify and finalize requirements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work on producing SSP and CONOPS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develop list of software dependencies to reconcile against whitelist/SWAP List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work on identifying additional software quality requirements</a:t>
            </a:r>
          </a:p>
          <a:p>
            <a:pPr marL="579438" lvl="2" indent="-122238">
              <a:buFont typeface="Arial" charset="0"/>
              <a:buChar char="•"/>
            </a:pPr>
            <a:r>
              <a:rPr lang="en-US" sz="1400" dirty="0" smtClean="0"/>
              <a:t>Unit test code coverage metrics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start work to integrate with quality/security analyzers within </a:t>
            </a:r>
            <a:r>
              <a:rPr lang="en-US" sz="1400" dirty="0" err="1" smtClean="0"/>
              <a:t>geointservices</a:t>
            </a:r>
            <a:r>
              <a:rPr lang="en-US" sz="1400" dirty="0" smtClean="0"/>
              <a:t> DevOps Pipeline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/>
              <a:t>HPFortify</a:t>
            </a: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/>
              <a:t>Sonarqube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548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101286</TotalTime>
  <Words>214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DttC Architecture</dc:subject>
  <dc:creator>Marjorie Lynum</dc:creator>
  <cp:lastModifiedBy>Microsoft Office User</cp:lastModifiedBy>
  <cp:revision>324</cp:revision>
  <cp:lastPrinted>2016-03-28T14:44:30Z</cp:lastPrinted>
  <dcterms:created xsi:type="dcterms:W3CDTF">2015-04-20T22:12:36Z</dcterms:created>
  <dcterms:modified xsi:type="dcterms:W3CDTF">2016-07-06T11:15:24Z</dcterms:modified>
</cp:coreProperties>
</file>