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209-A3DB-E81B-8F01-9C4F24A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2BA80-E91F-F454-B376-1A560644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2AF8E-676C-FB47-CB66-5427D6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CFC2D-56FF-5641-18D1-843E8578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9DC38-2CA5-F798-134F-EA1B1834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6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516CC-60B9-FA20-3051-3E6874E1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7EA71E-865C-7641-B716-325C1D297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F1616-36F0-A152-186D-4BD9AB35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3DE3A-7F40-BD7D-205E-0BE1629B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B68F-E15C-C205-071B-C491BFC1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187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6F1E4-E861-EF59-353E-3C20CBCF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032F59-8154-E521-CDEC-963E15F2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DBF17-7E12-5E97-E94B-67E90422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F079A-8A52-B640-32F9-D585A37F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F4B8F-FA1D-C128-0635-003E5956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08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8A538-9236-9742-8C33-C1298AEA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E98EE-B8BC-7CC9-CE8E-325FDDFD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1AB33-7E3B-D3AC-1ACC-BF38B168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27161-41C3-C195-E103-BA30611B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11FCB-E27B-2217-C175-6A7DA1A5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5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976DC-07AF-38C1-523F-6A9B2A05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DE89A4-52E8-0432-1495-504AB99D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19DA-6124-CB24-4705-05671E85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B7BA3-EDB7-ECDF-DE45-8F5EC2E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0B1B6-DE32-E439-75EA-52FDEA6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99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FA907-3453-0DAF-EF90-817B526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94C6A-70A7-8BF0-4B7C-5530BB549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F9C877-1AEB-D22F-AB9E-5A6A360C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A0F69-D98C-BF48-206F-D08452B7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BAB1FD-50F0-5E50-D816-B20FDAE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34414-F782-0150-3623-725E4C0A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755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D56F-2FF6-3C29-39F4-A111CB4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8F8310-204E-3728-050C-754BB45E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F50E8-483A-0D56-9438-DB23CF9F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B42A4A-DCC5-B09B-5E4B-9D83CF4D4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1E1B67-A81F-C0C6-47E3-8AC1EBB2B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44ED20-097A-FD00-8118-79C5917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982861-693D-DA44-619B-833D574B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482C47-AA97-80BC-062F-CD79F03B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8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8C19-3C73-F962-7CCD-3B89BC0F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7C9704-20F6-2E67-A417-E7BE07D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B672DB-1E90-1604-67A8-845C61F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BC01F3-6D45-69D9-7BCF-A0E3F075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9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5C16E-8CED-D7F9-171B-F2A80AF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6EE8F4-D819-FDCF-4F8E-806F3562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A7E0AC-11A1-8D1C-40CC-70F45AC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63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6813-BFD5-DF17-35D3-2CBE4788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FE3D7-4C8B-5AF5-F8A6-651F39D3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046A2-A5A3-B3F1-BB77-A17BCC1E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5499BF-83D7-0C34-3A12-E0C318A9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F224DE-F038-841E-C712-4BB5896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B0107-07F3-0F54-0F83-2CC9A7D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13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446D-F462-D578-6CE8-9C5E2E5C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33FB83-EEF9-454D-669C-0383416BD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A6F64A-C85F-3BE2-8887-6538D60B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2BCC9-C09D-314F-0237-091B05B7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946395-76C1-B77E-D5F1-5EB2FCE4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32E02-5831-7B43-CDD2-92A625C9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35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0014BE-7458-86C4-58BE-89992DCF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BADF4-866D-304E-59D0-8EFF13E7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DD4BE-BC7E-A941-A051-6B74F1A45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5ADE-D6CE-4376-A575-4C72F21EB491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D83D9-483A-90AD-AAFA-0040A6737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B2587-50F6-F436-8658-8145FAFBC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83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47145A8-B96D-2D21-8048-58E558BA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6A4B488-3722-1684-C80C-06F82F980C4D}"/>
              </a:ext>
            </a:extLst>
          </p:cNvPr>
          <p:cNvSpPr/>
          <p:nvPr/>
        </p:nvSpPr>
        <p:spPr>
          <a:xfrm>
            <a:off x="194726" y="211603"/>
            <a:ext cx="1258814" cy="893298"/>
          </a:xfrm>
          <a:custGeom>
            <a:avLst/>
            <a:gdLst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3080824 w 4600135"/>
              <a:gd name="connsiteY5" fmla="*/ 2757267 h 3052689"/>
              <a:gd name="connsiteX6" fmla="*/ 2799470 w 4600135"/>
              <a:gd name="connsiteY6" fmla="*/ 3052689 h 3052689"/>
              <a:gd name="connsiteX7" fmla="*/ 1828800 w 4600135"/>
              <a:gd name="connsiteY7" fmla="*/ 1266092 h 3052689"/>
              <a:gd name="connsiteX8" fmla="*/ 534572 w 4600135"/>
              <a:gd name="connsiteY8" fmla="*/ 2912012 h 3052689"/>
              <a:gd name="connsiteX9" fmla="*/ 0 w 4600135"/>
              <a:gd name="connsiteY9" fmla="*/ 2560320 h 3052689"/>
              <a:gd name="connsiteX10" fmla="*/ 478301 w 4600135"/>
              <a:gd name="connsiteY10" fmla="*/ 1913206 h 3052689"/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2799470 w 4600135"/>
              <a:gd name="connsiteY5" fmla="*/ 3052689 h 3052689"/>
              <a:gd name="connsiteX6" fmla="*/ 1828800 w 4600135"/>
              <a:gd name="connsiteY6" fmla="*/ 1266092 h 3052689"/>
              <a:gd name="connsiteX7" fmla="*/ 534572 w 4600135"/>
              <a:gd name="connsiteY7" fmla="*/ 2912012 h 3052689"/>
              <a:gd name="connsiteX8" fmla="*/ 0 w 4600135"/>
              <a:gd name="connsiteY8" fmla="*/ 2560320 h 3052689"/>
              <a:gd name="connsiteX9" fmla="*/ 478301 w 4600135"/>
              <a:gd name="connsiteY9" fmla="*/ 1913206 h 3052689"/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3010485 w 4600135"/>
              <a:gd name="connsiteY5" fmla="*/ 3052689 h 3052689"/>
              <a:gd name="connsiteX6" fmla="*/ 1828800 w 4600135"/>
              <a:gd name="connsiteY6" fmla="*/ 1266092 h 3052689"/>
              <a:gd name="connsiteX7" fmla="*/ 534572 w 4600135"/>
              <a:gd name="connsiteY7" fmla="*/ 2912012 h 3052689"/>
              <a:gd name="connsiteX8" fmla="*/ 0 w 4600135"/>
              <a:gd name="connsiteY8" fmla="*/ 2560320 h 3052689"/>
              <a:gd name="connsiteX9" fmla="*/ 478301 w 4600135"/>
              <a:gd name="connsiteY9" fmla="*/ 1913206 h 3052689"/>
              <a:gd name="connsiteX0" fmla="*/ 478301 w 4600135"/>
              <a:gd name="connsiteY0" fmla="*/ 1871003 h 3010486"/>
              <a:gd name="connsiteX1" fmla="*/ 1828799 w 4600135"/>
              <a:gd name="connsiteY1" fmla="*/ 0 h 3010486"/>
              <a:gd name="connsiteX2" fmla="*/ 2982350 w 4600135"/>
              <a:gd name="connsiteY2" fmla="*/ 1941341 h 3010486"/>
              <a:gd name="connsiteX3" fmla="*/ 4093698 w 4600135"/>
              <a:gd name="connsiteY3" fmla="*/ 112541 h 3010486"/>
              <a:gd name="connsiteX4" fmla="*/ 4600135 w 4600135"/>
              <a:gd name="connsiteY4" fmla="*/ 450166 h 3010486"/>
              <a:gd name="connsiteX5" fmla="*/ 3010485 w 4600135"/>
              <a:gd name="connsiteY5" fmla="*/ 3010486 h 3010486"/>
              <a:gd name="connsiteX6" fmla="*/ 1828800 w 4600135"/>
              <a:gd name="connsiteY6" fmla="*/ 1223889 h 3010486"/>
              <a:gd name="connsiteX7" fmla="*/ 534572 w 4600135"/>
              <a:gd name="connsiteY7" fmla="*/ 2869809 h 3010486"/>
              <a:gd name="connsiteX8" fmla="*/ 0 w 4600135"/>
              <a:gd name="connsiteY8" fmla="*/ 2518117 h 3010486"/>
              <a:gd name="connsiteX9" fmla="*/ 478301 w 4600135"/>
              <a:gd name="connsiteY9" fmla="*/ 1871003 h 30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0135" h="3010486">
                <a:moveTo>
                  <a:pt x="478301" y="1871003"/>
                </a:moveTo>
                <a:lnTo>
                  <a:pt x="1828799" y="0"/>
                </a:lnTo>
                <a:lnTo>
                  <a:pt x="2982350" y="1941341"/>
                </a:lnTo>
                <a:lnTo>
                  <a:pt x="4093698" y="112541"/>
                </a:lnTo>
                <a:lnTo>
                  <a:pt x="4600135" y="450166"/>
                </a:lnTo>
                <a:lnTo>
                  <a:pt x="3010485" y="3010486"/>
                </a:lnTo>
                <a:lnTo>
                  <a:pt x="1828800" y="1223889"/>
                </a:lnTo>
                <a:lnTo>
                  <a:pt x="534572" y="2869809"/>
                </a:lnTo>
                <a:lnTo>
                  <a:pt x="0" y="2518117"/>
                </a:lnTo>
                <a:lnTo>
                  <a:pt x="478301" y="187100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E99106-BDA8-34CB-C596-594AEEC13370}"/>
              </a:ext>
            </a:extLst>
          </p:cNvPr>
          <p:cNvSpPr/>
          <p:nvPr/>
        </p:nvSpPr>
        <p:spPr>
          <a:xfrm>
            <a:off x="1648266" y="335460"/>
            <a:ext cx="23166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Verdana" panose="020B0604030504040204" pitchFamily="34" charset="0"/>
              </a:rPr>
              <a:t>2O SYNTH</a:t>
            </a:r>
          </a:p>
        </p:txBody>
      </p:sp>
      <p:sp>
        <p:nvSpPr>
          <p:cNvPr id="12" name="Círculo: vacío 11">
            <a:extLst>
              <a:ext uri="{FF2B5EF4-FFF2-40B4-BE49-F238E27FC236}">
                <a16:creationId xmlns:a16="http://schemas.microsoft.com/office/drawing/2014/main" id="{CF58EFC7-879A-1B8F-D703-6C48E893E5E4}"/>
              </a:ext>
            </a:extLst>
          </p:cNvPr>
          <p:cNvSpPr/>
          <p:nvPr/>
        </p:nvSpPr>
        <p:spPr>
          <a:xfrm>
            <a:off x="1376037" y="2661272"/>
            <a:ext cx="864887" cy="893298"/>
          </a:xfrm>
          <a:prstGeom prst="donut">
            <a:avLst>
              <a:gd name="adj" fmla="val 194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Círculo: vacío 13">
            <a:extLst>
              <a:ext uri="{FF2B5EF4-FFF2-40B4-BE49-F238E27FC236}">
                <a16:creationId xmlns:a16="http://schemas.microsoft.com/office/drawing/2014/main" id="{B5910886-6B1D-EF09-8EDE-5CD9E6A4C1BB}"/>
              </a:ext>
            </a:extLst>
          </p:cNvPr>
          <p:cNvSpPr/>
          <p:nvPr/>
        </p:nvSpPr>
        <p:spPr>
          <a:xfrm>
            <a:off x="2240924" y="2661272"/>
            <a:ext cx="864887" cy="893298"/>
          </a:xfrm>
          <a:prstGeom prst="donut">
            <a:avLst>
              <a:gd name="adj" fmla="val 194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C74A5E-6FC7-E8B5-4DB3-FE8658723297}"/>
              </a:ext>
            </a:extLst>
          </p:cNvPr>
          <p:cNvSpPr/>
          <p:nvPr/>
        </p:nvSpPr>
        <p:spPr>
          <a:xfrm>
            <a:off x="3373467" y="2467188"/>
            <a:ext cx="30893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Verdana" panose="020B0604030504040204" pitchFamily="34" charset="0"/>
              </a:rPr>
              <a:t>2O SYNTH</a:t>
            </a:r>
          </a:p>
        </p:txBody>
      </p:sp>
    </p:spTree>
    <p:extLst>
      <p:ext uri="{BB962C8B-B14F-4D97-AF65-F5344CB8AC3E}">
        <p14:creationId xmlns:p14="http://schemas.microsoft.com/office/powerpoint/2010/main" val="89378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2022-10-04T03:16:35Z</dcterms:created>
  <dcterms:modified xsi:type="dcterms:W3CDTF">2022-10-04T04:08:51Z</dcterms:modified>
</cp:coreProperties>
</file>