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209-A3DB-E81B-8F01-9C4F24A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BA80-E91F-F454-B376-1A560644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2AF8E-676C-FB47-CB66-5427D6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CFC2D-56FF-5641-18D1-843E857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9DC38-2CA5-F798-134F-EA1B183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6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16CC-60B9-FA20-3051-3E6874E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EA71E-865C-7641-B716-325C1D29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F1616-36F0-A152-186D-4BD9AB35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3DE3A-7F40-BD7D-205E-0BE1629B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B68F-E15C-C205-071B-C491BFC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8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F1E4-E861-EF59-353E-3C20CBCF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32F59-8154-E521-CDEC-963E15F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BF17-7E12-5E97-E94B-67E904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F079A-8A52-B640-32F9-D585A37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F4B8F-FA1D-C128-0635-003E5956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0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A538-9236-9742-8C33-C1298AE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E98EE-B8BC-7CC9-CE8E-325FDDFD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1AB33-7E3B-D3AC-1ACC-BF38B168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27161-41C3-C195-E103-BA30611B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11FCB-E27B-2217-C175-6A7DA1A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5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976DC-07AF-38C1-523F-6A9B2A05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E89A4-52E8-0432-1495-504AB99D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19DA-6124-CB24-4705-05671E8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B7BA3-EDB7-ECDF-DE45-8F5EC2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0B1B6-DE32-E439-75EA-52FDEA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9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A907-3453-0DAF-EF90-817B526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4C6A-70A7-8BF0-4B7C-5530BB54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9C877-1AEB-D22F-AB9E-5A6A360C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A0F69-D98C-BF48-206F-D08452B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AB1FD-50F0-5E50-D816-B20FDAE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4414-F782-0150-3623-725E4C0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5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D56F-2FF6-3C29-39F4-A111CB4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F8310-204E-3728-050C-754BB45E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F50E8-483A-0D56-9438-DB23CF9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B42A4A-DCC5-B09B-5E4B-9D83CF4D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1E1B67-A81F-C0C6-47E3-8AC1EBB2B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44ED20-097A-FD00-8118-79C591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82861-693D-DA44-619B-833D574B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482C47-AA97-80BC-062F-CD79F03B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8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8C19-3C73-F962-7CCD-3B89BC0F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7C9704-20F6-2E67-A417-E7BE07D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672DB-1E90-1604-67A8-845C61F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C01F3-6D45-69D9-7BCF-A0E3F075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5C16E-8CED-D7F9-171B-F2A80AF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EE8F4-D819-FDCF-4F8E-806F356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7E0AC-11A1-8D1C-40CC-70F45AC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6813-BFD5-DF17-35D3-2CBE4788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FE3D7-4C8B-5AF5-F8A6-651F39D3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046A2-A5A3-B3F1-BB77-A17BCC1E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499BF-83D7-0C34-3A12-E0C318A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224DE-F038-841E-C712-4BB5896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B0107-07F3-0F54-0F83-2CC9A7D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1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446D-F462-D578-6CE8-9C5E2E5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33FB83-EEF9-454D-669C-0383416BD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A6F64A-C85F-3BE2-8887-6538D60B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2BCC9-C09D-314F-0237-091B05B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46395-76C1-B77E-D5F1-5EB2FC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2E02-5831-7B43-CDD2-92A625C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5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014BE-7458-86C4-58BE-89992DC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BADF4-866D-304E-59D0-8EFF13E7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DD4BE-BC7E-A941-A051-6B74F1A4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ADE-D6CE-4376-A575-4C72F21EB491}" type="datetimeFigureOut">
              <a:rPr lang="es-PE" smtClean="0"/>
              <a:t>25/12/2022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83D9-483A-90AD-AAFA-0040A673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B2587-50F6-F436-8658-8145FAFB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3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47145A8-B96D-2D21-8048-58E558BA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6A4B488-3722-1684-C80C-06F82F980C4D}"/>
              </a:ext>
            </a:extLst>
          </p:cNvPr>
          <p:cNvSpPr/>
          <p:nvPr/>
        </p:nvSpPr>
        <p:spPr>
          <a:xfrm>
            <a:off x="194726" y="211603"/>
            <a:ext cx="1258814" cy="893298"/>
          </a:xfrm>
          <a:custGeom>
            <a:avLst/>
            <a:gdLst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80824 w 4600135"/>
              <a:gd name="connsiteY5" fmla="*/ 2757267 h 3052689"/>
              <a:gd name="connsiteX6" fmla="*/ 2799470 w 4600135"/>
              <a:gd name="connsiteY6" fmla="*/ 3052689 h 3052689"/>
              <a:gd name="connsiteX7" fmla="*/ 1828800 w 4600135"/>
              <a:gd name="connsiteY7" fmla="*/ 1266092 h 3052689"/>
              <a:gd name="connsiteX8" fmla="*/ 534572 w 4600135"/>
              <a:gd name="connsiteY8" fmla="*/ 2912012 h 3052689"/>
              <a:gd name="connsiteX9" fmla="*/ 0 w 4600135"/>
              <a:gd name="connsiteY9" fmla="*/ 2560320 h 3052689"/>
              <a:gd name="connsiteX10" fmla="*/ 478301 w 4600135"/>
              <a:gd name="connsiteY10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2799470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10485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871003 h 3010486"/>
              <a:gd name="connsiteX1" fmla="*/ 1828799 w 4600135"/>
              <a:gd name="connsiteY1" fmla="*/ 0 h 3010486"/>
              <a:gd name="connsiteX2" fmla="*/ 2982350 w 4600135"/>
              <a:gd name="connsiteY2" fmla="*/ 1941341 h 3010486"/>
              <a:gd name="connsiteX3" fmla="*/ 4093698 w 4600135"/>
              <a:gd name="connsiteY3" fmla="*/ 112541 h 3010486"/>
              <a:gd name="connsiteX4" fmla="*/ 4600135 w 4600135"/>
              <a:gd name="connsiteY4" fmla="*/ 450166 h 3010486"/>
              <a:gd name="connsiteX5" fmla="*/ 3010485 w 4600135"/>
              <a:gd name="connsiteY5" fmla="*/ 3010486 h 3010486"/>
              <a:gd name="connsiteX6" fmla="*/ 1828800 w 4600135"/>
              <a:gd name="connsiteY6" fmla="*/ 1223889 h 3010486"/>
              <a:gd name="connsiteX7" fmla="*/ 534572 w 4600135"/>
              <a:gd name="connsiteY7" fmla="*/ 2869809 h 3010486"/>
              <a:gd name="connsiteX8" fmla="*/ 0 w 4600135"/>
              <a:gd name="connsiteY8" fmla="*/ 2518117 h 3010486"/>
              <a:gd name="connsiteX9" fmla="*/ 478301 w 4600135"/>
              <a:gd name="connsiteY9" fmla="*/ 1871003 h 30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135" h="3010486">
                <a:moveTo>
                  <a:pt x="478301" y="1871003"/>
                </a:moveTo>
                <a:lnTo>
                  <a:pt x="1828799" y="0"/>
                </a:lnTo>
                <a:lnTo>
                  <a:pt x="2982350" y="1941341"/>
                </a:lnTo>
                <a:lnTo>
                  <a:pt x="4093698" y="112541"/>
                </a:lnTo>
                <a:lnTo>
                  <a:pt x="4600135" y="450166"/>
                </a:lnTo>
                <a:lnTo>
                  <a:pt x="3010485" y="3010486"/>
                </a:lnTo>
                <a:lnTo>
                  <a:pt x="1828800" y="1223889"/>
                </a:lnTo>
                <a:lnTo>
                  <a:pt x="534572" y="2869809"/>
                </a:lnTo>
                <a:lnTo>
                  <a:pt x="0" y="2518117"/>
                </a:lnTo>
                <a:lnTo>
                  <a:pt x="478301" y="187100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99106-BDA8-34CB-C596-594AEEC13370}"/>
              </a:ext>
            </a:extLst>
          </p:cNvPr>
          <p:cNvSpPr/>
          <p:nvPr/>
        </p:nvSpPr>
        <p:spPr>
          <a:xfrm>
            <a:off x="1648266" y="335460"/>
            <a:ext cx="23166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  <p:sp>
        <p:nvSpPr>
          <p:cNvPr id="12" name="Círculo: vacío 11">
            <a:extLst>
              <a:ext uri="{FF2B5EF4-FFF2-40B4-BE49-F238E27FC236}">
                <a16:creationId xmlns:a16="http://schemas.microsoft.com/office/drawing/2014/main" id="{CF58EFC7-879A-1B8F-D703-6C48E893E5E4}"/>
              </a:ext>
            </a:extLst>
          </p:cNvPr>
          <p:cNvSpPr/>
          <p:nvPr/>
        </p:nvSpPr>
        <p:spPr>
          <a:xfrm>
            <a:off x="1376037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írculo: vacío 13">
            <a:extLst>
              <a:ext uri="{FF2B5EF4-FFF2-40B4-BE49-F238E27FC236}">
                <a16:creationId xmlns:a16="http://schemas.microsoft.com/office/drawing/2014/main" id="{B5910886-6B1D-EF09-8EDE-5CD9E6A4C1BB}"/>
              </a:ext>
            </a:extLst>
          </p:cNvPr>
          <p:cNvSpPr/>
          <p:nvPr/>
        </p:nvSpPr>
        <p:spPr>
          <a:xfrm>
            <a:off x="2240924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C74A5E-6FC7-E8B5-4DB3-FE8658723297}"/>
              </a:ext>
            </a:extLst>
          </p:cNvPr>
          <p:cNvSpPr/>
          <p:nvPr/>
        </p:nvSpPr>
        <p:spPr>
          <a:xfrm>
            <a:off x="3373467" y="2467188"/>
            <a:ext cx="30893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</p:spTree>
    <p:extLst>
      <p:ext uri="{BB962C8B-B14F-4D97-AF65-F5344CB8AC3E}">
        <p14:creationId xmlns:p14="http://schemas.microsoft.com/office/powerpoint/2010/main" val="89378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63D9E4-8346-F56A-E191-F8F984B8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6" y="993094"/>
            <a:ext cx="2143125" cy="21431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43A5046-FD7A-6A45-506D-B1DE57E3C775}"/>
              </a:ext>
            </a:extLst>
          </p:cNvPr>
          <p:cNvSpPr/>
          <p:nvPr/>
        </p:nvSpPr>
        <p:spPr>
          <a:xfrm>
            <a:off x="3454401" y="2206171"/>
            <a:ext cx="2249714" cy="194379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4F7B23-DC9F-ABF9-8D79-7CE415BF104B}"/>
              </a:ext>
            </a:extLst>
          </p:cNvPr>
          <p:cNvCxnSpPr/>
          <p:nvPr/>
        </p:nvCxnSpPr>
        <p:spPr>
          <a:xfrm>
            <a:off x="3454401" y="3118633"/>
            <a:ext cx="2249714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A779CBD-D186-0E6E-F6C2-F5445972156D}"/>
              </a:ext>
            </a:extLst>
          </p:cNvPr>
          <p:cNvSpPr/>
          <p:nvPr/>
        </p:nvSpPr>
        <p:spPr>
          <a:xfrm>
            <a:off x="4191389" y="2511580"/>
            <a:ext cx="755007" cy="330199"/>
          </a:xfrm>
          <a:prstGeom prst="round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6DD7F9-6C91-F326-5ECD-4DA24EAE910B}"/>
              </a:ext>
            </a:extLst>
          </p:cNvPr>
          <p:cNvSpPr/>
          <p:nvPr/>
        </p:nvSpPr>
        <p:spPr>
          <a:xfrm>
            <a:off x="3717386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2435AC-3A4E-9A96-9263-D407F874F642}"/>
              </a:ext>
            </a:extLst>
          </p:cNvPr>
          <p:cNvSpPr/>
          <p:nvPr/>
        </p:nvSpPr>
        <p:spPr>
          <a:xfrm>
            <a:off x="3954387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7CA3D8-1103-FCFB-7405-6170ED3BB634}"/>
              </a:ext>
            </a:extLst>
          </p:cNvPr>
          <p:cNvSpPr/>
          <p:nvPr/>
        </p:nvSpPr>
        <p:spPr>
          <a:xfrm>
            <a:off x="3671667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887696B-068A-39E5-074F-7095313FA87D}"/>
              </a:ext>
            </a:extLst>
          </p:cNvPr>
          <p:cNvSpPr/>
          <p:nvPr/>
        </p:nvSpPr>
        <p:spPr>
          <a:xfrm>
            <a:off x="3908665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A6011D-A3C4-B33E-570C-6F5AEFB68A59}"/>
              </a:ext>
            </a:extLst>
          </p:cNvPr>
          <p:cNvSpPr/>
          <p:nvPr/>
        </p:nvSpPr>
        <p:spPr>
          <a:xfrm>
            <a:off x="5139823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64B0BF-CD55-E657-FF7E-11263304FC8C}"/>
              </a:ext>
            </a:extLst>
          </p:cNvPr>
          <p:cNvSpPr/>
          <p:nvPr/>
        </p:nvSpPr>
        <p:spPr>
          <a:xfrm>
            <a:off x="5376824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218949-3362-041C-2E44-236F870E8AC4}"/>
              </a:ext>
            </a:extLst>
          </p:cNvPr>
          <p:cNvSpPr/>
          <p:nvPr/>
        </p:nvSpPr>
        <p:spPr>
          <a:xfrm>
            <a:off x="5094104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242D812-E02B-16D0-4BD3-7A8A7CA578C8}"/>
              </a:ext>
            </a:extLst>
          </p:cNvPr>
          <p:cNvSpPr/>
          <p:nvPr/>
        </p:nvSpPr>
        <p:spPr>
          <a:xfrm>
            <a:off x="5331102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A1C959A-804F-2836-BA0F-623E811DE2D4}"/>
              </a:ext>
            </a:extLst>
          </p:cNvPr>
          <p:cNvSpPr/>
          <p:nvPr/>
        </p:nvSpPr>
        <p:spPr>
          <a:xfrm>
            <a:off x="3763104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0D7789C-E4BE-384B-8EE4-2945A4C52B5E}"/>
              </a:ext>
            </a:extLst>
          </p:cNvPr>
          <p:cNvSpPr/>
          <p:nvPr/>
        </p:nvSpPr>
        <p:spPr>
          <a:xfrm>
            <a:off x="4080991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7B0D87E-4256-C0B5-F103-4D9E4643453E}"/>
              </a:ext>
            </a:extLst>
          </p:cNvPr>
          <p:cNvSpPr/>
          <p:nvPr/>
        </p:nvSpPr>
        <p:spPr>
          <a:xfrm>
            <a:off x="4628509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EF68ED4-9741-2997-65AD-816F81A84286}"/>
              </a:ext>
            </a:extLst>
          </p:cNvPr>
          <p:cNvSpPr/>
          <p:nvPr/>
        </p:nvSpPr>
        <p:spPr>
          <a:xfrm>
            <a:off x="4946396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3B70049-3933-F87F-7095-C2B3DC67F5BE}"/>
              </a:ext>
            </a:extLst>
          </p:cNvPr>
          <p:cNvSpPr/>
          <p:nvPr/>
        </p:nvSpPr>
        <p:spPr>
          <a:xfrm>
            <a:off x="5264283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010E5C4-57AF-1599-AD28-A35BE25FD277}"/>
              </a:ext>
            </a:extLst>
          </p:cNvPr>
          <p:cNvCxnSpPr/>
          <p:nvPr/>
        </p:nvCxnSpPr>
        <p:spPr>
          <a:xfrm>
            <a:off x="3857815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18E7361-F52A-036C-6C87-D85B362555C7}"/>
              </a:ext>
            </a:extLst>
          </p:cNvPr>
          <p:cNvCxnSpPr/>
          <p:nvPr/>
        </p:nvCxnSpPr>
        <p:spPr>
          <a:xfrm>
            <a:off x="4172339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B5F31C-076B-269D-8903-D6D26E933533}"/>
              </a:ext>
            </a:extLst>
          </p:cNvPr>
          <p:cNvCxnSpPr/>
          <p:nvPr/>
        </p:nvCxnSpPr>
        <p:spPr>
          <a:xfrm>
            <a:off x="471985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E93D7B-5E37-FAD2-C306-1ED919DC97BE}"/>
              </a:ext>
            </a:extLst>
          </p:cNvPr>
          <p:cNvCxnSpPr/>
          <p:nvPr/>
        </p:nvCxnSpPr>
        <p:spPr>
          <a:xfrm>
            <a:off x="5034378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7900D69-6CB2-C86A-D1F3-3C5D5FF85D4F}"/>
              </a:ext>
            </a:extLst>
          </p:cNvPr>
          <p:cNvCxnSpPr/>
          <p:nvPr/>
        </p:nvCxnSpPr>
        <p:spPr>
          <a:xfrm>
            <a:off x="535777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67C610A-C147-7190-CA90-CE5CCB7A2B46}"/>
              </a:ext>
            </a:extLst>
          </p:cNvPr>
          <p:cNvCxnSpPr>
            <a:cxnSpLocks/>
          </p:cNvCxnSpPr>
          <p:nvPr/>
        </p:nvCxnSpPr>
        <p:spPr>
          <a:xfrm>
            <a:off x="4443629" y="3126694"/>
            <a:ext cx="0" cy="1008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8CCAB1-16C7-E054-4474-4F19773DC6FE}"/>
              </a:ext>
            </a:extLst>
          </p:cNvPr>
          <p:cNvSpPr/>
          <p:nvPr/>
        </p:nvSpPr>
        <p:spPr>
          <a:xfrm>
            <a:off x="7107372" y="2841779"/>
            <a:ext cx="1197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ay Pretend" panose="02000500000000000000" pitchFamily="2" charset="0"/>
              </a:rPr>
              <a:t>FX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8E1786-3C15-7FF8-C8B5-BF58ECEEA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3" t="18397" r="12286" b="28154"/>
          <a:stretch/>
        </p:blipFill>
        <p:spPr>
          <a:xfrm>
            <a:off x="7637172" y="4572000"/>
            <a:ext cx="1017431" cy="8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BCB830-C52D-F19C-0FEC-57AE18159C95}"/>
              </a:ext>
            </a:extLst>
          </p:cNvPr>
          <p:cNvSpPr/>
          <p:nvPr/>
        </p:nvSpPr>
        <p:spPr>
          <a:xfrm>
            <a:off x="4391893" y="2838108"/>
            <a:ext cx="2585682" cy="2086377"/>
          </a:xfrm>
          <a:prstGeom prst="round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0768CE8-95BA-9739-2EF5-D002771E712E}"/>
              </a:ext>
            </a:extLst>
          </p:cNvPr>
          <p:cNvCxnSpPr>
            <a:cxnSpLocks/>
          </p:cNvCxnSpPr>
          <p:nvPr/>
        </p:nvCxnSpPr>
        <p:spPr>
          <a:xfrm>
            <a:off x="469860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7BBE3E-D620-DB57-D970-1CB0D6403892}"/>
              </a:ext>
            </a:extLst>
          </p:cNvPr>
          <p:cNvCxnSpPr>
            <a:cxnSpLocks/>
          </p:cNvCxnSpPr>
          <p:nvPr/>
        </p:nvCxnSpPr>
        <p:spPr>
          <a:xfrm>
            <a:off x="498816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F075F6-10DF-B57E-5E13-6B9430DBA0C1}"/>
              </a:ext>
            </a:extLst>
          </p:cNvPr>
          <p:cNvCxnSpPr>
            <a:cxnSpLocks/>
          </p:cNvCxnSpPr>
          <p:nvPr/>
        </p:nvCxnSpPr>
        <p:spPr>
          <a:xfrm>
            <a:off x="52853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D89535-E777-B86A-0AFA-C0D399C79783}"/>
              </a:ext>
            </a:extLst>
          </p:cNvPr>
          <p:cNvCxnSpPr>
            <a:cxnSpLocks/>
          </p:cNvCxnSpPr>
          <p:nvPr/>
        </p:nvCxnSpPr>
        <p:spPr>
          <a:xfrm>
            <a:off x="56282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B3E49FC-DF2A-B208-91F5-9F2736498E56}"/>
              </a:ext>
            </a:extLst>
          </p:cNvPr>
          <p:cNvCxnSpPr>
            <a:cxnSpLocks/>
          </p:cNvCxnSpPr>
          <p:nvPr/>
        </p:nvCxnSpPr>
        <p:spPr>
          <a:xfrm>
            <a:off x="594828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55678BE-500B-DDA8-8D40-787A92391178}"/>
              </a:ext>
            </a:extLst>
          </p:cNvPr>
          <p:cNvCxnSpPr>
            <a:cxnSpLocks/>
          </p:cNvCxnSpPr>
          <p:nvPr/>
        </p:nvCxnSpPr>
        <p:spPr>
          <a:xfrm>
            <a:off x="62759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7DF0A-D078-5D07-71E1-7B917105444C}"/>
              </a:ext>
            </a:extLst>
          </p:cNvPr>
          <p:cNvCxnSpPr>
            <a:cxnSpLocks/>
          </p:cNvCxnSpPr>
          <p:nvPr/>
        </p:nvCxnSpPr>
        <p:spPr>
          <a:xfrm>
            <a:off x="661122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4435E8A-B084-965B-4989-17BB6BA3AB79}"/>
              </a:ext>
            </a:extLst>
          </p:cNvPr>
          <p:cNvCxnSpPr/>
          <p:nvPr/>
        </p:nvCxnSpPr>
        <p:spPr>
          <a:xfrm>
            <a:off x="4391893" y="31902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769D4DE-96F6-B5B6-7158-40FB469E9F82}"/>
              </a:ext>
            </a:extLst>
          </p:cNvPr>
          <p:cNvCxnSpPr/>
          <p:nvPr/>
        </p:nvCxnSpPr>
        <p:spPr>
          <a:xfrm>
            <a:off x="4391893" y="34950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2C78A3F-C8F3-44CF-A960-7B720F0174F7}"/>
              </a:ext>
            </a:extLst>
          </p:cNvPr>
          <p:cNvCxnSpPr/>
          <p:nvPr/>
        </p:nvCxnSpPr>
        <p:spPr>
          <a:xfrm>
            <a:off x="4391893" y="37846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E5F208-65AE-79BA-E643-8650C5F0FDAC}"/>
              </a:ext>
            </a:extLst>
          </p:cNvPr>
          <p:cNvCxnSpPr/>
          <p:nvPr/>
        </p:nvCxnSpPr>
        <p:spPr>
          <a:xfrm>
            <a:off x="4391893" y="407416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4FA4BFA-8AAB-C915-18A2-320CE7697E8C}"/>
              </a:ext>
            </a:extLst>
          </p:cNvPr>
          <p:cNvCxnSpPr/>
          <p:nvPr/>
        </p:nvCxnSpPr>
        <p:spPr>
          <a:xfrm>
            <a:off x="4391893" y="434848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29EF384-A166-EFC8-A078-6520B9F77587}"/>
              </a:ext>
            </a:extLst>
          </p:cNvPr>
          <p:cNvCxnSpPr/>
          <p:nvPr/>
        </p:nvCxnSpPr>
        <p:spPr>
          <a:xfrm>
            <a:off x="4391893" y="46228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2EB94-EB26-E670-6E55-1BA36BAFAE63}"/>
              </a:ext>
            </a:extLst>
          </p:cNvPr>
          <p:cNvSpPr/>
          <p:nvPr/>
        </p:nvSpPr>
        <p:spPr>
          <a:xfrm>
            <a:off x="4698609" y="4074160"/>
            <a:ext cx="289557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5C65404-9AA5-D34B-510E-34D4D5C738AB}"/>
              </a:ext>
            </a:extLst>
          </p:cNvPr>
          <p:cNvSpPr/>
          <p:nvPr/>
        </p:nvSpPr>
        <p:spPr>
          <a:xfrm>
            <a:off x="5277729" y="3492441"/>
            <a:ext cx="66294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C78A80-1C92-5AE7-83B8-4D31EB8987E1}"/>
              </a:ext>
            </a:extLst>
          </p:cNvPr>
          <p:cNvSpPr/>
          <p:nvPr/>
        </p:nvSpPr>
        <p:spPr>
          <a:xfrm>
            <a:off x="6268329" y="4074160"/>
            <a:ext cx="34290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1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F26D79-F9F5-8020-B8AB-1D7B0591BA3C}"/>
              </a:ext>
            </a:extLst>
          </p:cNvPr>
          <p:cNvSpPr/>
          <p:nvPr/>
        </p:nvSpPr>
        <p:spPr>
          <a:xfrm>
            <a:off x="3038621" y="1519311"/>
            <a:ext cx="3882683" cy="2926080"/>
          </a:xfrm>
          <a:prstGeom prst="roundRect">
            <a:avLst>
              <a:gd name="adj" fmla="val 1378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70DFFDD-1739-000D-ECF8-462D64807BDB}"/>
              </a:ext>
            </a:extLst>
          </p:cNvPr>
          <p:cNvSpPr/>
          <p:nvPr/>
        </p:nvSpPr>
        <p:spPr>
          <a:xfrm>
            <a:off x="3323493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F39905-F63B-9E8E-39C2-A8A1128E5D23}"/>
              </a:ext>
            </a:extLst>
          </p:cNvPr>
          <p:cNvSpPr/>
          <p:nvPr/>
        </p:nvSpPr>
        <p:spPr>
          <a:xfrm>
            <a:off x="3752557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8257A4-FFE5-ECBC-FFE7-F609D01ADF08}"/>
              </a:ext>
            </a:extLst>
          </p:cNvPr>
          <p:cNvSpPr/>
          <p:nvPr/>
        </p:nvSpPr>
        <p:spPr>
          <a:xfrm>
            <a:off x="4210639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6ABCAF4-FE27-5B59-3034-E528A6C95090}"/>
              </a:ext>
            </a:extLst>
          </p:cNvPr>
          <p:cNvSpPr/>
          <p:nvPr/>
        </p:nvSpPr>
        <p:spPr>
          <a:xfrm>
            <a:off x="4681026" y="1899137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2A2B2C7-AD81-D2D4-7340-9655D552B1BA}"/>
              </a:ext>
            </a:extLst>
          </p:cNvPr>
          <p:cNvSpPr/>
          <p:nvPr/>
        </p:nvSpPr>
        <p:spPr>
          <a:xfrm>
            <a:off x="5110090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A45EA67-F1DF-4790-9D18-179790147AE5}"/>
              </a:ext>
            </a:extLst>
          </p:cNvPr>
          <p:cNvSpPr/>
          <p:nvPr/>
        </p:nvSpPr>
        <p:spPr>
          <a:xfrm>
            <a:off x="5539154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092E51A-BD38-D0D3-2B53-72D42DC5DAC6}"/>
              </a:ext>
            </a:extLst>
          </p:cNvPr>
          <p:cNvSpPr/>
          <p:nvPr/>
        </p:nvSpPr>
        <p:spPr>
          <a:xfrm>
            <a:off x="5968218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2D6F81A-76A4-8B28-0C3C-52AA58E6D9B7}"/>
              </a:ext>
            </a:extLst>
          </p:cNvPr>
          <p:cNvSpPr/>
          <p:nvPr/>
        </p:nvSpPr>
        <p:spPr>
          <a:xfrm>
            <a:off x="6397282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13C927E-7A3B-A705-4A37-0800CA2ADA2D}"/>
              </a:ext>
            </a:extLst>
          </p:cNvPr>
          <p:cNvSpPr/>
          <p:nvPr/>
        </p:nvSpPr>
        <p:spPr>
          <a:xfrm>
            <a:off x="6397282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B95CDA2-972B-20A8-972F-B5E0D04CA1E7}"/>
              </a:ext>
            </a:extLst>
          </p:cNvPr>
          <p:cNvSpPr/>
          <p:nvPr/>
        </p:nvSpPr>
        <p:spPr>
          <a:xfrm>
            <a:off x="3323493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DB48C88-C4F5-3066-9F6C-B786F51A8140}"/>
              </a:ext>
            </a:extLst>
          </p:cNvPr>
          <p:cNvSpPr/>
          <p:nvPr/>
        </p:nvSpPr>
        <p:spPr>
          <a:xfrm>
            <a:off x="3752557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CF43A3-9399-1375-C69F-678D6BA3AC78}"/>
              </a:ext>
            </a:extLst>
          </p:cNvPr>
          <p:cNvSpPr/>
          <p:nvPr/>
        </p:nvSpPr>
        <p:spPr>
          <a:xfrm>
            <a:off x="4210639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E29955D-DC97-4E70-C0C4-0A714CF9E012}"/>
              </a:ext>
            </a:extLst>
          </p:cNvPr>
          <p:cNvSpPr/>
          <p:nvPr/>
        </p:nvSpPr>
        <p:spPr>
          <a:xfrm>
            <a:off x="4681026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6077052-61BA-1242-6C3B-70343934DBAC}"/>
              </a:ext>
            </a:extLst>
          </p:cNvPr>
          <p:cNvSpPr/>
          <p:nvPr/>
        </p:nvSpPr>
        <p:spPr>
          <a:xfrm>
            <a:off x="5110090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85F0D3B-7F8D-D92C-8FF0-869BBB522763}"/>
              </a:ext>
            </a:extLst>
          </p:cNvPr>
          <p:cNvSpPr/>
          <p:nvPr/>
        </p:nvSpPr>
        <p:spPr>
          <a:xfrm>
            <a:off x="5539154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3E0FC8B-B6B1-2A39-3C73-FE37C9A2D83A}"/>
              </a:ext>
            </a:extLst>
          </p:cNvPr>
          <p:cNvSpPr/>
          <p:nvPr/>
        </p:nvSpPr>
        <p:spPr>
          <a:xfrm>
            <a:off x="5968218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8F2A9F7-0E06-E1E5-9EBC-4D6E8BF48853}"/>
              </a:ext>
            </a:extLst>
          </p:cNvPr>
          <p:cNvSpPr/>
          <p:nvPr/>
        </p:nvSpPr>
        <p:spPr>
          <a:xfrm>
            <a:off x="3323493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1A45228-7D3B-5E12-2A2A-BCF5447D7BD6}"/>
              </a:ext>
            </a:extLst>
          </p:cNvPr>
          <p:cNvSpPr/>
          <p:nvPr/>
        </p:nvSpPr>
        <p:spPr>
          <a:xfrm>
            <a:off x="3752557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24EC0E3-9759-66DD-B206-FFC3E6A85739}"/>
              </a:ext>
            </a:extLst>
          </p:cNvPr>
          <p:cNvSpPr/>
          <p:nvPr/>
        </p:nvSpPr>
        <p:spPr>
          <a:xfrm>
            <a:off x="5110090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F4B6EE9-73A4-4FFB-3AC3-2C79FFEC07A5}"/>
              </a:ext>
            </a:extLst>
          </p:cNvPr>
          <p:cNvSpPr/>
          <p:nvPr/>
        </p:nvSpPr>
        <p:spPr>
          <a:xfrm>
            <a:off x="4215914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A32ED83-76AA-0A5A-B186-996F4E76C680}"/>
              </a:ext>
            </a:extLst>
          </p:cNvPr>
          <p:cNvSpPr/>
          <p:nvPr/>
        </p:nvSpPr>
        <p:spPr>
          <a:xfrm>
            <a:off x="4672087" y="3559125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1492122-7312-A9C4-F80B-4E6D73F4F7AC}"/>
              </a:ext>
            </a:extLst>
          </p:cNvPr>
          <p:cNvSpPr/>
          <p:nvPr/>
        </p:nvSpPr>
        <p:spPr>
          <a:xfrm>
            <a:off x="5539154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938D008-0773-08A1-D2B8-5016D239C951}"/>
              </a:ext>
            </a:extLst>
          </p:cNvPr>
          <p:cNvSpPr/>
          <p:nvPr/>
        </p:nvSpPr>
        <p:spPr>
          <a:xfrm>
            <a:off x="6397282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78FFB2C-3F75-1B64-84DD-B79E8BC7D22B}"/>
              </a:ext>
            </a:extLst>
          </p:cNvPr>
          <p:cNvSpPr/>
          <p:nvPr/>
        </p:nvSpPr>
        <p:spPr>
          <a:xfrm>
            <a:off x="5968218" y="3559123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8C810D-67CD-E6AA-8910-0CA4C448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53" y="261652"/>
            <a:ext cx="11823240" cy="627490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A0CA28-2D59-DC1F-0F59-A89454F49972}"/>
              </a:ext>
            </a:extLst>
          </p:cNvPr>
          <p:cNvSpPr/>
          <p:nvPr/>
        </p:nvSpPr>
        <p:spPr>
          <a:xfrm>
            <a:off x="2405372" y="1983417"/>
            <a:ext cx="1272300" cy="521959"/>
          </a:xfrm>
          <a:prstGeom prst="roundRect">
            <a:avLst/>
          </a:prstGeom>
          <a:solidFill>
            <a:srgbClr val="E5E5E5"/>
          </a:solidFill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Botón de acción: ir hacia atrás o anterior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B24F9F2-5C81-640E-547D-39CE7D06C394}"/>
              </a:ext>
            </a:extLst>
          </p:cNvPr>
          <p:cNvSpPr/>
          <p:nvPr/>
        </p:nvSpPr>
        <p:spPr>
          <a:xfrm>
            <a:off x="2405372" y="1983718"/>
            <a:ext cx="231563" cy="514936"/>
          </a:xfrm>
          <a:prstGeom prst="actionButtonBackPrevious">
            <a:avLst/>
          </a:prstGeom>
          <a:noFill/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40A9F8-5151-F1CF-1B70-953451EF87F5}"/>
              </a:ext>
            </a:extLst>
          </p:cNvPr>
          <p:cNvSpPr/>
          <p:nvPr/>
        </p:nvSpPr>
        <p:spPr>
          <a:xfrm flipH="1">
            <a:off x="3530980" y="1990441"/>
            <a:ext cx="231563" cy="514936"/>
          </a:xfrm>
          <a:prstGeom prst="actionButtonBackPrevious">
            <a:avLst/>
          </a:prstGeom>
          <a:noFill/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359341-9735-E9EB-2CA3-95CD7D0A7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82" y="2083492"/>
            <a:ext cx="898196" cy="8090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2B258A-9791-F7DF-2E18-C98450F3B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23" y="3399103"/>
            <a:ext cx="1184856" cy="573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A63426E-0D80-6A06-CCF0-8EDD1A8E9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57" y="1795975"/>
            <a:ext cx="312139" cy="2165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FC68B0B-1151-87B5-CB75-4ACC65F60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3A0A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83" y="1548978"/>
            <a:ext cx="2884801" cy="14141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880A01-E3CD-E8E9-6DBC-212CE0CFB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55" y="2175921"/>
            <a:ext cx="242066" cy="15925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1E7D799-EF2C-807F-805D-AA3190241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19" y="1692334"/>
            <a:ext cx="242067" cy="2165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B535E1E-960E-59B9-F295-FDB2E8BD7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180492"/>
            <a:ext cx="1388700" cy="57331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623DF0F-6F36-1DBF-F967-8C65F04B6F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73" y="3798615"/>
            <a:ext cx="930047" cy="40769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C83D928-61B9-6B34-D6E9-A5F48759A1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9" y="2572380"/>
            <a:ext cx="879086" cy="426802"/>
          </a:xfrm>
          <a:prstGeom prst="rect">
            <a:avLst/>
          </a:prstGeom>
        </p:spPr>
      </p:pic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25CA73A0-22FD-56E6-4090-91B816C42382}"/>
              </a:ext>
            </a:extLst>
          </p:cNvPr>
          <p:cNvSpPr/>
          <p:nvPr/>
        </p:nvSpPr>
        <p:spPr>
          <a:xfrm>
            <a:off x="398206" y="2561464"/>
            <a:ext cx="1539620" cy="780354"/>
          </a:xfrm>
          <a:custGeom>
            <a:avLst/>
            <a:gdLst>
              <a:gd name="connsiteX0" fmla="*/ 0 w 2053883"/>
              <a:gd name="connsiteY0" fmla="*/ 1041009 h 1041009"/>
              <a:gd name="connsiteX1" fmla="*/ 787791 w 2053883"/>
              <a:gd name="connsiteY1" fmla="*/ 0 h 1041009"/>
              <a:gd name="connsiteX2" fmla="*/ 1448972 w 2053883"/>
              <a:gd name="connsiteY2" fmla="*/ 1026941 h 1041009"/>
              <a:gd name="connsiteX3" fmla="*/ 2053883 w 2053883"/>
              <a:gd name="connsiteY3" fmla="*/ 84406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883" h="1041009">
                <a:moveTo>
                  <a:pt x="0" y="1041009"/>
                </a:moveTo>
                <a:lnTo>
                  <a:pt x="787791" y="0"/>
                </a:lnTo>
                <a:lnTo>
                  <a:pt x="1448972" y="1026941"/>
                </a:lnTo>
                <a:lnTo>
                  <a:pt x="2053883" y="84406"/>
                </a:ln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323E84F6-E9F2-0C14-4FFE-8517682CCF26}"/>
              </a:ext>
            </a:extLst>
          </p:cNvPr>
          <p:cNvSpPr/>
          <p:nvPr/>
        </p:nvSpPr>
        <p:spPr>
          <a:xfrm>
            <a:off x="475275" y="3545251"/>
            <a:ext cx="1539620" cy="840058"/>
          </a:xfrm>
          <a:custGeom>
            <a:avLst/>
            <a:gdLst>
              <a:gd name="connsiteX0" fmla="*/ 0 w 2053883"/>
              <a:gd name="connsiteY0" fmla="*/ 1041009 h 1041009"/>
              <a:gd name="connsiteX1" fmla="*/ 787791 w 2053883"/>
              <a:gd name="connsiteY1" fmla="*/ 0 h 1041009"/>
              <a:gd name="connsiteX2" fmla="*/ 1448972 w 2053883"/>
              <a:gd name="connsiteY2" fmla="*/ 1026941 h 1041009"/>
              <a:gd name="connsiteX3" fmla="*/ 2053883 w 2053883"/>
              <a:gd name="connsiteY3" fmla="*/ 84406 h 1041009"/>
              <a:gd name="connsiteX0" fmla="*/ 19173 w 2073056"/>
              <a:gd name="connsiteY0" fmla="*/ 1022242 h 1022242"/>
              <a:gd name="connsiteX1" fmla="*/ 0 w 2073056"/>
              <a:gd name="connsiteY1" fmla="*/ 0 h 1022242"/>
              <a:gd name="connsiteX2" fmla="*/ 1468145 w 2073056"/>
              <a:gd name="connsiteY2" fmla="*/ 1008174 h 1022242"/>
              <a:gd name="connsiteX3" fmla="*/ 2073056 w 2073056"/>
              <a:gd name="connsiteY3" fmla="*/ 65639 h 1022242"/>
              <a:gd name="connsiteX0" fmla="*/ 19173 w 2073056"/>
              <a:gd name="connsiteY0" fmla="*/ 1022242 h 1064473"/>
              <a:gd name="connsiteX1" fmla="*/ 0 w 2073056"/>
              <a:gd name="connsiteY1" fmla="*/ 0 h 1064473"/>
              <a:gd name="connsiteX2" fmla="*/ 717481 w 2073056"/>
              <a:gd name="connsiteY2" fmla="*/ 1064473 h 1064473"/>
              <a:gd name="connsiteX3" fmla="*/ 2073056 w 2073056"/>
              <a:gd name="connsiteY3" fmla="*/ 65639 h 1064473"/>
              <a:gd name="connsiteX0" fmla="*/ 19173 w 717481"/>
              <a:gd name="connsiteY0" fmla="*/ 1106736 h 1148967"/>
              <a:gd name="connsiteX1" fmla="*/ 0 w 717481"/>
              <a:gd name="connsiteY1" fmla="*/ 84494 h 1148967"/>
              <a:gd name="connsiteX2" fmla="*/ 717481 w 717481"/>
              <a:gd name="connsiteY2" fmla="*/ 1148967 h 1148967"/>
              <a:gd name="connsiteX3" fmla="*/ 684329 w 717481"/>
              <a:gd name="connsiteY3" fmla="*/ 0 h 1148967"/>
              <a:gd name="connsiteX0" fmla="*/ 19173 w 998979"/>
              <a:gd name="connsiteY0" fmla="*/ 1106736 h 1130201"/>
              <a:gd name="connsiteX1" fmla="*/ 0 w 998979"/>
              <a:gd name="connsiteY1" fmla="*/ 84494 h 1130201"/>
              <a:gd name="connsiteX2" fmla="*/ 998979 w 998979"/>
              <a:gd name="connsiteY2" fmla="*/ 1130201 h 1130201"/>
              <a:gd name="connsiteX3" fmla="*/ 684329 w 998979"/>
              <a:gd name="connsiteY3" fmla="*/ 0 h 1130201"/>
              <a:gd name="connsiteX0" fmla="*/ 19173 w 998979"/>
              <a:gd name="connsiteY0" fmla="*/ 1022242 h 1045707"/>
              <a:gd name="connsiteX1" fmla="*/ 0 w 998979"/>
              <a:gd name="connsiteY1" fmla="*/ 0 h 1045707"/>
              <a:gd name="connsiteX2" fmla="*/ 998979 w 998979"/>
              <a:gd name="connsiteY2" fmla="*/ 1045707 h 1045707"/>
              <a:gd name="connsiteX3" fmla="*/ 965827 w 998979"/>
              <a:gd name="connsiteY3" fmla="*/ 46872 h 1045707"/>
              <a:gd name="connsiteX0" fmla="*/ 19173 w 1022127"/>
              <a:gd name="connsiteY0" fmla="*/ 1069204 h 1092669"/>
              <a:gd name="connsiteX1" fmla="*/ 0 w 1022127"/>
              <a:gd name="connsiteY1" fmla="*/ 46962 h 1092669"/>
              <a:gd name="connsiteX2" fmla="*/ 998979 w 1022127"/>
              <a:gd name="connsiteY2" fmla="*/ 1092669 h 1092669"/>
              <a:gd name="connsiteX3" fmla="*/ 1022127 w 1022127"/>
              <a:gd name="connsiteY3" fmla="*/ 0 h 1092669"/>
              <a:gd name="connsiteX0" fmla="*/ 19173 w 1024427"/>
              <a:gd name="connsiteY0" fmla="*/ 1069204 h 1092669"/>
              <a:gd name="connsiteX1" fmla="*/ 0 w 1024427"/>
              <a:gd name="connsiteY1" fmla="*/ 46962 h 1092669"/>
              <a:gd name="connsiteX2" fmla="*/ 998979 w 1024427"/>
              <a:gd name="connsiteY2" fmla="*/ 1092669 h 1092669"/>
              <a:gd name="connsiteX3" fmla="*/ 1024427 w 1024427"/>
              <a:gd name="connsiteY3" fmla="*/ 300495 h 1092669"/>
              <a:gd name="connsiteX4" fmla="*/ 1022127 w 1024427"/>
              <a:gd name="connsiteY4" fmla="*/ 0 h 1092669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1024427 w 2185655"/>
              <a:gd name="connsiteY3" fmla="*/ 253533 h 1045707"/>
              <a:gd name="connsiteX4" fmla="*/ 2185655 w 2185655"/>
              <a:gd name="connsiteY4" fmla="*/ 1022735 h 1045707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968127 w 2185655"/>
              <a:gd name="connsiteY3" fmla="*/ 103401 h 1045707"/>
              <a:gd name="connsiteX4" fmla="*/ 2185655 w 2185655"/>
              <a:gd name="connsiteY4" fmla="*/ 1022735 h 1045707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1008788 w 2185655"/>
              <a:gd name="connsiteY3" fmla="*/ 22079 h 1045707"/>
              <a:gd name="connsiteX4" fmla="*/ 2185655 w 2185655"/>
              <a:gd name="connsiteY4" fmla="*/ 1022735 h 1045707"/>
              <a:gd name="connsiteX0" fmla="*/ 19173 w 2185655"/>
              <a:gd name="connsiteY0" fmla="*/ 1066821 h 1090286"/>
              <a:gd name="connsiteX1" fmla="*/ 0 w 2185655"/>
              <a:gd name="connsiteY1" fmla="*/ 44579 h 1090286"/>
              <a:gd name="connsiteX2" fmla="*/ 998979 w 2185655"/>
              <a:gd name="connsiteY2" fmla="*/ 1090286 h 1090286"/>
              <a:gd name="connsiteX3" fmla="*/ 1008788 w 2185655"/>
              <a:gd name="connsiteY3" fmla="*/ 5667 h 1090286"/>
              <a:gd name="connsiteX4" fmla="*/ 2185655 w 2185655"/>
              <a:gd name="connsiteY4" fmla="*/ 1067314 h 1090286"/>
              <a:gd name="connsiteX0" fmla="*/ 19173 w 2185655"/>
              <a:gd name="connsiteY0" fmla="*/ 1097190 h 1120655"/>
              <a:gd name="connsiteX1" fmla="*/ 0 w 2185655"/>
              <a:gd name="connsiteY1" fmla="*/ 74948 h 1120655"/>
              <a:gd name="connsiteX2" fmla="*/ 998979 w 2185655"/>
              <a:gd name="connsiteY2" fmla="*/ 1120655 h 1120655"/>
              <a:gd name="connsiteX3" fmla="*/ 1008788 w 2185655"/>
              <a:gd name="connsiteY3" fmla="*/ 5540 h 1120655"/>
              <a:gd name="connsiteX4" fmla="*/ 2185655 w 2185655"/>
              <a:gd name="connsiteY4" fmla="*/ 1097683 h 1120655"/>
              <a:gd name="connsiteX0" fmla="*/ 19173 w 2185655"/>
              <a:gd name="connsiteY0" fmla="*/ 1097190 h 1120655"/>
              <a:gd name="connsiteX1" fmla="*/ 0 w 2185655"/>
              <a:gd name="connsiteY1" fmla="*/ 74948 h 1120655"/>
              <a:gd name="connsiteX2" fmla="*/ 998979 w 2185655"/>
              <a:gd name="connsiteY2" fmla="*/ 1120655 h 1120655"/>
              <a:gd name="connsiteX3" fmla="*/ 1008788 w 2185655"/>
              <a:gd name="connsiteY3" fmla="*/ 5540 h 1120655"/>
              <a:gd name="connsiteX4" fmla="*/ 2185655 w 2185655"/>
              <a:gd name="connsiteY4" fmla="*/ 1097683 h 11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655" h="1120655">
                <a:moveTo>
                  <a:pt x="19173" y="1097190"/>
                </a:moveTo>
                <a:lnTo>
                  <a:pt x="0" y="74948"/>
                </a:lnTo>
                <a:lnTo>
                  <a:pt x="998979" y="1120655"/>
                </a:lnTo>
                <a:cubicBezTo>
                  <a:pt x="1002249" y="779446"/>
                  <a:pt x="1005518" y="346749"/>
                  <a:pt x="1008788" y="5540"/>
                </a:cubicBezTo>
                <a:cubicBezTo>
                  <a:pt x="1008021" y="-94625"/>
                  <a:pt x="2186422" y="1197848"/>
                  <a:pt x="2185655" y="1097683"/>
                </a:cubicBez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A7E6E3A-9F42-C857-F57E-CD38E412C291}"/>
              </a:ext>
            </a:extLst>
          </p:cNvPr>
          <p:cNvSpPr/>
          <p:nvPr/>
        </p:nvSpPr>
        <p:spPr>
          <a:xfrm>
            <a:off x="398206" y="4737926"/>
            <a:ext cx="1539620" cy="840057"/>
          </a:xfrm>
          <a:custGeom>
            <a:avLst/>
            <a:gdLst>
              <a:gd name="connsiteX0" fmla="*/ 0 w 1511300"/>
              <a:gd name="connsiteY0" fmla="*/ 571602 h 571602"/>
              <a:gd name="connsiteX1" fmla="*/ 342900 w 1511300"/>
              <a:gd name="connsiteY1" fmla="*/ 102 h 571602"/>
              <a:gd name="connsiteX2" fmla="*/ 774700 w 1511300"/>
              <a:gd name="connsiteY2" fmla="*/ 520802 h 571602"/>
              <a:gd name="connsiteX3" fmla="*/ 1104900 w 1511300"/>
              <a:gd name="connsiteY3" fmla="*/ 50902 h 571602"/>
              <a:gd name="connsiteX4" fmla="*/ 1511300 w 1511300"/>
              <a:gd name="connsiteY4" fmla="*/ 558902 h 571602"/>
              <a:gd name="connsiteX0" fmla="*/ 0 w 1511300"/>
              <a:gd name="connsiteY0" fmla="*/ 577906 h 577906"/>
              <a:gd name="connsiteX1" fmla="*/ 342900 w 1511300"/>
              <a:gd name="connsiteY1" fmla="*/ 6406 h 577906"/>
              <a:gd name="connsiteX2" fmla="*/ 774700 w 1511300"/>
              <a:gd name="connsiteY2" fmla="*/ 527106 h 577906"/>
              <a:gd name="connsiteX3" fmla="*/ 1147763 w 1511300"/>
              <a:gd name="connsiteY3" fmla="*/ 56 h 577906"/>
              <a:gd name="connsiteX4" fmla="*/ 1511300 w 1511300"/>
              <a:gd name="connsiteY4" fmla="*/ 565206 h 577906"/>
              <a:gd name="connsiteX0" fmla="*/ 0 w 1511300"/>
              <a:gd name="connsiteY0" fmla="*/ 577902 h 577902"/>
              <a:gd name="connsiteX1" fmla="*/ 342900 w 1511300"/>
              <a:gd name="connsiteY1" fmla="*/ 6402 h 577902"/>
              <a:gd name="connsiteX2" fmla="*/ 760413 w 1511300"/>
              <a:gd name="connsiteY2" fmla="*/ 574727 h 577902"/>
              <a:gd name="connsiteX3" fmla="*/ 1147763 w 1511300"/>
              <a:gd name="connsiteY3" fmla="*/ 52 h 577902"/>
              <a:gd name="connsiteX4" fmla="*/ 1511300 w 1511300"/>
              <a:gd name="connsiteY4" fmla="*/ 565202 h 577902"/>
              <a:gd name="connsiteX0" fmla="*/ 0 w 1147763"/>
              <a:gd name="connsiteY0" fmla="*/ 577902 h 577902"/>
              <a:gd name="connsiteX1" fmla="*/ 342900 w 1147763"/>
              <a:gd name="connsiteY1" fmla="*/ 6402 h 577902"/>
              <a:gd name="connsiteX2" fmla="*/ 760413 w 1147763"/>
              <a:gd name="connsiteY2" fmla="*/ 574727 h 577902"/>
              <a:gd name="connsiteX3" fmla="*/ 1147763 w 1147763"/>
              <a:gd name="connsiteY3" fmla="*/ 52 h 5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3" h="577902">
                <a:moveTo>
                  <a:pt x="0" y="577902"/>
                </a:moveTo>
                <a:cubicBezTo>
                  <a:pt x="106891" y="296385"/>
                  <a:pt x="216165" y="6931"/>
                  <a:pt x="342900" y="6402"/>
                </a:cubicBezTo>
                <a:cubicBezTo>
                  <a:pt x="469635" y="5873"/>
                  <a:pt x="626269" y="575785"/>
                  <a:pt x="760413" y="574727"/>
                </a:cubicBezTo>
                <a:cubicBezTo>
                  <a:pt x="894557" y="573669"/>
                  <a:pt x="1024996" y="-6298"/>
                  <a:pt x="1147763" y="52"/>
                </a:cubicBez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87A149B-770B-0553-E712-44483245AAC9}"/>
              </a:ext>
            </a:extLst>
          </p:cNvPr>
          <p:cNvSpPr/>
          <p:nvPr/>
        </p:nvSpPr>
        <p:spPr>
          <a:xfrm>
            <a:off x="475275" y="5824025"/>
            <a:ext cx="1462551" cy="872197"/>
          </a:xfrm>
          <a:custGeom>
            <a:avLst/>
            <a:gdLst>
              <a:gd name="connsiteX0" fmla="*/ 0 w 1420837"/>
              <a:gd name="connsiteY0" fmla="*/ 872197 h 872197"/>
              <a:gd name="connsiteX1" fmla="*/ 0 w 1420837"/>
              <a:gd name="connsiteY1" fmla="*/ 14067 h 872197"/>
              <a:gd name="connsiteX2" fmla="*/ 661182 w 1420837"/>
              <a:gd name="connsiteY2" fmla="*/ 14067 h 872197"/>
              <a:gd name="connsiteX3" fmla="*/ 661182 w 1420837"/>
              <a:gd name="connsiteY3" fmla="*/ 872197 h 872197"/>
              <a:gd name="connsiteX4" fmla="*/ 1420837 w 1420837"/>
              <a:gd name="connsiteY4" fmla="*/ 872197 h 872197"/>
              <a:gd name="connsiteX5" fmla="*/ 1420837 w 1420837"/>
              <a:gd name="connsiteY5" fmla="*/ 0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0837" h="872197">
                <a:moveTo>
                  <a:pt x="0" y="872197"/>
                </a:moveTo>
                <a:lnTo>
                  <a:pt x="0" y="14067"/>
                </a:lnTo>
                <a:lnTo>
                  <a:pt x="661182" y="14067"/>
                </a:lnTo>
                <a:lnTo>
                  <a:pt x="661182" y="872197"/>
                </a:lnTo>
                <a:lnTo>
                  <a:pt x="1420837" y="872197"/>
                </a:lnTo>
                <a:lnTo>
                  <a:pt x="1420837" y="0"/>
                </a:ln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0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88EA28-F7B2-99F0-984D-6CDA9134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59"/>
            <a:ext cx="12192000" cy="560028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7562B3C-2272-4D8B-43E0-8BA0F4167E60}"/>
              </a:ext>
            </a:extLst>
          </p:cNvPr>
          <p:cNvSpPr/>
          <p:nvPr/>
        </p:nvSpPr>
        <p:spPr>
          <a:xfrm>
            <a:off x="1368937" y="2363353"/>
            <a:ext cx="2105784" cy="16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534299-8D65-5A01-6F66-7E31B58C87A8}"/>
              </a:ext>
            </a:extLst>
          </p:cNvPr>
          <p:cNvSpPr/>
          <p:nvPr/>
        </p:nvSpPr>
        <p:spPr>
          <a:xfrm>
            <a:off x="3598316" y="4557931"/>
            <a:ext cx="2188709" cy="143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39090F0-FD75-FC7E-2202-5D6744A0C43F}"/>
              </a:ext>
            </a:extLst>
          </p:cNvPr>
          <p:cNvSpPr/>
          <p:nvPr/>
        </p:nvSpPr>
        <p:spPr>
          <a:xfrm>
            <a:off x="3600194" y="2363351"/>
            <a:ext cx="2255323" cy="203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EF5FBB-6456-4683-4C32-1A4D928AE95A}"/>
              </a:ext>
            </a:extLst>
          </p:cNvPr>
          <p:cNvSpPr/>
          <p:nvPr/>
        </p:nvSpPr>
        <p:spPr>
          <a:xfrm>
            <a:off x="1749557" y="2436125"/>
            <a:ext cx="13833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Amplificador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C7459B-D1FB-A565-377F-B771F68C2207}"/>
              </a:ext>
            </a:extLst>
          </p:cNvPr>
          <p:cNvSpPr/>
          <p:nvPr/>
        </p:nvSpPr>
        <p:spPr>
          <a:xfrm>
            <a:off x="4201204" y="2842836"/>
            <a:ext cx="1053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52DB345-88FC-CFC1-9488-BC8C6117A50A}"/>
              </a:ext>
            </a:extLst>
          </p:cNvPr>
          <p:cNvSpPr/>
          <p:nvPr/>
        </p:nvSpPr>
        <p:spPr>
          <a:xfrm>
            <a:off x="1333752" y="4164404"/>
            <a:ext cx="2140970" cy="182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E4D190D-775E-2CF0-4FC0-03676506CE8E}"/>
              </a:ext>
            </a:extLst>
          </p:cNvPr>
          <p:cNvSpPr/>
          <p:nvPr/>
        </p:nvSpPr>
        <p:spPr>
          <a:xfrm>
            <a:off x="8212248" y="2436125"/>
            <a:ext cx="1221030" cy="35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72A675B-D720-39EC-34D1-65C5D0C6371A}"/>
              </a:ext>
            </a:extLst>
          </p:cNvPr>
          <p:cNvSpPr/>
          <p:nvPr/>
        </p:nvSpPr>
        <p:spPr>
          <a:xfrm>
            <a:off x="5980990" y="2363353"/>
            <a:ext cx="2105784" cy="16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7C19B80-906F-93E0-CF46-9503EF34B878}"/>
              </a:ext>
            </a:extLst>
          </p:cNvPr>
          <p:cNvSpPr/>
          <p:nvPr/>
        </p:nvSpPr>
        <p:spPr>
          <a:xfrm>
            <a:off x="5945805" y="4164404"/>
            <a:ext cx="2140970" cy="182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56F210-DC3D-B12F-8F30-86CBFD7D4080}"/>
              </a:ext>
            </a:extLst>
          </p:cNvPr>
          <p:cNvSpPr/>
          <p:nvPr/>
        </p:nvSpPr>
        <p:spPr>
          <a:xfrm>
            <a:off x="4042594" y="4980871"/>
            <a:ext cx="14496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Distorsión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22DECB-5A4E-D9C3-D687-624AFD8A9F25}"/>
              </a:ext>
            </a:extLst>
          </p:cNvPr>
          <p:cNvSpPr/>
          <p:nvPr/>
        </p:nvSpPr>
        <p:spPr>
          <a:xfrm>
            <a:off x="1991189" y="4784107"/>
            <a:ext cx="815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LFO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2D7329-D1DE-8E0B-A53F-AC70B491D7E8}"/>
              </a:ext>
            </a:extLst>
          </p:cNvPr>
          <p:cNvSpPr/>
          <p:nvPr/>
        </p:nvSpPr>
        <p:spPr>
          <a:xfrm>
            <a:off x="6369096" y="2472908"/>
            <a:ext cx="13463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Reverb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D705A4C-D033-3B43-EF79-43463AD67757}"/>
              </a:ext>
            </a:extLst>
          </p:cNvPr>
          <p:cNvSpPr/>
          <p:nvPr/>
        </p:nvSpPr>
        <p:spPr>
          <a:xfrm>
            <a:off x="6633524" y="4831403"/>
            <a:ext cx="7655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B3DECC-006F-6546-4BC1-3AFBC3797DC8}"/>
              </a:ext>
            </a:extLst>
          </p:cNvPr>
          <p:cNvSpPr/>
          <p:nvPr/>
        </p:nvSpPr>
        <p:spPr>
          <a:xfrm>
            <a:off x="8516269" y="2513069"/>
            <a:ext cx="6129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C50E4F1-A274-D34C-E38A-4C00FA9F7A22}"/>
              </a:ext>
            </a:extLst>
          </p:cNvPr>
          <p:cNvSpPr/>
          <p:nvPr/>
        </p:nvSpPr>
        <p:spPr>
          <a:xfrm>
            <a:off x="8338496" y="5554866"/>
            <a:ext cx="9685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206267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Play Pretend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2022-10-04T03:16:35Z</dcterms:created>
  <dcterms:modified xsi:type="dcterms:W3CDTF">2022-12-26T00:56:01Z</dcterms:modified>
</cp:coreProperties>
</file>