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DDF-A916-4246-9CE9-B6F0C47FDB64}" type="datetimeFigureOut">
              <a:rPr lang="de-DE" smtClean="0"/>
              <a:t>16.04.13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F300-3731-494B-823F-512C8D084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17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DDF-A916-4246-9CE9-B6F0C47FDB64}" type="datetimeFigureOut">
              <a:rPr lang="de-DE" smtClean="0"/>
              <a:t>16.04.13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F300-3731-494B-823F-512C8D084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46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DDF-A916-4246-9CE9-B6F0C47FDB64}" type="datetimeFigureOut">
              <a:rPr lang="de-DE" smtClean="0"/>
              <a:t>16.04.13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F300-3731-494B-823F-512C8D084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DDF-A916-4246-9CE9-B6F0C47FDB64}" type="datetimeFigureOut">
              <a:rPr lang="de-DE" smtClean="0"/>
              <a:t>16.04.13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F300-3731-494B-823F-512C8D084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06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DDF-A916-4246-9CE9-B6F0C47FDB64}" type="datetimeFigureOut">
              <a:rPr lang="de-DE" smtClean="0"/>
              <a:t>16.04.13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F300-3731-494B-823F-512C8D084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DDF-A916-4246-9CE9-B6F0C47FDB64}" type="datetimeFigureOut">
              <a:rPr lang="de-DE" smtClean="0"/>
              <a:t>16.04.13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F300-3731-494B-823F-512C8D084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18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DDF-A916-4246-9CE9-B6F0C47FDB64}" type="datetimeFigureOut">
              <a:rPr lang="de-DE" smtClean="0"/>
              <a:t>16.04.13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F300-3731-494B-823F-512C8D084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90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DDF-A916-4246-9CE9-B6F0C47FDB64}" type="datetimeFigureOut">
              <a:rPr lang="de-DE" smtClean="0"/>
              <a:t>16.04.13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F300-3731-494B-823F-512C8D084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2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DDF-A916-4246-9CE9-B6F0C47FDB64}" type="datetimeFigureOut">
              <a:rPr lang="de-DE" smtClean="0"/>
              <a:t>16.04.13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F300-3731-494B-823F-512C8D084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3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DDF-A916-4246-9CE9-B6F0C47FDB64}" type="datetimeFigureOut">
              <a:rPr lang="de-DE" smtClean="0"/>
              <a:t>16.04.13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F300-3731-494B-823F-512C8D084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27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DDF-A916-4246-9CE9-B6F0C47FDB64}" type="datetimeFigureOut">
              <a:rPr lang="de-DE" smtClean="0"/>
              <a:t>16.04.13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F300-3731-494B-823F-512C8D084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7DDF-A916-4246-9CE9-B6F0C47FDB64}" type="datetimeFigureOut">
              <a:rPr lang="de-DE" smtClean="0"/>
              <a:t>16.04.13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F300-3731-494B-823F-512C8D084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62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Testdokument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Powerpoint</a:t>
            </a:r>
            <a:r>
              <a:rPr lang="de-DE" smtClean="0"/>
              <a:t> PPTX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6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Testdokument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Testdokument</dc:title>
  <dc:creator>Marian Steinbach</dc:creator>
  <cp:lastModifiedBy>Marian Steinbach</cp:lastModifiedBy>
  <cp:revision>2</cp:revision>
  <dcterms:created xsi:type="dcterms:W3CDTF">2013-04-16T10:30:05Z</dcterms:created>
  <dcterms:modified xsi:type="dcterms:W3CDTF">2013-04-16T10:30:46Z</dcterms:modified>
</cp:coreProperties>
</file>