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7" r:id="rId6"/>
    <p:sldId id="257" r:id="rId7"/>
    <p:sldId id="258" r:id="rId8"/>
    <p:sldId id="259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5C003-1B4A-483B-BB8B-ABD2FC73DEAA}" type="doc">
      <dgm:prSet loTypeId="urn:microsoft.com/office/officeart/2005/8/layout/hierarchy1" loCatId="hierarchy" qsTypeId="urn:microsoft.com/office/officeart/2005/8/quickstyle/simple3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246FA72-806A-48AB-A6D3-6FE68C092457}">
      <dgm:prSet/>
      <dgm:spPr/>
      <dgm:t>
        <a:bodyPr/>
        <a:lstStyle/>
        <a:p>
          <a:r>
            <a:rPr lang="es-ES"/>
            <a:t>Mal Diseño de POT</a:t>
          </a:r>
          <a:endParaRPr lang="en-US"/>
        </a:p>
      </dgm:t>
    </dgm:pt>
    <dgm:pt modelId="{52DA5CCC-46E5-4505-B026-45C85CAF646D}" type="parTrans" cxnId="{B4F8F405-AB90-441C-AD0E-58E20297899D}">
      <dgm:prSet/>
      <dgm:spPr/>
      <dgm:t>
        <a:bodyPr/>
        <a:lstStyle/>
        <a:p>
          <a:endParaRPr lang="en-US"/>
        </a:p>
      </dgm:t>
    </dgm:pt>
    <dgm:pt modelId="{22DA360B-CFFB-4427-BBFB-FF3E4A749CB8}" type="sibTrans" cxnId="{B4F8F405-AB90-441C-AD0E-58E20297899D}">
      <dgm:prSet/>
      <dgm:spPr/>
      <dgm:t>
        <a:bodyPr/>
        <a:lstStyle/>
        <a:p>
          <a:endParaRPr lang="en-US"/>
        </a:p>
      </dgm:t>
    </dgm:pt>
    <dgm:pt modelId="{8F6F429C-726B-47CE-84B9-6CD6759367DD}">
      <dgm:prSet/>
      <dgm:spPr/>
      <dgm:t>
        <a:bodyPr/>
        <a:lstStyle/>
        <a:p>
          <a:r>
            <a:rPr lang="es-ES"/>
            <a:t>Mayor cantidad de carros y motos</a:t>
          </a:r>
          <a:endParaRPr lang="en-US"/>
        </a:p>
      </dgm:t>
    </dgm:pt>
    <dgm:pt modelId="{8B5C45D9-FAD8-4A01-8EF2-E248A644A530}" type="parTrans" cxnId="{C80BDAA2-EC89-470F-9AB2-1FC6A011B060}">
      <dgm:prSet/>
      <dgm:spPr/>
      <dgm:t>
        <a:bodyPr/>
        <a:lstStyle/>
        <a:p>
          <a:endParaRPr lang="en-US"/>
        </a:p>
      </dgm:t>
    </dgm:pt>
    <dgm:pt modelId="{ED85D86C-2F47-47DD-A64D-7B939FB4B719}" type="sibTrans" cxnId="{C80BDAA2-EC89-470F-9AB2-1FC6A011B060}">
      <dgm:prSet/>
      <dgm:spPr/>
      <dgm:t>
        <a:bodyPr/>
        <a:lstStyle/>
        <a:p>
          <a:endParaRPr lang="en-US"/>
        </a:p>
      </dgm:t>
    </dgm:pt>
    <dgm:pt modelId="{A0665256-42BA-48D7-BA4D-D2ECFA133FAE}">
      <dgm:prSet/>
      <dgm:spPr/>
      <dgm:t>
        <a:bodyPr/>
        <a:lstStyle/>
        <a:p>
          <a:r>
            <a:rPr lang="es-ES"/>
            <a:t>Mayor impacto Medioambiental</a:t>
          </a:r>
          <a:endParaRPr lang="en-US"/>
        </a:p>
      </dgm:t>
    </dgm:pt>
    <dgm:pt modelId="{B5120B4F-4851-4C26-AB34-9E22A781E19E}" type="parTrans" cxnId="{E7CC2D4E-A7F2-4CF9-AA45-8741BBA74836}">
      <dgm:prSet/>
      <dgm:spPr/>
      <dgm:t>
        <a:bodyPr/>
        <a:lstStyle/>
        <a:p>
          <a:endParaRPr lang="en-US"/>
        </a:p>
      </dgm:t>
    </dgm:pt>
    <dgm:pt modelId="{8923CBBE-01D0-4C86-B9D5-B133AA2787FB}" type="sibTrans" cxnId="{E7CC2D4E-A7F2-4CF9-AA45-8741BBA74836}">
      <dgm:prSet/>
      <dgm:spPr/>
      <dgm:t>
        <a:bodyPr/>
        <a:lstStyle/>
        <a:p>
          <a:endParaRPr lang="en-US"/>
        </a:p>
      </dgm:t>
    </dgm:pt>
    <dgm:pt modelId="{DC6A7494-77C2-48F8-9CCC-C14EA3B289ED}">
      <dgm:prSet/>
      <dgm:spPr/>
      <dgm:t>
        <a:bodyPr/>
        <a:lstStyle/>
        <a:p>
          <a:r>
            <a:rPr lang="es-ES"/>
            <a:t>Menor calidad de vida por aumento de trancón</a:t>
          </a:r>
          <a:endParaRPr lang="en-US"/>
        </a:p>
      </dgm:t>
    </dgm:pt>
    <dgm:pt modelId="{5189D558-4C45-4D78-80BF-73D0EB114218}" type="parTrans" cxnId="{0493D319-BA7B-428B-A54C-B9F371DCBAA2}">
      <dgm:prSet/>
      <dgm:spPr/>
      <dgm:t>
        <a:bodyPr/>
        <a:lstStyle/>
        <a:p>
          <a:endParaRPr lang="en-US"/>
        </a:p>
      </dgm:t>
    </dgm:pt>
    <dgm:pt modelId="{D8F760C7-7C05-4688-88D6-69FC615033A0}" type="sibTrans" cxnId="{0493D319-BA7B-428B-A54C-B9F371DCBAA2}">
      <dgm:prSet/>
      <dgm:spPr/>
      <dgm:t>
        <a:bodyPr/>
        <a:lstStyle/>
        <a:p>
          <a:endParaRPr lang="en-US"/>
        </a:p>
      </dgm:t>
    </dgm:pt>
    <dgm:pt modelId="{F6BEF85B-0FFF-425B-8519-ABEA63604AA6}">
      <dgm:prSet/>
      <dgm:spPr/>
      <dgm:t>
        <a:bodyPr/>
        <a:lstStyle/>
        <a:p>
          <a:r>
            <a:rPr lang="es-ES"/>
            <a:t>etc</a:t>
          </a:r>
          <a:endParaRPr lang="en-US"/>
        </a:p>
      </dgm:t>
    </dgm:pt>
    <dgm:pt modelId="{C63CAF6B-EB87-4ABB-86B3-570924A1FDD9}" type="parTrans" cxnId="{2816F945-EB72-441C-9249-75CA340D709E}">
      <dgm:prSet/>
      <dgm:spPr/>
      <dgm:t>
        <a:bodyPr/>
        <a:lstStyle/>
        <a:p>
          <a:endParaRPr lang="en-US"/>
        </a:p>
      </dgm:t>
    </dgm:pt>
    <dgm:pt modelId="{759CF329-6FC7-4A26-BBBA-6758FB6ADD20}" type="sibTrans" cxnId="{2816F945-EB72-441C-9249-75CA340D709E}">
      <dgm:prSet/>
      <dgm:spPr/>
      <dgm:t>
        <a:bodyPr/>
        <a:lstStyle/>
        <a:p>
          <a:endParaRPr lang="en-US"/>
        </a:p>
      </dgm:t>
    </dgm:pt>
    <dgm:pt modelId="{B004128C-C97E-4C3F-89DE-9895A7FEFBFC}" type="pres">
      <dgm:prSet presAssocID="{DA55C003-1B4A-483B-BB8B-ABD2FC73DE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640FBC-AB68-4B46-AE44-CB7E16E2FCE5}" type="pres">
      <dgm:prSet presAssocID="{1246FA72-806A-48AB-A6D3-6FE68C092457}" presName="hierRoot1" presStyleCnt="0"/>
      <dgm:spPr/>
    </dgm:pt>
    <dgm:pt modelId="{00BA0704-DCE2-4A27-AA1F-E6EDF3682F0B}" type="pres">
      <dgm:prSet presAssocID="{1246FA72-806A-48AB-A6D3-6FE68C092457}" presName="composite" presStyleCnt="0"/>
      <dgm:spPr/>
    </dgm:pt>
    <dgm:pt modelId="{26C46765-8FF1-4679-B99C-F2A82E27AC64}" type="pres">
      <dgm:prSet presAssocID="{1246FA72-806A-48AB-A6D3-6FE68C092457}" presName="background" presStyleLbl="node0" presStyleIdx="0" presStyleCnt="5"/>
      <dgm:spPr/>
    </dgm:pt>
    <dgm:pt modelId="{5A1DEC1D-7E3C-417F-9790-636CC7DAD8EA}" type="pres">
      <dgm:prSet presAssocID="{1246FA72-806A-48AB-A6D3-6FE68C092457}" presName="text" presStyleLbl="fgAcc0" presStyleIdx="0" presStyleCnt="5">
        <dgm:presLayoutVars>
          <dgm:chPref val="3"/>
        </dgm:presLayoutVars>
      </dgm:prSet>
      <dgm:spPr/>
    </dgm:pt>
    <dgm:pt modelId="{7443FCF5-0688-48AE-8795-348300F7C5B0}" type="pres">
      <dgm:prSet presAssocID="{1246FA72-806A-48AB-A6D3-6FE68C092457}" presName="hierChild2" presStyleCnt="0"/>
      <dgm:spPr/>
    </dgm:pt>
    <dgm:pt modelId="{5863F428-22C3-4C6B-A08C-44D2B0804BCF}" type="pres">
      <dgm:prSet presAssocID="{8F6F429C-726B-47CE-84B9-6CD6759367DD}" presName="hierRoot1" presStyleCnt="0"/>
      <dgm:spPr/>
    </dgm:pt>
    <dgm:pt modelId="{62474497-4231-4E55-93D2-ED1E31588CF0}" type="pres">
      <dgm:prSet presAssocID="{8F6F429C-726B-47CE-84B9-6CD6759367DD}" presName="composite" presStyleCnt="0"/>
      <dgm:spPr/>
    </dgm:pt>
    <dgm:pt modelId="{EFEF3600-2D6A-4B45-9EFB-4E0B1078460C}" type="pres">
      <dgm:prSet presAssocID="{8F6F429C-726B-47CE-84B9-6CD6759367DD}" presName="background" presStyleLbl="node0" presStyleIdx="1" presStyleCnt="5"/>
      <dgm:spPr/>
    </dgm:pt>
    <dgm:pt modelId="{9CBB5660-49F6-4F88-82D4-D6C9F0CFA694}" type="pres">
      <dgm:prSet presAssocID="{8F6F429C-726B-47CE-84B9-6CD6759367DD}" presName="text" presStyleLbl="fgAcc0" presStyleIdx="1" presStyleCnt="5">
        <dgm:presLayoutVars>
          <dgm:chPref val="3"/>
        </dgm:presLayoutVars>
      </dgm:prSet>
      <dgm:spPr/>
    </dgm:pt>
    <dgm:pt modelId="{53F95417-17E8-44D6-8643-FDF9B9A79C5D}" type="pres">
      <dgm:prSet presAssocID="{8F6F429C-726B-47CE-84B9-6CD6759367DD}" presName="hierChild2" presStyleCnt="0"/>
      <dgm:spPr/>
    </dgm:pt>
    <dgm:pt modelId="{D10891B1-69F2-4583-9F06-21552D81628E}" type="pres">
      <dgm:prSet presAssocID="{A0665256-42BA-48D7-BA4D-D2ECFA133FAE}" presName="hierRoot1" presStyleCnt="0"/>
      <dgm:spPr/>
    </dgm:pt>
    <dgm:pt modelId="{3BB925EE-CF82-4DC8-B0F1-C102E6E4459F}" type="pres">
      <dgm:prSet presAssocID="{A0665256-42BA-48D7-BA4D-D2ECFA133FAE}" presName="composite" presStyleCnt="0"/>
      <dgm:spPr/>
    </dgm:pt>
    <dgm:pt modelId="{724AC426-5F52-46FA-82D4-8D7DA002B90A}" type="pres">
      <dgm:prSet presAssocID="{A0665256-42BA-48D7-BA4D-D2ECFA133FAE}" presName="background" presStyleLbl="node0" presStyleIdx="2" presStyleCnt="5"/>
      <dgm:spPr/>
    </dgm:pt>
    <dgm:pt modelId="{2DE2D559-864B-42C7-AA1C-15383628BBDF}" type="pres">
      <dgm:prSet presAssocID="{A0665256-42BA-48D7-BA4D-D2ECFA133FAE}" presName="text" presStyleLbl="fgAcc0" presStyleIdx="2" presStyleCnt="5">
        <dgm:presLayoutVars>
          <dgm:chPref val="3"/>
        </dgm:presLayoutVars>
      </dgm:prSet>
      <dgm:spPr/>
    </dgm:pt>
    <dgm:pt modelId="{04E2F0BD-B81A-46AF-88F2-E03CD0256DE3}" type="pres">
      <dgm:prSet presAssocID="{A0665256-42BA-48D7-BA4D-D2ECFA133FAE}" presName="hierChild2" presStyleCnt="0"/>
      <dgm:spPr/>
    </dgm:pt>
    <dgm:pt modelId="{DE294FEA-01D7-4369-96F5-39D275D9E3F9}" type="pres">
      <dgm:prSet presAssocID="{DC6A7494-77C2-48F8-9CCC-C14EA3B289ED}" presName="hierRoot1" presStyleCnt="0"/>
      <dgm:spPr/>
    </dgm:pt>
    <dgm:pt modelId="{2CA02EF9-B53D-43C7-BEE6-63FE9F03AC32}" type="pres">
      <dgm:prSet presAssocID="{DC6A7494-77C2-48F8-9CCC-C14EA3B289ED}" presName="composite" presStyleCnt="0"/>
      <dgm:spPr/>
    </dgm:pt>
    <dgm:pt modelId="{7E3C1118-FBCE-40D7-9560-9C9895B4CE50}" type="pres">
      <dgm:prSet presAssocID="{DC6A7494-77C2-48F8-9CCC-C14EA3B289ED}" presName="background" presStyleLbl="node0" presStyleIdx="3" presStyleCnt="5"/>
      <dgm:spPr/>
    </dgm:pt>
    <dgm:pt modelId="{21944E24-5C6E-47D5-8A01-8CED385C0823}" type="pres">
      <dgm:prSet presAssocID="{DC6A7494-77C2-48F8-9CCC-C14EA3B289ED}" presName="text" presStyleLbl="fgAcc0" presStyleIdx="3" presStyleCnt="5">
        <dgm:presLayoutVars>
          <dgm:chPref val="3"/>
        </dgm:presLayoutVars>
      </dgm:prSet>
      <dgm:spPr/>
    </dgm:pt>
    <dgm:pt modelId="{03A76D20-AEDB-453D-96DA-CD2A039D17F5}" type="pres">
      <dgm:prSet presAssocID="{DC6A7494-77C2-48F8-9CCC-C14EA3B289ED}" presName="hierChild2" presStyleCnt="0"/>
      <dgm:spPr/>
    </dgm:pt>
    <dgm:pt modelId="{7E759917-1432-47BF-BF1E-79618B1A3FEC}" type="pres">
      <dgm:prSet presAssocID="{F6BEF85B-0FFF-425B-8519-ABEA63604AA6}" presName="hierRoot1" presStyleCnt="0"/>
      <dgm:spPr/>
    </dgm:pt>
    <dgm:pt modelId="{AA2B117A-2B77-4B05-8B19-8EA86072A8BA}" type="pres">
      <dgm:prSet presAssocID="{F6BEF85B-0FFF-425B-8519-ABEA63604AA6}" presName="composite" presStyleCnt="0"/>
      <dgm:spPr/>
    </dgm:pt>
    <dgm:pt modelId="{ECDA0DAE-BBF4-4E5E-BE4F-25D83EC08E92}" type="pres">
      <dgm:prSet presAssocID="{F6BEF85B-0FFF-425B-8519-ABEA63604AA6}" presName="background" presStyleLbl="node0" presStyleIdx="4" presStyleCnt="5"/>
      <dgm:spPr/>
    </dgm:pt>
    <dgm:pt modelId="{15BABD6D-9889-4B81-8858-FDBCBEB0CEF1}" type="pres">
      <dgm:prSet presAssocID="{F6BEF85B-0FFF-425B-8519-ABEA63604AA6}" presName="text" presStyleLbl="fgAcc0" presStyleIdx="4" presStyleCnt="5">
        <dgm:presLayoutVars>
          <dgm:chPref val="3"/>
        </dgm:presLayoutVars>
      </dgm:prSet>
      <dgm:spPr/>
    </dgm:pt>
    <dgm:pt modelId="{CCD3105A-980E-478F-AEA5-C01452548973}" type="pres">
      <dgm:prSet presAssocID="{F6BEF85B-0FFF-425B-8519-ABEA63604AA6}" presName="hierChild2" presStyleCnt="0"/>
      <dgm:spPr/>
    </dgm:pt>
  </dgm:ptLst>
  <dgm:cxnLst>
    <dgm:cxn modelId="{1F51B005-508D-4A5A-9D70-AB0317D4CB14}" type="presOf" srcId="{DA55C003-1B4A-483B-BB8B-ABD2FC73DEAA}" destId="{B004128C-C97E-4C3F-89DE-9895A7FEFBFC}" srcOrd="0" destOrd="0" presId="urn:microsoft.com/office/officeart/2005/8/layout/hierarchy1"/>
    <dgm:cxn modelId="{B4F8F405-AB90-441C-AD0E-58E20297899D}" srcId="{DA55C003-1B4A-483B-BB8B-ABD2FC73DEAA}" destId="{1246FA72-806A-48AB-A6D3-6FE68C092457}" srcOrd="0" destOrd="0" parTransId="{52DA5CCC-46E5-4505-B026-45C85CAF646D}" sibTransId="{22DA360B-CFFB-4427-BBFB-FF3E4A749CB8}"/>
    <dgm:cxn modelId="{A9D32619-D721-45E8-8703-392F2FF8D139}" type="presOf" srcId="{A0665256-42BA-48D7-BA4D-D2ECFA133FAE}" destId="{2DE2D559-864B-42C7-AA1C-15383628BBDF}" srcOrd="0" destOrd="0" presId="urn:microsoft.com/office/officeart/2005/8/layout/hierarchy1"/>
    <dgm:cxn modelId="{0493D319-BA7B-428B-A54C-B9F371DCBAA2}" srcId="{DA55C003-1B4A-483B-BB8B-ABD2FC73DEAA}" destId="{DC6A7494-77C2-48F8-9CCC-C14EA3B289ED}" srcOrd="3" destOrd="0" parTransId="{5189D558-4C45-4D78-80BF-73D0EB114218}" sibTransId="{D8F760C7-7C05-4688-88D6-69FC615033A0}"/>
    <dgm:cxn modelId="{2816F945-EB72-441C-9249-75CA340D709E}" srcId="{DA55C003-1B4A-483B-BB8B-ABD2FC73DEAA}" destId="{F6BEF85B-0FFF-425B-8519-ABEA63604AA6}" srcOrd="4" destOrd="0" parTransId="{C63CAF6B-EB87-4ABB-86B3-570924A1FDD9}" sibTransId="{759CF329-6FC7-4A26-BBBA-6758FB6ADD20}"/>
    <dgm:cxn modelId="{E7CC2D4E-A7F2-4CF9-AA45-8741BBA74836}" srcId="{DA55C003-1B4A-483B-BB8B-ABD2FC73DEAA}" destId="{A0665256-42BA-48D7-BA4D-D2ECFA133FAE}" srcOrd="2" destOrd="0" parTransId="{B5120B4F-4851-4C26-AB34-9E22A781E19E}" sibTransId="{8923CBBE-01D0-4C86-B9D5-B133AA2787FB}"/>
    <dgm:cxn modelId="{C80BDAA2-EC89-470F-9AB2-1FC6A011B060}" srcId="{DA55C003-1B4A-483B-BB8B-ABD2FC73DEAA}" destId="{8F6F429C-726B-47CE-84B9-6CD6759367DD}" srcOrd="1" destOrd="0" parTransId="{8B5C45D9-FAD8-4A01-8EF2-E248A644A530}" sibTransId="{ED85D86C-2F47-47DD-A64D-7B939FB4B719}"/>
    <dgm:cxn modelId="{BD554FBE-9362-4664-8A05-5B380DA1A750}" type="presOf" srcId="{DC6A7494-77C2-48F8-9CCC-C14EA3B289ED}" destId="{21944E24-5C6E-47D5-8A01-8CED385C0823}" srcOrd="0" destOrd="0" presId="urn:microsoft.com/office/officeart/2005/8/layout/hierarchy1"/>
    <dgm:cxn modelId="{964B3CD5-37A6-4D3F-81C5-8A0E5AF51797}" type="presOf" srcId="{1246FA72-806A-48AB-A6D3-6FE68C092457}" destId="{5A1DEC1D-7E3C-417F-9790-636CC7DAD8EA}" srcOrd="0" destOrd="0" presId="urn:microsoft.com/office/officeart/2005/8/layout/hierarchy1"/>
    <dgm:cxn modelId="{1330D7E0-FCBA-48D3-9759-115A43277886}" type="presOf" srcId="{8F6F429C-726B-47CE-84B9-6CD6759367DD}" destId="{9CBB5660-49F6-4F88-82D4-D6C9F0CFA694}" srcOrd="0" destOrd="0" presId="urn:microsoft.com/office/officeart/2005/8/layout/hierarchy1"/>
    <dgm:cxn modelId="{2466ADE8-E8AA-4267-A0ED-20B85BC8BFE6}" type="presOf" srcId="{F6BEF85B-0FFF-425B-8519-ABEA63604AA6}" destId="{15BABD6D-9889-4B81-8858-FDBCBEB0CEF1}" srcOrd="0" destOrd="0" presId="urn:microsoft.com/office/officeart/2005/8/layout/hierarchy1"/>
    <dgm:cxn modelId="{B5900B3A-375B-4018-9B65-5E22C025187F}" type="presParOf" srcId="{B004128C-C97E-4C3F-89DE-9895A7FEFBFC}" destId="{97640FBC-AB68-4B46-AE44-CB7E16E2FCE5}" srcOrd="0" destOrd="0" presId="urn:microsoft.com/office/officeart/2005/8/layout/hierarchy1"/>
    <dgm:cxn modelId="{ACE84782-9852-4E87-B95E-DB2038CFDBAF}" type="presParOf" srcId="{97640FBC-AB68-4B46-AE44-CB7E16E2FCE5}" destId="{00BA0704-DCE2-4A27-AA1F-E6EDF3682F0B}" srcOrd="0" destOrd="0" presId="urn:microsoft.com/office/officeart/2005/8/layout/hierarchy1"/>
    <dgm:cxn modelId="{CD778D40-990F-45D3-8D01-D2DA5B622513}" type="presParOf" srcId="{00BA0704-DCE2-4A27-AA1F-E6EDF3682F0B}" destId="{26C46765-8FF1-4679-B99C-F2A82E27AC64}" srcOrd="0" destOrd="0" presId="urn:microsoft.com/office/officeart/2005/8/layout/hierarchy1"/>
    <dgm:cxn modelId="{99B9877D-120D-4CDE-9E45-7B6DE622DAF0}" type="presParOf" srcId="{00BA0704-DCE2-4A27-AA1F-E6EDF3682F0B}" destId="{5A1DEC1D-7E3C-417F-9790-636CC7DAD8EA}" srcOrd="1" destOrd="0" presId="urn:microsoft.com/office/officeart/2005/8/layout/hierarchy1"/>
    <dgm:cxn modelId="{0FC45A29-6086-4F7A-AA07-009CA2F35759}" type="presParOf" srcId="{97640FBC-AB68-4B46-AE44-CB7E16E2FCE5}" destId="{7443FCF5-0688-48AE-8795-348300F7C5B0}" srcOrd="1" destOrd="0" presId="urn:microsoft.com/office/officeart/2005/8/layout/hierarchy1"/>
    <dgm:cxn modelId="{67FA571C-1EA9-4500-95CC-F663CCC23828}" type="presParOf" srcId="{B004128C-C97E-4C3F-89DE-9895A7FEFBFC}" destId="{5863F428-22C3-4C6B-A08C-44D2B0804BCF}" srcOrd="1" destOrd="0" presId="urn:microsoft.com/office/officeart/2005/8/layout/hierarchy1"/>
    <dgm:cxn modelId="{DDAABF77-DBBE-4DAB-955B-0D84C6477A48}" type="presParOf" srcId="{5863F428-22C3-4C6B-A08C-44D2B0804BCF}" destId="{62474497-4231-4E55-93D2-ED1E31588CF0}" srcOrd="0" destOrd="0" presId="urn:microsoft.com/office/officeart/2005/8/layout/hierarchy1"/>
    <dgm:cxn modelId="{706A2622-387A-4EA3-9413-D51DB57C0F7B}" type="presParOf" srcId="{62474497-4231-4E55-93D2-ED1E31588CF0}" destId="{EFEF3600-2D6A-4B45-9EFB-4E0B1078460C}" srcOrd="0" destOrd="0" presId="urn:microsoft.com/office/officeart/2005/8/layout/hierarchy1"/>
    <dgm:cxn modelId="{B1B753D1-42BD-4B34-A8D6-3C3D9F497195}" type="presParOf" srcId="{62474497-4231-4E55-93D2-ED1E31588CF0}" destId="{9CBB5660-49F6-4F88-82D4-D6C9F0CFA694}" srcOrd="1" destOrd="0" presId="urn:microsoft.com/office/officeart/2005/8/layout/hierarchy1"/>
    <dgm:cxn modelId="{881C1EE1-26CA-415F-BE9F-37BBB7AAD30E}" type="presParOf" srcId="{5863F428-22C3-4C6B-A08C-44D2B0804BCF}" destId="{53F95417-17E8-44D6-8643-FDF9B9A79C5D}" srcOrd="1" destOrd="0" presId="urn:microsoft.com/office/officeart/2005/8/layout/hierarchy1"/>
    <dgm:cxn modelId="{2CC9971A-3E4E-4EA6-957A-1B3DF84366C9}" type="presParOf" srcId="{B004128C-C97E-4C3F-89DE-9895A7FEFBFC}" destId="{D10891B1-69F2-4583-9F06-21552D81628E}" srcOrd="2" destOrd="0" presId="urn:microsoft.com/office/officeart/2005/8/layout/hierarchy1"/>
    <dgm:cxn modelId="{EB3A93B7-2E32-4E8E-BA58-7FDD6C22A27D}" type="presParOf" srcId="{D10891B1-69F2-4583-9F06-21552D81628E}" destId="{3BB925EE-CF82-4DC8-B0F1-C102E6E4459F}" srcOrd="0" destOrd="0" presId="urn:microsoft.com/office/officeart/2005/8/layout/hierarchy1"/>
    <dgm:cxn modelId="{FBDD86E8-D5A6-4E1F-A1BF-51A75D887DB6}" type="presParOf" srcId="{3BB925EE-CF82-4DC8-B0F1-C102E6E4459F}" destId="{724AC426-5F52-46FA-82D4-8D7DA002B90A}" srcOrd="0" destOrd="0" presId="urn:microsoft.com/office/officeart/2005/8/layout/hierarchy1"/>
    <dgm:cxn modelId="{C39DC8D0-E401-44C5-975C-9B672558625C}" type="presParOf" srcId="{3BB925EE-CF82-4DC8-B0F1-C102E6E4459F}" destId="{2DE2D559-864B-42C7-AA1C-15383628BBDF}" srcOrd="1" destOrd="0" presId="urn:microsoft.com/office/officeart/2005/8/layout/hierarchy1"/>
    <dgm:cxn modelId="{96E49CDC-2CE9-4280-9A57-56B892D7C142}" type="presParOf" srcId="{D10891B1-69F2-4583-9F06-21552D81628E}" destId="{04E2F0BD-B81A-46AF-88F2-E03CD0256DE3}" srcOrd="1" destOrd="0" presId="urn:microsoft.com/office/officeart/2005/8/layout/hierarchy1"/>
    <dgm:cxn modelId="{9359235F-5CE5-440C-BCED-988B2BD13D56}" type="presParOf" srcId="{B004128C-C97E-4C3F-89DE-9895A7FEFBFC}" destId="{DE294FEA-01D7-4369-96F5-39D275D9E3F9}" srcOrd="3" destOrd="0" presId="urn:microsoft.com/office/officeart/2005/8/layout/hierarchy1"/>
    <dgm:cxn modelId="{C83C9D36-4BE2-4DE2-9413-FA5A5A6BCBE7}" type="presParOf" srcId="{DE294FEA-01D7-4369-96F5-39D275D9E3F9}" destId="{2CA02EF9-B53D-43C7-BEE6-63FE9F03AC32}" srcOrd="0" destOrd="0" presId="urn:microsoft.com/office/officeart/2005/8/layout/hierarchy1"/>
    <dgm:cxn modelId="{0929D244-823E-48C3-B354-AB7A753F07B2}" type="presParOf" srcId="{2CA02EF9-B53D-43C7-BEE6-63FE9F03AC32}" destId="{7E3C1118-FBCE-40D7-9560-9C9895B4CE50}" srcOrd="0" destOrd="0" presId="urn:microsoft.com/office/officeart/2005/8/layout/hierarchy1"/>
    <dgm:cxn modelId="{7BF5E363-283F-41D7-A525-96C1EF50280F}" type="presParOf" srcId="{2CA02EF9-B53D-43C7-BEE6-63FE9F03AC32}" destId="{21944E24-5C6E-47D5-8A01-8CED385C0823}" srcOrd="1" destOrd="0" presId="urn:microsoft.com/office/officeart/2005/8/layout/hierarchy1"/>
    <dgm:cxn modelId="{69401EDA-DB04-4EDD-B613-76F8A77937EB}" type="presParOf" srcId="{DE294FEA-01D7-4369-96F5-39D275D9E3F9}" destId="{03A76D20-AEDB-453D-96DA-CD2A039D17F5}" srcOrd="1" destOrd="0" presId="urn:microsoft.com/office/officeart/2005/8/layout/hierarchy1"/>
    <dgm:cxn modelId="{8E240DCD-48B1-4D26-B4E5-B3F5F9FEB95F}" type="presParOf" srcId="{B004128C-C97E-4C3F-89DE-9895A7FEFBFC}" destId="{7E759917-1432-47BF-BF1E-79618B1A3FEC}" srcOrd="4" destOrd="0" presId="urn:microsoft.com/office/officeart/2005/8/layout/hierarchy1"/>
    <dgm:cxn modelId="{A9FA8CB0-BDB4-475B-A5E5-4FA278E2701C}" type="presParOf" srcId="{7E759917-1432-47BF-BF1E-79618B1A3FEC}" destId="{AA2B117A-2B77-4B05-8B19-8EA86072A8BA}" srcOrd="0" destOrd="0" presId="urn:microsoft.com/office/officeart/2005/8/layout/hierarchy1"/>
    <dgm:cxn modelId="{6DDF82F0-4B4F-412E-AABF-D31EA4FD0792}" type="presParOf" srcId="{AA2B117A-2B77-4B05-8B19-8EA86072A8BA}" destId="{ECDA0DAE-BBF4-4E5E-BE4F-25D83EC08E92}" srcOrd="0" destOrd="0" presId="urn:microsoft.com/office/officeart/2005/8/layout/hierarchy1"/>
    <dgm:cxn modelId="{448D9BB5-EFA2-45EF-924E-44E81586879F}" type="presParOf" srcId="{AA2B117A-2B77-4B05-8B19-8EA86072A8BA}" destId="{15BABD6D-9889-4B81-8858-FDBCBEB0CEF1}" srcOrd="1" destOrd="0" presId="urn:microsoft.com/office/officeart/2005/8/layout/hierarchy1"/>
    <dgm:cxn modelId="{50448AB3-7BF8-4155-8671-FAE573239667}" type="presParOf" srcId="{7E759917-1432-47BF-BF1E-79618B1A3FEC}" destId="{CCD3105A-980E-478F-AEA5-C014525489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46765-8FF1-4679-B99C-F2A82E27AC64}">
      <dsp:nvSpPr>
        <dsp:cNvPr id="0" name=""/>
        <dsp:cNvSpPr/>
      </dsp:nvSpPr>
      <dsp:spPr>
        <a:xfrm>
          <a:off x="3458" y="941613"/>
          <a:ext cx="1685407" cy="1070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1DEC1D-7E3C-417F-9790-636CC7DAD8EA}">
      <dsp:nvSpPr>
        <dsp:cNvPr id="0" name=""/>
        <dsp:cNvSpPr/>
      </dsp:nvSpPr>
      <dsp:spPr>
        <a:xfrm>
          <a:off x="190726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Mal Diseño de POT</a:t>
          </a:r>
          <a:endParaRPr lang="en-US" sz="1600" kern="1200"/>
        </a:p>
      </dsp:txBody>
      <dsp:txXfrm>
        <a:off x="222072" y="1150863"/>
        <a:ext cx="1622715" cy="1007541"/>
      </dsp:txXfrm>
    </dsp:sp>
    <dsp:sp modelId="{EFEF3600-2D6A-4B45-9EFB-4E0B1078460C}">
      <dsp:nvSpPr>
        <dsp:cNvPr id="0" name=""/>
        <dsp:cNvSpPr/>
      </dsp:nvSpPr>
      <dsp:spPr>
        <a:xfrm>
          <a:off x="2063400" y="941613"/>
          <a:ext cx="1685407" cy="1070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BB5660-49F6-4F88-82D4-D6C9F0CFA694}">
      <dsp:nvSpPr>
        <dsp:cNvPr id="0" name=""/>
        <dsp:cNvSpPr/>
      </dsp:nvSpPr>
      <dsp:spPr>
        <a:xfrm>
          <a:off x="2250668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Mayor cantidad de carros y motos</a:t>
          </a:r>
          <a:endParaRPr lang="en-US" sz="1600" kern="1200"/>
        </a:p>
      </dsp:txBody>
      <dsp:txXfrm>
        <a:off x="2282014" y="1150863"/>
        <a:ext cx="1622715" cy="1007541"/>
      </dsp:txXfrm>
    </dsp:sp>
    <dsp:sp modelId="{724AC426-5F52-46FA-82D4-8D7DA002B90A}">
      <dsp:nvSpPr>
        <dsp:cNvPr id="0" name=""/>
        <dsp:cNvSpPr/>
      </dsp:nvSpPr>
      <dsp:spPr>
        <a:xfrm>
          <a:off x="4123342" y="941613"/>
          <a:ext cx="1685407" cy="1070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E2D559-864B-42C7-AA1C-15383628BBDF}">
      <dsp:nvSpPr>
        <dsp:cNvPr id="0" name=""/>
        <dsp:cNvSpPr/>
      </dsp:nvSpPr>
      <dsp:spPr>
        <a:xfrm>
          <a:off x="4310610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Mayor impacto Medioambiental</a:t>
          </a:r>
          <a:endParaRPr lang="en-US" sz="1600" kern="1200"/>
        </a:p>
      </dsp:txBody>
      <dsp:txXfrm>
        <a:off x="4341956" y="1150863"/>
        <a:ext cx="1622715" cy="1007541"/>
      </dsp:txXfrm>
    </dsp:sp>
    <dsp:sp modelId="{7E3C1118-FBCE-40D7-9560-9C9895B4CE50}">
      <dsp:nvSpPr>
        <dsp:cNvPr id="0" name=""/>
        <dsp:cNvSpPr/>
      </dsp:nvSpPr>
      <dsp:spPr>
        <a:xfrm>
          <a:off x="6183284" y="941613"/>
          <a:ext cx="1685407" cy="1070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1944E24-5C6E-47D5-8A01-8CED385C0823}">
      <dsp:nvSpPr>
        <dsp:cNvPr id="0" name=""/>
        <dsp:cNvSpPr/>
      </dsp:nvSpPr>
      <dsp:spPr>
        <a:xfrm>
          <a:off x="6370552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Menor calidad de vida por aumento de trancón</a:t>
          </a:r>
          <a:endParaRPr lang="en-US" sz="1600" kern="1200"/>
        </a:p>
      </dsp:txBody>
      <dsp:txXfrm>
        <a:off x="6401898" y="1150863"/>
        <a:ext cx="1622715" cy="1007541"/>
      </dsp:txXfrm>
    </dsp:sp>
    <dsp:sp modelId="{ECDA0DAE-BBF4-4E5E-BE4F-25D83EC08E92}">
      <dsp:nvSpPr>
        <dsp:cNvPr id="0" name=""/>
        <dsp:cNvSpPr/>
      </dsp:nvSpPr>
      <dsp:spPr>
        <a:xfrm>
          <a:off x="8243226" y="941613"/>
          <a:ext cx="1685407" cy="10702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BABD6D-9889-4B81-8858-FDBCBEB0CEF1}">
      <dsp:nvSpPr>
        <dsp:cNvPr id="0" name=""/>
        <dsp:cNvSpPr/>
      </dsp:nvSpPr>
      <dsp:spPr>
        <a:xfrm>
          <a:off x="8430494" y="1119517"/>
          <a:ext cx="1685407" cy="10702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etc</a:t>
          </a:r>
          <a:endParaRPr lang="en-US" sz="1600" kern="1200"/>
        </a:p>
      </dsp:txBody>
      <dsp:txXfrm>
        <a:off x="8461840" y="1150863"/>
        <a:ext cx="1622715" cy="10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D993-E66A-413D-B692-A370889B5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AA9BB-782C-4215-84A8-722A21157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98C2A-1294-499D-B60E-43744B9A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AF3559-C439-41F9-A9B3-345627EC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5CF04-1D80-48E1-88EB-D38F4E16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F6699-2CFB-4D6D-9C0F-857FC6FF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D062DD-1CEC-414A-BC9F-28294BF3E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53A9E4-DFD3-4E01-BDFC-C9D0D4EB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34E3EA-8348-4CB5-83FD-6F7A788C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E7AF5-F74D-4690-9859-C2CD73C8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2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F4F920-F849-4F78-902E-838A13438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4062CE-3046-41D8-8609-1CC9EE0B2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161D1-7D65-4F2E-89B5-63F12452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FC19C-0E13-4B65-BF8A-8639ED59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CE40F4-AB20-4726-8CB0-28B24F8F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D9C75-B0AB-4FEA-B604-0DB6EEC1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361A4-89C4-4E6A-B466-1E9FB58A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687BA1-8A72-46E2-8DD6-4858ABA2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E1F76-F2E5-4BFF-A0F1-8FBFCC5B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212D2-BDCC-4C54-B85E-D004F9BC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1F4E-621A-4AAC-BCB1-9AD2ACAA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2360D9-A581-4789-A89B-D0ADD66D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134D1-2FB2-4285-B833-DAB604C8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676A9-F09A-45C6-A12F-217F56E5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AF91A-FD90-45B0-AAB3-8DAA4BDA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F19F8-CC65-4C18-8E70-E4B75BF2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7B408-E864-4545-B9BD-85C806344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14B271-7991-4201-8775-D95CAB5BF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BF432-675B-4D77-B958-80F2CF47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5F2FF-4FC3-43B4-BDF9-E45C4EB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19E19D-9116-4478-B070-59483D5C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20FBC-5207-4E08-97A3-28D76E5B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690E20-8456-4840-83C3-25BEE98A2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8DCC1-47A8-4AE1-86B5-FDA1ABC36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C8C6E5-5D10-4F01-9630-B7A2F9E87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DCB858-DE26-4AE5-B622-33E7F092C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791954-0D27-4FC8-8635-3B4244A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6C3800-C333-4B29-B248-EA3A9D9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B63B13-20EC-466F-83CA-2BAE082A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AE26C-4021-4AEA-891C-AE0C16F6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7B1B8B-2CBD-4F18-8D3E-A9098520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58BEBF1-E23A-4402-9CFC-0D51635D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FCE6FF-F376-473A-B682-F7EDC568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B00B21-56DB-40CE-B927-44445961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403022-BCF7-4E4E-944E-2771D898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A0C1B6-7861-4F93-9234-B1EEED28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2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DF321-8B42-422F-A38D-B48E1BB1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2656E4-59BC-4A65-BE37-F37B5C7E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0A830-0AE2-4363-96D0-9258AF2D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DF317A-ECAD-4532-95CE-94F374EC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7C3504-2A2C-4F89-BE9F-D007B2D45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9EBC7B-F76C-4535-A984-13126C3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89AC8-65AC-4F8E-A566-36677F06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696524-2C94-432D-BD85-A77E26D72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352D20-54E3-4476-B5BF-050AF0982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A36A23-0724-499C-BE6D-39039C73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DE510B-322C-429D-906B-6CE9777B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AE72A-8138-4902-AA02-DA29808F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44E56C-D1AB-4A0F-9CF7-9E153582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49A91-7426-430D-AF3E-3C347C79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8CE20-6199-48FF-AEF9-CABE1556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177C-0F37-4F22-A68C-092A83CCBFDD}" type="datetimeFigureOut">
              <a:rPr lang="en-US" smtClean="0"/>
              <a:t>18-Sep-18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0A819-201A-4FD3-B114-4C0EDC481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07981-E6FF-4BB9-A27F-224AE2913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0443-1036-49D4-BAE6-78DF8335565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0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aramirezra@unal.edu.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AEA659-A570-4D16-BF66-3706E48FB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Movi2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BE912-02DE-4F8A-813F-556771BD9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Johan Andrés Ramírez Ramos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i="1">
                <a:solidFill>
                  <a:srgbClr val="000000"/>
                </a:solidFill>
                <a:hlinkClick r:id="rId3"/>
              </a:rPr>
              <a:t>Joaramirezra@unal.edu.co</a:t>
            </a:r>
            <a:endParaRPr lang="en-US" i="1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i="1">
              <a:solidFill>
                <a:srgbClr val="00000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5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8086-EBF9-4D64-8498-4AC5D7FC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2AC3F-9A40-440C-BC4C-9964E565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Quiero poder solucionar el problema de la ultima milla del trasporte publico </a:t>
            </a:r>
          </a:p>
          <a:p>
            <a:endParaRPr lang="es-ES" dirty="0"/>
          </a:p>
          <a:p>
            <a:r>
              <a:rPr lang="es-ES" dirty="0"/>
              <a:t>• Usabilidad de la aplicación (15%). (plataforma web integrada en otras)</a:t>
            </a:r>
          </a:p>
          <a:p>
            <a:r>
              <a:rPr lang="en-US" dirty="0"/>
              <a:t>• </a:t>
            </a:r>
            <a:r>
              <a:rPr lang="en-US" dirty="0" err="1"/>
              <a:t>Uso</a:t>
            </a:r>
            <a:r>
              <a:rPr lang="en-US" dirty="0"/>
              <a:t> de API’s ArcGIS (25%). ( graves </a:t>
            </a:r>
            <a:r>
              <a:rPr lang="en-US" dirty="0" err="1"/>
              <a:t>aun</a:t>
            </a:r>
            <a:r>
              <a:rPr lang="en-US" dirty="0"/>
              <a:t>)</a:t>
            </a:r>
          </a:p>
          <a:p>
            <a:r>
              <a:rPr lang="es-ES" dirty="0"/>
              <a:t>• Resultado diciente del algoritmo (15%). ( inteligencia artificial de predicción )</a:t>
            </a:r>
          </a:p>
          <a:p>
            <a:r>
              <a:rPr lang="en-US" dirty="0"/>
              <a:t>• </a:t>
            </a:r>
            <a:r>
              <a:rPr lang="en-US" dirty="0" err="1"/>
              <a:t>Visualización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r>
              <a:rPr lang="en-US" dirty="0"/>
              <a:t> (15%) ( Dash Board o </a:t>
            </a:r>
            <a:r>
              <a:rPr lang="en-US" dirty="0" err="1"/>
              <a:t>mapa</a:t>
            </a:r>
            <a:r>
              <a:rPr lang="en-US" dirty="0"/>
              <a:t> , </a:t>
            </a:r>
            <a:r>
              <a:rPr lang="en-US" dirty="0" err="1"/>
              <a:t>depende</a:t>
            </a:r>
            <a:r>
              <a:rPr lang="en-US" dirty="0"/>
              <a:t>)</a:t>
            </a:r>
          </a:p>
          <a:p>
            <a:r>
              <a:rPr lang="es-ES" dirty="0"/>
              <a:t>• Uso creativo de tecnologías (10%)  (IA)</a:t>
            </a:r>
          </a:p>
          <a:p>
            <a:r>
              <a:rPr lang="es-ES" dirty="0"/>
              <a:t>• Innovación en la construcción de la aplicación (20%).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3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E2F4B3-1597-4C90-A2D4-7CA34455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Problemática</a:t>
            </a:r>
          </a:p>
        </p:txBody>
      </p:sp>
    </p:spTree>
    <p:extLst>
      <p:ext uri="{BB962C8B-B14F-4D97-AF65-F5344CB8AC3E}">
        <p14:creationId xmlns:p14="http://schemas.microsoft.com/office/powerpoint/2010/main" val="24514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BECE99-5E8D-4A71-B7C9-26C3D06C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>
                <a:solidFill>
                  <a:srgbClr val="FFFFFF"/>
                </a:solidFill>
              </a:rPr>
              <a:t>Causas y consecuencia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F235C6B-6593-401E-A97F-C271ECB27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24437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99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Imagen 4">
            <a:extLst>
              <a:ext uri="{FF2B5EF4-FFF2-40B4-BE49-F238E27FC236}">
                <a16:creationId xmlns:a16="http://schemas.microsoft.com/office/drawing/2014/main" id="{3E58F128-0A2B-41E9-AFAA-0F30C6F08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05" y="1176793"/>
            <a:ext cx="4507898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4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EF52B-222B-4566-8D7A-952C1048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7B7B7B"/>
          </a:solidFill>
          <a:ln w="174625" cmpd="thinThick">
            <a:solidFill>
              <a:srgbClr val="7B7B7B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2600">
                <a:solidFill>
                  <a:srgbClr val="FFFFFF"/>
                </a:solidFill>
              </a:rPr>
              <a:t>App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C4C2B9E-B488-40D5-AAEC-44F915F3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442174"/>
            <a:ext cx="2833396" cy="283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73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7631D-EC36-4CE8-9581-B6947C95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App web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5A105-48C9-47CA-84F3-77B4ED29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s-ES" sz="2000">
              <a:solidFill>
                <a:srgbClr val="FFFFFF"/>
              </a:solidFill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B2903-CEFC-4E02-9B1B-A9EDC200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busca aportar a la solución</a:t>
            </a:r>
            <a:br>
              <a:rPr lang="es-ES" dirty="0"/>
            </a:b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9588C04-C104-405D-90B5-3D0BF67C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BCF39-B756-4693-8CC1-4EC48281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Potencial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1D7CF-1450-45CA-867F-C9B8ADDE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Poder </a:t>
            </a:r>
            <a:r>
              <a:rPr lang="es-ES" dirty="0" err="1"/>
              <a:t>influier</a:t>
            </a:r>
            <a:r>
              <a:rPr lang="es-ES" dirty="0"/>
              <a:t> en as </a:t>
            </a:r>
            <a:r>
              <a:rPr lang="es-ES" dirty="0" err="1"/>
              <a:t>desiciones</a:t>
            </a:r>
            <a:r>
              <a:rPr lang="es-ES" dirty="0"/>
              <a:t> no solo en la urbanidad, </a:t>
            </a:r>
            <a:r>
              <a:rPr lang="es-ES" dirty="0" err="1"/>
              <a:t>tambien</a:t>
            </a:r>
            <a:r>
              <a:rPr lang="es-ES" dirty="0"/>
              <a:t> en la ruralidad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3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848AC-94AE-4EA3-98E9-5EAF262B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Muchas Gracias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73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155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Movi2 </vt:lpstr>
      <vt:lpstr>Problemática</vt:lpstr>
      <vt:lpstr>Causas y consecuencia</vt:lpstr>
      <vt:lpstr>Presentación de PowerPoint</vt:lpstr>
      <vt:lpstr>App</vt:lpstr>
      <vt:lpstr>App web </vt:lpstr>
      <vt:lpstr>Como busca aportar a la solución </vt:lpstr>
      <vt:lpstr>Potencial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Movi2 </dc:title>
  <dc:creator>Johan Ramirez</dc:creator>
  <cp:lastModifiedBy>Johan Ramirez</cp:lastModifiedBy>
  <cp:revision>2</cp:revision>
  <dcterms:created xsi:type="dcterms:W3CDTF">2018-09-18T21:13:11Z</dcterms:created>
  <dcterms:modified xsi:type="dcterms:W3CDTF">2018-09-18T21:44:07Z</dcterms:modified>
</cp:coreProperties>
</file>