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A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35" d="100"/>
          <a:sy n="35" d="100"/>
        </p:scale>
        <p:origin x="60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5E4A-922A-C26B-379B-89C8D78F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E-EFE9-5940-157C-72F6BC85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DFE8-F66B-13FC-5703-E33926F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4EC3-89BC-7F0B-283E-0C39B2D8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DA87-E5BB-59D0-6C32-586BF38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153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CA71-B6ED-ED3A-4D62-FE6A7B77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BF243-8FDE-3E9D-A6F8-5D8B856D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900B-392F-E08D-BDA1-B22F9EBB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A99-F335-539A-AB89-6974272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478A-5D70-68CB-2B33-427464C6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20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6BD7B-FF9A-ABC1-45AD-9026756E6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74D1A-D479-18B6-212E-D92CD59BF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ED65-7344-3414-9D3B-4C1B5AB1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C455-865D-DA91-5355-CA0896A8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E5E91-50AB-0732-9012-E84AB7CA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3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CBC0-D604-912D-2196-F78DA5A7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39A6-7CA9-DC50-9BAD-8D23DBCA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E88A-64C8-2638-4010-26B907A1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6145-3D9A-92B6-6EDA-4490F568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6823-7F1C-AEDF-CB63-069F7E96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64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AB17-0809-FB09-B724-76657E5C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1C52-4338-F9A9-A873-135FC26C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BD59-8231-9C1D-8B02-E2B9F9CC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1CDD-F73B-C86A-D971-089B7907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CD36-27BA-E937-D858-8B3EB86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4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96B1-7A7B-12CA-DECB-B497238B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A766-5C03-3604-AD4C-0BCD51D4D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10635-2733-3C54-168D-E61AB89E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1188-BE77-B525-14D0-D7C8D0F8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ED575-49C4-96B6-6F9A-1E9B9016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645A-428E-1C27-0004-02EFD92E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282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0ED5-ACF0-56F2-5DFA-2B00F52E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B870-EDC0-5347-E25A-28BF03E4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C56B6-6C82-2DA4-92A8-6A425F59B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F2C1-6E30-2FA1-352F-23B8DF02D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C5600-3381-50F7-2D60-3C0CAC655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489C9-5D7A-DD7D-9861-E5DB3982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F5213-2BFE-EB71-0619-539EB845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1902D-5DF6-AFD8-566E-325378C2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538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F442-7398-E278-CDBE-09582AF2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B0949-778F-A524-1856-CD35588F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B24C3-5870-2C36-E89C-8AFFF934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873C2-4C87-040D-D1B9-6E1D0A5E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0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7F608-F038-EAAC-4639-B690E797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F296B-84C4-30C2-5FA0-82A81B3A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EF0A6-767C-5304-5876-B46D607A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026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522F-7E12-5388-AA69-F989716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935E-4275-8C7C-87A6-4A8049EB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8812A-E109-1D34-212E-0C48C1DB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7926F-A9E3-0FB6-C716-582A18CC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DF9C7-E5AC-1948-20F2-3876D8AD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7D6E6-2B55-6780-E8D2-F2AB9126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062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F07C-D498-251B-C4FD-380B6C32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21981-6080-4C5B-5E76-605032CF7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DA9F8-8D23-6C23-D038-866C66D8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47438-490E-EFE4-8C7B-A152BE5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CA988-E940-79E5-DF94-893753EB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28C87-E16D-0F76-9633-12AF2630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852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EF658-4C50-7F60-6BB8-BC4D2805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0186C-93E6-CCFC-6DBD-148320B6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3B6E-3A57-768C-EC97-1BD9D8282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AFB2-1705-4D0A-88B1-580F867C563D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E00D-DF27-6EA4-2264-018F7A70B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8B3F-D982-610C-0D56-6DDA73EA1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60F8A-D6AE-4D93-A667-17D1643A22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016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B148-E27E-4451-4FD2-38B748A9A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b-NO" sz="5200">
                <a:solidFill>
                  <a:srgbClr val="FFFFFF"/>
                </a:solidFill>
              </a:rPr>
              <a:t>Team 4 Observations and Findings</a:t>
            </a:r>
            <a:endParaRPr lang="nb-NO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3C03B-FA76-7861-51A4-42E26A72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Sam Hudson, Bastien Camillo, Mary Lucas</a:t>
            </a:r>
          </a:p>
        </p:txBody>
      </p:sp>
    </p:spTree>
    <p:extLst>
      <p:ext uri="{BB962C8B-B14F-4D97-AF65-F5344CB8AC3E}">
        <p14:creationId xmlns:p14="http://schemas.microsoft.com/office/powerpoint/2010/main" val="42811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and white chart&#10;&#10;Description automatically generated with medium confidence">
            <a:extLst>
              <a:ext uri="{FF2B5EF4-FFF2-40B4-BE49-F238E27FC236}">
                <a16:creationId xmlns:a16="http://schemas.microsoft.com/office/drawing/2014/main" id="{47F0AC24-6134-7551-7849-45FA661B0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48" y="0"/>
            <a:ext cx="6619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6BFD-FB85-155F-C3F7-35E9A267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ED5D945-2C4F-18C8-C23A-16AB32659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1" y="365125"/>
            <a:ext cx="10816737" cy="6126642"/>
          </a:xfrm>
        </p:spPr>
      </p:pic>
    </p:spTree>
    <p:extLst>
      <p:ext uri="{BB962C8B-B14F-4D97-AF65-F5344CB8AC3E}">
        <p14:creationId xmlns:p14="http://schemas.microsoft.com/office/powerpoint/2010/main" val="359079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2263-4978-036A-0D19-72FE6584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Content Placeholder 4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EDE2ECF0-AD2B-F569-0EE8-F10F152F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86" y="129527"/>
            <a:ext cx="10113427" cy="6728473"/>
          </a:xfrm>
        </p:spPr>
      </p:pic>
    </p:spTree>
    <p:extLst>
      <p:ext uri="{BB962C8B-B14F-4D97-AF65-F5344CB8AC3E}">
        <p14:creationId xmlns:p14="http://schemas.microsoft.com/office/powerpoint/2010/main" val="239560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46D8-AE7C-7E21-89CB-660F3FF3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Observations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1979-1661-A481-FCD2-C59781F3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Testing </a:t>
            </a:r>
            <a:r>
              <a:rPr lang="nb-NO" dirty="0" err="1"/>
              <a:t>of</a:t>
            </a:r>
            <a:r>
              <a:rPr lang="nb-NO" dirty="0"/>
              <a:t> sediment types and </a:t>
            </a:r>
            <a:r>
              <a:rPr lang="nb-NO" dirty="0" err="1"/>
              <a:t>aDNA</a:t>
            </a:r>
            <a:r>
              <a:rPr lang="nb-NO" dirty="0"/>
              <a:t> binding/</a:t>
            </a:r>
            <a:r>
              <a:rPr lang="nb-NO" dirty="0" err="1"/>
              <a:t>preservation</a:t>
            </a:r>
            <a:endParaRPr lang="nb-NO" dirty="0"/>
          </a:p>
          <a:p>
            <a:r>
              <a:rPr lang="nb-NO" dirty="0" err="1"/>
              <a:t>Identifying</a:t>
            </a:r>
            <a:r>
              <a:rPr lang="nb-NO" dirty="0"/>
              <a:t> </a:t>
            </a:r>
            <a:r>
              <a:rPr lang="nb-NO" dirty="0" err="1"/>
              <a:t>pathogens</a:t>
            </a:r>
            <a:r>
              <a:rPr lang="nb-NO" dirty="0"/>
              <a:t> in sediments</a:t>
            </a:r>
          </a:p>
          <a:p>
            <a:pPr lvl="1"/>
            <a:r>
              <a:rPr lang="nb-NO" dirty="0" err="1"/>
              <a:t>Burial</a:t>
            </a:r>
            <a:r>
              <a:rPr lang="nb-NO" dirty="0"/>
              <a:t> </a:t>
            </a:r>
            <a:r>
              <a:rPr lang="nb-NO" dirty="0" err="1"/>
              <a:t>environments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individuals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</a:t>
            </a:r>
            <a:r>
              <a:rPr lang="nb-NO" dirty="0" err="1"/>
              <a:t>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death</a:t>
            </a:r>
            <a:endParaRPr lang="nb-NO" dirty="0"/>
          </a:p>
          <a:p>
            <a:pPr lvl="1"/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pathogens</a:t>
            </a:r>
            <a:r>
              <a:rPr lang="nb-NO" dirty="0"/>
              <a:t> from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environments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probe</a:t>
            </a:r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Lake sediment-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confident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be </a:t>
            </a:r>
            <a:r>
              <a:rPr lang="nb-NO" dirty="0" err="1"/>
              <a:t>that</a:t>
            </a:r>
            <a:r>
              <a:rPr lang="nb-NO" dirty="0"/>
              <a:t> DNA </a:t>
            </a:r>
            <a:r>
              <a:rPr lang="nb-NO" dirty="0" err="1"/>
              <a:t>leaching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occur</a:t>
            </a:r>
            <a:r>
              <a:rPr lang="nb-NO" dirty="0"/>
              <a:t>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- 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problem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worms</a:t>
            </a:r>
            <a:r>
              <a:rPr lang="nb-NO" dirty="0"/>
              <a:t>.</a:t>
            </a:r>
            <a:br>
              <a:rPr lang="nb-NO" dirty="0"/>
            </a:br>
            <a:br>
              <a:rPr lang="nb-NO" dirty="0"/>
            </a:b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797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71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4 Observations and Findings</vt:lpstr>
      <vt:lpstr>PowerPoint Presentation</vt:lpstr>
      <vt:lpstr>PowerPoint Presentation</vt:lpstr>
      <vt:lpstr>PowerPoint Presentation</vt:lpstr>
      <vt:lpstr>Observations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Observations and Findings</dc:title>
  <dc:creator>Mary Lucas</dc:creator>
  <cp:lastModifiedBy>Mary Lucas</cp:lastModifiedBy>
  <cp:revision>1</cp:revision>
  <dcterms:created xsi:type="dcterms:W3CDTF">2023-10-06T12:59:05Z</dcterms:created>
  <dcterms:modified xsi:type="dcterms:W3CDTF">2023-10-07T08:40:23Z</dcterms:modified>
</cp:coreProperties>
</file>