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IBM Plex Serif"/>
      <p:regular r:id="rId25"/>
      <p:bold r:id="rId26"/>
      <p:italic r:id="rId27"/>
      <p:boldItalic r:id="rId28"/>
    </p:embeddedFont>
    <p:embeddedFont>
      <p:font typeface="Helvetica Neue"/>
      <p:regular r:id="rId29"/>
      <p:bold r:id="rId30"/>
      <p:italic r:id="rId31"/>
      <p:boldItalic r:id="rId32"/>
    </p:embeddedFont>
    <p:embeddedFont>
      <p:font typeface="Helvetica Neue Light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IBMPlexSerif-bold.fntdata"/><Relationship Id="rId25" Type="http://schemas.openxmlformats.org/officeDocument/2006/relationships/font" Target="fonts/IBMPlexSerif-regular.fntdata"/><Relationship Id="rId28" Type="http://schemas.openxmlformats.org/officeDocument/2006/relationships/font" Target="fonts/IBMPlexSerif-boldItalic.fntdata"/><Relationship Id="rId27" Type="http://schemas.openxmlformats.org/officeDocument/2006/relationships/font" Target="fonts/IBMPlexSerif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HelveticaNeu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HelveticaNeue-italic.fntdata"/><Relationship Id="rId30" Type="http://schemas.openxmlformats.org/officeDocument/2006/relationships/font" Target="fonts/HelveticaNeue-bold.fntdata"/><Relationship Id="rId11" Type="http://schemas.openxmlformats.org/officeDocument/2006/relationships/slide" Target="slides/slide6.xml"/><Relationship Id="rId33" Type="http://schemas.openxmlformats.org/officeDocument/2006/relationships/font" Target="fonts/HelveticaNeueLight-regular.fntdata"/><Relationship Id="rId10" Type="http://schemas.openxmlformats.org/officeDocument/2006/relationships/slide" Target="slides/slide5.xml"/><Relationship Id="rId32" Type="http://schemas.openxmlformats.org/officeDocument/2006/relationships/font" Target="fonts/HelveticaNeue-boldItalic.fntdata"/><Relationship Id="rId13" Type="http://schemas.openxmlformats.org/officeDocument/2006/relationships/slide" Target="slides/slide8.xml"/><Relationship Id="rId35" Type="http://schemas.openxmlformats.org/officeDocument/2006/relationships/font" Target="fonts/HelveticaNeueLight-italic.fntdata"/><Relationship Id="rId12" Type="http://schemas.openxmlformats.org/officeDocument/2006/relationships/slide" Target="slides/slide7.xml"/><Relationship Id="rId34" Type="http://schemas.openxmlformats.org/officeDocument/2006/relationships/font" Target="fonts/HelveticaNeueLight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HelveticaNeueLight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abb585a8d0_0_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abb585a8d0_0_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b91653222b_0_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b91653222b_0_5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b91653222b_0_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b91653222b_0_6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b91653222b_0_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b91653222b_0_5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b91653222b_0_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b91653222b_0_7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b91653222b_0_8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b91653222b_0_8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b91653222b_0_9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b91653222b_0_9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e909b6a01d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e909b6a01d_0_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e909b6a01d_0_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e909b6a01d_0_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e909b6a01d_0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e909b6a01d_0_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e909b6a01d_0_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e909b6a01d_0_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abb585a8d0_0_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abb585a8d0_0_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abb585a8d0_0_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abb585a8d0_0_5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b91653222b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b91653222b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b91653222b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b91653222b_0_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b91653222b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b91653222b_0_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b91653222b_0_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b91653222b_0_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b91653222b_0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b91653222b_0_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b91653222b_0_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b91653222b_0_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ng text" type="tx">
  <p:cSld name="TITLE_AND_BOD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idx="1" type="body"/>
          </p:nvPr>
        </p:nvSpPr>
        <p:spPr>
          <a:xfrm>
            <a:off x="407025" y="321386"/>
            <a:ext cx="5760600" cy="39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175" lIns="21175" spcFirstLastPara="1" rIns="21175" wrap="square" tIns="211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1pPr>
            <a:lvl2pPr indent="-285750" lvl="1" marL="9144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SzPts val="900"/>
              <a:buChar char="•"/>
              <a:defRPr/>
            </a:lvl2pPr>
            <a:lvl3pPr indent="-285750" lvl="2" marL="13716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SzPts val="900"/>
              <a:buChar char="•"/>
              <a:defRPr/>
            </a:lvl3pPr>
            <a:lvl4pPr indent="-285750" lvl="3" marL="18288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SzPts val="900"/>
              <a:buChar char="•"/>
              <a:defRPr/>
            </a:lvl4pPr>
            <a:lvl5pPr indent="-285750" lvl="4" marL="22860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SzPts val="900"/>
              <a:buChar char="•"/>
              <a:defRPr/>
            </a:lvl5pPr>
            <a:lvl6pPr indent="-285750" lvl="5" marL="27432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rgbClr val="BDBBB7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1pPr>
            <a:lvl2pPr lvl="1" rtl="0" algn="r">
              <a:buNone/>
              <a:defRPr sz="1000">
                <a:solidFill>
                  <a:srgbClr val="BDBBB7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2pPr>
            <a:lvl3pPr lvl="2" rtl="0" algn="r">
              <a:buNone/>
              <a:defRPr sz="1000">
                <a:solidFill>
                  <a:srgbClr val="BDBBB7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3pPr>
            <a:lvl4pPr lvl="3" rtl="0" algn="r">
              <a:buNone/>
              <a:defRPr sz="1000">
                <a:solidFill>
                  <a:srgbClr val="BDBBB7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4pPr>
            <a:lvl5pPr lvl="4" rtl="0" algn="r">
              <a:buNone/>
              <a:defRPr sz="1000">
                <a:solidFill>
                  <a:srgbClr val="BDBBB7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5pPr>
            <a:lvl6pPr lvl="5" rtl="0" algn="r">
              <a:buNone/>
              <a:defRPr sz="1000">
                <a:solidFill>
                  <a:srgbClr val="BDBBB7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6pPr>
            <a:lvl7pPr lvl="6" rtl="0" algn="r">
              <a:buNone/>
              <a:defRPr sz="1000">
                <a:solidFill>
                  <a:srgbClr val="BDBBB7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7pPr>
            <a:lvl8pPr lvl="7" rtl="0" algn="r">
              <a:buNone/>
              <a:defRPr sz="1000">
                <a:solidFill>
                  <a:srgbClr val="BDBBB7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8pPr>
            <a:lvl9pPr lvl="8" rtl="0" algn="r">
              <a:buNone/>
              <a:defRPr sz="1000">
                <a:solidFill>
                  <a:srgbClr val="BDBBB7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404297" y="309825"/>
            <a:ext cx="56082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1175" lIns="21175" spcFirstLastPara="1" rIns="21175" wrap="square" tIns="211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Helvetica Neue"/>
              <a:buNone/>
              <a:defRPr b="1" sz="2700"/>
            </a:lvl1pPr>
            <a:lvl2pPr lvl="1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828675" y="881075"/>
            <a:ext cx="78783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1175" lIns="21175" spcFirstLastPara="1" rIns="21175" wrap="square" tIns="21175">
            <a:noAutofit/>
          </a:bodyPr>
          <a:lstStyle>
            <a:lvl1pPr indent="-3619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IBM Plex Serif"/>
              <a:buChar char="•"/>
              <a:defRPr i="0" u="none" cap="none" strike="noStrike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IBM Plex Serif"/>
              <a:buChar char="•"/>
              <a:defRPr i="0" u="none" cap="none" strike="noStrike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2pPr>
            <a:lvl3pPr indent="-3619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IBM Plex Serif"/>
              <a:buChar char="•"/>
              <a:defRPr i="0" u="none" cap="none" strike="noStrike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IBM Plex Serif"/>
              <a:buChar char="•"/>
              <a:defRPr i="0" u="none" cap="none" strike="noStrike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IBM Plex Serif"/>
              <a:buChar char="•"/>
              <a:defRPr i="0" u="none" cap="none" strike="noStrike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5pPr>
            <a:lvl6pPr indent="-361950" lvl="5" marL="2743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IBM Plex Serif"/>
              <a:buChar char="•"/>
              <a:defRPr i="0" u="none" cap="none" strike="noStrike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6pPr>
            <a:lvl7pPr indent="-361950" lvl="6" marL="3200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IBM Plex Serif"/>
              <a:buChar char="•"/>
              <a:defRPr i="0" u="none" cap="none" strike="noStrike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7pPr>
            <a:lvl8pPr indent="-361950" lvl="7" marL="3657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IBM Plex Serif"/>
              <a:buChar char="•"/>
              <a:defRPr i="0" u="none" cap="none" strike="noStrike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8pPr>
            <a:lvl9pPr indent="-361950" lvl="8" marL="4114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IBM Plex Serif"/>
              <a:buChar char="•"/>
              <a:defRPr i="0" u="none" cap="none" strike="noStrike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TITLE_AND_BODY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title"/>
          </p:nvPr>
        </p:nvSpPr>
        <p:spPr>
          <a:xfrm>
            <a:off x="404298" y="309825"/>
            <a:ext cx="51315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1175" lIns="21175" spcFirstLastPara="1" rIns="21175" wrap="square" tIns="211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Helvetica Neue"/>
              <a:buNone/>
              <a:defRPr b="1" sz="2700"/>
            </a:lvl1pPr>
            <a:lvl2pPr lvl="1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" type="body"/>
          </p:nvPr>
        </p:nvSpPr>
        <p:spPr>
          <a:xfrm>
            <a:off x="483225" y="702375"/>
            <a:ext cx="5760600" cy="36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21175" lIns="21175" spcFirstLastPara="1" rIns="21175" wrap="square" tIns="2117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1pPr>
            <a:lvl2pPr indent="-285750" lvl="1" marL="91440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SzPts val="900"/>
              <a:buChar char="•"/>
              <a:defRPr/>
            </a:lvl2pPr>
            <a:lvl3pPr indent="-285750" lvl="2" marL="137160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SzPts val="900"/>
              <a:buChar char="•"/>
              <a:defRPr/>
            </a:lvl3pPr>
            <a:lvl4pPr indent="-285750" lvl="3" marL="182880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SzPts val="900"/>
              <a:buChar char="•"/>
              <a:defRPr/>
            </a:lvl4pPr>
            <a:lvl5pPr indent="-285750" lvl="4" marL="228600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SzPts val="900"/>
              <a:buChar char="•"/>
              <a:defRPr/>
            </a:lvl5pPr>
            <a:lvl6pPr indent="-285750" lvl="5" marL="274320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layout with centered title and subtitle placeholders">
  <p:cSld name="TITLE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619650" y="1590675"/>
            <a:ext cx="79047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175" lIns="21175" spcFirstLastPara="1" rIns="21175" wrap="square" tIns="211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elvetica Neue"/>
              <a:buNone/>
              <a:defRPr b="1" sz="3000"/>
            </a:lvl1pPr>
            <a:lvl2pPr lvl="1" rtl="0" algn="ctr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2" type="title"/>
          </p:nvPr>
        </p:nvSpPr>
        <p:spPr>
          <a:xfrm>
            <a:off x="619650" y="2124075"/>
            <a:ext cx="79047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175" lIns="21175" spcFirstLastPara="1" rIns="21175" wrap="square" tIns="211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0" i="1" sz="2400"/>
            </a:lvl1pPr>
            <a:lvl2pPr lvl="1" rtl="0" algn="ctr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 b="1" i="1"/>
            </a:lvl2pPr>
            <a:lvl3pPr lvl="2" rtl="0" algn="ctr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 b="1" i="1"/>
            </a:lvl3pPr>
            <a:lvl4pPr lvl="3" rtl="0" algn="ctr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 b="1" i="1"/>
            </a:lvl4pPr>
            <a:lvl5pPr lvl="4" rtl="0" algn="ctr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 b="1" i="1"/>
            </a:lvl5pPr>
            <a:lvl6pPr lvl="5" rtl="0" algn="ctr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 b="1" i="1"/>
            </a:lvl6pPr>
            <a:lvl7pPr lvl="6" rtl="0" algn="ctr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 b="1" i="1"/>
            </a:lvl7pPr>
            <a:lvl8pPr lvl="7" rtl="0" algn="ctr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 b="1" i="1"/>
            </a:lvl8pPr>
            <a:lvl9pPr lvl="8" rtl="0" algn="ctr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 b="1" i="1"/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idx="1" type="body"/>
          </p:nvPr>
        </p:nvSpPr>
        <p:spPr>
          <a:xfrm>
            <a:off x="828675" y="881075"/>
            <a:ext cx="74805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1175" lIns="21175" spcFirstLastPara="1" rIns="21175" wrap="square" tIns="21175">
            <a:noAutofit/>
          </a:bodyPr>
          <a:lstStyle>
            <a:lvl1pPr indent="-3619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IBM Plex Serif"/>
              <a:buChar char="•"/>
              <a:defRPr i="0" u="none" cap="none" strike="noStrike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IBM Plex Serif"/>
              <a:buChar char="•"/>
              <a:defRPr i="0" u="none" cap="none" strike="noStrike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2pPr>
            <a:lvl3pPr indent="-3619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IBM Plex Serif"/>
              <a:buChar char="•"/>
              <a:defRPr i="0" u="none" cap="none" strike="noStrike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IBM Plex Serif"/>
              <a:buChar char="•"/>
              <a:defRPr i="0" u="none" cap="none" strike="noStrike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IBM Plex Serif"/>
              <a:buChar char="•"/>
              <a:defRPr i="0" u="none" cap="none" strike="noStrike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5pPr>
            <a:lvl6pPr indent="-361950" lvl="5" marL="2743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IBM Plex Serif"/>
              <a:buChar char="•"/>
              <a:defRPr i="0" u="none" cap="none" strike="noStrike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6pPr>
            <a:lvl7pPr indent="-361950" lvl="6" marL="3200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IBM Plex Serif"/>
              <a:buChar char="•"/>
              <a:defRPr i="0" u="none" cap="none" strike="noStrike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7pPr>
            <a:lvl8pPr indent="-361950" lvl="7" marL="3657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IBM Plex Serif"/>
              <a:buChar char="•"/>
              <a:defRPr i="0" u="none" cap="none" strike="noStrike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8pPr>
            <a:lvl9pPr indent="-361950" lvl="8" marL="4114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IBM Plex Serif"/>
              <a:buChar char="•"/>
              <a:defRPr i="0" u="none" cap="none" strike="noStrike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type="title"/>
          </p:nvPr>
        </p:nvSpPr>
        <p:spPr>
          <a:xfrm>
            <a:off x="404296" y="309825"/>
            <a:ext cx="60147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1175" lIns="21175" spcFirstLastPara="1" rIns="21175" wrap="square" tIns="211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Helvetica Neue"/>
              <a:buNone/>
              <a:defRPr b="1" sz="2700"/>
            </a:lvl1pPr>
            <a:lvl2pPr lvl="1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divider">
  <p:cSld name="Section divi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09575" y="1590675"/>
            <a:ext cx="79047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175" lIns="21175" spcFirstLastPara="1" rIns="21175" wrap="square" tIns="211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elvetica Neue"/>
              <a:buNone/>
              <a:defRPr b="1" sz="3000"/>
            </a:lvl1pPr>
            <a:lvl2pPr lvl="1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parkgeo-logo-white.ai" id="23" name="Google Shape;23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9809" y="4545007"/>
            <a:ext cx="538857" cy="194764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6"/>
          <p:cNvSpPr txBox="1"/>
          <p:nvPr/>
        </p:nvSpPr>
        <p:spPr>
          <a:xfrm>
            <a:off x="404815" y="3171250"/>
            <a:ext cx="1473300" cy="5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21175" lIns="21175" spcFirstLastPara="1" rIns="21175" wrap="square" tIns="211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Helvetica Neue"/>
              <a:buNone/>
            </a:pPr>
            <a:r>
              <a:rPr i="1" lang="en-US" sz="2200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Sparkgeo</a:t>
            </a:r>
            <a:endParaRPr i="1" sz="2200">
              <a:solidFill>
                <a:schemeClr val="lt1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</p:txBody>
      </p:sp>
      <p:pic>
        <p:nvPicPr>
          <p:cNvPr id="25" name="Google Shape;2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5588" y="3061138"/>
            <a:ext cx="180000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5588" y="3326963"/>
            <a:ext cx="180000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6"/>
          <p:cNvSpPr txBox="1"/>
          <p:nvPr>
            <p:ph type="title"/>
          </p:nvPr>
        </p:nvSpPr>
        <p:spPr>
          <a:xfrm>
            <a:off x="404825" y="1591475"/>
            <a:ext cx="6492300" cy="401400"/>
          </a:xfrm>
          <a:prstGeom prst="rect">
            <a:avLst/>
          </a:prstGeom>
        </p:spPr>
        <p:txBody>
          <a:bodyPr anchorCtr="0" anchor="b" bIns="21175" lIns="21175" spcFirstLastPara="1" rIns="21175" wrap="square" tIns="21175">
            <a:noAutofit/>
          </a:bodyPr>
          <a:lstStyle>
            <a:lvl1pPr lvl="0">
              <a:spcBef>
                <a:spcPts val="1700"/>
              </a:spcBef>
              <a:spcAft>
                <a:spcPts val="0"/>
              </a:spcAft>
              <a:buSzPts val="3400"/>
              <a:buNone/>
              <a:defRPr sz="3400"/>
            </a:lvl1pPr>
            <a:lvl2pPr lvl="1">
              <a:spcBef>
                <a:spcPts val="170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170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170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170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170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170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170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170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8" name="Google Shape;28;p6"/>
          <p:cNvSpPr txBox="1"/>
          <p:nvPr>
            <p:ph idx="1" type="subTitle"/>
          </p:nvPr>
        </p:nvSpPr>
        <p:spPr>
          <a:xfrm>
            <a:off x="404825" y="1954375"/>
            <a:ext cx="6452100" cy="401400"/>
          </a:xfrm>
          <a:prstGeom prst="rect">
            <a:avLst/>
          </a:prstGeom>
        </p:spPr>
        <p:txBody>
          <a:bodyPr anchorCtr="0" anchor="t" bIns="21175" lIns="21175" spcFirstLastPara="1" rIns="21175" wrap="square" tIns="211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1700"/>
              </a:spcBef>
              <a:spcAft>
                <a:spcPts val="0"/>
              </a:spcAft>
              <a:buSzPts val="2100"/>
              <a:buNone/>
              <a:defRPr/>
            </a:lvl2pPr>
            <a:lvl3pPr lvl="2">
              <a:spcBef>
                <a:spcPts val="1700"/>
              </a:spcBef>
              <a:spcAft>
                <a:spcPts val="0"/>
              </a:spcAft>
              <a:buSzPts val="2100"/>
              <a:buNone/>
              <a:defRPr/>
            </a:lvl3pPr>
            <a:lvl4pPr lvl="3">
              <a:spcBef>
                <a:spcPts val="1700"/>
              </a:spcBef>
              <a:spcAft>
                <a:spcPts val="0"/>
              </a:spcAft>
              <a:buSzPts val="2100"/>
              <a:buNone/>
              <a:defRPr/>
            </a:lvl4pPr>
            <a:lvl5pPr lvl="4">
              <a:spcBef>
                <a:spcPts val="1700"/>
              </a:spcBef>
              <a:spcAft>
                <a:spcPts val="0"/>
              </a:spcAft>
              <a:buSzPts val="2100"/>
              <a:buNone/>
              <a:defRPr/>
            </a:lvl5pPr>
            <a:lvl6pPr lvl="5">
              <a:spcBef>
                <a:spcPts val="1700"/>
              </a:spcBef>
              <a:spcAft>
                <a:spcPts val="0"/>
              </a:spcAft>
              <a:buSzPts val="2100"/>
              <a:buNone/>
              <a:defRPr/>
            </a:lvl6pPr>
            <a:lvl7pPr lvl="6">
              <a:spcBef>
                <a:spcPts val="1700"/>
              </a:spcBef>
              <a:spcAft>
                <a:spcPts val="0"/>
              </a:spcAft>
              <a:buSzPts val="2100"/>
              <a:buNone/>
              <a:defRPr/>
            </a:lvl7pPr>
            <a:lvl8pPr lvl="7">
              <a:spcBef>
                <a:spcPts val="1700"/>
              </a:spcBef>
              <a:spcAft>
                <a:spcPts val="0"/>
              </a:spcAft>
              <a:buSzPts val="2100"/>
              <a:buNone/>
              <a:defRPr/>
            </a:lvl8pPr>
            <a:lvl9pPr lvl="8">
              <a:spcBef>
                <a:spcPts val="170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2" type="subTitle"/>
          </p:nvPr>
        </p:nvSpPr>
        <p:spPr>
          <a:xfrm>
            <a:off x="404825" y="2846050"/>
            <a:ext cx="2846700" cy="401400"/>
          </a:xfrm>
          <a:prstGeom prst="rect">
            <a:avLst/>
          </a:prstGeom>
        </p:spPr>
        <p:txBody>
          <a:bodyPr anchorCtr="0" anchor="t" bIns="21175" lIns="21175" spcFirstLastPara="1" rIns="21175" wrap="square" tIns="211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1700"/>
              </a:spcBef>
              <a:spcAft>
                <a:spcPts val="0"/>
              </a:spcAft>
              <a:buSzPts val="2100"/>
              <a:buNone/>
              <a:defRPr/>
            </a:lvl2pPr>
            <a:lvl3pPr lvl="2" rtl="0">
              <a:spcBef>
                <a:spcPts val="1700"/>
              </a:spcBef>
              <a:spcAft>
                <a:spcPts val="0"/>
              </a:spcAft>
              <a:buSzPts val="2100"/>
              <a:buNone/>
              <a:defRPr/>
            </a:lvl3pPr>
            <a:lvl4pPr lvl="3" rtl="0">
              <a:spcBef>
                <a:spcPts val="1700"/>
              </a:spcBef>
              <a:spcAft>
                <a:spcPts val="0"/>
              </a:spcAft>
              <a:buSzPts val="2100"/>
              <a:buNone/>
              <a:defRPr/>
            </a:lvl4pPr>
            <a:lvl5pPr lvl="4" rtl="0">
              <a:spcBef>
                <a:spcPts val="1700"/>
              </a:spcBef>
              <a:spcAft>
                <a:spcPts val="0"/>
              </a:spcAft>
              <a:buSzPts val="2100"/>
              <a:buNone/>
              <a:defRPr/>
            </a:lvl5pPr>
            <a:lvl6pPr lvl="5" rtl="0">
              <a:spcBef>
                <a:spcPts val="1700"/>
              </a:spcBef>
              <a:spcAft>
                <a:spcPts val="0"/>
              </a:spcAft>
              <a:buSzPts val="2100"/>
              <a:buNone/>
              <a:defRPr/>
            </a:lvl6pPr>
            <a:lvl7pPr lvl="6" rtl="0">
              <a:spcBef>
                <a:spcPts val="1700"/>
              </a:spcBef>
              <a:spcAft>
                <a:spcPts val="0"/>
              </a:spcAft>
              <a:buSzPts val="2100"/>
              <a:buNone/>
              <a:defRPr/>
            </a:lvl7pPr>
            <a:lvl8pPr lvl="7" rtl="0">
              <a:spcBef>
                <a:spcPts val="1700"/>
              </a:spcBef>
              <a:spcAft>
                <a:spcPts val="0"/>
              </a:spcAft>
              <a:buSzPts val="2100"/>
              <a:buNone/>
              <a:defRPr/>
            </a:lvl8pPr>
            <a:lvl9pPr lvl="8" rtl="0">
              <a:spcBef>
                <a:spcPts val="170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3" type="subTitle"/>
          </p:nvPr>
        </p:nvSpPr>
        <p:spPr>
          <a:xfrm>
            <a:off x="3699675" y="2984950"/>
            <a:ext cx="2846700" cy="558300"/>
          </a:xfrm>
          <a:prstGeom prst="rect">
            <a:avLst/>
          </a:prstGeom>
        </p:spPr>
        <p:txBody>
          <a:bodyPr anchorCtr="0" anchor="t" bIns="21175" lIns="21175" spcFirstLastPara="1" rIns="21175" wrap="square" tIns="211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1700"/>
              </a:spcBef>
              <a:spcAft>
                <a:spcPts val="0"/>
              </a:spcAft>
              <a:buSzPts val="2100"/>
              <a:buNone/>
              <a:defRPr/>
            </a:lvl2pPr>
            <a:lvl3pPr lvl="2" rtl="0">
              <a:spcBef>
                <a:spcPts val="1700"/>
              </a:spcBef>
              <a:spcAft>
                <a:spcPts val="0"/>
              </a:spcAft>
              <a:buSzPts val="2100"/>
              <a:buNone/>
              <a:defRPr/>
            </a:lvl3pPr>
            <a:lvl4pPr lvl="3" rtl="0">
              <a:spcBef>
                <a:spcPts val="1700"/>
              </a:spcBef>
              <a:spcAft>
                <a:spcPts val="0"/>
              </a:spcAft>
              <a:buSzPts val="2100"/>
              <a:buNone/>
              <a:defRPr/>
            </a:lvl4pPr>
            <a:lvl5pPr lvl="4" rtl="0">
              <a:spcBef>
                <a:spcPts val="1700"/>
              </a:spcBef>
              <a:spcAft>
                <a:spcPts val="0"/>
              </a:spcAft>
              <a:buSzPts val="2100"/>
              <a:buNone/>
              <a:defRPr/>
            </a:lvl5pPr>
            <a:lvl6pPr lvl="5" rtl="0">
              <a:spcBef>
                <a:spcPts val="1700"/>
              </a:spcBef>
              <a:spcAft>
                <a:spcPts val="0"/>
              </a:spcAft>
              <a:buSzPts val="2100"/>
              <a:buNone/>
              <a:defRPr/>
            </a:lvl6pPr>
            <a:lvl7pPr lvl="6" rtl="0">
              <a:spcBef>
                <a:spcPts val="1700"/>
              </a:spcBef>
              <a:spcAft>
                <a:spcPts val="0"/>
              </a:spcAft>
              <a:buSzPts val="2100"/>
              <a:buNone/>
              <a:defRPr/>
            </a:lvl7pPr>
            <a:lvl8pPr lvl="7" rtl="0">
              <a:spcBef>
                <a:spcPts val="1700"/>
              </a:spcBef>
              <a:spcAft>
                <a:spcPts val="0"/>
              </a:spcAft>
              <a:buSzPts val="2100"/>
              <a:buNone/>
              <a:defRPr/>
            </a:lvl8pPr>
            <a:lvl9pPr lvl="8" rtl="0">
              <a:spcBef>
                <a:spcPts val="170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Vertical">
  <p:cSld name="Photo - Vertical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404310" y="309823"/>
            <a:ext cx="41583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1175" lIns="21175" spcFirstLastPara="1" rIns="21175" wrap="square" tIns="211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Helvetica Neue"/>
              <a:buNone/>
              <a:defRPr b="1" sz="2700"/>
            </a:lvl1pPr>
            <a:lvl2pPr lvl="1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9pPr>
          </a:lstStyle>
          <a:p/>
        </p:txBody>
      </p:sp>
      <p:sp>
        <p:nvSpPr>
          <p:cNvPr id="33" name="Google Shape;33;p7"/>
          <p:cNvSpPr/>
          <p:nvPr>
            <p:ph idx="2" type="pic"/>
          </p:nvPr>
        </p:nvSpPr>
        <p:spPr>
          <a:xfrm>
            <a:off x="4912250" y="392425"/>
            <a:ext cx="3847200" cy="4421700"/>
          </a:xfrm>
          <a:prstGeom prst="rect">
            <a:avLst/>
          </a:prstGeom>
          <a:noFill/>
          <a:ln>
            <a:noFill/>
          </a:ln>
        </p:spPr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447675" y="1033475"/>
            <a:ext cx="43314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1175" lIns="21175" spcFirstLastPara="1" rIns="21175" wrap="square" tIns="21175">
            <a:noAutofit/>
          </a:bodyPr>
          <a:lstStyle>
            <a:lvl1pPr indent="-3619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IBM Plex Serif"/>
              <a:buChar char="•"/>
              <a:defRPr i="0" sz="2100" u="none" cap="none" strike="noStrike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IBM Plex Serif"/>
              <a:buChar char="•"/>
              <a:defRPr i="0" sz="2100" u="none" cap="none" strike="noStrike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2pPr>
            <a:lvl3pPr indent="-3619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IBM Plex Serif"/>
              <a:buChar char="•"/>
              <a:defRPr i="0" sz="2100" u="none" cap="none" strike="noStrike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IBM Plex Serif"/>
              <a:buChar char="•"/>
              <a:defRPr i="0" sz="2100" u="none" cap="none" strike="noStrike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IBM Plex Serif"/>
              <a:buChar char="•"/>
              <a:defRPr i="0" sz="2100" u="none" cap="none" strike="noStrike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5pPr>
            <a:lvl6pPr indent="-361950" lvl="5" marL="2743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IBM Plex Serif"/>
              <a:buChar char="•"/>
              <a:defRPr i="0" sz="2100" u="none" cap="none" strike="noStrike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6pPr>
            <a:lvl7pPr indent="-361950" lvl="6" marL="3200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IBM Plex Serif"/>
              <a:buChar char="•"/>
              <a:defRPr i="0" sz="2100" u="none" cap="none" strike="noStrike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7pPr>
            <a:lvl8pPr indent="-361950" lvl="7" marL="3657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IBM Plex Serif"/>
              <a:buChar char="•"/>
              <a:defRPr i="0" sz="2100" u="none" cap="none" strike="noStrike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8pPr>
            <a:lvl9pPr indent="-361950" lvl="8" marL="4114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IBM Plex Serif"/>
              <a:buChar char="•"/>
              <a:defRPr i="0" sz="2100" u="none" cap="none" strike="noStrike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uge text">
  <p:cSld name="Huge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619650" y="1590675"/>
            <a:ext cx="79047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175" lIns="21175" spcFirstLastPara="1" rIns="21175" wrap="square" tIns="211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elvetica Neue"/>
              <a:buNone/>
              <a:defRPr b="1" sz="3000"/>
            </a:lvl1pPr>
            <a:lvl2pPr lvl="1" rtl="0" algn="ctr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type="title"/>
          </p:nvPr>
        </p:nvSpPr>
        <p:spPr>
          <a:xfrm>
            <a:off x="619650" y="1590675"/>
            <a:ext cx="79047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175" lIns="21175" spcFirstLastPara="1" rIns="21175" wrap="square" tIns="211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0" i="1" sz="3000"/>
            </a:lvl1pPr>
            <a:lvl2pPr lvl="1" rtl="0" algn="ctr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 b="1" i="1"/>
            </a:lvl2pPr>
            <a:lvl3pPr lvl="2" rtl="0" algn="ctr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 b="1" i="1"/>
            </a:lvl3pPr>
            <a:lvl4pPr lvl="3" rtl="0" algn="ctr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 b="1" i="1"/>
            </a:lvl4pPr>
            <a:lvl5pPr lvl="4" rtl="0" algn="ctr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 b="1" i="1"/>
            </a:lvl5pPr>
            <a:lvl6pPr lvl="5" rtl="0" algn="ctr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 b="1" i="1"/>
            </a:lvl6pPr>
            <a:lvl7pPr lvl="6" rtl="0" algn="ctr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 b="1" i="1"/>
            </a:lvl7pPr>
            <a:lvl8pPr lvl="7" rtl="0" algn="ctr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 b="1" i="1"/>
            </a:lvl8pPr>
            <a:lvl9pPr lvl="8" rtl="0" algn="ctr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 b="1" i="1"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>
  <p:cSld name="Photo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21175" lIns="21175" spcFirstLastPara="1" rIns="21175" wrap="square" tIns="2117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 Light"/>
              <a:buNone/>
              <a:defRPr sz="1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 Light"/>
              <a:buNone/>
              <a:defRPr sz="10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 Light"/>
              <a:buNone/>
              <a:defRPr sz="10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 Light"/>
              <a:buNone/>
              <a:defRPr sz="10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 Light"/>
              <a:buNone/>
              <a:defRPr sz="10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 Light"/>
              <a:buNone/>
              <a:defRPr sz="10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 Light"/>
              <a:buNone/>
              <a:defRPr sz="10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 Light"/>
              <a:buNone/>
              <a:defRPr sz="10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 Light"/>
              <a:buNone/>
              <a:defRPr sz="10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IBM Plex Serif"/>
              <a:ea typeface="IBM Plex Serif"/>
              <a:cs typeface="IBM Plex Serif"/>
              <a:sym typeface="IBM Plex Serif"/>
            </a:endParaRPr>
          </a:p>
        </p:txBody>
      </p:sp>
      <p:sp>
        <p:nvSpPr>
          <p:cNvPr id="44" name="Google Shape;44;p10"/>
          <p:cNvSpPr/>
          <p:nvPr>
            <p:ph idx="2" type="pic"/>
          </p:nvPr>
        </p:nvSpPr>
        <p:spPr>
          <a:xfrm>
            <a:off x="-10908" y="0"/>
            <a:ext cx="9168900" cy="5157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parkgeo-logo-white.ai" id="6" name="Google Shape;6;p1"/>
          <p:cNvPicPr preferRelativeResize="0"/>
          <p:nvPr/>
        </p:nvPicPr>
        <p:blipFill rotWithShape="1">
          <a:blip r:embed="rId1">
            <a:alphaModFix amt="50000"/>
          </a:blip>
          <a:srcRect b="0" l="0" r="0" t="0"/>
          <a:stretch/>
        </p:blipFill>
        <p:spPr>
          <a:xfrm>
            <a:off x="409809" y="4545007"/>
            <a:ext cx="538857" cy="19476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415284" y="229265"/>
            <a:ext cx="7926000" cy="4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175" lIns="21175" spcFirstLastPara="1" rIns="21175" wrap="square" tIns="211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IBM Plex Serif"/>
              <a:buNone/>
              <a:defRPr b="1" i="0" sz="2700" u="none" cap="none" strike="noStrike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1pPr>
            <a:lvl2pPr lvl="1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IBM Plex Serif"/>
              <a:buNone/>
              <a:defRPr i="0" sz="2300" u="none" cap="none" strike="noStrike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2pPr>
            <a:lvl3pPr lvl="2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IBM Plex Serif"/>
              <a:buNone/>
              <a:defRPr i="0" sz="2300" u="none" cap="none" strike="noStrike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3pPr>
            <a:lvl4pPr lvl="3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IBM Plex Serif"/>
              <a:buNone/>
              <a:defRPr i="0" sz="2300" u="none" cap="none" strike="noStrike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4pPr>
            <a:lvl5pPr lvl="4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IBM Plex Serif"/>
              <a:buNone/>
              <a:defRPr i="0" sz="2300" u="none" cap="none" strike="noStrike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5pPr>
            <a:lvl6pPr lvl="5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IBM Plex Serif"/>
              <a:buNone/>
              <a:defRPr i="0" sz="2300" u="none" cap="none" strike="noStrike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6pPr>
            <a:lvl7pPr lvl="6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IBM Plex Serif"/>
              <a:buNone/>
              <a:defRPr i="0" sz="2300" u="none" cap="none" strike="noStrike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7pPr>
            <a:lvl8pPr lvl="7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IBM Plex Serif"/>
              <a:buNone/>
              <a:defRPr i="0" sz="2300" u="none" cap="none" strike="noStrike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8pPr>
            <a:lvl9pPr lvl="8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IBM Plex Serif"/>
              <a:buNone/>
              <a:defRPr i="0" sz="2300" u="none" cap="none" strike="noStrike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828675" y="881075"/>
            <a:ext cx="76833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1175" lIns="21175" spcFirstLastPara="1" rIns="21175" wrap="square" tIns="21175">
            <a:noAutofit/>
          </a:bodyPr>
          <a:lstStyle>
            <a:lvl1pPr indent="-3619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IBM Plex Serif"/>
              <a:buChar char="•"/>
              <a:defRPr i="0" sz="2100" u="none" cap="none" strike="noStrike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IBM Plex Serif"/>
              <a:buChar char="•"/>
              <a:defRPr i="0" sz="2100" u="none" cap="none" strike="noStrike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2pPr>
            <a:lvl3pPr indent="-3619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IBM Plex Serif"/>
              <a:buChar char="•"/>
              <a:defRPr i="0" sz="2100" u="none" cap="none" strike="noStrike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IBM Plex Serif"/>
              <a:buChar char="•"/>
              <a:defRPr i="0" sz="2100" u="none" cap="none" strike="noStrike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IBM Plex Serif"/>
              <a:buChar char="•"/>
              <a:defRPr i="0" sz="2100" u="none" cap="none" strike="noStrike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5pPr>
            <a:lvl6pPr indent="-361950" lvl="5" marL="2743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IBM Plex Serif"/>
              <a:buChar char="•"/>
              <a:defRPr i="0" sz="2100" u="none" cap="none" strike="noStrike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6pPr>
            <a:lvl7pPr indent="-361950" lvl="6" marL="3200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IBM Plex Serif"/>
              <a:buChar char="•"/>
              <a:defRPr i="0" sz="2100" u="none" cap="none" strike="noStrike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7pPr>
            <a:lvl8pPr indent="-361950" lvl="7" marL="3657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IBM Plex Serif"/>
              <a:buChar char="•"/>
              <a:defRPr i="0" sz="2100" u="none" cap="none" strike="noStrike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8pPr>
            <a:lvl9pPr indent="-361950" lvl="8" marL="4114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IBM Plex Serif"/>
              <a:buChar char="•"/>
              <a:defRPr i="0" sz="2100" u="none" cap="none" strike="noStrike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rgbClr val="BDBBB7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1pPr>
            <a:lvl2pPr lvl="1" algn="r">
              <a:buNone/>
              <a:defRPr sz="1000">
                <a:solidFill>
                  <a:srgbClr val="BDBBB7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2pPr>
            <a:lvl3pPr lvl="2" algn="r">
              <a:buNone/>
              <a:defRPr sz="1000">
                <a:solidFill>
                  <a:srgbClr val="BDBBB7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3pPr>
            <a:lvl4pPr lvl="3" algn="r">
              <a:buNone/>
              <a:defRPr sz="1000">
                <a:solidFill>
                  <a:srgbClr val="BDBBB7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4pPr>
            <a:lvl5pPr lvl="4" algn="r">
              <a:buNone/>
              <a:defRPr sz="1000">
                <a:solidFill>
                  <a:srgbClr val="BDBBB7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5pPr>
            <a:lvl6pPr lvl="5" algn="r">
              <a:buNone/>
              <a:defRPr sz="1000">
                <a:solidFill>
                  <a:srgbClr val="BDBBB7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6pPr>
            <a:lvl7pPr lvl="6" algn="r">
              <a:buNone/>
              <a:defRPr sz="1000">
                <a:solidFill>
                  <a:srgbClr val="BDBBB7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7pPr>
            <a:lvl8pPr lvl="7" algn="r">
              <a:buNone/>
              <a:defRPr sz="1000">
                <a:solidFill>
                  <a:srgbClr val="BDBBB7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8pPr>
            <a:lvl9pPr lvl="8" algn="r">
              <a:buNone/>
              <a:defRPr sz="1000">
                <a:solidFill>
                  <a:srgbClr val="BDBBB7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pandas.pydata.org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58D75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Google Shape;62;p14"/>
          <p:cNvSpPr txBox="1"/>
          <p:nvPr>
            <p:ph idx="4294967295" type="title"/>
          </p:nvPr>
        </p:nvSpPr>
        <p:spPr>
          <a:xfrm>
            <a:off x="404825" y="1226725"/>
            <a:ext cx="7847700" cy="401400"/>
          </a:xfrm>
          <a:prstGeom prst="rect">
            <a:avLst/>
          </a:prstGeom>
        </p:spPr>
        <p:txBody>
          <a:bodyPr anchorCtr="0" anchor="ctr" bIns="21175" lIns="21175" spcFirstLastPara="1" rIns="21175" wrap="square" tIns="21175">
            <a:noAutofit/>
          </a:bodyPr>
          <a:lstStyle/>
          <a:p>
            <a:pPr indent="0" lvl="0" marL="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rPr lang="en-US"/>
              <a:t>Day 1, Session 2: Python and Vector Data </a:t>
            </a:r>
            <a:endParaRPr/>
          </a:p>
        </p:txBody>
      </p:sp>
      <p:sp>
        <p:nvSpPr>
          <p:cNvPr id="63" name="Google Shape;63;p14"/>
          <p:cNvSpPr txBox="1"/>
          <p:nvPr>
            <p:ph idx="4294967295" type="subTitle"/>
          </p:nvPr>
        </p:nvSpPr>
        <p:spPr>
          <a:xfrm>
            <a:off x="404825" y="1589625"/>
            <a:ext cx="6452100" cy="401400"/>
          </a:xfrm>
          <a:prstGeom prst="rect">
            <a:avLst/>
          </a:prstGeom>
        </p:spPr>
        <p:txBody>
          <a:bodyPr anchorCtr="0" anchor="t" bIns="21175" lIns="21175" spcFirstLastPara="1" rIns="21175" wrap="square" tIns="21175">
            <a:noAutofit/>
          </a:bodyPr>
          <a:lstStyle/>
          <a:p>
            <a:pPr indent="0" lvl="0" marL="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rPr lang="en-US" sz="2000"/>
              <a:t>BC Gov Intermediate Remote Sensing Workshop 2023</a:t>
            </a:r>
            <a:endParaRPr sz="2000"/>
          </a:p>
        </p:txBody>
      </p:sp>
      <p:sp>
        <p:nvSpPr>
          <p:cNvPr id="64" name="Google Shape;64;p14"/>
          <p:cNvSpPr txBox="1"/>
          <p:nvPr>
            <p:ph idx="4294967295" type="subTitle"/>
          </p:nvPr>
        </p:nvSpPr>
        <p:spPr>
          <a:xfrm>
            <a:off x="404825" y="2481300"/>
            <a:ext cx="2846700" cy="401400"/>
          </a:xfrm>
          <a:prstGeom prst="rect">
            <a:avLst/>
          </a:prstGeom>
        </p:spPr>
        <p:txBody>
          <a:bodyPr anchorCtr="0" anchor="t" bIns="21175" lIns="21175" spcFirstLastPara="1" rIns="21175" wrap="square" tIns="21175">
            <a:noAutofit/>
          </a:bodyPr>
          <a:lstStyle/>
          <a:p>
            <a:pPr indent="0" lvl="0" marL="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rPr lang="en-US"/>
              <a:t>Darren Wiens</a:t>
            </a:r>
            <a:endParaRPr/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rPr i="1" lang="en-US"/>
              <a:t>Sparkgeo</a:t>
            </a:r>
            <a:endParaRPr i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404297" y="309825"/>
            <a:ext cx="5608200" cy="500100"/>
          </a:xfrm>
          <a:prstGeom prst="rect">
            <a:avLst/>
          </a:prstGeom>
        </p:spPr>
        <p:txBody>
          <a:bodyPr anchorCtr="0" anchor="t" bIns="21175" lIns="21175" spcFirstLastPara="1" rIns="21175" wrap="square" tIns="21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Shapely Point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828675" y="881075"/>
            <a:ext cx="7878300" cy="3486300"/>
          </a:xfrm>
          <a:prstGeom prst="rect">
            <a:avLst/>
          </a:prstGeom>
        </p:spPr>
        <p:txBody>
          <a:bodyPr anchorCtr="0" anchor="t" bIns="21175" lIns="21175" spcFirstLastPara="1" rIns="21175" wrap="square" tIns="21175">
            <a:noAutofit/>
          </a:bodyPr>
          <a:lstStyle/>
          <a:p>
            <a:pPr indent="0" lvl="0" marL="45720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from shapely.geometry import Point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Point(0, 0)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7" name="Google Shape;127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2547" y="2571750"/>
            <a:ext cx="638913" cy="5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404297" y="309825"/>
            <a:ext cx="5608200" cy="500100"/>
          </a:xfrm>
          <a:prstGeom prst="rect">
            <a:avLst/>
          </a:prstGeom>
        </p:spPr>
        <p:txBody>
          <a:bodyPr anchorCtr="0" anchor="t" bIns="21175" lIns="21175" spcFirstLastPara="1" rIns="21175" wrap="square" tIns="21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Shapely Curves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828675" y="881075"/>
            <a:ext cx="7878300" cy="3486300"/>
          </a:xfrm>
          <a:prstGeom prst="rect">
            <a:avLst/>
          </a:prstGeom>
        </p:spPr>
        <p:txBody>
          <a:bodyPr anchorCtr="0" anchor="t" bIns="21175" lIns="21175" spcFirstLastPara="1" rIns="21175" wrap="square" tIns="21175">
            <a:noAutofit/>
          </a:bodyPr>
          <a:lstStyle/>
          <a:p>
            <a:pPr indent="0" lvl="0" marL="45720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from shapely.geometry import </a:t>
            </a:r>
            <a:r>
              <a:rPr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LineString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LineString(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[[0, 0], [1, 0], [1, 1], [0, 1]]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5" name="Google Shape;135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3363" y="2571738"/>
            <a:ext cx="1057275" cy="10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404297" y="309825"/>
            <a:ext cx="5608200" cy="500100"/>
          </a:xfrm>
          <a:prstGeom prst="rect">
            <a:avLst/>
          </a:prstGeom>
        </p:spPr>
        <p:txBody>
          <a:bodyPr anchorCtr="0" anchor="t" bIns="21175" lIns="21175" spcFirstLastPara="1" rIns="21175" wrap="square" tIns="21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Shapely Curves</a:t>
            </a:r>
            <a:endParaRPr/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828675" y="881075"/>
            <a:ext cx="7878300" cy="3486300"/>
          </a:xfrm>
          <a:prstGeom prst="rect">
            <a:avLst/>
          </a:prstGeom>
        </p:spPr>
        <p:txBody>
          <a:bodyPr anchorCtr="0" anchor="t" bIns="21175" lIns="21175" spcFirstLastPara="1" rIns="21175" wrap="square" tIns="21175">
            <a:noAutofit/>
          </a:bodyPr>
          <a:lstStyle/>
          <a:p>
            <a:pPr indent="0" lvl="0" marL="45720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from shapely.geometry import LinearRing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LinearRing(</a:t>
            </a:r>
            <a:r>
              <a:rPr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[[0, 0], [1, 0], [1, 1], [0, 1]]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3" name="Google Shape;143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7650" y="2571750"/>
            <a:ext cx="1028700" cy="10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404297" y="309825"/>
            <a:ext cx="5608200" cy="500100"/>
          </a:xfrm>
          <a:prstGeom prst="rect">
            <a:avLst/>
          </a:prstGeom>
        </p:spPr>
        <p:txBody>
          <a:bodyPr anchorCtr="0" anchor="t" bIns="21175" lIns="21175" spcFirstLastPara="1" rIns="21175" wrap="square" tIns="21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Shapely Surfaces</a:t>
            </a:r>
            <a:endParaRPr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828675" y="881075"/>
            <a:ext cx="7878300" cy="3486300"/>
          </a:xfrm>
          <a:prstGeom prst="rect">
            <a:avLst/>
          </a:prstGeom>
        </p:spPr>
        <p:txBody>
          <a:bodyPr anchorCtr="0" anchor="t" bIns="21175" lIns="21175" spcFirstLastPara="1" rIns="21175" wrap="square" tIns="21175">
            <a:noAutofit/>
          </a:bodyPr>
          <a:lstStyle/>
          <a:p>
            <a:pPr indent="0" lvl="0" marL="45720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from shapely.geometry import Polygon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Polygon(</a:t>
            </a:r>
            <a:r>
              <a:rPr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[[0, 0], [1, 0], [1, 1], [0, 1]]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1" name="Google Shape;151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7175" y="2571750"/>
            <a:ext cx="1009650" cy="10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404297" y="309825"/>
            <a:ext cx="5608200" cy="500100"/>
          </a:xfrm>
          <a:prstGeom prst="rect">
            <a:avLst/>
          </a:prstGeom>
        </p:spPr>
        <p:txBody>
          <a:bodyPr anchorCtr="0" anchor="t" bIns="21175" lIns="21175" spcFirstLastPara="1" rIns="21175" wrap="square" tIns="21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Shapely Collections</a:t>
            </a:r>
            <a:endParaRPr/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828675" y="881075"/>
            <a:ext cx="7878300" cy="3486300"/>
          </a:xfrm>
          <a:prstGeom prst="rect">
            <a:avLst/>
          </a:prstGeom>
        </p:spPr>
        <p:txBody>
          <a:bodyPr anchorCtr="0" anchor="t" bIns="21175" lIns="21175" spcFirstLastPara="1" rIns="21175" wrap="square" tIns="21175">
            <a:noAutofit/>
          </a:bodyPr>
          <a:lstStyle/>
          <a:p>
            <a:pPr indent="0" lvl="0" marL="45720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from shapely.geometry import MultiPoint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MultiPoint([Point(0, 0), Point(1, 1)])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9" name="Google Shape;159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0" name="Google Shape;16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8600" y="2571738"/>
            <a:ext cx="1066800" cy="10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404301" y="309825"/>
            <a:ext cx="7604400" cy="500100"/>
          </a:xfrm>
          <a:prstGeom prst="rect">
            <a:avLst/>
          </a:prstGeom>
        </p:spPr>
        <p:txBody>
          <a:bodyPr anchorCtr="0" anchor="t" bIns="21175" lIns="21175" spcFirstLastPara="1" rIns="21175" wrap="square" tIns="21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Shapely Coordinate Reference Systems</a:t>
            </a:r>
            <a:endParaRPr/>
          </a:p>
        </p:txBody>
      </p:sp>
      <p:sp>
        <p:nvSpPr>
          <p:cNvPr id="166" name="Google Shape;166;p28"/>
          <p:cNvSpPr txBox="1"/>
          <p:nvPr>
            <p:ph idx="1" type="body"/>
          </p:nvPr>
        </p:nvSpPr>
        <p:spPr>
          <a:xfrm>
            <a:off x="828675" y="881075"/>
            <a:ext cx="7878300" cy="3486300"/>
          </a:xfrm>
          <a:prstGeom prst="rect">
            <a:avLst/>
          </a:prstGeom>
        </p:spPr>
        <p:txBody>
          <a:bodyPr anchorCtr="0" anchor="t" bIns="21175" lIns="21175" spcFirstLastPara="1" rIns="21175" wrap="square" tIns="21175">
            <a:noAutofit/>
          </a:bodyPr>
          <a:lstStyle/>
          <a:p>
            <a:pPr indent="-361950" lvl="0" marL="457200" rtl="0" algn="l">
              <a:spcBef>
                <a:spcPts val="1700"/>
              </a:spcBef>
              <a:spcAft>
                <a:spcPts val="0"/>
              </a:spcAft>
              <a:buClr>
                <a:schemeClr val="lt1"/>
              </a:buClr>
              <a:buSzPts val="2100"/>
              <a:buChar char="-"/>
            </a:pPr>
            <a:r>
              <a:rPr lang="en-US"/>
              <a:t>Shapely does not recognize coordinate reference systems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-US"/>
              <a:t>Assumes all geometries share the same plane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-US"/>
              <a:t>In other words, it is up to the user to manage coordinates</a:t>
            </a:r>
            <a:endParaRPr/>
          </a:p>
        </p:txBody>
      </p:sp>
      <p:sp>
        <p:nvSpPr>
          <p:cNvPr id="167" name="Google Shape;167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404301" y="309825"/>
            <a:ext cx="7604400" cy="500100"/>
          </a:xfrm>
          <a:prstGeom prst="rect">
            <a:avLst/>
          </a:prstGeom>
        </p:spPr>
        <p:txBody>
          <a:bodyPr anchorCtr="0" anchor="t" bIns="21175" lIns="21175" spcFirstLastPara="1" rIns="21175" wrap="square" tIns="21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pandas</a:t>
            </a:r>
            <a:endParaRPr/>
          </a:p>
        </p:txBody>
      </p:sp>
      <p:sp>
        <p:nvSpPr>
          <p:cNvPr id="173" name="Google Shape;173;p29"/>
          <p:cNvSpPr txBox="1"/>
          <p:nvPr>
            <p:ph idx="1" type="body"/>
          </p:nvPr>
        </p:nvSpPr>
        <p:spPr>
          <a:xfrm>
            <a:off x="828675" y="881075"/>
            <a:ext cx="7878300" cy="3486300"/>
          </a:xfrm>
          <a:prstGeom prst="rect">
            <a:avLst/>
          </a:prstGeom>
        </p:spPr>
        <p:txBody>
          <a:bodyPr anchorCtr="0" anchor="t" bIns="21175" lIns="21175" spcFirstLastPara="1" rIns="21175" wrap="square" tIns="21175">
            <a:noAutofit/>
          </a:bodyPr>
          <a:lstStyle/>
          <a:p>
            <a:pPr indent="-361950" lvl="0" marL="457200" rtl="0" algn="l">
              <a:spcBef>
                <a:spcPts val="1700"/>
              </a:spcBef>
              <a:spcAft>
                <a:spcPts val="0"/>
              </a:spcAft>
              <a:buSzPts val="2100"/>
              <a:buChar char="-"/>
            </a:pPr>
            <a:r>
              <a:rPr lang="en-US"/>
              <a:t>pandas is one of the more foundational modules in data science, providing a robust data frame (table) framework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-US"/>
              <a:t>Data structures: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-US"/>
              <a:t>DataFrame: table-like object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-US"/>
              <a:t>Series: column-like object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https://pandas.pydata.org/</a:t>
            </a:r>
            <a:endParaRPr/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404301" y="309825"/>
            <a:ext cx="7604400" cy="500100"/>
          </a:xfrm>
          <a:prstGeom prst="rect">
            <a:avLst/>
          </a:prstGeom>
        </p:spPr>
        <p:txBody>
          <a:bodyPr anchorCtr="0" anchor="t" bIns="21175" lIns="21175" spcFirstLastPara="1" rIns="21175" wrap="square" tIns="21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pandas</a:t>
            </a:r>
            <a:endParaRPr/>
          </a:p>
        </p:txBody>
      </p:sp>
      <p:sp>
        <p:nvSpPr>
          <p:cNvPr id="180" name="Google Shape;180;p30"/>
          <p:cNvSpPr txBox="1"/>
          <p:nvPr>
            <p:ph idx="1" type="body"/>
          </p:nvPr>
        </p:nvSpPr>
        <p:spPr>
          <a:xfrm>
            <a:off x="828675" y="881075"/>
            <a:ext cx="7878300" cy="3486300"/>
          </a:xfrm>
          <a:prstGeom prst="rect">
            <a:avLst/>
          </a:prstGeom>
        </p:spPr>
        <p:txBody>
          <a:bodyPr anchorCtr="0" anchor="t" bIns="21175" lIns="21175" spcFirstLastPara="1" rIns="21175" wrap="square" tIns="21175">
            <a:noAutofit/>
          </a:bodyPr>
          <a:lstStyle/>
          <a:p>
            <a:pPr indent="0" lvl="0" marL="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rPr lang="en-US"/>
              <a:t>titanic = pd.read_csv("titanic.csv")</a:t>
            </a:r>
            <a:endParaRPr/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2" name="Google Shape;18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3422" y="1535822"/>
            <a:ext cx="4819125" cy="2486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0"/>
          <p:cNvSpPr txBox="1"/>
          <p:nvPr/>
        </p:nvSpPr>
        <p:spPr>
          <a:xfrm>
            <a:off x="2511450" y="4022263"/>
            <a:ext cx="4121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source: https://pandas.pydata.org/docs/getting_started/intro_tutorials/02_read_write.html</a:t>
            </a:r>
            <a:endParaRPr sz="600">
              <a:solidFill>
                <a:srgbClr val="FFFFFF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/>
          <p:nvPr>
            <p:ph type="title"/>
          </p:nvPr>
        </p:nvSpPr>
        <p:spPr>
          <a:xfrm>
            <a:off x="404301" y="309825"/>
            <a:ext cx="7604400" cy="500100"/>
          </a:xfrm>
          <a:prstGeom prst="rect">
            <a:avLst/>
          </a:prstGeom>
        </p:spPr>
        <p:txBody>
          <a:bodyPr anchorCtr="0" anchor="t" bIns="21175" lIns="21175" spcFirstLastPara="1" rIns="21175" wrap="square" tIns="21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GeoPandas</a:t>
            </a:r>
            <a:endParaRPr/>
          </a:p>
        </p:txBody>
      </p:sp>
      <p:sp>
        <p:nvSpPr>
          <p:cNvPr id="189" name="Google Shape;189;p31"/>
          <p:cNvSpPr txBox="1"/>
          <p:nvPr>
            <p:ph idx="1" type="body"/>
          </p:nvPr>
        </p:nvSpPr>
        <p:spPr>
          <a:xfrm>
            <a:off x="828675" y="881075"/>
            <a:ext cx="7878300" cy="3486300"/>
          </a:xfrm>
          <a:prstGeom prst="rect">
            <a:avLst/>
          </a:prstGeom>
        </p:spPr>
        <p:txBody>
          <a:bodyPr anchorCtr="0" anchor="t" bIns="21175" lIns="21175" spcFirstLastPara="1" rIns="21175" wrap="square" tIns="21175">
            <a:noAutofit/>
          </a:bodyPr>
          <a:lstStyle/>
          <a:p>
            <a:pPr indent="-361950" lvl="0" marL="457200" rtl="0" algn="l">
              <a:spcBef>
                <a:spcPts val="1700"/>
              </a:spcBef>
              <a:spcAft>
                <a:spcPts val="0"/>
              </a:spcAft>
              <a:buSzPts val="2100"/>
              <a:buChar char="-"/>
            </a:pPr>
            <a:r>
              <a:rPr lang="en-US"/>
              <a:t>pandas has no </a:t>
            </a:r>
            <a:r>
              <a:rPr lang="en-US"/>
              <a:t>concept</a:t>
            </a:r>
            <a:r>
              <a:rPr lang="en-US"/>
              <a:t> of location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-US"/>
              <a:t>GeoPandas adds support for geographic data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-US"/>
              <a:t>Data structures: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-US">
                <a:solidFill>
                  <a:schemeClr val="lt1"/>
                </a:solidFill>
              </a:rPr>
              <a:t>GeoSeries: a Series containing Shapely geometries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-US"/>
              <a:t>GeoDataFrame: a DataFrame containing a GeoSeries</a:t>
            </a:r>
            <a:endParaRPr/>
          </a:p>
        </p:txBody>
      </p:sp>
      <p:sp>
        <p:nvSpPr>
          <p:cNvPr id="190" name="Google Shape;190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/>
          <p:nvPr>
            <p:ph type="title"/>
          </p:nvPr>
        </p:nvSpPr>
        <p:spPr>
          <a:xfrm>
            <a:off x="404301" y="309825"/>
            <a:ext cx="7604400" cy="500100"/>
          </a:xfrm>
          <a:prstGeom prst="rect">
            <a:avLst/>
          </a:prstGeom>
        </p:spPr>
        <p:txBody>
          <a:bodyPr anchorCtr="0" anchor="t" bIns="21175" lIns="21175" spcFirstLastPara="1" rIns="21175" wrap="square" tIns="21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GeoPandas: GeoDataFrame</a:t>
            </a:r>
            <a:endParaRPr/>
          </a:p>
        </p:txBody>
      </p:sp>
      <p:sp>
        <p:nvSpPr>
          <p:cNvPr id="196" name="Google Shape;196;p32"/>
          <p:cNvSpPr txBox="1"/>
          <p:nvPr>
            <p:ph idx="1" type="body"/>
          </p:nvPr>
        </p:nvSpPr>
        <p:spPr>
          <a:xfrm>
            <a:off x="828675" y="881075"/>
            <a:ext cx="7878300" cy="3486300"/>
          </a:xfrm>
          <a:prstGeom prst="rect">
            <a:avLst/>
          </a:prstGeom>
        </p:spPr>
        <p:txBody>
          <a:bodyPr anchorCtr="0" anchor="t" bIns="21175" lIns="21175" spcFirstLastPara="1" rIns="21175" wrap="square" tIns="21175">
            <a:noAutofit/>
          </a:bodyPr>
          <a:lstStyle/>
          <a:p>
            <a:pPr indent="-355600" lvl="0" marL="457200" rtl="0" algn="l">
              <a:spcBef>
                <a:spcPts val="1700"/>
              </a:spcBef>
              <a:spcAft>
                <a:spcPts val="0"/>
              </a:spcAft>
              <a:buSzPts val="2000"/>
              <a:buChar char="-"/>
            </a:pPr>
            <a:r>
              <a:rPr lang="en-US" sz="2000"/>
              <a:t>we can load many data sources (e.g. shapefile, GeoJSON, etc.) into a GeoDataFrame using read_file()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/>
              <a:t>GeoDataFrames have many properties and methods available</a:t>
            </a:r>
            <a:endParaRPr sz="2000"/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import geopandas as gpd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gdf = gpd.read_file(“my_data.geojson”)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print(gdf.crs)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# projects, buffers and opens map of geometries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gdf.to_crs(9822).buffer(10000).explore() </a:t>
            </a:r>
            <a:endParaRPr sz="2000"/>
          </a:p>
        </p:txBody>
      </p:sp>
      <p:sp>
        <p:nvSpPr>
          <p:cNvPr id="197" name="Google Shape;197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404297" y="309825"/>
            <a:ext cx="5608200" cy="500100"/>
          </a:xfrm>
          <a:prstGeom prst="rect">
            <a:avLst/>
          </a:prstGeom>
        </p:spPr>
        <p:txBody>
          <a:bodyPr anchorCtr="0" anchor="t" bIns="21175" lIns="21175" spcFirstLastPara="1" rIns="21175" wrap="square" tIns="21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Agenda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828675" y="881075"/>
            <a:ext cx="7878300" cy="3486300"/>
          </a:xfrm>
          <a:prstGeom prst="rect">
            <a:avLst/>
          </a:prstGeom>
        </p:spPr>
        <p:txBody>
          <a:bodyPr anchorCtr="0" anchor="t" bIns="21175" lIns="21175" spcFirstLastPara="1" rIns="21175" wrap="square" tIns="21175">
            <a:noAutofit/>
          </a:bodyPr>
          <a:lstStyle/>
          <a:p>
            <a:pPr indent="-361950" lvl="0" marL="457200" rtl="0" algn="l">
              <a:spcBef>
                <a:spcPts val="1700"/>
              </a:spcBef>
              <a:spcAft>
                <a:spcPts val="0"/>
              </a:spcAft>
              <a:buSzPts val="2100"/>
              <a:buChar char="-"/>
            </a:pPr>
            <a:r>
              <a:rPr lang="en-US"/>
              <a:t>Talk about Python and Vector Data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-US"/>
              <a:t>Google Colab</a:t>
            </a:r>
            <a:endParaRPr/>
          </a:p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404297" y="309825"/>
            <a:ext cx="5608200" cy="500100"/>
          </a:xfrm>
          <a:prstGeom prst="rect">
            <a:avLst/>
          </a:prstGeom>
        </p:spPr>
        <p:txBody>
          <a:bodyPr anchorCtr="0" anchor="t" bIns="21175" lIns="21175" spcFirstLastPara="1" rIns="21175" wrap="square" tIns="21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Vector Data?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828675" y="881075"/>
            <a:ext cx="7878300" cy="3486300"/>
          </a:xfrm>
          <a:prstGeom prst="rect">
            <a:avLst/>
          </a:prstGeom>
        </p:spPr>
        <p:txBody>
          <a:bodyPr anchorCtr="0" anchor="t" bIns="21175" lIns="21175" spcFirstLastPara="1" rIns="21175" wrap="square" tIns="21175">
            <a:noAutofit/>
          </a:bodyPr>
          <a:lstStyle/>
          <a:p>
            <a:pPr indent="-361950" lvl="0" marL="457200" rtl="0" algn="l">
              <a:spcBef>
                <a:spcPts val="1700"/>
              </a:spcBef>
              <a:spcAft>
                <a:spcPts val="0"/>
              </a:spcAft>
              <a:buSzPts val="2100"/>
              <a:buChar char="-"/>
            </a:pPr>
            <a:r>
              <a:rPr lang="en-US"/>
              <a:t>Points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-US"/>
              <a:t>Lines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-US"/>
              <a:t>Polygons</a:t>
            </a:r>
            <a:endParaRPr/>
          </a:p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404297" y="309825"/>
            <a:ext cx="5608200" cy="500100"/>
          </a:xfrm>
          <a:prstGeom prst="rect">
            <a:avLst/>
          </a:prstGeom>
        </p:spPr>
        <p:txBody>
          <a:bodyPr anchorCtr="0" anchor="t" bIns="21175" lIns="21175" spcFirstLastPara="1" rIns="21175" wrap="square" tIns="21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828675" y="881075"/>
            <a:ext cx="7878300" cy="3486300"/>
          </a:xfrm>
          <a:prstGeom prst="rect">
            <a:avLst/>
          </a:prstGeom>
        </p:spPr>
        <p:txBody>
          <a:bodyPr anchorCtr="0" anchor="t" bIns="21175" lIns="21175" spcFirstLastPara="1" rIns="21175" wrap="square" tIns="21175">
            <a:noAutofit/>
          </a:bodyPr>
          <a:lstStyle/>
          <a:p>
            <a:pPr indent="-361950" lvl="0" marL="457200" rtl="0" algn="l">
              <a:spcBef>
                <a:spcPts val="1700"/>
              </a:spcBef>
              <a:spcAft>
                <a:spcPts val="0"/>
              </a:spcAft>
              <a:buSzPts val="2100"/>
              <a:buChar char="-"/>
            </a:pPr>
            <a:r>
              <a:rPr lang="en-US"/>
              <a:t>xy[z] coordinate location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-US"/>
              <a:t>zero area, zero length</a:t>
            </a:r>
            <a:endParaRPr/>
          </a:p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404297" y="309825"/>
            <a:ext cx="5608200" cy="500100"/>
          </a:xfrm>
          <a:prstGeom prst="rect">
            <a:avLst/>
          </a:prstGeom>
        </p:spPr>
        <p:txBody>
          <a:bodyPr anchorCtr="0" anchor="t" bIns="21175" lIns="21175" spcFirstLastPara="1" rIns="21175" wrap="square" tIns="21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Line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828675" y="881075"/>
            <a:ext cx="7878300" cy="3486300"/>
          </a:xfrm>
          <a:prstGeom prst="rect">
            <a:avLst/>
          </a:prstGeom>
        </p:spPr>
        <p:txBody>
          <a:bodyPr anchorCtr="0" anchor="t" bIns="21175" lIns="21175" spcFirstLastPara="1" rIns="21175" wrap="square" tIns="21175">
            <a:noAutofit/>
          </a:bodyPr>
          <a:lstStyle/>
          <a:p>
            <a:pPr indent="-361950" lvl="0" marL="457200" rtl="0" algn="l">
              <a:spcBef>
                <a:spcPts val="1700"/>
              </a:spcBef>
              <a:spcAft>
                <a:spcPts val="0"/>
              </a:spcAft>
              <a:buSzPts val="2100"/>
              <a:buChar char="-"/>
            </a:pPr>
            <a:r>
              <a:rPr lang="en-US">
                <a:solidFill>
                  <a:schemeClr val="lt1"/>
                </a:solidFill>
              </a:rPr>
              <a:t>connected </a:t>
            </a:r>
            <a:r>
              <a:rPr lang="en-US">
                <a:solidFill>
                  <a:schemeClr val="lt1"/>
                </a:solidFill>
              </a:rPr>
              <a:t>xy[z] coordinate locations</a:t>
            </a:r>
            <a:endParaRPr>
              <a:solidFill>
                <a:schemeClr val="lt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-"/>
            </a:pPr>
            <a:r>
              <a:rPr lang="en-US">
                <a:solidFill>
                  <a:schemeClr val="lt1"/>
                </a:solidFill>
              </a:rPr>
              <a:t>non-zero length, zero area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404297" y="309825"/>
            <a:ext cx="5608200" cy="500100"/>
          </a:xfrm>
          <a:prstGeom prst="rect">
            <a:avLst/>
          </a:prstGeom>
        </p:spPr>
        <p:txBody>
          <a:bodyPr anchorCtr="0" anchor="t" bIns="21175" lIns="21175" spcFirstLastPara="1" rIns="21175" wrap="square" tIns="21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Polygons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828675" y="881075"/>
            <a:ext cx="7878300" cy="3486300"/>
          </a:xfrm>
          <a:prstGeom prst="rect">
            <a:avLst/>
          </a:prstGeom>
        </p:spPr>
        <p:txBody>
          <a:bodyPr anchorCtr="0" anchor="t" bIns="21175" lIns="21175" spcFirstLastPara="1" rIns="21175" wrap="square" tIns="21175">
            <a:noAutofit/>
          </a:bodyPr>
          <a:lstStyle/>
          <a:p>
            <a:pPr indent="-361950" lvl="0" marL="457200" rtl="0" algn="l">
              <a:spcBef>
                <a:spcPts val="1700"/>
              </a:spcBef>
              <a:spcAft>
                <a:spcPts val="0"/>
              </a:spcAft>
              <a:buClr>
                <a:schemeClr val="lt1"/>
              </a:buClr>
              <a:buSzPts val="2100"/>
              <a:buChar char="-"/>
            </a:pPr>
            <a:r>
              <a:rPr lang="en-US">
                <a:solidFill>
                  <a:schemeClr val="lt1"/>
                </a:solidFill>
              </a:rPr>
              <a:t>connected xy[z] coordinate locations, closed</a:t>
            </a:r>
            <a:endParaRPr>
              <a:solidFill>
                <a:schemeClr val="lt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-"/>
            </a:pPr>
            <a:r>
              <a:rPr lang="en-US">
                <a:solidFill>
                  <a:schemeClr val="lt1"/>
                </a:solidFill>
              </a:rPr>
              <a:t>non-zero area</a:t>
            </a:r>
            <a:endParaRPr/>
          </a:p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55CC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404301" y="309825"/>
            <a:ext cx="6962700" cy="500100"/>
          </a:xfrm>
          <a:prstGeom prst="rect">
            <a:avLst/>
          </a:prstGeom>
        </p:spPr>
        <p:txBody>
          <a:bodyPr anchorCtr="0" anchor="t" bIns="21175" lIns="21175" spcFirstLastPara="1" rIns="21175" wrap="square" tIns="21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Geospatial Vector Data Landscape</a:t>
            </a:r>
            <a:endParaRPr/>
          </a:p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6412" y="809925"/>
            <a:ext cx="5751174" cy="348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404297" y="309825"/>
            <a:ext cx="5608200" cy="500100"/>
          </a:xfrm>
          <a:prstGeom prst="rect">
            <a:avLst/>
          </a:prstGeom>
        </p:spPr>
        <p:txBody>
          <a:bodyPr anchorCtr="0" anchor="t" bIns="21175" lIns="21175" spcFirstLastPara="1" rIns="21175" wrap="square" tIns="21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Shapely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828675" y="881075"/>
            <a:ext cx="7878300" cy="3486300"/>
          </a:xfrm>
          <a:prstGeom prst="rect">
            <a:avLst/>
          </a:prstGeom>
        </p:spPr>
        <p:txBody>
          <a:bodyPr anchorCtr="0" anchor="t" bIns="21175" lIns="21175" spcFirstLastPara="1" rIns="21175" wrap="square" tIns="21175">
            <a:noAutofit/>
          </a:bodyPr>
          <a:lstStyle/>
          <a:p>
            <a:pPr indent="-361950" lvl="0" marL="457200" rtl="0" algn="l">
              <a:spcBef>
                <a:spcPts val="1700"/>
              </a:spcBef>
              <a:spcAft>
                <a:spcPts val="0"/>
              </a:spcAft>
              <a:buClr>
                <a:schemeClr val="lt1"/>
              </a:buClr>
              <a:buSzPts val="2100"/>
              <a:buChar char="-"/>
            </a:pPr>
            <a:r>
              <a:rPr lang="en-US"/>
              <a:t>Built on GEOS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-US"/>
              <a:t>Provides a data model and set theoretic operations for planar vector data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-US"/>
              <a:t>Does not consider coordinate reference system</a:t>
            </a:r>
            <a:endParaRPr/>
          </a:p>
          <a:p>
            <a:pPr indent="0" lvl="0" marL="45720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1700"/>
              </a:spcBef>
              <a:spcAft>
                <a:spcPts val="0"/>
              </a:spcAft>
              <a:buClr>
                <a:schemeClr val="lt1"/>
              </a:buClr>
              <a:buSzPts val="2100"/>
              <a:buChar char="-"/>
            </a:pPr>
            <a:r>
              <a:rPr lang="en-US"/>
              <a:t>shapely.readthedocs.io</a:t>
            </a:r>
            <a:endParaRPr/>
          </a:p>
        </p:txBody>
      </p:sp>
      <p:sp>
        <p:nvSpPr>
          <p:cNvPr id="113" name="Google Shape;113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404297" y="309825"/>
            <a:ext cx="5608200" cy="500100"/>
          </a:xfrm>
          <a:prstGeom prst="rect">
            <a:avLst/>
          </a:prstGeom>
        </p:spPr>
        <p:txBody>
          <a:bodyPr anchorCtr="0" anchor="t" bIns="21175" lIns="21175" spcFirstLastPara="1" rIns="21175" wrap="square" tIns="21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Shapely Data Model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828675" y="881075"/>
            <a:ext cx="7878300" cy="3486300"/>
          </a:xfrm>
          <a:prstGeom prst="rect">
            <a:avLst/>
          </a:prstGeom>
        </p:spPr>
        <p:txBody>
          <a:bodyPr anchorCtr="0" anchor="t" bIns="21175" lIns="21175" spcFirstLastPara="1" rIns="21175" wrap="square" tIns="21175">
            <a:noAutofit/>
          </a:bodyPr>
          <a:lstStyle/>
          <a:p>
            <a:pPr indent="-361950" lvl="0" marL="457200" rtl="0" algn="l">
              <a:spcBef>
                <a:spcPts val="1700"/>
              </a:spcBef>
              <a:spcAft>
                <a:spcPts val="0"/>
              </a:spcAft>
              <a:buClr>
                <a:schemeClr val="lt1"/>
              </a:buClr>
              <a:buSzPts val="2100"/>
              <a:buChar char="-"/>
            </a:pPr>
            <a:r>
              <a:rPr lang="en-US"/>
              <a:t>Points (Point)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-"/>
            </a:pPr>
            <a:r>
              <a:rPr lang="en-US"/>
              <a:t>Curves (LineString and LinearRing)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-"/>
            </a:pPr>
            <a:r>
              <a:rPr lang="en-US"/>
              <a:t>Surfaces (Polygon)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-"/>
            </a:pPr>
            <a:r>
              <a:rPr lang="en-US"/>
              <a:t>Collections (MultiPoint, MultiLineString, and MultiPolygon)</a:t>
            </a:r>
            <a:endParaRPr/>
          </a:p>
        </p:txBody>
      </p:sp>
      <p:sp>
        <p:nvSpPr>
          <p:cNvPr id="120" name="Google Shape;120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FF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70C0B7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