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0" d="100"/>
          <a:sy n="70" d="100"/>
        </p:scale>
        <p:origin x="941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5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8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1C48-E5AA-4D32-943F-EE36ADC25134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66EF-0AFC-4924-9CCC-38E21D1B2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91469" y="711197"/>
            <a:ext cx="4961467" cy="5350934"/>
            <a:chOff x="2167467" y="1083733"/>
            <a:chExt cx="4961467" cy="5350934"/>
          </a:xfrm>
        </p:grpSpPr>
        <p:sp>
          <p:nvSpPr>
            <p:cNvPr id="5" name="Rectangle 4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Class Name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467" y="1659467"/>
              <a:ext cx="4961467" cy="2387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Attributes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7467" y="4047067"/>
              <a:ext cx="4961467" cy="2387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Methods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4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001" y="904759"/>
            <a:ext cx="3283856" cy="3669697"/>
            <a:chOff x="2167467" y="1083733"/>
            <a:chExt cx="4961467" cy="6333850"/>
          </a:xfrm>
        </p:grpSpPr>
        <p:sp>
          <p:nvSpPr>
            <p:cNvPr id="5" name="Rectangle 4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Task</a:t>
              </a:r>
              <a:endParaRPr lang="en-GB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467" y="1659465"/>
              <a:ext cx="4961467" cy="3544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mainProgram</a:t>
              </a:r>
              <a:r>
                <a:rPr lang="en-GB" sz="1400" dirty="0" smtClean="0"/>
                <a:t> : </a:t>
              </a:r>
              <a:r>
                <a:rPr lang="en-GB" sz="1400" dirty="0" err="1" smtClean="0"/>
                <a:t>TaskerCli</a:t>
              </a:r>
              <a:endParaRPr lang="en-GB" sz="1400" dirty="0" smtClean="0"/>
            </a:p>
            <a:p>
              <a:r>
                <a:rPr lang="en-GB" sz="1400" dirty="0" smtClean="0"/>
                <a:t>-title : String</a:t>
              </a:r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employeeEmail</a:t>
              </a:r>
              <a:r>
                <a:rPr lang="en-GB" sz="1400" dirty="0" smtClean="0"/>
                <a:t> : String</a:t>
              </a:r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startDate</a:t>
              </a:r>
              <a:r>
                <a:rPr lang="en-GB" sz="1400" dirty="0" smtClean="0"/>
                <a:t> : Date</a:t>
              </a:r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completeDate</a:t>
              </a:r>
              <a:r>
                <a:rPr lang="en-GB" sz="1400" dirty="0"/>
                <a:t> </a:t>
              </a:r>
              <a:r>
                <a:rPr lang="en-GB" sz="1400" dirty="0" smtClean="0"/>
                <a:t>: Date</a:t>
              </a:r>
            </a:p>
            <a:p>
              <a:r>
                <a:rPr lang="en-GB" sz="1400" dirty="0" smtClean="0"/>
                <a:t>-status : Status</a:t>
              </a:r>
            </a:p>
            <a:p>
              <a:r>
                <a:rPr lang="en-GB" sz="1400" dirty="0" smtClean="0"/>
                <a:t>-elements : String[]</a:t>
              </a:r>
            </a:p>
            <a:p>
              <a:r>
                <a:rPr lang="en-GB" sz="1400" dirty="0" smtClean="0"/>
                <a:t>-comments : String[]</a:t>
              </a:r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taskPanel</a:t>
              </a:r>
              <a:r>
                <a:rPr lang="en-GB" sz="1400" dirty="0" smtClean="0"/>
                <a:t> : </a:t>
              </a:r>
              <a:r>
                <a:rPr lang="en-GB" sz="1400" dirty="0" err="1" smtClean="0"/>
                <a:t>TaskPanel</a:t>
              </a:r>
              <a:endParaRPr lang="en-GB" sz="1400" dirty="0" smtClean="0"/>
            </a:p>
            <a:p>
              <a:endParaRPr lang="en-GB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7467" y="5203514"/>
              <a:ext cx="4961467" cy="22140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+Task(</a:t>
              </a:r>
              <a:r>
                <a:rPr lang="en-GB" sz="1400" dirty="0" err="1" smtClean="0"/>
                <a:t>TaskerCli</a:t>
              </a:r>
              <a:r>
                <a:rPr lang="en-GB" sz="1400" dirty="0" smtClean="0"/>
                <a:t> </a:t>
              </a:r>
              <a:r>
                <a:rPr lang="en-GB" sz="1400" dirty="0" err="1" smtClean="0"/>
                <a:t>taskerCli</a:t>
              </a:r>
              <a:r>
                <a:rPr lang="en-GB" sz="1400" dirty="0" smtClean="0"/>
                <a:t>)</a:t>
              </a:r>
            </a:p>
            <a:p>
              <a:r>
                <a:rPr lang="en-GB" sz="1400" dirty="0" smtClean="0"/>
                <a:t>+void </a:t>
              </a:r>
              <a:r>
                <a:rPr lang="en-GB" sz="1400" dirty="0" err="1" smtClean="0"/>
                <a:t>initialiseTaskPanel</a:t>
              </a:r>
              <a:r>
                <a:rPr lang="en-GB" sz="1400" dirty="0" smtClean="0"/>
                <a:t>()</a:t>
              </a:r>
            </a:p>
            <a:p>
              <a:r>
                <a:rPr lang="en-GB" sz="1400" dirty="0" smtClean="0"/>
                <a:t>+void </a:t>
              </a:r>
              <a:r>
                <a:rPr lang="en-GB" sz="1400" dirty="0" err="1" smtClean="0"/>
                <a:t>hideTaskPanel</a:t>
              </a:r>
              <a:r>
                <a:rPr lang="en-GB" sz="1400" dirty="0" smtClean="0"/>
                <a:t>()</a:t>
              </a:r>
            </a:p>
            <a:p>
              <a:r>
                <a:rPr lang="en-GB" sz="1400" dirty="0" smtClean="0">
                  <a:solidFill>
                    <a:srgbClr val="002060"/>
                  </a:solidFill>
                </a:rPr>
                <a:t>+void </a:t>
              </a:r>
              <a:r>
                <a:rPr lang="en-GB" sz="1400" dirty="0" err="1" smtClean="0">
                  <a:solidFill>
                    <a:srgbClr val="002060"/>
                  </a:solidFill>
                </a:rPr>
                <a:t>updateTask</a:t>
              </a:r>
              <a:r>
                <a:rPr lang="en-GB" sz="1400" dirty="0" smtClean="0">
                  <a:solidFill>
                    <a:srgbClr val="002060"/>
                  </a:solidFill>
                </a:rPr>
                <a:t>(String[] </a:t>
              </a:r>
              <a:r>
                <a:rPr lang="en-GB" sz="1400" dirty="0" err="1" smtClean="0">
                  <a:solidFill>
                    <a:srgbClr val="002060"/>
                  </a:solidFill>
                </a:rPr>
                <a:t>newComments</a:t>
              </a:r>
              <a:r>
                <a:rPr lang="en-GB" sz="1400" dirty="0" smtClean="0">
                  <a:solidFill>
                    <a:srgbClr val="002060"/>
                  </a:solidFill>
                </a:rPr>
                <a:t>, Status </a:t>
              </a:r>
              <a:r>
                <a:rPr lang="en-GB" sz="1400" dirty="0" err="1" smtClean="0">
                  <a:solidFill>
                    <a:srgbClr val="002060"/>
                  </a:solidFill>
                </a:rPr>
                <a:t>newStatus</a:t>
              </a:r>
              <a:r>
                <a:rPr lang="en-GB" sz="1400" dirty="0" smtClean="0">
                  <a:solidFill>
                    <a:srgbClr val="002060"/>
                  </a:solidFill>
                </a:rPr>
                <a:t>)</a:t>
              </a: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3870" y="5167720"/>
            <a:ext cx="2989942" cy="1435854"/>
            <a:chOff x="2167467" y="1083733"/>
            <a:chExt cx="4961467" cy="2688913"/>
          </a:xfrm>
        </p:grpSpPr>
        <p:sp>
          <p:nvSpPr>
            <p:cNvPr id="13" name="Rectangle 12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Status : </a:t>
              </a:r>
              <a:r>
                <a:rPr lang="en-GB" sz="1400" dirty="0" err="1" smtClean="0"/>
                <a:t>Enum</a:t>
              </a:r>
              <a:endParaRPr lang="en-GB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67467" y="1659467"/>
              <a:ext cx="4961467" cy="2113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sz="1400" dirty="0" smtClean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36854" y="962276"/>
            <a:ext cx="3399974" cy="3595844"/>
            <a:chOff x="2167467" y="1083733"/>
            <a:chExt cx="4961467" cy="6673344"/>
          </a:xfrm>
        </p:grpSpPr>
        <p:sp>
          <p:nvSpPr>
            <p:cNvPr id="23" name="Rectangle 22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Synchroniser</a:t>
              </a:r>
              <a:endParaRPr lang="en-GB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7467" y="1659467"/>
              <a:ext cx="4961467" cy="912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employeeEmail</a:t>
              </a:r>
              <a:r>
                <a:rPr lang="en-GB" sz="1400" dirty="0"/>
                <a:t> </a:t>
              </a:r>
              <a:r>
                <a:rPr lang="en-GB" sz="1400" dirty="0" smtClean="0"/>
                <a:t>: String</a:t>
              </a:r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mainProgram</a:t>
              </a:r>
              <a:r>
                <a:rPr lang="en-GB" sz="1400" dirty="0" smtClean="0"/>
                <a:t> : </a:t>
              </a:r>
              <a:r>
                <a:rPr lang="en-GB" sz="1400" dirty="0" err="1" smtClean="0"/>
                <a:t>TaskerCli</a:t>
              </a:r>
              <a:endParaRPr lang="en-GB" sz="1400" dirty="0" smtClean="0"/>
            </a:p>
            <a:p>
              <a:endParaRPr lang="en-GB" sz="1400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7467" y="2555958"/>
              <a:ext cx="4961467" cy="52011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+Synchroniser(</a:t>
              </a:r>
              <a:r>
                <a:rPr lang="en-GB" sz="1400" dirty="0" err="1" smtClean="0"/>
                <a:t>TaskerCli</a:t>
              </a:r>
              <a:r>
                <a:rPr lang="en-GB" sz="1400" dirty="0" smtClean="0"/>
                <a:t> </a:t>
              </a:r>
              <a:r>
                <a:rPr lang="en-GB" sz="1400" dirty="0" err="1" smtClean="0"/>
                <a:t>taskerCli</a:t>
              </a:r>
              <a:r>
                <a:rPr lang="en-GB" sz="1400" dirty="0" smtClean="0"/>
                <a:t>, String </a:t>
              </a:r>
              <a:r>
                <a:rPr lang="en-GB" sz="1400" dirty="0" err="1" smtClean="0"/>
                <a:t>userEmail</a:t>
              </a:r>
              <a:r>
                <a:rPr lang="en-GB" sz="1400" dirty="0" smtClean="0"/>
                <a:t>)</a:t>
              </a:r>
            </a:p>
            <a:p>
              <a:r>
                <a:rPr lang="en-GB" sz="1400" dirty="0"/>
                <a:t>+</a:t>
              </a:r>
              <a:r>
                <a:rPr lang="en-GB" sz="1400" dirty="0" smtClean="0"/>
                <a:t>Task[] </a:t>
              </a:r>
              <a:r>
                <a:rPr lang="en-GB" sz="1400" dirty="0" err="1" smtClean="0"/>
                <a:t>retrieveTasksFromLocal</a:t>
              </a:r>
              <a:r>
                <a:rPr lang="en-GB" sz="1400" dirty="0" smtClean="0"/>
                <a:t>() </a:t>
              </a:r>
            </a:p>
            <a:p>
              <a:r>
                <a:rPr lang="en-GB" sz="1400" dirty="0" smtClean="0"/>
                <a:t>+Task[] </a:t>
              </a:r>
              <a:r>
                <a:rPr lang="en-GB" sz="1400" dirty="0" err="1" smtClean="0"/>
                <a:t>synchroniseTasks</a:t>
              </a:r>
              <a:r>
                <a:rPr lang="en-GB" sz="1400" dirty="0" smtClean="0"/>
                <a:t>(Task[] tasks) throws </a:t>
              </a:r>
              <a:r>
                <a:rPr lang="en-GB" sz="1400" dirty="0" err="1" smtClean="0"/>
                <a:t>NoTasksException</a:t>
              </a:r>
              <a:r>
                <a:rPr lang="en-GB" sz="1400" dirty="0" smtClean="0"/>
                <a:t>, throws </a:t>
              </a:r>
              <a:r>
                <a:rPr lang="en-GB" sz="1400" dirty="0" err="1" smtClean="0"/>
                <a:t>InvalidEmailException</a:t>
              </a:r>
              <a:endParaRPr lang="en-GB" sz="1400" dirty="0" smtClean="0"/>
            </a:p>
            <a:p>
              <a:r>
                <a:rPr lang="en-GB" sz="1400" dirty="0" smtClean="0"/>
                <a:t>-void </a:t>
              </a:r>
              <a:r>
                <a:rPr lang="en-GB" sz="1400" dirty="0" err="1" smtClean="0"/>
                <a:t>saveToLocal</a:t>
              </a:r>
              <a:r>
                <a:rPr lang="en-GB" sz="1400" dirty="0" smtClean="0"/>
                <a:t>(Task[] tasks)</a:t>
              </a:r>
            </a:p>
            <a:p>
              <a:r>
                <a:rPr lang="en-GB" sz="1400" dirty="0" smtClean="0"/>
                <a:t>-void </a:t>
              </a:r>
              <a:r>
                <a:rPr lang="en-GB" sz="1400" dirty="0" err="1" smtClean="0"/>
                <a:t>saveToSvr</a:t>
              </a:r>
              <a:r>
                <a:rPr lang="en-GB" sz="1400" dirty="0" smtClean="0"/>
                <a:t>(Task[] tasks)</a:t>
              </a:r>
            </a:p>
            <a:p>
              <a:r>
                <a:rPr lang="en-GB" sz="1400" dirty="0" smtClean="0"/>
                <a:t>/*Cancels current invoked method</a:t>
              </a:r>
            </a:p>
            <a:p>
              <a:r>
                <a:rPr lang="en-GB" sz="1400" dirty="0" smtClean="0"/>
                <a:t>and starts a new one. Invoke: calls a function after x minutes*/</a:t>
              </a:r>
            </a:p>
            <a:p>
              <a:r>
                <a:rPr lang="en-GB" sz="1400" dirty="0"/>
                <a:t>-</a:t>
              </a:r>
              <a:r>
                <a:rPr lang="en-GB" sz="1400" dirty="0" smtClean="0"/>
                <a:t>void </a:t>
              </a:r>
              <a:r>
                <a:rPr lang="en-GB" sz="1400" dirty="0" err="1" smtClean="0"/>
                <a:t>invokeSynchronise</a:t>
              </a:r>
              <a:r>
                <a:rPr lang="en-GB" sz="1400" dirty="0" smtClean="0"/>
                <a:t>(Task[] tasks)</a:t>
              </a:r>
            </a:p>
            <a:p>
              <a:endParaRPr lang="en-GB" sz="1400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7445829" y="3400532"/>
            <a:ext cx="7910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1"/>
          </p:cNvCxnSpPr>
          <p:nvPr/>
        </p:nvCxnSpPr>
        <p:spPr>
          <a:xfrm flipH="1">
            <a:off x="3537857" y="3417603"/>
            <a:ext cx="685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223050" y="1272503"/>
            <a:ext cx="3328610" cy="2900440"/>
            <a:chOff x="2167467" y="1083733"/>
            <a:chExt cx="4961467" cy="6184496"/>
          </a:xfrm>
        </p:grpSpPr>
        <p:sp>
          <p:nvSpPr>
            <p:cNvPr id="17" name="Rectangle 16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/>
                <a:t>TaskerCli</a:t>
              </a:r>
              <a:endParaRPr lang="en-GB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7467" y="1683209"/>
              <a:ext cx="4961467" cy="23876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-tasks : Task[]</a:t>
              </a:r>
            </a:p>
            <a:p>
              <a:r>
                <a:rPr lang="en-GB" sz="1400" dirty="0" smtClean="0"/>
                <a:t>-synchroniser: </a:t>
              </a:r>
              <a:r>
                <a:rPr lang="en-GB" sz="1400" dirty="0" err="1" smtClean="0"/>
                <a:t>Syncrhoniser</a:t>
              </a:r>
              <a:endParaRPr lang="en-GB" sz="1400" dirty="0" smtClean="0"/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loginScreen</a:t>
              </a:r>
              <a:r>
                <a:rPr lang="en-GB" sz="1400" dirty="0" smtClean="0"/>
                <a:t> : </a:t>
              </a:r>
              <a:r>
                <a:rPr lang="en-GB" sz="1400" dirty="0" err="1" smtClean="0"/>
                <a:t>LoginScreen</a:t>
              </a:r>
              <a:endParaRPr lang="en-GB" sz="1400" dirty="0" smtClean="0"/>
            </a:p>
            <a:p>
              <a:r>
                <a:rPr lang="en-GB" sz="1400" dirty="0" smtClean="0"/>
                <a:t>-</a:t>
              </a:r>
              <a:r>
                <a:rPr lang="en-GB" sz="1400" dirty="0" err="1" smtClean="0"/>
                <a:t>mainScreen</a:t>
              </a:r>
              <a:r>
                <a:rPr lang="en-GB" sz="1400" dirty="0" smtClean="0"/>
                <a:t> : </a:t>
              </a:r>
              <a:r>
                <a:rPr lang="en-GB" sz="1400" dirty="0" err="1" smtClean="0"/>
                <a:t>MainScreen</a:t>
              </a:r>
              <a:endParaRPr lang="en-GB" sz="1400" dirty="0" smtClean="0"/>
            </a:p>
            <a:p>
              <a:endParaRPr lang="en-GB" sz="14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7467" y="4047065"/>
              <a:ext cx="4961467" cy="32211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400" dirty="0" smtClean="0"/>
                <a:t>+</a:t>
              </a:r>
              <a:r>
                <a:rPr lang="en-GB" sz="1400" dirty="0" err="1" smtClean="0"/>
                <a:t>TaskerCli</a:t>
              </a:r>
              <a:r>
                <a:rPr lang="en-GB" sz="1400" dirty="0" smtClean="0"/>
                <a:t>()</a:t>
              </a:r>
            </a:p>
            <a:p>
              <a:r>
                <a:rPr lang="en-GB" sz="1400" dirty="0" smtClean="0"/>
                <a:t>-void </a:t>
              </a:r>
              <a:r>
                <a:rPr lang="en-GB" sz="1400" dirty="0" err="1" smtClean="0"/>
                <a:t>initialiseLoginScreen</a:t>
              </a:r>
              <a:r>
                <a:rPr lang="en-GB" sz="1400" dirty="0" smtClean="0"/>
                <a:t>()</a:t>
              </a:r>
            </a:p>
            <a:p>
              <a:r>
                <a:rPr lang="en-GB" sz="1400" dirty="0" smtClean="0">
                  <a:solidFill>
                    <a:srgbClr val="002060"/>
                  </a:solidFill>
                </a:rPr>
                <a:t>+void login(String </a:t>
              </a:r>
              <a:r>
                <a:rPr lang="en-GB" sz="1400" dirty="0" err="1" smtClean="0">
                  <a:solidFill>
                    <a:srgbClr val="002060"/>
                  </a:solidFill>
                </a:rPr>
                <a:t>userEmail</a:t>
              </a:r>
              <a:r>
                <a:rPr lang="en-GB" sz="1400" dirty="0" smtClean="0">
                  <a:solidFill>
                    <a:srgbClr val="002060"/>
                  </a:solidFill>
                </a:rPr>
                <a:t>)</a:t>
              </a:r>
            </a:p>
            <a:p>
              <a:r>
                <a:rPr lang="en-GB" sz="1400" dirty="0" smtClean="0"/>
                <a:t>-void </a:t>
              </a:r>
              <a:r>
                <a:rPr lang="en-GB" sz="1400" dirty="0" err="1" smtClean="0"/>
                <a:t>initialiseMainScreen</a:t>
              </a:r>
              <a:r>
                <a:rPr lang="en-GB" sz="1400" dirty="0" smtClean="0"/>
                <a:t>(Task[] tasks)</a:t>
              </a:r>
            </a:p>
            <a:p>
              <a:r>
                <a:rPr lang="en-GB" sz="1400" dirty="0"/>
                <a:t>+</a:t>
              </a:r>
              <a:r>
                <a:rPr lang="en-GB" sz="1400" dirty="0" smtClean="0"/>
                <a:t>void </a:t>
              </a:r>
              <a:r>
                <a:rPr lang="en-GB" sz="1400" dirty="0" err="1" smtClean="0"/>
                <a:t>saveChanges</a:t>
              </a:r>
              <a:r>
                <a:rPr lang="en-GB" sz="1400" dirty="0" smtClean="0"/>
                <a:t>()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71331" y="3153945"/>
            <a:ext cx="63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485135" y="3400283"/>
            <a:ext cx="63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1…1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841341" y="3156842"/>
            <a:ext cx="63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  <a:r>
              <a:rPr lang="en-GB" sz="1400" dirty="0" smtClean="0"/>
              <a:t>…1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3927" y="3400282"/>
            <a:ext cx="63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1…1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96960" y="4863441"/>
            <a:ext cx="63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1…1</a:t>
            </a:r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43525" y="4574456"/>
            <a:ext cx="0" cy="59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8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66333" y="1693332"/>
            <a:ext cx="3386666" cy="3894667"/>
            <a:chOff x="2167467" y="1083733"/>
            <a:chExt cx="4961467" cy="6184496"/>
          </a:xfrm>
        </p:grpSpPr>
        <p:sp>
          <p:nvSpPr>
            <p:cNvPr id="17" name="Rectangle 16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TaskerCli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7467" y="1683209"/>
              <a:ext cx="4961467" cy="23876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-tasks : Task[]</a:t>
              </a:r>
            </a:p>
            <a:p>
              <a:r>
                <a:rPr lang="en-GB" dirty="0" smtClean="0"/>
                <a:t>-synchroniser: </a:t>
              </a:r>
              <a:r>
                <a:rPr lang="en-GB" dirty="0" err="1" smtClean="0"/>
                <a:t>Syncrhoniser</a:t>
              </a:r>
              <a:endParaRPr lang="en-GB" dirty="0" smtClean="0"/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loginScreen</a:t>
              </a:r>
              <a:r>
                <a:rPr lang="en-GB" dirty="0" smtClean="0"/>
                <a:t> : </a:t>
              </a:r>
              <a:r>
                <a:rPr lang="en-GB" dirty="0" err="1" smtClean="0"/>
                <a:t>LoginScreen</a:t>
              </a:r>
              <a:endParaRPr lang="en-GB" dirty="0" smtClean="0"/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mainScreen</a:t>
              </a:r>
              <a:r>
                <a:rPr lang="en-GB" dirty="0" smtClean="0"/>
                <a:t> : </a:t>
              </a:r>
              <a:r>
                <a:rPr lang="en-GB" dirty="0" err="1" smtClean="0"/>
                <a:t>MainScreen</a:t>
              </a:r>
              <a:endParaRPr lang="en-GB" dirty="0" smtClean="0"/>
            </a:p>
            <a:p>
              <a:endParaRPr lang="en-GB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7467" y="4047065"/>
              <a:ext cx="4961467" cy="32211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+</a:t>
              </a:r>
              <a:r>
                <a:rPr lang="en-GB" dirty="0" err="1" smtClean="0"/>
                <a:t>TaskerCli</a:t>
              </a:r>
              <a:r>
                <a:rPr lang="en-GB" dirty="0" smtClean="0"/>
                <a:t>()</a:t>
              </a:r>
            </a:p>
            <a:p>
              <a:r>
                <a:rPr lang="en-GB" dirty="0" smtClean="0"/>
                <a:t>-void </a:t>
              </a:r>
              <a:r>
                <a:rPr lang="en-GB" dirty="0" err="1" smtClean="0"/>
                <a:t>initialiseLoginScreen</a:t>
              </a:r>
              <a:r>
                <a:rPr lang="en-GB" dirty="0" smtClean="0"/>
                <a:t>()</a:t>
              </a:r>
            </a:p>
            <a:p>
              <a:r>
                <a:rPr lang="en-GB" dirty="0" smtClean="0">
                  <a:solidFill>
                    <a:srgbClr val="002060"/>
                  </a:solidFill>
                </a:rPr>
                <a:t>+void login(String </a:t>
              </a:r>
              <a:r>
                <a:rPr lang="en-GB" dirty="0" err="1" smtClean="0">
                  <a:solidFill>
                    <a:srgbClr val="002060"/>
                  </a:solidFill>
                </a:rPr>
                <a:t>userEmail</a:t>
              </a:r>
              <a:r>
                <a:rPr lang="en-GB" dirty="0" smtClean="0">
                  <a:solidFill>
                    <a:srgbClr val="002060"/>
                  </a:solidFill>
                </a:rPr>
                <a:t>)</a:t>
              </a:r>
            </a:p>
            <a:p>
              <a:r>
                <a:rPr lang="en-GB" dirty="0" smtClean="0"/>
                <a:t>-void </a:t>
              </a:r>
              <a:r>
                <a:rPr lang="en-GB" dirty="0" err="1" smtClean="0"/>
                <a:t>initialiseMainScreen</a:t>
              </a:r>
              <a:r>
                <a:rPr lang="en-GB" dirty="0" smtClean="0"/>
                <a:t>(Task[] tasks)</a:t>
              </a:r>
            </a:p>
            <a:p>
              <a:r>
                <a:rPr lang="en-GB" dirty="0"/>
                <a:t>+</a:t>
              </a:r>
              <a:r>
                <a:rPr lang="en-GB" dirty="0" smtClean="0"/>
                <a:t>void </a:t>
              </a:r>
              <a:r>
                <a:rPr lang="en-GB" dirty="0" err="1" smtClean="0"/>
                <a:t>saveChanges</a:t>
              </a:r>
              <a:r>
                <a:rPr lang="en-GB" dirty="0" smtClean="0"/>
                <a:t>()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1933" y="321732"/>
            <a:ext cx="3386666" cy="2641601"/>
            <a:chOff x="2167467" y="1083733"/>
            <a:chExt cx="4961467" cy="4194702"/>
          </a:xfrm>
        </p:grpSpPr>
        <p:sp>
          <p:nvSpPr>
            <p:cNvPr id="27" name="Rectangle 26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MainScreen</a:t>
              </a:r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67467" y="1683209"/>
              <a:ext cx="4961467" cy="1578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67467" y="3285492"/>
              <a:ext cx="4961467" cy="199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 smtClean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01933" y="3759198"/>
            <a:ext cx="3386666" cy="2641601"/>
            <a:chOff x="2167467" y="1083733"/>
            <a:chExt cx="4961467" cy="4194702"/>
          </a:xfrm>
        </p:grpSpPr>
        <p:sp>
          <p:nvSpPr>
            <p:cNvPr id="32" name="Rectangle 31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LoginScreen</a:t>
              </a:r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67467" y="1683209"/>
              <a:ext cx="4961467" cy="1578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7467" y="3285492"/>
              <a:ext cx="4961467" cy="1992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5390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1219199"/>
            <a:ext cx="3386666" cy="4529906"/>
            <a:chOff x="2167467" y="1083733"/>
            <a:chExt cx="4961467" cy="6333850"/>
          </a:xfrm>
        </p:grpSpPr>
        <p:sp>
          <p:nvSpPr>
            <p:cNvPr id="5" name="Rectangle 4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467" y="1659465"/>
              <a:ext cx="4961467" cy="3544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-</a:t>
              </a:r>
              <a:r>
                <a:rPr lang="en-GB" dirty="0" err="1" smtClean="0"/>
                <a:t>mainProgram</a:t>
              </a:r>
              <a:r>
                <a:rPr lang="en-GB" dirty="0" smtClean="0"/>
                <a:t> : </a:t>
              </a:r>
              <a:r>
                <a:rPr lang="en-GB" dirty="0" err="1" smtClean="0"/>
                <a:t>TaskerCli</a:t>
              </a:r>
              <a:endParaRPr lang="en-GB" dirty="0" smtClean="0"/>
            </a:p>
            <a:p>
              <a:r>
                <a:rPr lang="en-GB" dirty="0" smtClean="0"/>
                <a:t>-title : String</a:t>
              </a:r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employeeEmail</a:t>
              </a:r>
              <a:r>
                <a:rPr lang="en-GB" dirty="0" smtClean="0"/>
                <a:t> : String</a:t>
              </a:r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startDate</a:t>
              </a:r>
              <a:r>
                <a:rPr lang="en-GB" dirty="0" smtClean="0"/>
                <a:t> : Date</a:t>
              </a:r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completeDate</a:t>
              </a:r>
              <a:r>
                <a:rPr lang="en-GB" dirty="0"/>
                <a:t> </a:t>
              </a:r>
              <a:r>
                <a:rPr lang="en-GB" dirty="0" smtClean="0"/>
                <a:t>: Date</a:t>
              </a:r>
            </a:p>
            <a:p>
              <a:r>
                <a:rPr lang="en-GB" dirty="0" smtClean="0"/>
                <a:t>-status : Status</a:t>
              </a:r>
            </a:p>
            <a:p>
              <a:r>
                <a:rPr lang="en-GB" dirty="0" smtClean="0"/>
                <a:t>-elements : String[]</a:t>
              </a:r>
            </a:p>
            <a:p>
              <a:r>
                <a:rPr lang="en-GB" dirty="0" smtClean="0"/>
                <a:t>-comments : String[]</a:t>
              </a:r>
            </a:p>
            <a:p>
              <a:r>
                <a:rPr lang="en-GB" dirty="0" smtClean="0"/>
                <a:t>-</a:t>
              </a:r>
              <a:r>
                <a:rPr lang="en-GB" dirty="0" err="1" smtClean="0"/>
                <a:t>taskPanel</a:t>
              </a:r>
              <a:r>
                <a:rPr lang="en-GB" dirty="0" smtClean="0"/>
                <a:t> : </a:t>
              </a:r>
              <a:r>
                <a:rPr lang="en-GB" dirty="0" err="1" smtClean="0"/>
                <a:t>TaskPanel</a:t>
              </a:r>
              <a:endParaRPr lang="en-GB" dirty="0" smtClean="0"/>
            </a:p>
            <a:p>
              <a:endParaRPr lang="en-GB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7467" y="5203514"/>
              <a:ext cx="4961467" cy="22140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+Task(</a:t>
              </a:r>
              <a:r>
                <a:rPr lang="en-GB" dirty="0" err="1" smtClean="0"/>
                <a:t>TaskerCli</a:t>
              </a:r>
              <a:r>
                <a:rPr lang="en-GB" dirty="0" smtClean="0"/>
                <a:t> </a:t>
              </a:r>
              <a:r>
                <a:rPr lang="en-GB" dirty="0" err="1" smtClean="0"/>
                <a:t>taskerCli</a:t>
              </a:r>
              <a:r>
                <a:rPr lang="en-GB" dirty="0" smtClean="0"/>
                <a:t>)</a:t>
              </a:r>
            </a:p>
            <a:p>
              <a:r>
                <a:rPr lang="en-GB" dirty="0" smtClean="0"/>
                <a:t>+void </a:t>
              </a:r>
              <a:r>
                <a:rPr lang="en-GB" dirty="0" err="1" smtClean="0"/>
                <a:t>initialiseTaskPanel</a:t>
              </a:r>
              <a:r>
                <a:rPr lang="en-GB" dirty="0" smtClean="0"/>
                <a:t>()</a:t>
              </a:r>
            </a:p>
            <a:p>
              <a:r>
                <a:rPr lang="en-GB" dirty="0" smtClean="0"/>
                <a:t>+void </a:t>
              </a:r>
              <a:r>
                <a:rPr lang="en-GB" dirty="0" err="1" smtClean="0"/>
                <a:t>hideTaskPanel</a:t>
              </a:r>
              <a:r>
                <a:rPr lang="en-GB" dirty="0" smtClean="0"/>
                <a:t>()</a:t>
              </a:r>
            </a:p>
            <a:p>
              <a:r>
                <a:rPr lang="en-GB" dirty="0" smtClean="0">
                  <a:solidFill>
                    <a:srgbClr val="002060"/>
                  </a:solidFill>
                </a:rPr>
                <a:t>+void </a:t>
              </a:r>
              <a:r>
                <a:rPr lang="en-GB" dirty="0" err="1" smtClean="0">
                  <a:solidFill>
                    <a:srgbClr val="002060"/>
                  </a:solidFill>
                </a:rPr>
                <a:t>updateTask</a:t>
              </a:r>
              <a:r>
                <a:rPr lang="en-GB" dirty="0" smtClean="0">
                  <a:solidFill>
                    <a:srgbClr val="002060"/>
                  </a:solidFill>
                </a:rPr>
                <a:t>(String[] </a:t>
              </a:r>
              <a:r>
                <a:rPr lang="en-GB" dirty="0" err="1" smtClean="0">
                  <a:solidFill>
                    <a:srgbClr val="002060"/>
                  </a:solidFill>
                </a:rPr>
                <a:t>newComments</a:t>
              </a:r>
              <a:r>
                <a:rPr lang="en-GB" dirty="0" smtClean="0">
                  <a:solidFill>
                    <a:srgbClr val="002060"/>
                  </a:solidFill>
                </a:rPr>
                <a:t>, Status </a:t>
              </a:r>
              <a:r>
                <a:rPr lang="en-GB" dirty="0" err="1" smtClean="0">
                  <a:solidFill>
                    <a:srgbClr val="002060"/>
                  </a:solidFill>
                </a:rPr>
                <a:t>newStatus</a:t>
              </a:r>
              <a:r>
                <a:rPr lang="en-GB" dirty="0" smtClean="0">
                  <a:solidFill>
                    <a:srgbClr val="002060"/>
                  </a:solidFill>
                </a:rPr>
                <a:t>)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7068" y="1207623"/>
            <a:ext cx="3386666" cy="4529906"/>
            <a:chOff x="2167467" y="1083733"/>
            <a:chExt cx="4961467" cy="6333850"/>
          </a:xfrm>
        </p:grpSpPr>
        <p:sp>
          <p:nvSpPr>
            <p:cNvPr id="27" name="Rectangle 26"/>
            <p:cNvSpPr/>
            <p:nvPr/>
          </p:nvSpPr>
          <p:spPr>
            <a:xfrm>
              <a:off x="2167467" y="1083733"/>
              <a:ext cx="4961467" cy="5757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TaskPanel</a:t>
              </a:r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67467" y="1659465"/>
              <a:ext cx="4961467" cy="3544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67467" y="5203514"/>
              <a:ext cx="4961467" cy="22140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5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287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175</cp:revision>
  <dcterms:created xsi:type="dcterms:W3CDTF">2015-11-11T17:05:32Z</dcterms:created>
  <dcterms:modified xsi:type="dcterms:W3CDTF">2015-11-24T00:02:36Z</dcterms:modified>
</cp:coreProperties>
</file>