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567"/>
    <a:srgbClr val="E0F3E8"/>
    <a:srgbClr val="0092BD"/>
    <a:srgbClr val="E0E0E0"/>
    <a:srgbClr val="7FC3D8"/>
    <a:srgbClr val="FF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20547-840E-4F7D-ADA9-A0B69EDE5277}" v="676" dt="2020-06-30T16:23:57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DF8EA-22F4-4B5B-B19D-593E897C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7B1BC-D5A4-42FE-BC64-E326E1A21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594C7-136E-4245-B4FF-9E967BDA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2DFC-781C-451F-9CE0-A4034A611A77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3BEE2-BB68-4B6D-ACB6-DBEFB628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C7522-37DD-4FC7-90B2-D0729099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2AD5-2605-4EE3-BB98-2A544AAF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6D73D-D7F7-4E94-852B-6621879A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4BF8D8-C493-4210-B0E3-4CFDED71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A8828-6763-435E-8F3B-4CF3A486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2DFC-781C-451F-9CE0-A4034A611A77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98F64-91E9-432F-96E9-5DB0AF61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9BE21-7097-46C9-8A4F-BA6809C1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2AD5-2605-4EE3-BB98-2A544AAF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2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EB8F28-8C27-4F12-98B1-3FB91AF33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16BC7-E2E6-40F7-8F33-E900447CA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BEEC7-9714-416D-95A4-F492BA03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2DFC-781C-451F-9CE0-A4034A611A77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FA272-19DD-4F00-B223-A8A52E84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4E8D6-2A19-4257-B4B3-A039E9C3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2AD5-2605-4EE3-BB98-2A544AAF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B9B5A-CA6D-4D45-B45D-9C86D421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B59A6-6341-4CFC-BA22-8FB67D5D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31DC4-B694-4EFC-938F-5F046ABE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2DFC-781C-451F-9CE0-A4034A611A77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ECDE0-CEEA-4CDB-AFF3-949D8B8E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2C970-6544-4DD0-9DB0-B0A417F9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2AD5-2605-4EE3-BB98-2A544AAF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5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1F8E8-A1BA-425A-8951-CCBC8188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357B7-4C28-476B-9ED2-4E29A725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A6EB1-2F00-4315-B47A-6E1D4C2E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2DFC-781C-451F-9CE0-A4034A611A77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93B88-20D0-414C-97FF-332F5D7E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21B40-FD6F-4619-AF7F-AF924568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2AD5-2605-4EE3-BB98-2A544AAF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41C11-25F9-43AD-B84A-AF1081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92BC6-999D-4FF3-BF9C-71E9022DD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3CE984-974E-4214-87EF-0794665A7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7586A-D2FC-47E7-A5A8-42D87715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2DFC-781C-451F-9CE0-A4034A611A77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E8CE5-D242-4BE4-A25C-F2568D4B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99418-002C-4562-AA87-7CF06450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2AD5-2605-4EE3-BB98-2A544AAF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D4D33-17AD-4678-A062-6A3BFC3B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A78BE-D4A6-4170-8A5E-587E70750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66599-7F86-4C1B-B6E7-023B302A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9A2F6D-07F2-4DAB-8369-B6B5F329E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CBB97C-BAEA-416D-9A90-C859A3BD5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32ABE4-5C6F-43C2-AB2A-3A9194B7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2DFC-781C-451F-9CE0-A4034A611A77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FD0D8D-CABA-4F2C-8055-498020D7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90301-F48E-40CE-A6F7-1FBD45ED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2AD5-2605-4EE3-BB98-2A544AAF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3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59F5B-75AC-4D9E-9385-7B71A59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9054C7-46B8-4447-AEAB-84D56812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2DFC-781C-451F-9CE0-A4034A611A77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9860EC-53DE-4FEF-90ED-6350A52C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745FCD-EE07-437D-960C-36FCD6EA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2AD5-2605-4EE3-BB98-2A544AAF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0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2F2902-F0FE-4207-B61B-084DC078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2DFC-781C-451F-9CE0-A4034A611A77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0F80B8-F792-4357-971D-F6E4D761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A73A62-1AF3-42DE-B5AF-01F307D1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2AD5-2605-4EE3-BB98-2A544AAF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2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BEB65-2273-46D8-B443-5CA97B5A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DD900-79E1-4F66-A053-DA3F9949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09BC77-53CD-4637-BBBD-30269F504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A4D72-E35D-4061-96F9-5A3C2DD1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2DFC-781C-451F-9CE0-A4034A611A77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E3581-CCBE-45BA-A3DE-7B727362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802CD-C54B-45EB-BB5C-10D568D3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2AD5-2605-4EE3-BB98-2A544AAF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6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DC346-BD5C-4F4E-AB47-2916BE17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51AEF9-DE08-4F92-9E98-98220D53A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F4E9EC-0E84-473A-9CE7-0123EFF4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4BBA5-E41B-47C0-A437-A5D7DD97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2DFC-781C-451F-9CE0-A4034A611A77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40E5C-1D89-4710-A076-16ACC89F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231CC-DAE2-46F1-9BC5-ACA730FA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2AD5-2605-4EE3-BB98-2A544AAF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8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4649BC-427A-46EB-826C-00F31C32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3F073-595E-43FC-92A4-6B18E3A83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AEEDD-BB9C-4C0F-B21C-50F24EAF1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2DFC-781C-451F-9CE0-A4034A611A77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1EE6C-CF77-4EC6-B01E-4B0974336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BCBE4-8D27-48B7-B3A2-7B07DEB79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2AD5-2605-4EE3-BB98-2A544AAF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6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168:9016/swagger-ui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43EE205D-B473-42E3-BF1B-628A8F98D578}"/>
              </a:ext>
            </a:extLst>
          </p:cNvPr>
          <p:cNvSpPr/>
          <p:nvPr/>
        </p:nvSpPr>
        <p:spPr>
          <a:xfrm>
            <a:off x="0" y="1303469"/>
            <a:ext cx="843223" cy="3106780"/>
          </a:xfrm>
          <a:custGeom>
            <a:avLst/>
            <a:gdLst>
              <a:gd name="connsiteX0" fmla="*/ 0 w 843223"/>
              <a:gd name="connsiteY0" fmla="*/ 0 h 3106780"/>
              <a:gd name="connsiteX1" fmla="*/ 25543 w 843223"/>
              <a:gd name="connsiteY1" fmla="*/ 15518 h 3106780"/>
              <a:gd name="connsiteX2" fmla="*/ 843223 w 843223"/>
              <a:gd name="connsiteY2" fmla="*/ 1553390 h 3106780"/>
              <a:gd name="connsiteX3" fmla="*/ 25543 w 843223"/>
              <a:gd name="connsiteY3" fmla="*/ 3091262 h 3106780"/>
              <a:gd name="connsiteX4" fmla="*/ 0 w 843223"/>
              <a:gd name="connsiteY4" fmla="*/ 3106780 h 3106780"/>
              <a:gd name="connsiteX5" fmla="*/ 0 w 843223"/>
              <a:gd name="connsiteY5" fmla="*/ 0 h 31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3223" h="3106780">
                <a:moveTo>
                  <a:pt x="0" y="0"/>
                </a:moveTo>
                <a:lnTo>
                  <a:pt x="25543" y="15518"/>
                </a:lnTo>
                <a:cubicBezTo>
                  <a:pt x="518873" y="348805"/>
                  <a:pt x="843223" y="913219"/>
                  <a:pt x="843223" y="1553390"/>
                </a:cubicBezTo>
                <a:cubicBezTo>
                  <a:pt x="843223" y="2193561"/>
                  <a:pt x="518873" y="2757975"/>
                  <a:pt x="25543" y="3091262"/>
                </a:cubicBezTo>
                <a:lnTo>
                  <a:pt x="0" y="3106780"/>
                </a:lnTo>
                <a:lnTo>
                  <a:pt x="0" y="0"/>
                </a:lnTo>
                <a:close/>
              </a:path>
            </a:pathLst>
          </a:custGeom>
          <a:solidFill>
            <a:srgbClr val="009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D30BCFEA-F102-4273-A470-5EDBE1062CF1}"/>
              </a:ext>
            </a:extLst>
          </p:cNvPr>
          <p:cNvSpPr/>
          <p:nvPr/>
        </p:nvSpPr>
        <p:spPr>
          <a:xfrm>
            <a:off x="8406582" y="3753464"/>
            <a:ext cx="3785419" cy="3104536"/>
          </a:xfrm>
          <a:custGeom>
            <a:avLst/>
            <a:gdLst>
              <a:gd name="connsiteX0" fmla="*/ 2289687 w 3785419"/>
              <a:gd name="connsiteY0" fmla="*/ 0 h 3104536"/>
              <a:gd name="connsiteX1" fmla="*/ 3746140 w 3785419"/>
              <a:gd name="connsiteY1" fmla="*/ 522854 h 3104536"/>
              <a:gd name="connsiteX2" fmla="*/ 3785419 w 3785419"/>
              <a:gd name="connsiteY2" fmla="*/ 558552 h 3104536"/>
              <a:gd name="connsiteX3" fmla="*/ 3785419 w 3785419"/>
              <a:gd name="connsiteY3" fmla="*/ 3104536 h 3104536"/>
              <a:gd name="connsiteX4" fmla="*/ 151972 w 3785419"/>
              <a:gd name="connsiteY4" fmla="*/ 3104536 h 3104536"/>
              <a:gd name="connsiteX5" fmla="*/ 102940 w 3785419"/>
              <a:gd name="connsiteY5" fmla="*/ 2970570 h 3104536"/>
              <a:gd name="connsiteX6" fmla="*/ 0 w 3785419"/>
              <a:gd name="connsiteY6" fmla="*/ 2289687 h 3104536"/>
              <a:gd name="connsiteX7" fmla="*/ 2289687 w 3785419"/>
              <a:gd name="connsiteY7" fmla="*/ 0 h 310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5419" h="3104536">
                <a:moveTo>
                  <a:pt x="2289687" y="0"/>
                </a:moveTo>
                <a:cubicBezTo>
                  <a:pt x="2842932" y="0"/>
                  <a:pt x="3350348" y="196216"/>
                  <a:pt x="3746140" y="522854"/>
                </a:cubicBezTo>
                <a:lnTo>
                  <a:pt x="3785419" y="558552"/>
                </a:lnTo>
                <a:lnTo>
                  <a:pt x="3785419" y="3104536"/>
                </a:lnTo>
                <a:lnTo>
                  <a:pt x="151972" y="3104536"/>
                </a:lnTo>
                <a:lnTo>
                  <a:pt x="102940" y="2970570"/>
                </a:lnTo>
                <a:cubicBezTo>
                  <a:pt x="36040" y="2755479"/>
                  <a:pt x="0" y="2526792"/>
                  <a:pt x="0" y="2289687"/>
                </a:cubicBezTo>
                <a:cubicBezTo>
                  <a:pt x="0" y="1025128"/>
                  <a:pt x="1025128" y="0"/>
                  <a:pt x="2289687" y="0"/>
                </a:cubicBezTo>
                <a:close/>
              </a:path>
            </a:pathLst>
          </a:custGeom>
          <a:solidFill>
            <a:srgbClr val="009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71B4D0-65E4-43AE-94D9-0A1544E37FA8}"/>
              </a:ext>
            </a:extLst>
          </p:cNvPr>
          <p:cNvSpPr/>
          <p:nvPr/>
        </p:nvSpPr>
        <p:spPr>
          <a:xfrm>
            <a:off x="10729451" y="833678"/>
            <a:ext cx="237743" cy="228598"/>
          </a:xfrm>
          <a:prstGeom prst="ellipse">
            <a:avLst/>
          </a:prstGeom>
          <a:solidFill>
            <a:srgbClr val="7FC3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8B113C-594F-4A8F-B4CD-36E17C8B1609}"/>
              </a:ext>
            </a:extLst>
          </p:cNvPr>
          <p:cNvSpPr txBox="1"/>
          <p:nvPr/>
        </p:nvSpPr>
        <p:spPr>
          <a:xfrm>
            <a:off x="1777181" y="2189359"/>
            <a:ext cx="7074373" cy="923330"/>
          </a:xfrm>
          <a:prstGeom prst="rect">
            <a:avLst/>
          </a:prstGeom>
          <a:solidFill>
            <a:srgbClr val="E0E0E0"/>
          </a:solidFill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D64567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六月计划执行情况报告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72A2498-E613-48FE-9FC5-390CE6FB1EF7}"/>
              </a:ext>
            </a:extLst>
          </p:cNvPr>
          <p:cNvSpPr txBox="1"/>
          <p:nvPr/>
        </p:nvSpPr>
        <p:spPr>
          <a:xfrm>
            <a:off x="1836174" y="151429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92B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Leadmap Engine</a:t>
            </a:r>
            <a:r>
              <a:rPr lang="zh-CN" altLang="en-US" sz="3200" dirty="0">
                <a:solidFill>
                  <a:srgbClr val="0092BD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项目组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4AF2EB5-60C3-4C65-8399-DD0C048E188A}"/>
              </a:ext>
            </a:extLst>
          </p:cNvPr>
          <p:cNvSpPr/>
          <p:nvPr/>
        </p:nvSpPr>
        <p:spPr>
          <a:xfrm>
            <a:off x="10729451" y="1514295"/>
            <a:ext cx="237743" cy="228598"/>
          </a:xfrm>
          <a:prstGeom prst="ellipse">
            <a:avLst/>
          </a:prstGeom>
          <a:solidFill>
            <a:srgbClr val="7FC3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003FD5F-02F1-4E73-8264-E19C3D08A6B7}"/>
              </a:ext>
            </a:extLst>
          </p:cNvPr>
          <p:cNvSpPr/>
          <p:nvPr/>
        </p:nvSpPr>
        <p:spPr>
          <a:xfrm>
            <a:off x="10729451" y="2189359"/>
            <a:ext cx="237743" cy="228598"/>
          </a:xfrm>
          <a:prstGeom prst="ellipse">
            <a:avLst/>
          </a:prstGeom>
          <a:solidFill>
            <a:srgbClr val="7FC3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8315A5C-7465-42EC-ADA0-C1707BCD1A19}"/>
              </a:ext>
            </a:extLst>
          </p:cNvPr>
          <p:cNvSpPr/>
          <p:nvPr/>
        </p:nvSpPr>
        <p:spPr>
          <a:xfrm>
            <a:off x="10729451" y="2864423"/>
            <a:ext cx="237743" cy="228598"/>
          </a:xfrm>
          <a:prstGeom prst="ellipse">
            <a:avLst/>
          </a:prstGeom>
          <a:solidFill>
            <a:srgbClr val="7FC3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EEDE72A-0C52-41E5-AF7A-FDEEA91FAFE2}"/>
              </a:ext>
            </a:extLst>
          </p:cNvPr>
          <p:cNvSpPr/>
          <p:nvPr/>
        </p:nvSpPr>
        <p:spPr>
          <a:xfrm>
            <a:off x="366244" y="4282345"/>
            <a:ext cx="237743" cy="228598"/>
          </a:xfrm>
          <a:prstGeom prst="ellipse">
            <a:avLst/>
          </a:prstGeom>
          <a:solidFill>
            <a:srgbClr val="7FC3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691C690-45E9-4719-BF0D-6D7DF9E9A04D}"/>
              </a:ext>
            </a:extLst>
          </p:cNvPr>
          <p:cNvSpPr/>
          <p:nvPr/>
        </p:nvSpPr>
        <p:spPr>
          <a:xfrm>
            <a:off x="366244" y="4962962"/>
            <a:ext cx="237743" cy="228598"/>
          </a:xfrm>
          <a:prstGeom prst="ellipse">
            <a:avLst/>
          </a:prstGeom>
          <a:solidFill>
            <a:srgbClr val="7FC3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AA2C4D7-72C2-4C38-A417-387DE16CC1E0}"/>
              </a:ext>
            </a:extLst>
          </p:cNvPr>
          <p:cNvSpPr/>
          <p:nvPr/>
        </p:nvSpPr>
        <p:spPr>
          <a:xfrm>
            <a:off x="366244" y="5638026"/>
            <a:ext cx="237743" cy="228598"/>
          </a:xfrm>
          <a:prstGeom prst="ellipse">
            <a:avLst/>
          </a:prstGeom>
          <a:solidFill>
            <a:srgbClr val="7FC3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B60A681-EEDE-45AD-BFB7-DF9685519AE6}"/>
              </a:ext>
            </a:extLst>
          </p:cNvPr>
          <p:cNvCxnSpPr>
            <a:cxnSpLocks/>
          </p:cNvCxnSpPr>
          <p:nvPr/>
        </p:nvCxnSpPr>
        <p:spPr>
          <a:xfrm>
            <a:off x="1983658" y="3185653"/>
            <a:ext cx="921774" cy="0"/>
          </a:xfrm>
          <a:prstGeom prst="line">
            <a:avLst/>
          </a:prstGeom>
          <a:ln w="57150">
            <a:solidFill>
              <a:srgbClr val="7FC3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CAA71E3-E173-4349-B75B-9E4811601B24}"/>
              </a:ext>
            </a:extLst>
          </p:cNvPr>
          <p:cNvSpPr/>
          <p:nvPr/>
        </p:nvSpPr>
        <p:spPr>
          <a:xfrm>
            <a:off x="1983658" y="4283547"/>
            <a:ext cx="2027903" cy="568661"/>
          </a:xfrm>
          <a:prstGeom prst="roundRect">
            <a:avLst/>
          </a:prstGeom>
          <a:solidFill>
            <a:srgbClr val="009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负责人：张学松</a:t>
            </a:r>
          </a:p>
        </p:txBody>
      </p:sp>
    </p:spTree>
    <p:extLst>
      <p:ext uri="{BB962C8B-B14F-4D97-AF65-F5344CB8AC3E}">
        <p14:creationId xmlns:p14="http://schemas.microsoft.com/office/powerpoint/2010/main" val="28971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43EE205D-B473-42E3-BF1B-628A8F98D578}"/>
              </a:ext>
            </a:extLst>
          </p:cNvPr>
          <p:cNvSpPr/>
          <p:nvPr/>
        </p:nvSpPr>
        <p:spPr>
          <a:xfrm>
            <a:off x="0" y="3449029"/>
            <a:ext cx="843223" cy="3106780"/>
          </a:xfrm>
          <a:custGeom>
            <a:avLst/>
            <a:gdLst>
              <a:gd name="connsiteX0" fmla="*/ 0 w 843223"/>
              <a:gd name="connsiteY0" fmla="*/ 0 h 3106780"/>
              <a:gd name="connsiteX1" fmla="*/ 25543 w 843223"/>
              <a:gd name="connsiteY1" fmla="*/ 15518 h 3106780"/>
              <a:gd name="connsiteX2" fmla="*/ 843223 w 843223"/>
              <a:gd name="connsiteY2" fmla="*/ 1553390 h 3106780"/>
              <a:gd name="connsiteX3" fmla="*/ 25543 w 843223"/>
              <a:gd name="connsiteY3" fmla="*/ 3091262 h 3106780"/>
              <a:gd name="connsiteX4" fmla="*/ 0 w 843223"/>
              <a:gd name="connsiteY4" fmla="*/ 3106780 h 3106780"/>
              <a:gd name="connsiteX5" fmla="*/ 0 w 843223"/>
              <a:gd name="connsiteY5" fmla="*/ 0 h 31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3223" h="3106780">
                <a:moveTo>
                  <a:pt x="0" y="0"/>
                </a:moveTo>
                <a:lnTo>
                  <a:pt x="25543" y="15518"/>
                </a:lnTo>
                <a:cubicBezTo>
                  <a:pt x="518873" y="348805"/>
                  <a:pt x="843223" y="913219"/>
                  <a:pt x="843223" y="1553390"/>
                </a:cubicBezTo>
                <a:cubicBezTo>
                  <a:pt x="843223" y="2193561"/>
                  <a:pt x="518873" y="2757975"/>
                  <a:pt x="25543" y="3091262"/>
                </a:cubicBezTo>
                <a:lnTo>
                  <a:pt x="0" y="3106780"/>
                </a:lnTo>
                <a:lnTo>
                  <a:pt x="0" y="0"/>
                </a:lnTo>
                <a:close/>
              </a:path>
            </a:pathLst>
          </a:custGeom>
          <a:solidFill>
            <a:srgbClr val="009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0F5E907-10C1-4E64-8E19-81BE70443DD1}"/>
              </a:ext>
            </a:extLst>
          </p:cNvPr>
          <p:cNvGrpSpPr/>
          <p:nvPr/>
        </p:nvGrpSpPr>
        <p:grpSpPr>
          <a:xfrm>
            <a:off x="481020" y="247082"/>
            <a:ext cx="237743" cy="2259343"/>
            <a:chOff x="10729451" y="833678"/>
            <a:chExt cx="237743" cy="2259343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871B4D0-65E4-43AE-94D9-0A1544E37FA8}"/>
                </a:ext>
              </a:extLst>
            </p:cNvPr>
            <p:cNvSpPr/>
            <p:nvPr/>
          </p:nvSpPr>
          <p:spPr>
            <a:xfrm>
              <a:off x="10729451" y="833678"/>
              <a:ext cx="237743" cy="228598"/>
            </a:xfrm>
            <a:prstGeom prst="ellipse">
              <a:avLst/>
            </a:prstGeom>
            <a:solidFill>
              <a:srgbClr val="7FC3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4AF2EB5-60C3-4C65-8399-DD0C048E188A}"/>
                </a:ext>
              </a:extLst>
            </p:cNvPr>
            <p:cNvSpPr/>
            <p:nvPr/>
          </p:nvSpPr>
          <p:spPr>
            <a:xfrm>
              <a:off x="10729451" y="1514295"/>
              <a:ext cx="237743" cy="228598"/>
            </a:xfrm>
            <a:prstGeom prst="ellipse">
              <a:avLst/>
            </a:prstGeom>
            <a:solidFill>
              <a:srgbClr val="7FC3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003FD5F-02F1-4E73-8264-E19C3D08A6B7}"/>
                </a:ext>
              </a:extLst>
            </p:cNvPr>
            <p:cNvSpPr/>
            <p:nvPr/>
          </p:nvSpPr>
          <p:spPr>
            <a:xfrm>
              <a:off x="10729451" y="2189359"/>
              <a:ext cx="237743" cy="228598"/>
            </a:xfrm>
            <a:prstGeom prst="ellipse">
              <a:avLst/>
            </a:prstGeom>
            <a:solidFill>
              <a:srgbClr val="7FC3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8315A5C-7465-42EC-ADA0-C1707BCD1A19}"/>
                </a:ext>
              </a:extLst>
            </p:cNvPr>
            <p:cNvSpPr/>
            <p:nvPr/>
          </p:nvSpPr>
          <p:spPr>
            <a:xfrm>
              <a:off x="10729451" y="2864423"/>
              <a:ext cx="237743" cy="228598"/>
            </a:xfrm>
            <a:prstGeom prst="ellipse">
              <a:avLst/>
            </a:prstGeom>
            <a:solidFill>
              <a:srgbClr val="7FC3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46AA712-9B48-48C1-97B0-BC6AA649243A}"/>
              </a:ext>
            </a:extLst>
          </p:cNvPr>
          <p:cNvSpPr/>
          <p:nvPr/>
        </p:nvSpPr>
        <p:spPr>
          <a:xfrm rot="16200000">
            <a:off x="9500788" y="109495"/>
            <a:ext cx="2811756" cy="2570670"/>
          </a:xfrm>
          <a:custGeom>
            <a:avLst/>
            <a:gdLst>
              <a:gd name="connsiteX0" fmla="*/ 2289687 w 3785419"/>
              <a:gd name="connsiteY0" fmla="*/ 0 h 3104536"/>
              <a:gd name="connsiteX1" fmla="*/ 3746140 w 3785419"/>
              <a:gd name="connsiteY1" fmla="*/ 522854 h 3104536"/>
              <a:gd name="connsiteX2" fmla="*/ 3785419 w 3785419"/>
              <a:gd name="connsiteY2" fmla="*/ 558552 h 3104536"/>
              <a:gd name="connsiteX3" fmla="*/ 3785419 w 3785419"/>
              <a:gd name="connsiteY3" fmla="*/ 3104536 h 3104536"/>
              <a:gd name="connsiteX4" fmla="*/ 151972 w 3785419"/>
              <a:gd name="connsiteY4" fmla="*/ 3104536 h 3104536"/>
              <a:gd name="connsiteX5" fmla="*/ 102940 w 3785419"/>
              <a:gd name="connsiteY5" fmla="*/ 2970570 h 3104536"/>
              <a:gd name="connsiteX6" fmla="*/ 0 w 3785419"/>
              <a:gd name="connsiteY6" fmla="*/ 2289687 h 3104536"/>
              <a:gd name="connsiteX7" fmla="*/ 2289687 w 3785419"/>
              <a:gd name="connsiteY7" fmla="*/ 0 h 310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5419" h="3104536">
                <a:moveTo>
                  <a:pt x="2289687" y="0"/>
                </a:moveTo>
                <a:cubicBezTo>
                  <a:pt x="2842932" y="0"/>
                  <a:pt x="3350348" y="196216"/>
                  <a:pt x="3746140" y="522854"/>
                </a:cubicBezTo>
                <a:lnTo>
                  <a:pt x="3785419" y="558552"/>
                </a:lnTo>
                <a:lnTo>
                  <a:pt x="3785419" y="3104536"/>
                </a:lnTo>
                <a:lnTo>
                  <a:pt x="151972" y="3104536"/>
                </a:lnTo>
                <a:lnTo>
                  <a:pt x="102940" y="2970570"/>
                </a:lnTo>
                <a:cubicBezTo>
                  <a:pt x="36040" y="2755479"/>
                  <a:pt x="0" y="2526792"/>
                  <a:pt x="0" y="2289687"/>
                </a:cubicBezTo>
                <a:cubicBezTo>
                  <a:pt x="0" y="1025128"/>
                  <a:pt x="1025128" y="0"/>
                  <a:pt x="2289687" y="0"/>
                </a:cubicBezTo>
                <a:close/>
              </a:path>
            </a:pathLst>
          </a:custGeom>
          <a:solidFill>
            <a:srgbClr val="009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98B52A2-F18E-49B2-A6F6-3DF5F530F4BB}"/>
              </a:ext>
            </a:extLst>
          </p:cNvPr>
          <p:cNvGrpSpPr/>
          <p:nvPr/>
        </p:nvGrpSpPr>
        <p:grpSpPr>
          <a:xfrm>
            <a:off x="11473945" y="3429000"/>
            <a:ext cx="237743" cy="2259343"/>
            <a:chOff x="10729451" y="833678"/>
            <a:chExt cx="237743" cy="225934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C22C86F-C268-4962-8BE9-E1797C8FBC8C}"/>
                </a:ext>
              </a:extLst>
            </p:cNvPr>
            <p:cNvSpPr/>
            <p:nvPr/>
          </p:nvSpPr>
          <p:spPr>
            <a:xfrm>
              <a:off x="10729451" y="833678"/>
              <a:ext cx="237743" cy="228598"/>
            </a:xfrm>
            <a:prstGeom prst="ellipse">
              <a:avLst/>
            </a:prstGeom>
            <a:solidFill>
              <a:srgbClr val="7FC3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3E135E8-D491-415E-8657-2EDE86780893}"/>
                </a:ext>
              </a:extLst>
            </p:cNvPr>
            <p:cNvSpPr/>
            <p:nvPr/>
          </p:nvSpPr>
          <p:spPr>
            <a:xfrm>
              <a:off x="10729451" y="1514295"/>
              <a:ext cx="237743" cy="228598"/>
            </a:xfrm>
            <a:prstGeom prst="ellipse">
              <a:avLst/>
            </a:prstGeom>
            <a:solidFill>
              <a:srgbClr val="7FC3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12390F-77C5-4A36-941E-CB24C1DA846C}"/>
                </a:ext>
              </a:extLst>
            </p:cNvPr>
            <p:cNvSpPr/>
            <p:nvPr/>
          </p:nvSpPr>
          <p:spPr>
            <a:xfrm>
              <a:off x="10729451" y="2189359"/>
              <a:ext cx="237743" cy="228598"/>
            </a:xfrm>
            <a:prstGeom prst="ellipse">
              <a:avLst/>
            </a:prstGeom>
            <a:solidFill>
              <a:srgbClr val="7FC3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EC90A0E-E43B-4E85-88CB-840BCB577CD8}"/>
                </a:ext>
              </a:extLst>
            </p:cNvPr>
            <p:cNvSpPr/>
            <p:nvPr/>
          </p:nvSpPr>
          <p:spPr>
            <a:xfrm>
              <a:off x="10729451" y="2864423"/>
              <a:ext cx="237743" cy="228598"/>
            </a:xfrm>
            <a:prstGeom prst="ellipse">
              <a:avLst/>
            </a:prstGeom>
            <a:solidFill>
              <a:srgbClr val="7FC3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图形 4" descr="报纸">
            <a:extLst>
              <a:ext uri="{FF2B5EF4-FFF2-40B4-BE49-F238E27FC236}">
                <a16:creationId xmlns:a16="http://schemas.microsoft.com/office/drawing/2014/main" id="{DC3DC07F-B547-44ED-A61B-1E19A7B7C8F4}"/>
              </a:ext>
            </a:extLst>
          </p:cNvPr>
          <p:cNvGrpSpPr/>
          <p:nvPr/>
        </p:nvGrpSpPr>
        <p:grpSpPr>
          <a:xfrm>
            <a:off x="1713151" y="1830851"/>
            <a:ext cx="1521125" cy="1557067"/>
            <a:chOff x="2493034" y="2178169"/>
            <a:chExt cx="914400" cy="914400"/>
          </a:xfrm>
          <a:solidFill>
            <a:srgbClr val="D64567"/>
          </a:solidFill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8192AF6-5C17-47C0-A680-2AC875854BB6}"/>
                </a:ext>
              </a:extLst>
            </p:cNvPr>
            <p:cNvSpPr/>
            <p:nvPr/>
          </p:nvSpPr>
          <p:spPr>
            <a:xfrm>
              <a:off x="2626384" y="2311519"/>
              <a:ext cx="647700" cy="647700"/>
            </a:xfrm>
            <a:custGeom>
              <a:avLst/>
              <a:gdLst>
                <a:gd name="connsiteX0" fmla="*/ 590550 w 647700"/>
                <a:gd name="connsiteY0" fmla="*/ 571500 h 647700"/>
                <a:gd name="connsiteX1" fmla="*/ 571500 w 647700"/>
                <a:gd name="connsiteY1" fmla="*/ 590550 h 647700"/>
                <a:gd name="connsiteX2" fmla="*/ 552450 w 647700"/>
                <a:gd name="connsiteY2" fmla="*/ 571500 h 647700"/>
                <a:gd name="connsiteX3" fmla="*/ 552450 w 647700"/>
                <a:gd name="connsiteY3" fmla="*/ 114300 h 647700"/>
                <a:gd name="connsiteX4" fmla="*/ 590550 w 647700"/>
                <a:gd name="connsiteY4" fmla="*/ 114300 h 647700"/>
                <a:gd name="connsiteX5" fmla="*/ 590550 w 647700"/>
                <a:gd name="connsiteY5" fmla="*/ 571500 h 647700"/>
                <a:gd name="connsiteX6" fmla="*/ 76200 w 647700"/>
                <a:gd name="connsiteY6" fmla="*/ 590550 h 647700"/>
                <a:gd name="connsiteX7" fmla="*/ 57150 w 647700"/>
                <a:gd name="connsiteY7" fmla="*/ 571500 h 647700"/>
                <a:gd name="connsiteX8" fmla="*/ 57150 w 647700"/>
                <a:gd name="connsiteY8" fmla="*/ 57150 h 647700"/>
                <a:gd name="connsiteX9" fmla="*/ 495300 w 647700"/>
                <a:gd name="connsiteY9" fmla="*/ 57150 h 647700"/>
                <a:gd name="connsiteX10" fmla="*/ 495300 w 647700"/>
                <a:gd name="connsiteY10" fmla="*/ 571500 h 647700"/>
                <a:gd name="connsiteX11" fmla="*/ 498158 w 647700"/>
                <a:gd name="connsiteY11" fmla="*/ 590550 h 647700"/>
                <a:gd name="connsiteX12" fmla="*/ 76200 w 647700"/>
                <a:gd name="connsiteY12" fmla="*/ 590550 h 647700"/>
                <a:gd name="connsiteX13" fmla="*/ 552450 w 647700"/>
                <a:gd name="connsiteY13" fmla="*/ 57150 h 647700"/>
                <a:gd name="connsiteX14" fmla="*/ 552450 w 647700"/>
                <a:gd name="connsiteY14" fmla="*/ 0 h 647700"/>
                <a:gd name="connsiteX15" fmla="*/ 0 w 647700"/>
                <a:gd name="connsiteY15" fmla="*/ 0 h 647700"/>
                <a:gd name="connsiteX16" fmla="*/ 0 w 647700"/>
                <a:gd name="connsiteY16" fmla="*/ 571500 h 647700"/>
                <a:gd name="connsiteX17" fmla="*/ 76200 w 647700"/>
                <a:gd name="connsiteY17" fmla="*/ 647700 h 647700"/>
                <a:gd name="connsiteX18" fmla="*/ 571500 w 647700"/>
                <a:gd name="connsiteY18" fmla="*/ 647700 h 647700"/>
                <a:gd name="connsiteX19" fmla="*/ 647700 w 647700"/>
                <a:gd name="connsiteY19" fmla="*/ 571500 h 647700"/>
                <a:gd name="connsiteX20" fmla="*/ 647700 w 647700"/>
                <a:gd name="connsiteY20" fmla="*/ 57150 h 647700"/>
                <a:gd name="connsiteX21" fmla="*/ 552450 w 647700"/>
                <a:gd name="connsiteY21" fmla="*/ 571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47700" h="647700">
                  <a:moveTo>
                    <a:pt x="590550" y="571500"/>
                  </a:moveTo>
                  <a:cubicBezTo>
                    <a:pt x="590550" y="581978"/>
                    <a:pt x="581978" y="590550"/>
                    <a:pt x="571500" y="590550"/>
                  </a:cubicBezTo>
                  <a:cubicBezTo>
                    <a:pt x="561023" y="590550"/>
                    <a:pt x="552450" y="581978"/>
                    <a:pt x="552450" y="571500"/>
                  </a:cubicBezTo>
                  <a:lnTo>
                    <a:pt x="552450" y="114300"/>
                  </a:lnTo>
                  <a:lnTo>
                    <a:pt x="590550" y="114300"/>
                  </a:lnTo>
                  <a:lnTo>
                    <a:pt x="590550" y="571500"/>
                  </a:lnTo>
                  <a:close/>
                  <a:moveTo>
                    <a:pt x="76200" y="590550"/>
                  </a:moveTo>
                  <a:cubicBezTo>
                    <a:pt x="65723" y="590550"/>
                    <a:pt x="57150" y="581978"/>
                    <a:pt x="57150" y="571500"/>
                  </a:cubicBezTo>
                  <a:lnTo>
                    <a:pt x="57150" y="57150"/>
                  </a:lnTo>
                  <a:lnTo>
                    <a:pt x="495300" y="57150"/>
                  </a:lnTo>
                  <a:lnTo>
                    <a:pt x="495300" y="571500"/>
                  </a:lnTo>
                  <a:cubicBezTo>
                    <a:pt x="495300" y="578168"/>
                    <a:pt x="496253" y="584835"/>
                    <a:pt x="498158" y="590550"/>
                  </a:cubicBezTo>
                  <a:lnTo>
                    <a:pt x="76200" y="590550"/>
                  </a:lnTo>
                  <a:close/>
                  <a:moveTo>
                    <a:pt x="552450" y="57150"/>
                  </a:moveTo>
                  <a:lnTo>
                    <a:pt x="552450" y="0"/>
                  </a:lnTo>
                  <a:lnTo>
                    <a:pt x="0" y="0"/>
                  </a:lnTo>
                  <a:lnTo>
                    <a:pt x="0" y="571500"/>
                  </a:lnTo>
                  <a:cubicBezTo>
                    <a:pt x="0" y="613410"/>
                    <a:pt x="34290" y="647700"/>
                    <a:pt x="76200" y="647700"/>
                  </a:cubicBezTo>
                  <a:lnTo>
                    <a:pt x="571500" y="647700"/>
                  </a:lnTo>
                  <a:cubicBezTo>
                    <a:pt x="613410" y="647700"/>
                    <a:pt x="647700" y="613410"/>
                    <a:pt x="647700" y="571500"/>
                  </a:cubicBezTo>
                  <a:lnTo>
                    <a:pt x="647700" y="57150"/>
                  </a:lnTo>
                  <a:lnTo>
                    <a:pt x="552450" y="57150"/>
                  </a:lnTo>
                  <a:close/>
                </a:path>
              </a:pathLst>
            </a:custGeom>
            <a:grpFill/>
            <a:ln w="9525" cap="flat">
              <a:solidFill>
                <a:srgbClr val="D645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40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BBDAC11-3828-40D5-965F-AAEF786494E1}"/>
                </a:ext>
              </a:extLst>
            </p:cNvPr>
            <p:cNvSpPr/>
            <p:nvPr/>
          </p:nvSpPr>
          <p:spPr>
            <a:xfrm>
              <a:off x="2721634" y="2425819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solidFill>
                <a:srgbClr val="D645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40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AE4A515D-4009-48DA-81FA-29EB6F931CF3}"/>
                </a:ext>
              </a:extLst>
            </p:cNvPr>
            <p:cNvSpPr/>
            <p:nvPr/>
          </p:nvSpPr>
          <p:spPr>
            <a:xfrm>
              <a:off x="2921659" y="2502019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solidFill>
                <a:srgbClr val="D645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40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5A22DC4-4B5C-4666-8FFC-56DFDAEAE0CF}"/>
                </a:ext>
              </a:extLst>
            </p:cNvPr>
            <p:cNvSpPr/>
            <p:nvPr/>
          </p:nvSpPr>
          <p:spPr>
            <a:xfrm>
              <a:off x="2921659" y="2578219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solidFill>
                <a:srgbClr val="D645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40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BDFE827-3E59-414E-BCEE-C839C5E5253F}"/>
                </a:ext>
              </a:extLst>
            </p:cNvPr>
            <p:cNvSpPr/>
            <p:nvPr/>
          </p:nvSpPr>
          <p:spPr>
            <a:xfrm>
              <a:off x="2721634" y="2502019"/>
              <a:ext cx="161925" cy="114300"/>
            </a:xfrm>
            <a:custGeom>
              <a:avLst/>
              <a:gdLst>
                <a:gd name="connsiteX0" fmla="*/ 0 w 161925"/>
                <a:gd name="connsiteY0" fmla="*/ 0 h 114300"/>
                <a:gd name="connsiteX1" fmla="*/ 161925 w 161925"/>
                <a:gd name="connsiteY1" fmla="*/ 0 h 114300"/>
                <a:gd name="connsiteX2" fmla="*/ 161925 w 161925"/>
                <a:gd name="connsiteY2" fmla="*/ 114300 h 114300"/>
                <a:gd name="connsiteX3" fmla="*/ 0 w 161925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14300">
                  <a:moveTo>
                    <a:pt x="0" y="0"/>
                  </a:moveTo>
                  <a:lnTo>
                    <a:pt x="161925" y="0"/>
                  </a:lnTo>
                  <a:lnTo>
                    <a:pt x="161925" y="114300"/>
                  </a:lnTo>
                  <a:lnTo>
                    <a:pt x="0" y="114300"/>
                  </a:lnTo>
                  <a:close/>
                </a:path>
              </a:pathLst>
            </a:custGeom>
            <a:grpFill/>
            <a:ln w="9525" cap="flat">
              <a:solidFill>
                <a:srgbClr val="D645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40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2422C62-97BC-49C8-8335-32BB77E0ADC3}"/>
                </a:ext>
              </a:extLst>
            </p:cNvPr>
            <p:cNvSpPr/>
            <p:nvPr/>
          </p:nvSpPr>
          <p:spPr>
            <a:xfrm>
              <a:off x="2721634" y="2654419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solidFill>
                <a:srgbClr val="D645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40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0315326-EA34-413A-BD0F-FD387888F362}"/>
                </a:ext>
              </a:extLst>
            </p:cNvPr>
            <p:cNvSpPr/>
            <p:nvPr/>
          </p:nvSpPr>
          <p:spPr>
            <a:xfrm>
              <a:off x="2921659" y="2730619"/>
              <a:ext cx="161925" cy="114300"/>
            </a:xfrm>
            <a:custGeom>
              <a:avLst/>
              <a:gdLst>
                <a:gd name="connsiteX0" fmla="*/ 0 w 161925"/>
                <a:gd name="connsiteY0" fmla="*/ 0 h 114300"/>
                <a:gd name="connsiteX1" fmla="*/ 161925 w 161925"/>
                <a:gd name="connsiteY1" fmla="*/ 0 h 114300"/>
                <a:gd name="connsiteX2" fmla="*/ 161925 w 161925"/>
                <a:gd name="connsiteY2" fmla="*/ 114300 h 114300"/>
                <a:gd name="connsiteX3" fmla="*/ 0 w 161925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14300">
                  <a:moveTo>
                    <a:pt x="0" y="0"/>
                  </a:moveTo>
                  <a:lnTo>
                    <a:pt x="161925" y="0"/>
                  </a:lnTo>
                  <a:lnTo>
                    <a:pt x="161925" y="114300"/>
                  </a:lnTo>
                  <a:lnTo>
                    <a:pt x="0" y="114300"/>
                  </a:lnTo>
                  <a:close/>
                </a:path>
              </a:pathLst>
            </a:custGeom>
            <a:grpFill/>
            <a:ln w="9525" cap="flat">
              <a:solidFill>
                <a:srgbClr val="D645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40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76E2CC9-7CAB-40D8-8B44-CC8236FBC700}"/>
                </a:ext>
              </a:extLst>
            </p:cNvPr>
            <p:cNvSpPr/>
            <p:nvPr/>
          </p:nvSpPr>
          <p:spPr>
            <a:xfrm>
              <a:off x="2721634" y="2730619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solidFill>
                <a:srgbClr val="D645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40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DAEDF85-4BDD-4EF5-81D6-3A705A60F567}"/>
                </a:ext>
              </a:extLst>
            </p:cNvPr>
            <p:cNvSpPr/>
            <p:nvPr/>
          </p:nvSpPr>
          <p:spPr>
            <a:xfrm>
              <a:off x="2721634" y="2806819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solidFill>
                <a:srgbClr val="D6456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40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01D962C-1368-4E33-BECA-BA08C0EE2CFA}"/>
              </a:ext>
            </a:extLst>
          </p:cNvPr>
          <p:cNvSpPr txBox="1"/>
          <p:nvPr/>
        </p:nvSpPr>
        <p:spPr>
          <a:xfrm>
            <a:off x="1923476" y="32509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92BD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目录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8C31982-F70F-43D7-8B56-0BE36F1F8FB4}"/>
              </a:ext>
            </a:extLst>
          </p:cNvPr>
          <p:cNvGrpSpPr/>
          <p:nvPr/>
        </p:nvGrpSpPr>
        <p:grpSpPr>
          <a:xfrm>
            <a:off x="4194895" y="919441"/>
            <a:ext cx="4996203" cy="1089039"/>
            <a:chOff x="3582838" y="344257"/>
            <a:chExt cx="4996203" cy="1089039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6FEC85E-22C2-4158-BB77-11D968483A5B}"/>
                </a:ext>
              </a:extLst>
            </p:cNvPr>
            <p:cNvSpPr/>
            <p:nvPr/>
          </p:nvSpPr>
          <p:spPr>
            <a:xfrm>
              <a:off x="3582838" y="361381"/>
              <a:ext cx="969483" cy="969483"/>
            </a:xfrm>
            <a:prstGeom prst="ellipse">
              <a:avLst/>
            </a:prstGeom>
            <a:solidFill>
              <a:srgbClr val="009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01</a:t>
              </a:r>
              <a:endParaRPr lang="zh-CN" altLang="en-US" sz="36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2DF0081-D39C-4E1E-9DC8-98F4687D8AD7}"/>
                </a:ext>
              </a:extLst>
            </p:cNvPr>
            <p:cNvSpPr txBox="1"/>
            <p:nvPr/>
          </p:nvSpPr>
          <p:spPr>
            <a:xfrm>
              <a:off x="4599785" y="344257"/>
              <a:ext cx="1610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项目简介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70776D4-38CE-4106-8389-C3E55FD7216F}"/>
                </a:ext>
              </a:extLst>
            </p:cNvPr>
            <p:cNvSpPr txBox="1"/>
            <p:nvPr/>
          </p:nvSpPr>
          <p:spPr>
            <a:xfrm>
              <a:off x="4633730" y="971631"/>
              <a:ext cx="39453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项目的模块</a:t>
              </a:r>
              <a:r>
                <a:rPr lang="en-US" altLang="zh-CN" sz="2400" dirty="0"/>
                <a:t>,</a:t>
              </a:r>
              <a:r>
                <a:rPr lang="zh-CN" altLang="en-US" sz="2400" dirty="0"/>
                <a:t>人员时间规划等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8F8B506-CC0E-4A56-A648-5369BB6DD9E0}"/>
              </a:ext>
            </a:extLst>
          </p:cNvPr>
          <p:cNvGrpSpPr/>
          <p:nvPr/>
        </p:nvGrpSpPr>
        <p:grpSpPr>
          <a:xfrm>
            <a:off x="4209955" y="2529712"/>
            <a:ext cx="3447007" cy="1089039"/>
            <a:chOff x="3582838" y="344257"/>
            <a:chExt cx="3447007" cy="1089039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7FACDFE-9C5C-4CCD-A80F-8857FC912074}"/>
                </a:ext>
              </a:extLst>
            </p:cNvPr>
            <p:cNvSpPr/>
            <p:nvPr/>
          </p:nvSpPr>
          <p:spPr>
            <a:xfrm>
              <a:off x="3582838" y="361381"/>
              <a:ext cx="969483" cy="969483"/>
            </a:xfrm>
            <a:prstGeom prst="ellipse">
              <a:avLst/>
            </a:prstGeom>
            <a:solidFill>
              <a:srgbClr val="D645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02</a:t>
              </a:r>
              <a:endParaRPr lang="zh-CN" altLang="en-US" sz="36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FD4399E-E868-40AF-8AE2-3B7A91D3CA8E}"/>
                </a:ext>
              </a:extLst>
            </p:cNvPr>
            <p:cNvSpPr txBox="1"/>
            <p:nvPr/>
          </p:nvSpPr>
          <p:spPr>
            <a:xfrm>
              <a:off x="4599784" y="344257"/>
              <a:ext cx="2430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六月执行情况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10FA7F2-E995-4EB0-8524-2C0BA5370B53}"/>
                </a:ext>
              </a:extLst>
            </p:cNvPr>
            <p:cNvSpPr txBox="1"/>
            <p:nvPr/>
          </p:nvSpPr>
          <p:spPr>
            <a:xfrm>
              <a:off x="4633730" y="971631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项目执行情况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450ECA3-61BB-4429-AB68-F7FB26BCE6F6}"/>
              </a:ext>
            </a:extLst>
          </p:cNvPr>
          <p:cNvGrpSpPr/>
          <p:nvPr/>
        </p:nvGrpSpPr>
        <p:grpSpPr>
          <a:xfrm>
            <a:off x="4209955" y="4088441"/>
            <a:ext cx="3149543" cy="1089039"/>
            <a:chOff x="3582838" y="344257"/>
            <a:chExt cx="3149543" cy="1089039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07DDEBD-C04F-446B-B22C-5322D9EEC5FD}"/>
                </a:ext>
              </a:extLst>
            </p:cNvPr>
            <p:cNvSpPr/>
            <p:nvPr/>
          </p:nvSpPr>
          <p:spPr>
            <a:xfrm>
              <a:off x="3582838" y="361381"/>
              <a:ext cx="969483" cy="969483"/>
            </a:xfrm>
            <a:prstGeom prst="ellipse">
              <a:avLst/>
            </a:prstGeom>
            <a:solidFill>
              <a:srgbClr val="009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03</a:t>
              </a:r>
              <a:endParaRPr lang="zh-CN" altLang="en-US" sz="36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B8F8111-AAE7-411F-B84C-358FE0005F22}"/>
                </a:ext>
              </a:extLst>
            </p:cNvPr>
            <p:cNvSpPr txBox="1"/>
            <p:nvPr/>
          </p:nvSpPr>
          <p:spPr>
            <a:xfrm>
              <a:off x="4599785" y="344257"/>
              <a:ext cx="2132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交付物说明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BC3D550-87C6-4CC4-A38F-23FEA028EF3A}"/>
                </a:ext>
              </a:extLst>
            </p:cNvPr>
            <p:cNvSpPr txBox="1"/>
            <p:nvPr/>
          </p:nvSpPr>
          <p:spPr>
            <a:xfrm>
              <a:off x="4633730" y="97163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展示项目成果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8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84885C9-30F2-4D26-A8AA-A6261415BBCB}"/>
              </a:ext>
            </a:extLst>
          </p:cNvPr>
          <p:cNvSpPr/>
          <p:nvPr/>
        </p:nvSpPr>
        <p:spPr>
          <a:xfrm>
            <a:off x="199103" y="206477"/>
            <a:ext cx="825910" cy="825910"/>
          </a:xfrm>
          <a:prstGeom prst="ellipse">
            <a:avLst/>
          </a:prstGeom>
          <a:solidFill>
            <a:srgbClr val="009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26EFEF-A43F-4A9A-A0E8-ECACC3A5715F}"/>
              </a:ext>
            </a:extLst>
          </p:cNvPr>
          <p:cNvSpPr txBox="1"/>
          <p:nvPr/>
        </p:nvSpPr>
        <p:spPr>
          <a:xfrm>
            <a:off x="1120877" y="3270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项目简介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E5441CC-C6AD-4ECC-9BA4-354CD25F51D4}"/>
              </a:ext>
            </a:extLst>
          </p:cNvPr>
          <p:cNvGrpSpPr/>
          <p:nvPr/>
        </p:nvGrpSpPr>
        <p:grpSpPr>
          <a:xfrm>
            <a:off x="-37513" y="2841347"/>
            <a:ext cx="1120876" cy="2849024"/>
            <a:chOff x="464567" y="2632585"/>
            <a:chExt cx="1120876" cy="2849024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D82BB98-31E9-475E-B7F8-57DDA1066AFE}"/>
                </a:ext>
              </a:extLst>
            </p:cNvPr>
            <p:cNvSpPr/>
            <p:nvPr/>
          </p:nvSpPr>
          <p:spPr>
            <a:xfrm>
              <a:off x="464570" y="2632585"/>
              <a:ext cx="1120873" cy="6046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刘立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DBF0071-D067-439F-9E4F-9EEA0E7FCE7F}"/>
                </a:ext>
              </a:extLst>
            </p:cNvPr>
            <p:cNvSpPr/>
            <p:nvPr/>
          </p:nvSpPr>
          <p:spPr>
            <a:xfrm>
              <a:off x="464567" y="3468460"/>
              <a:ext cx="1120873" cy="6046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徐众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DE91EE3-456D-48AB-8FB5-A15B1B338751}"/>
                </a:ext>
              </a:extLst>
            </p:cNvPr>
            <p:cNvSpPr/>
            <p:nvPr/>
          </p:nvSpPr>
          <p:spPr>
            <a:xfrm>
              <a:off x="464568" y="4876926"/>
              <a:ext cx="1120873" cy="6046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张学松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D182CA5-AA6E-4DAE-AE30-F4973900CB2E}"/>
              </a:ext>
            </a:extLst>
          </p:cNvPr>
          <p:cNvSpPr txBox="1"/>
          <p:nvPr/>
        </p:nvSpPr>
        <p:spPr>
          <a:xfrm>
            <a:off x="10087896" y="10836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地图打印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AB60F1A-66B6-43D2-AAD9-FB3136E337DA}"/>
              </a:ext>
            </a:extLst>
          </p:cNvPr>
          <p:cNvCxnSpPr>
            <a:cxnSpLocks/>
          </p:cNvCxnSpPr>
          <p:nvPr/>
        </p:nvCxnSpPr>
        <p:spPr>
          <a:xfrm flipV="1">
            <a:off x="1030212" y="1425123"/>
            <a:ext cx="0" cy="4889091"/>
          </a:xfrm>
          <a:prstGeom prst="straightConnector1">
            <a:avLst/>
          </a:prstGeom>
          <a:ln w="57150">
            <a:solidFill>
              <a:srgbClr val="009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EE635E-F7AA-47EE-84AA-3EDF8D18B479}"/>
              </a:ext>
            </a:extLst>
          </p:cNvPr>
          <p:cNvCxnSpPr>
            <a:cxnSpLocks/>
          </p:cNvCxnSpPr>
          <p:nvPr/>
        </p:nvCxnSpPr>
        <p:spPr>
          <a:xfrm>
            <a:off x="1030212" y="6277344"/>
            <a:ext cx="10250132" cy="1"/>
          </a:xfrm>
          <a:prstGeom prst="straightConnector1">
            <a:avLst/>
          </a:prstGeom>
          <a:ln w="57150">
            <a:solidFill>
              <a:srgbClr val="009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736F66A-E9E7-4576-86FE-B4BB92B82A4D}"/>
              </a:ext>
            </a:extLst>
          </p:cNvPr>
          <p:cNvSpPr txBox="1"/>
          <p:nvPr/>
        </p:nvSpPr>
        <p:spPr>
          <a:xfrm>
            <a:off x="10447057" y="6314214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t/</a:t>
            </a:r>
            <a:r>
              <a:rPr lang="zh-CN" altLang="en-US" sz="3600" dirty="0"/>
              <a:t>天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05A796-8DC7-462F-A80A-1929CDA657D2}"/>
              </a:ext>
            </a:extLst>
          </p:cNvPr>
          <p:cNvSpPr/>
          <p:nvPr/>
        </p:nvSpPr>
        <p:spPr>
          <a:xfrm>
            <a:off x="1030212" y="5033688"/>
            <a:ext cx="613588" cy="7127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9F1FA9-C2D4-4288-B395-AC5A5331B064}"/>
              </a:ext>
            </a:extLst>
          </p:cNvPr>
          <p:cNvSpPr/>
          <p:nvPr/>
        </p:nvSpPr>
        <p:spPr>
          <a:xfrm>
            <a:off x="1643800" y="5033688"/>
            <a:ext cx="1142946" cy="7127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92BD"/>
                </a:solidFill>
              </a:rPr>
              <a:t>16.5</a:t>
            </a:r>
            <a:endParaRPr lang="zh-CN" altLang="en-US" dirty="0">
              <a:solidFill>
                <a:srgbClr val="0092BD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EFE386-4C9B-4ABF-9CD7-344CA7560D9F}"/>
              </a:ext>
            </a:extLst>
          </p:cNvPr>
          <p:cNvSpPr/>
          <p:nvPr/>
        </p:nvSpPr>
        <p:spPr>
          <a:xfrm>
            <a:off x="1933305" y="3585762"/>
            <a:ext cx="853441" cy="7127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92BD"/>
                </a:solidFill>
              </a:rPr>
              <a:t>11.5</a:t>
            </a:r>
            <a:endParaRPr lang="zh-CN" altLang="en-US" dirty="0">
              <a:solidFill>
                <a:srgbClr val="0092BD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CC67FF-25B1-4343-9F29-D3FEF8E200FF}"/>
              </a:ext>
            </a:extLst>
          </p:cNvPr>
          <p:cNvSpPr/>
          <p:nvPr/>
        </p:nvSpPr>
        <p:spPr>
          <a:xfrm>
            <a:off x="2786746" y="5033688"/>
            <a:ext cx="722810" cy="7127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D2D3EC2-F474-41B2-8064-37D587DA8DDE}"/>
              </a:ext>
            </a:extLst>
          </p:cNvPr>
          <p:cNvSpPr/>
          <p:nvPr/>
        </p:nvSpPr>
        <p:spPr>
          <a:xfrm>
            <a:off x="3979833" y="5033688"/>
            <a:ext cx="2760618" cy="712704"/>
          </a:xfrm>
          <a:prstGeom prst="rect">
            <a:avLst/>
          </a:prstGeom>
          <a:solidFill>
            <a:srgbClr val="D64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38.5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3190AB0-B10B-438F-ADE7-AAE61BBBBAB2}"/>
              </a:ext>
            </a:extLst>
          </p:cNvPr>
          <p:cNvSpPr/>
          <p:nvPr/>
        </p:nvSpPr>
        <p:spPr>
          <a:xfrm>
            <a:off x="4441387" y="3585762"/>
            <a:ext cx="2300969" cy="712704"/>
          </a:xfrm>
          <a:prstGeom prst="rect">
            <a:avLst/>
          </a:prstGeom>
          <a:solidFill>
            <a:srgbClr val="D64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31.5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70A6FEC-90F8-4980-AFC3-C604F73590AA}"/>
              </a:ext>
            </a:extLst>
          </p:cNvPr>
          <p:cNvSpPr/>
          <p:nvPr/>
        </p:nvSpPr>
        <p:spPr>
          <a:xfrm>
            <a:off x="6740451" y="5033688"/>
            <a:ext cx="2542905" cy="7127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30.5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AEBBEC-0CA2-434A-B54A-C05D8259F82A}"/>
              </a:ext>
            </a:extLst>
          </p:cNvPr>
          <p:cNvSpPr/>
          <p:nvPr/>
        </p:nvSpPr>
        <p:spPr>
          <a:xfrm>
            <a:off x="7550348" y="3571212"/>
            <a:ext cx="1733007" cy="7127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21.5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73C7C5B-769A-4C14-A34C-0007914285F4}"/>
              </a:ext>
            </a:extLst>
          </p:cNvPr>
          <p:cNvSpPr/>
          <p:nvPr/>
        </p:nvSpPr>
        <p:spPr>
          <a:xfrm>
            <a:off x="3509556" y="2865128"/>
            <a:ext cx="470272" cy="706076"/>
          </a:xfrm>
          <a:prstGeom prst="roundRect">
            <a:avLst/>
          </a:prstGeom>
          <a:solidFill>
            <a:srgbClr val="D64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D491395-83E5-46F6-A454-40808244126B}"/>
              </a:ext>
            </a:extLst>
          </p:cNvPr>
          <p:cNvSpPr/>
          <p:nvPr/>
        </p:nvSpPr>
        <p:spPr>
          <a:xfrm>
            <a:off x="9300773" y="5033688"/>
            <a:ext cx="2542905" cy="712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60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3BF04F4-24C7-4DC1-B3B7-C30AF3397E44}"/>
              </a:ext>
            </a:extLst>
          </p:cNvPr>
          <p:cNvGrpSpPr/>
          <p:nvPr/>
        </p:nvGrpSpPr>
        <p:grpSpPr>
          <a:xfrm>
            <a:off x="9193161" y="689591"/>
            <a:ext cx="2769259" cy="2685913"/>
            <a:chOff x="9193161" y="689591"/>
            <a:chExt cx="2769259" cy="2685913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121B46A-E7A8-44B0-9530-89C10B65A044}"/>
                </a:ext>
              </a:extLst>
            </p:cNvPr>
            <p:cNvCxnSpPr>
              <a:cxnSpLocks/>
            </p:cNvCxnSpPr>
            <p:nvPr/>
          </p:nvCxnSpPr>
          <p:spPr>
            <a:xfrm>
              <a:off x="9193161" y="1253738"/>
              <a:ext cx="759542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0CACC57-88D1-41AA-9D1D-44553FC3FB48}"/>
                </a:ext>
              </a:extLst>
            </p:cNvPr>
            <p:cNvCxnSpPr>
              <a:cxnSpLocks/>
            </p:cNvCxnSpPr>
            <p:nvPr/>
          </p:nvCxnSpPr>
          <p:spPr>
            <a:xfrm>
              <a:off x="9193161" y="1693731"/>
              <a:ext cx="759542" cy="0"/>
            </a:xfrm>
            <a:prstGeom prst="line">
              <a:avLst/>
            </a:prstGeom>
            <a:ln w="762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80943A-C37B-46A9-B5F2-B637D7FB59CD}"/>
                </a:ext>
              </a:extLst>
            </p:cNvPr>
            <p:cNvSpPr txBox="1"/>
            <p:nvPr/>
          </p:nvSpPr>
          <p:spPr>
            <a:xfrm>
              <a:off x="10087896" y="1509065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3d model</a:t>
              </a:r>
              <a:endParaRPr lang="zh-CN" altLang="en-US" dirty="0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02CEECF-85FA-45E6-81BC-DE32996AFBF0}"/>
                </a:ext>
              </a:extLst>
            </p:cNvPr>
            <p:cNvCxnSpPr>
              <a:cxnSpLocks/>
            </p:cNvCxnSpPr>
            <p:nvPr/>
          </p:nvCxnSpPr>
          <p:spPr>
            <a:xfrm>
              <a:off x="9204223" y="2133725"/>
              <a:ext cx="759542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86C5434-E74C-4044-B5CA-D78F3699F952}"/>
                </a:ext>
              </a:extLst>
            </p:cNvPr>
            <p:cNvSpPr txBox="1"/>
            <p:nvPr/>
          </p:nvSpPr>
          <p:spPr>
            <a:xfrm>
              <a:off x="10099918" y="19490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通用拓扑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2D05D7A-77CC-4C14-BFE1-0CE98D6E3F8F}"/>
                </a:ext>
              </a:extLst>
            </p:cNvPr>
            <p:cNvCxnSpPr>
              <a:cxnSpLocks/>
            </p:cNvCxnSpPr>
            <p:nvPr/>
          </p:nvCxnSpPr>
          <p:spPr>
            <a:xfrm>
              <a:off x="9193161" y="2593381"/>
              <a:ext cx="759542" cy="0"/>
            </a:xfrm>
            <a:prstGeom prst="line">
              <a:avLst/>
            </a:prstGeom>
            <a:ln w="76200">
              <a:solidFill>
                <a:srgbClr val="D6456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7679D12-7D21-408D-B5BC-3CDC0CA483BE}"/>
                </a:ext>
              </a:extLst>
            </p:cNvPr>
            <p:cNvSpPr txBox="1"/>
            <p:nvPr/>
          </p:nvSpPr>
          <p:spPr>
            <a:xfrm>
              <a:off x="10087896" y="244767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样式编辑器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C713F58-DDBA-479A-8F79-F23B94DF5F67}"/>
                </a:ext>
              </a:extLst>
            </p:cNvPr>
            <p:cNvCxnSpPr>
              <a:cxnSpLocks/>
            </p:cNvCxnSpPr>
            <p:nvPr/>
          </p:nvCxnSpPr>
          <p:spPr>
            <a:xfrm>
              <a:off x="9204223" y="3114492"/>
              <a:ext cx="759542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6C0C77E-5238-4599-B1F5-27F3B3C0AB7E}"/>
                </a:ext>
              </a:extLst>
            </p:cNvPr>
            <p:cNvSpPr txBox="1"/>
            <p:nvPr/>
          </p:nvSpPr>
          <p:spPr>
            <a:xfrm>
              <a:off x="10075365" y="3006172"/>
              <a:ext cx="1887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地址</a:t>
              </a:r>
              <a:r>
                <a:rPr lang="en-US" altLang="zh-CN" dirty="0"/>
                <a:t>/</a:t>
              </a:r>
              <a:r>
                <a:rPr lang="zh-CN" altLang="en-US" dirty="0"/>
                <a:t>反地址编码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7DCE4F0-ED56-4F73-BB56-0ABDC56C5359}"/>
                </a:ext>
              </a:extLst>
            </p:cNvPr>
            <p:cNvCxnSpPr>
              <a:cxnSpLocks/>
            </p:cNvCxnSpPr>
            <p:nvPr/>
          </p:nvCxnSpPr>
          <p:spPr>
            <a:xfrm>
              <a:off x="9193161" y="911819"/>
              <a:ext cx="759542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8AEE5C4-6A96-4C9C-A718-A6A8FA5AC510}"/>
                </a:ext>
              </a:extLst>
            </p:cNvPr>
            <p:cNvSpPr txBox="1"/>
            <p:nvPr/>
          </p:nvSpPr>
          <p:spPr>
            <a:xfrm>
              <a:off x="10099918" y="68959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项目调研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4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  <p:bldP spid="32" grpId="0" animBg="1"/>
      <p:bldP spid="33" grpId="0" animBg="1"/>
      <p:bldP spid="38" grpId="0" animBg="1"/>
      <p:bldP spid="41" grpId="0" animBg="1"/>
      <p:bldP spid="42" grpId="0" animBg="1"/>
      <p:bldP spid="7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D90D8E-29CF-4317-B776-FD9B8C8C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91" y="1206148"/>
            <a:ext cx="10325100" cy="535305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F473D674-356B-4BB1-A29A-FF5532439762}"/>
              </a:ext>
            </a:extLst>
          </p:cNvPr>
          <p:cNvSpPr/>
          <p:nvPr/>
        </p:nvSpPr>
        <p:spPr>
          <a:xfrm>
            <a:off x="199103" y="206477"/>
            <a:ext cx="825910" cy="825910"/>
          </a:xfrm>
          <a:prstGeom prst="ellipse">
            <a:avLst/>
          </a:prstGeom>
          <a:solidFill>
            <a:srgbClr val="009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02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E2D53-9128-4024-AD96-E3DD7C1B9678}"/>
              </a:ext>
            </a:extLst>
          </p:cNvPr>
          <p:cNvSpPr txBox="1"/>
          <p:nvPr/>
        </p:nvSpPr>
        <p:spPr>
          <a:xfrm>
            <a:off x="1120877" y="327044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5</a:t>
            </a:r>
            <a:r>
              <a:rPr lang="zh-CN" altLang="en-US" sz="3200" dirty="0"/>
              <a:t>月执行状况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5BF064-995C-46E4-BD35-2F769F9637C5}"/>
              </a:ext>
            </a:extLst>
          </p:cNvPr>
          <p:cNvSpPr/>
          <p:nvPr/>
        </p:nvSpPr>
        <p:spPr>
          <a:xfrm>
            <a:off x="7781730" y="1384182"/>
            <a:ext cx="3762569" cy="5080117"/>
          </a:xfrm>
          <a:prstGeom prst="rect">
            <a:avLst/>
          </a:prstGeom>
          <a:solidFill>
            <a:srgbClr val="E0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6C9422-38EE-468E-AB92-919A6F67D7D2}"/>
              </a:ext>
            </a:extLst>
          </p:cNvPr>
          <p:cNvSpPr txBox="1"/>
          <p:nvPr/>
        </p:nvSpPr>
        <p:spPr>
          <a:xfrm>
            <a:off x="7632700" y="1544530"/>
            <a:ext cx="390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-6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   </a:t>
            </a:r>
            <a:r>
              <a:rPr lang="en-US" altLang="zh-CN" dirty="0"/>
              <a:t>mapnik</a:t>
            </a:r>
            <a:r>
              <a:rPr lang="zh-CN" altLang="en-US" dirty="0"/>
              <a:t>学习和淮安布置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61D41F-B14D-433C-B706-A4885F8DE4EC}"/>
              </a:ext>
            </a:extLst>
          </p:cNvPr>
          <p:cNvSpPr txBox="1"/>
          <p:nvPr/>
        </p:nvSpPr>
        <p:spPr>
          <a:xfrm>
            <a:off x="7632699" y="2364518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r>
              <a:rPr lang="en-US" altLang="zh-CN" dirty="0"/>
              <a:t>-6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 梳理云</a:t>
            </a:r>
            <a:r>
              <a:rPr lang="en-US" altLang="zh-CN" dirty="0"/>
              <a:t>GIS</a:t>
            </a:r>
            <a:r>
              <a:rPr lang="zh-CN" altLang="en-US" dirty="0"/>
              <a:t>坐标系流转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E43448A-EDD6-47F6-8278-B6FADD373C06}"/>
              </a:ext>
            </a:extLst>
          </p:cNvPr>
          <p:cNvSpPr txBox="1"/>
          <p:nvPr/>
        </p:nvSpPr>
        <p:spPr>
          <a:xfrm>
            <a:off x="7695057" y="4354096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  <a:r>
              <a:rPr lang="en-US" altLang="zh-CN" dirty="0"/>
              <a:t>-6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 </a:t>
            </a:r>
            <a:r>
              <a:rPr lang="en-US" altLang="zh-CN" dirty="0"/>
              <a:t>CD/CI</a:t>
            </a:r>
            <a:r>
              <a:rPr lang="zh-CN" altLang="en-US" dirty="0"/>
              <a:t>部署工作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4D41048-2E6F-434C-80C3-12B7B253FCC4}"/>
              </a:ext>
            </a:extLst>
          </p:cNvPr>
          <p:cNvSpPr txBox="1"/>
          <p:nvPr/>
        </p:nvSpPr>
        <p:spPr>
          <a:xfrm>
            <a:off x="8551201" y="4731853"/>
            <a:ext cx="295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64567"/>
                </a:solidFill>
              </a:rPr>
              <a:t>交付物</a:t>
            </a:r>
            <a:r>
              <a:rPr lang="en-US" altLang="zh-CN" dirty="0">
                <a:solidFill>
                  <a:srgbClr val="D64567"/>
                </a:solidFill>
              </a:rPr>
              <a:t>: </a:t>
            </a:r>
            <a:r>
              <a:rPr lang="zh-CN" altLang="en-US" dirty="0">
                <a:solidFill>
                  <a:srgbClr val="D64567"/>
                </a:solidFill>
              </a:rPr>
              <a:t>客户结点自动部署文档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347D27A-69A1-46E3-B42A-BB7C27A4DC6A}"/>
              </a:ext>
            </a:extLst>
          </p:cNvPr>
          <p:cNvSpPr txBox="1"/>
          <p:nvPr/>
        </p:nvSpPr>
        <p:spPr>
          <a:xfrm>
            <a:off x="7695057" y="5284568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 </a:t>
            </a:r>
            <a:r>
              <a:rPr lang="en-US" altLang="zh-CN" dirty="0"/>
              <a:t>-6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 网络变化导致得一</a:t>
            </a:r>
            <a:endParaRPr lang="en-US" altLang="zh-CN" dirty="0"/>
          </a:p>
          <a:p>
            <a:r>
              <a:rPr lang="zh-CN" altLang="en-US" dirty="0"/>
              <a:t>系列问题</a:t>
            </a:r>
            <a:r>
              <a:rPr lang="en-US" altLang="zh-CN" dirty="0"/>
              <a:t>,</a:t>
            </a:r>
            <a:r>
              <a:rPr lang="zh-CN" altLang="en-US" dirty="0"/>
              <a:t>以及部分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636438D-AA10-42CE-B2A2-6EBFB04DCD78}"/>
              </a:ext>
            </a:extLst>
          </p:cNvPr>
          <p:cNvSpPr txBox="1"/>
          <p:nvPr/>
        </p:nvSpPr>
        <p:spPr>
          <a:xfrm>
            <a:off x="7662623" y="3027275"/>
            <a:ext cx="3900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r>
              <a:rPr lang="en-US" altLang="zh-CN" dirty="0"/>
              <a:t>-5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 </a:t>
            </a:r>
            <a:r>
              <a:rPr lang="en-US" altLang="zh-CN" dirty="0"/>
              <a:t>mapnik</a:t>
            </a:r>
            <a:r>
              <a:rPr lang="zh-CN" altLang="en-US" dirty="0"/>
              <a:t>开发文档以</a:t>
            </a:r>
            <a:endParaRPr lang="en-US" altLang="zh-CN" dirty="0"/>
          </a:p>
          <a:p>
            <a:r>
              <a:rPr lang="zh-CN" altLang="en-US" dirty="0"/>
              <a:t>及测验</a:t>
            </a:r>
            <a:r>
              <a:rPr lang="en-US" altLang="zh-CN" dirty="0"/>
              <a:t>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6321929-B60B-45E8-9D71-C61DF3782175}"/>
              </a:ext>
            </a:extLst>
          </p:cNvPr>
          <p:cNvSpPr txBox="1"/>
          <p:nvPr/>
        </p:nvSpPr>
        <p:spPr>
          <a:xfrm>
            <a:off x="7704897" y="5997130"/>
            <a:ext cx="376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</a:t>
            </a:r>
            <a:r>
              <a:rPr lang="en-US" altLang="zh-CN" dirty="0"/>
              <a:t>-6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  <a:r>
              <a:rPr lang="en-US" altLang="zh-CN" dirty="0"/>
              <a:t>PipeTransform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D5B1095-6340-420B-9B52-D17EE036A370}"/>
              </a:ext>
            </a:extLst>
          </p:cNvPr>
          <p:cNvSpPr/>
          <p:nvPr/>
        </p:nvSpPr>
        <p:spPr>
          <a:xfrm>
            <a:off x="1694576" y="2414354"/>
            <a:ext cx="4012964" cy="7310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BDA20C3-340A-424F-97F3-6AD339006A85}"/>
              </a:ext>
            </a:extLst>
          </p:cNvPr>
          <p:cNvSpPr/>
          <p:nvPr/>
        </p:nvSpPr>
        <p:spPr>
          <a:xfrm>
            <a:off x="1704363" y="3229485"/>
            <a:ext cx="4012964" cy="73102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A84C39-FE43-42E5-9678-8D6644A3AC25}"/>
              </a:ext>
            </a:extLst>
          </p:cNvPr>
          <p:cNvSpPr txBox="1"/>
          <p:nvPr/>
        </p:nvSpPr>
        <p:spPr>
          <a:xfrm>
            <a:off x="8801245" y="2641086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D64567"/>
                </a:solidFill>
              </a:rPr>
              <a:t>交付物</a:t>
            </a:r>
            <a:r>
              <a:rPr lang="en-US" altLang="zh-CN" dirty="0">
                <a:solidFill>
                  <a:srgbClr val="D64567"/>
                </a:solidFill>
              </a:rPr>
              <a:t>:</a:t>
            </a:r>
            <a:r>
              <a:rPr lang="zh-CN" altLang="en-US" dirty="0">
                <a:solidFill>
                  <a:srgbClr val="D64567"/>
                </a:solidFill>
              </a:rPr>
              <a:t>坐标系流转</a:t>
            </a:r>
            <a:r>
              <a:rPr lang="en-US" altLang="zh-CN" dirty="0">
                <a:solidFill>
                  <a:srgbClr val="D64567"/>
                </a:solidFill>
              </a:rPr>
              <a:t>PPT</a:t>
            </a:r>
            <a:endParaRPr lang="zh-CN" altLang="en-US" dirty="0">
              <a:solidFill>
                <a:srgbClr val="D64567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E4AFFFA-4829-42C0-958E-EAB2BD6487E1}"/>
              </a:ext>
            </a:extLst>
          </p:cNvPr>
          <p:cNvSpPr/>
          <p:nvPr/>
        </p:nvSpPr>
        <p:spPr>
          <a:xfrm>
            <a:off x="1705761" y="4019449"/>
            <a:ext cx="2178342" cy="73102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2879DD-C27B-4B0E-A297-C46EC4306BA2}"/>
              </a:ext>
            </a:extLst>
          </p:cNvPr>
          <p:cNvSpPr txBox="1"/>
          <p:nvPr/>
        </p:nvSpPr>
        <p:spPr>
          <a:xfrm>
            <a:off x="8826777" y="361303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D64567"/>
                </a:solidFill>
              </a:rPr>
              <a:t>交付物</a:t>
            </a:r>
            <a:r>
              <a:rPr lang="en-US" altLang="zh-CN" dirty="0">
                <a:solidFill>
                  <a:srgbClr val="D64567"/>
                </a:solidFill>
              </a:rPr>
              <a:t>:</a:t>
            </a:r>
            <a:r>
              <a:rPr lang="zh-CN" altLang="en-US" dirty="0">
                <a:solidFill>
                  <a:srgbClr val="D64567"/>
                </a:solidFill>
              </a:rPr>
              <a:t>打印开发</a:t>
            </a:r>
            <a:r>
              <a:rPr lang="zh-CN" altLang="en-US" dirty="0">
                <a:solidFill>
                  <a:srgbClr val="D64567"/>
                </a:solidFill>
                <a:hlinkClick r:id="rId3"/>
              </a:rPr>
              <a:t>文档</a:t>
            </a:r>
            <a:endParaRPr lang="zh-CN" altLang="en-US" dirty="0">
              <a:solidFill>
                <a:srgbClr val="D64567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8243479-8745-47FB-A11C-CB5EB2F7D735}"/>
              </a:ext>
            </a:extLst>
          </p:cNvPr>
          <p:cNvSpPr/>
          <p:nvPr/>
        </p:nvSpPr>
        <p:spPr>
          <a:xfrm>
            <a:off x="4128586" y="4019449"/>
            <a:ext cx="1578954" cy="731020"/>
          </a:xfrm>
          <a:prstGeom prst="roundRect">
            <a:avLst/>
          </a:prstGeom>
          <a:noFill/>
          <a:ln w="57150">
            <a:solidFill>
              <a:srgbClr val="D645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D95E345-B4C5-4D0A-A530-A0DAD1A6F190}"/>
              </a:ext>
            </a:extLst>
          </p:cNvPr>
          <p:cNvSpPr/>
          <p:nvPr/>
        </p:nvSpPr>
        <p:spPr>
          <a:xfrm>
            <a:off x="1705417" y="4809413"/>
            <a:ext cx="2178342" cy="731020"/>
          </a:xfrm>
          <a:prstGeom prst="round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5" grpId="0"/>
      <p:bldP spid="46" grpId="0"/>
      <p:bldP spid="47" grpId="0"/>
      <p:bldP spid="37" grpId="0"/>
      <p:bldP spid="39" grpId="0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473D674-356B-4BB1-A29A-FF5532439762}"/>
              </a:ext>
            </a:extLst>
          </p:cNvPr>
          <p:cNvSpPr/>
          <p:nvPr/>
        </p:nvSpPr>
        <p:spPr>
          <a:xfrm>
            <a:off x="199103" y="206477"/>
            <a:ext cx="825910" cy="825910"/>
          </a:xfrm>
          <a:prstGeom prst="ellipse">
            <a:avLst/>
          </a:prstGeom>
          <a:solidFill>
            <a:srgbClr val="009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E2D53-9128-4024-AD96-E3DD7C1B9678}"/>
              </a:ext>
            </a:extLst>
          </p:cNvPr>
          <p:cNvSpPr txBox="1"/>
          <p:nvPr/>
        </p:nvSpPr>
        <p:spPr>
          <a:xfrm>
            <a:off x="1120877" y="32704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交付物说明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AC890B-3DD9-493C-A524-D4F4214AF9B4}"/>
              </a:ext>
            </a:extLst>
          </p:cNvPr>
          <p:cNvSpPr txBox="1"/>
          <p:nvPr/>
        </p:nvSpPr>
        <p:spPr>
          <a:xfrm>
            <a:off x="3357387" y="434765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坐标系流转</a:t>
            </a:r>
            <a:r>
              <a:rPr lang="en-US" altLang="zh-CN" dirty="0"/>
              <a:t>PPT: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44CC41-69C4-4260-8FA9-9DE952EF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3" y="1032387"/>
            <a:ext cx="9658525" cy="53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9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473D674-356B-4BB1-A29A-FF5532439762}"/>
              </a:ext>
            </a:extLst>
          </p:cNvPr>
          <p:cNvSpPr/>
          <p:nvPr/>
        </p:nvSpPr>
        <p:spPr>
          <a:xfrm>
            <a:off x="199103" y="206477"/>
            <a:ext cx="825910" cy="825910"/>
          </a:xfrm>
          <a:prstGeom prst="ellipse">
            <a:avLst/>
          </a:prstGeom>
          <a:solidFill>
            <a:srgbClr val="009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E2D53-9128-4024-AD96-E3DD7C1B9678}"/>
              </a:ext>
            </a:extLst>
          </p:cNvPr>
          <p:cNvSpPr txBox="1"/>
          <p:nvPr/>
        </p:nvSpPr>
        <p:spPr>
          <a:xfrm>
            <a:off x="1120877" y="32704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交付物说明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AC890B-3DD9-493C-A524-D4F4214AF9B4}"/>
              </a:ext>
            </a:extLst>
          </p:cNvPr>
          <p:cNvSpPr txBox="1"/>
          <p:nvPr/>
        </p:nvSpPr>
        <p:spPr>
          <a:xfrm>
            <a:off x="3357387" y="434765"/>
            <a:ext cx="223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64567"/>
                </a:solidFill>
              </a:rPr>
              <a:t>地图打印开发文档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299271-30D6-46DD-B8F5-732B54B3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600"/>
            <a:ext cx="12192000" cy="45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4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473D674-356B-4BB1-A29A-FF5532439762}"/>
              </a:ext>
            </a:extLst>
          </p:cNvPr>
          <p:cNvSpPr/>
          <p:nvPr/>
        </p:nvSpPr>
        <p:spPr>
          <a:xfrm>
            <a:off x="199103" y="206477"/>
            <a:ext cx="825910" cy="825910"/>
          </a:xfrm>
          <a:prstGeom prst="ellipse">
            <a:avLst/>
          </a:prstGeom>
          <a:solidFill>
            <a:srgbClr val="009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E2D53-9128-4024-AD96-E3DD7C1B9678}"/>
              </a:ext>
            </a:extLst>
          </p:cNvPr>
          <p:cNvSpPr txBox="1"/>
          <p:nvPr/>
        </p:nvSpPr>
        <p:spPr>
          <a:xfrm>
            <a:off x="1120877" y="32704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交付物说明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AC890B-3DD9-493C-A524-D4F4214AF9B4}"/>
              </a:ext>
            </a:extLst>
          </p:cNvPr>
          <p:cNvSpPr txBox="1"/>
          <p:nvPr/>
        </p:nvSpPr>
        <p:spPr>
          <a:xfrm>
            <a:off x="3357386" y="434765"/>
            <a:ext cx="273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64567"/>
                </a:solidFill>
              </a:rPr>
              <a:t>客户结点自动部署文档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86730F-C402-4016-B5B1-4ED3301D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3" y="1019540"/>
            <a:ext cx="5958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1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214</Words>
  <Application>Microsoft Office PowerPoint</Application>
  <PresentationFormat>宽屏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华文仿宋</vt:lpstr>
      <vt:lpstr>Arial</vt:lpstr>
      <vt:lpstr>Microsoft Sans Serif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四月工作汇报</dc:title>
  <dc:creator>AI YU</dc:creator>
  <cp:lastModifiedBy>AI YU</cp:lastModifiedBy>
  <cp:revision>7</cp:revision>
  <dcterms:created xsi:type="dcterms:W3CDTF">2020-04-29T15:15:27Z</dcterms:created>
  <dcterms:modified xsi:type="dcterms:W3CDTF">2020-08-25T18:23:57Z</dcterms:modified>
</cp:coreProperties>
</file>