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1" r:id="rId5"/>
    <p:sldId id="292" r:id="rId6"/>
    <p:sldId id="293" r:id="rId7"/>
    <p:sldId id="261" r:id="rId8"/>
    <p:sldId id="294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1" r:id="rId29"/>
    <p:sldId id="282" r:id="rId30"/>
    <p:sldId id="283" r:id="rId31"/>
    <p:sldId id="279" r:id="rId32"/>
    <p:sldId id="280" r:id="rId33"/>
    <p:sldId id="285" r:id="rId34"/>
    <p:sldId id="286" r:id="rId35"/>
    <p:sldId id="287" r:id="rId36"/>
    <p:sldId id="288" r:id="rId37"/>
    <p:sldId id="290" r:id="rId38"/>
    <p:sldId id="28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0-08T07:11:19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21711 10571 0,'-28'0'94,"-29"0"-63,57-29 0,-28 29-31,0-56 16,-86-1-1,-27-56 1,0 28 0,-1 1-1,-55-1 17,55 0-17,57 57 1,29-1-1,-29 29 1,28 0 0,-27 0-1,27 0 1,1 0 0,27 0 15,1 0-16,-57 85 1,57 28 0,0-84-16,-29 112 15,1 28 17,27 29-17,29-169-15,-56 112 16,56-56-1,0-29 1,0 1 0,28-1-1,0 29 1,1-57 0,-1 1-1,85 27 1,0-28-1,28 29 1,-28-1 0,-28-27-1,-28-1 17,28-28-17,28 28 1,28-28-1,-113 0-15,142 0 16,-114 0-16,114 0 16,0 0-1,28-28 1,-85 0 0,-57-29-1,1 29 1,-29-29-1,29-27 1,-1-1 15,1 0-15,-29 0 0,-28 0-1,0 57 1,-28-28-1,-1-1 1,-27 29 0,28 0-1,-1-29 1,-56 57 0,57-28-1,28 0 1,-28 28 78</inkml:trace>
  <inkml:trace contextRef="#ctx0" brushRef="#br0" timeOffset="7886.563">14276 7320 0,'0'57'47,"28"-57"-32,57 0-15,85 0 16,28 0 0,-57 28-1,0 0 1,29-28-1,28 0 1,-170 0-16,142 0 16,-1 0-1,-140 0 1,27 0 0,29 0 15,-57 0-16,29 0-15,-29 0 16,29 0 0,-1 0-1,-28 0 48,1 0-48,-1 0 95,28-28-95,-27 28 1,-29-57 0,28 57-1,28-28 1,-27 0 0,-1 28-1</inkml:trace>
  <inkml:trace contextRef="#ctx0" brushRef="#br0" timeOffset="12021.411">13852 9157 0,'0'-28'0,"-28"28"31,-57-56-15,0-1 0,29 57-16,-142-113 15,-170-28 1,312 141-16,-284-113 16,284 84-16,-255-84 15,-113 0 1,-85 113 15,-226-28-15,650 28-16,-650-85 15,707 85-15,-651-28 16,86-57 0,169 0-1,113 85 1,28 0-1,255 0-15,-396 29 16,-29 27 0,86 29-1,339-85-15,-396 141 16,-85 1 0,424-142-1,-311 141-15,29-56 31,338-85-31,-112 56 0,141 1 32,-56-29-17,-1 113 1,29-141-16,-85 170 16,113-114-16,-113 142 15,84-198-15,-27 311 16,56-283-16,0 255 15,56 56 1,57-56 0,-113-255-16,142 170 15,-142-170-15,282 198 16,256-28 0,-454-170-1,849 199-15,-848-227 16,1244 113-1,-1244-113-15,1300 0 16,-1357 0-16,1244-170 16,-1244 170-16,679-198 15,-679 170-15,312-113 16,-171 28 0,-56 84-1,-84-27 1,55 56-1,30 0 1,27 28 0,-28-28-1,-57 0 1,58 0 0,27-28-1,85 28 16,-198 0-31,312 0 16,-58 0 0,-112 28-1,-29 0 1,29 1 0,-29-29-1,29 0 1,-142 0-16,170 0 15,-57 28 1,29 57 0,-57-85-1,28 0 1,-28 0 0,0-57-1,-56 29 16,0 0 1,-57-1-32,113-140 15,-57-57 1,-28 56 0,-28 142-16,0-85 15,0 56 1,-28-56-1,-57-85 1,29 0 0,56 170-16,-85-198 15,57 198-15,-57-170 16,-56-28 0,28 141-1,84 0 1,1 85 15,0 0-15,-29 0-1,29 0-15,-57 0 16,0 0 0,-28 0-1,57 0 1</inkml:trace>
  <inkml:trace contextRef="#ctx0" brushRef="#br0" timeOffset="36048.49">9809 7461 0,'0'-56'63,"57"56"-48,-57-28-15,57 28 0,112-57 16,170 1 0,-310 27-16,282 29 15,-255 0-15,199 0 16,169 0-1,-396 0-15,424 0 16,-424 0-16,481 0 31,-113 0-15,-141 0 0,-199 0-16,85-28 15,-112 28-15,84 0 16,0-56-1,-28 56 1,-1 0 0,1 0-1,57 0 1,112 0 0,-226 0-16,255 0 15,56 0 1,-84 0-1,-171 0 1,-27 0 0,-29 0-1,1 0 1,55 0 0,29 0-1,57 28 1,-29-28-1,57 0 1,-56-28 0,-29 28-1,-85 0 32,0 0-31,0 0-16,29 0 15,-29 0 1,1 0 15,27 0-15,1 0 0,-29 0-1,28 0 32,-27-29-31,56-84-1,-29 57 1,-56-1 0,0 1-1,0 27-15,-85-84 16,-28 29-1,28 27 17,1 1-17,-1 27 1,56 29-16,-112-56 16,141-1-16,-169 1 15,-29-29 1,198 57-16,-170-57 15,57 57 1,0 28 0,-142 0-1,-56 0 1,255 0-16,-255 0 16,-28-85-1,84 57 1,227 28-1,-226-29 1,225 29-16,-253 0 16,225 0-16,-339 0 15,1 0 1,366 0-16,-338 0 16,339 0-16,-255 0 15,226 0-15,-225 0 16,253 0-16,-225-28 15,-142 28 1,-56 0 0,424 0-16,-368 0 15,368 0-15,-453 85 16,424-85 0,-254 0-16,227 0 15,-227 28 1,-29-28-1,-55 0 1,-58 28 0,397-28-16,-368 29 15,339-29-15,-311 56 16,368-56-16,-255 0 16,227 0-16,-142 0 15,170 0-15,-199 0 16,1 28-1,198 1-15,-226 27 16,-1 1 0,227-57-16,-170 84 15,28-27 1,-84 56 0,0 28 15,112-56-16,29-57 1,113 1 0,0 27 15,0-28-15,0 1-16,0 56 15,85 56 1,85-28-1,-170-85-15,226 85 16,141 0 0,-339-113-16,453 57 15,-453-57 1,538 0-16,-538 0 16,566 0-1,-566 0-15,566-113 16,-566 113-16,565-85 15,-564 85-15,508 0 16,-481 0-16,566 0 16,-593 0-16,621 28 15,-622-28-15,537 0 16,-536 0-16,480 0 16,-114 0-1,-27 0 1,-368 28-16,396-28 15,-368 0-15,424 0 16,-424 29-16,453-29 16,-29 0-1,-197 0 1,-57-29 0,-85-27 15,-57 56-16,-27-28 1,27 28 62,-56-29-62,28 29-16,1 0 15,55-28 1,-55 28 0,-1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0-08T07:11:40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20241 6161 0,'-28'0'62,"-1"0"-46,-84-84-1,85 84-15,-113-57 16,-170-113 0,0 29-1,282 141-15,-479-113 16,451 113-16,-508-85 15,508 85-15,-650-85 16,594 85-16,-763-56 16,848 56-16,-1160-85 15,1104 85 1,-991-113 0,991 113-16,-651-56 15,650 56-15,-424-57 16,481 29-16,-312 28 15,312 0-15,-226-28 16,225 28-16,-338 0 16,-29 0-1,368 0-15,-566 0 16,566 0-16,-396 0 16,367 0-16,-338 0 15,84 0 1,282 0-16,-282 84 15,255-84-15,-312 57 16,-27-57 0,-86 85-1,453-85 1,-453 28-16,57-28 31,368 28-31,-368-28 16,395 0-16,-367 0 15,142 57 1,254-29-16,-113-28 16,28 28-1,0 85 1,-141 85 0,226-170-16,-282 142 15,225-142-15,-197 142 16,225-142-16,-169 85 15,114-56 1,84-1-16,-57 1 16,57 56-1,0 56 1,0-112 0,113 112-1,113 29 1,-197-169-16,310 140 15,311 57 1,-85-84 0,-28-29-1,-452-113-15,848 28 16,-848-28-16,678 0 16,-678 0-16,1300 0 15,-1300 0-15,1046 0 16,-1046 0-16,876 0 15,-876 0-15,763 0 16,-792 0 0,594 0-1,-84 0 1,-510 0-16,368 0 16,-339 0-16,537-113 15,-565 113-15,565-113 16,-566 113-16,651-113 15,-679 113-15,453-85 16,-453 85-16,368-113 16,-340 113-16,199-57 15,-227 57-15,142-84 16,-57 84 0,-85 0-16,57-57 15,28 1 1,-85 27-16,198-84 15,-28 28 1,-141 85 0,141-113-16,-142 113 15,85-84 1,-112 84 0,-1 0-1,-28-29 1,0 1-1,0-57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0-08T07:12:38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7237 4155 0,'0'-29'62,"-28"29"-62,-29-56 16,-141-29-16,142 85 0,-397-113 16,425 113-1,-424-85 1,424 85-16,-453-28 15,453 28-15,-340 0 16,340-28-16,-368 28 16,396-57-16,-367 57 15,-1 0 1,-28 0 0,-84 57-1,452-57-15,-623 282 31,567-253-31,-199 112 16,113-28-16,170-57 0,-282 142 16,55 28-1,199-197-15,-198 225 16,0 0 0,226-225-1,-170 225 1,29 0-1,56 1 1,57-199-16,-57 199 16,85-227-16,-57 283 15,57-255-15,-113 368 16,85 0 0,-28 170-1,56-566-15,0 481 16,28 0-1,-28-481-15,56 509 16,-56-509-16,113 566 16,85-57-1,-198-509-15,255 537 16,-255-508 0,198 508-16,-142-537 15,142 481 1,-198-481-16,254 481 15,1-57 1,-199-423-16,255 395 16,-282-368-16,282 170 15,-283-169-15,339 197 16,-338-226-16,366 227 16,-395-227-16,368 255 15,-340-283-15,255 254 16,28 57-1,-283-311-15,340 198 16,-340-142-16,283 86 16,-255-114-1,227 85-15,-255-113 16,312 113-16,-29-85 31,-255-28-31,283 0 16,-282 0-16,395 0 15,-395 0-15,423-84 16,-423 84-16,423-114 16,-112 58-1,-57 56 1,-283-57-16,198 29 16,29-85-1,-255 85-15,254-113 16,29-86-1,-255 227-15,283-254 16,-283 254-16,312-254 16,-143-29-1,-140 255 1,226-396 0,-283 396-16,254-340 15,-226 340-15,199-283 16,-199 311-16,198-311 15,-226 283-15,226-227 16,29-112 0,-255 339-16,141-340 15,29-27 1,-170 366-16,141-395 16,-141 368-16,141-368 15,-84 396-15,84-481 16,-113 452-16,85-395 15,-113 396-15,29-453 32,-29 85-32,0-57 31,-29 453-31,-55-481 16,-1 29-1,85 452-15,-113-481 16,113 452-16,-85-367 15,85 396-15,-198-424 16,170 395-16,-227-367 16,255 396-16,-311-396 15,114 113 1,-58 29 0,-28 27-1,227 255-15,-312-198 16,340 170-16,-368-113 15,-28-29 1,368 170 0,-340-198-16,-56 57 31,28 56-15,395 85-16,-282-56 15,57-1 1,0 57-1,197 0-15,-141 0 16,-56 0 0,112 0-1,58 0 1,55 0 31,1 0-32,-29 0-15,1 57 0,-170 56 16,56 28 15,114-141-31,-1 85 16,-56-29 0,0 57-1,56 0 1,-27-56-1,55 28 1,-27-57 0,56 0-1,-29-28 17,29 57-17,0-29-15,-28-28 16,0 85-16,-29-29 15,-56 86 17,57-1-17,-29-28 1,57-85 0,84 29 77</inkml:trace>
  <inkml:trace contextRef="#ctx0" brushRef="#br0" timeOffset="1791.099">6502 8479 0,'28'0'47,"0"0"-31,29 0-1,-29 0 1,29 0 0,56 0-1,0 0 1,0 0 0,0 0-1,-56 0 16,56 28-15,-85-28 0,29 0-16,-57 57 15,28-57 32,0 0 0,29 0-16,-29 0 1,0 0-17,-28 28 32,28-28-31,29 0 62</inkml:trace>
  <inkml:trace contextRef="#ctx0" brushRef="#br0" timeOffset="4755.635">6643 9214 0,'0'28'31,"29"-28"-15,-1 0-1,57 0 1,-1 0 0,-55 0-1,-1 0-15,57 0 16,-29 0-1,86 0 1,-86 0-16,29 0 16,-85 28-16,198 29 15,-28-57 1,27 0 0,-168 0-16,112 0 15,-28 0 1,-113-28-1,28 28 48,1 0-47,27 0-16,57 0 15,-56 0 1,-29 0 31,29 28-32,-1-28 1,29 0 0,-29 0-1,1 0-15,0 0 16,-29-28-1,28 28 1,1-29 31,28 1-31,28-57-1,0 29 1,-57-1-1,-27 29 1,-29 0 47,0-1-48,0-27-15,-57 28 31,1-1-31,27 29 16,1 0 15,-28 0-15,27 0-16,1 0 16,0 0-16,-29 0 15,29 0 1,0 0-1,-29 0 1,29 0 0,-29 0-1,1 0 1,27 0 15,1 0 0,28-56-31,-28 56 32,-29 0-17,57-28 1,-28 28 15,28-29-31,0 1 16,0-28 78,57 56-79,-29-29 16,0 29-15,57 0 0,-57 0-1,1 0 1,55 0 0,-27-28-1,28-28 1,-57 56-16,0 0 31,-28-29 0,0 1-15,0 0 0,0-29-1,0 29 16,0 0-15,-28-1 0,-57-27-1,29 28 1,-1 28-16,-84 0 31,112 0-31,-84 0 16,57 0-1,-57 0 1,28 0 0,57 0-16,-57 56 15,0-28 1,-28-28 15,28 29-15,29-29-1,-57 0 1,0 28 0,-1-28-1,-27 0 1,141 56-16,-85-56 16,57 0-1,-29 0 1,-56 0-1,-28 29 1,28-29 0,28 28-1,57-28 48,0 0-48,-57 0 1,57 0 0,-1 0 15,-27 0-15,27 28-1,-84 29 1,0-57-1,57 0 1,-1 0 93,57 28-77,-28-28-17,0 0-15</inkml:trace>
  <inkml:trace contextRef="#ctx0" brushRef="#br0" timeOffset="7325.76">6530 9949 0,'28'0'47,"29"0"-31,-29 0 0,1 0-1,27-29 1,1 29-1,27 0 1,-27 0 0,56 0-1,28 0 1,-28 0 0,-84 0-16,56 0 15,28 0 1,-85 0-1,85 0 17,57 0-17,-29 0 1,-28 0 0,-28 0-1,28 0 1,28 0-1,1-28 1,-86 28 0,1 0 46,-57-28-62,113 28 16,-57 0 15,29 0-15,-57 0 31,1 0-32,112 0 1,0 0-1,-56 0 1,-57 0 0,29 0 31,-29 0-32,29 0-15,56 0 31,-57 0-31,-27 0 16,-1 0 62,0 0 16,29 0-63,-29 0-15,0 0-1,1 0 17,27 0-17,-28 0 1,57 0 0,-28 0-1,-29 0 63,29 0-62,-29 0 15,0 0 0,29 0-15</inkml:trace>
  <inkml:trace contextRef="#ctx0" brushRef="#br0" timeOffset="9800.141">6643 9044 0,'29'0'157,"84"0"-142,-29 0 1,-27 0 0,28 0-1,-57 0 1,57 0-1,84 0 17,114-28-17,-28 0 1,-29 28 0,-57-29-1,-84 29 1,-57 0-16,1-56 15,56 56 1,28-28 0,-85 28-1,0 0 1,29 0 0,-29 0-1,0 0 1,57-29 15,-57 29 0,1 0-15,84 0 0,28 0-1,0 0 1,-28 0-1,-56 0-15,-29 0 16,0 0 31,1 0-31,27 0-16,-27 0 31</inkml:trace>
  <inkml:trace contextRef="#ctx0" brushRef="#br0" timeOffset="11563.151">8396 9836 0,'28'0'31,"1"0"-31,55 0 16,1 0 0,28 0-1,0 0 1,57 0-1,84 0 1,-28 0 0,1 0-1,-29 0 17,28 0-17,-85-29 1,-56 29-1,-57 0 1,0 0 15,29 0-31,-29 0 47,0 0-31,29 0-1,-29 0 1,29 0 0,-1 0 15,-27 0-15,-1 29-1,85-29 1,-28 0-1,-57 0 1,0 0 0,1 0 15,27 0 0,-28 0 0,1 0 1,27 0-17,-28 0 63,1 0-78,-1 0 16,57 0 0,-57 0-1,57-29 1,-57 29 0,114-28-1,-58 28 1,-55 0-16,-1 0 31,28 0 32,-56-28-48</inkml:trace>
  <inkml:trace contextRef="#ctx0" brushRef="#br0" timeOffset="26753.929">23944 9638 0,'0'-57'0,"0"29"15,0 0-15,0 0 16,0-29 15,-28 57-31,-57 0 16,29-28 0,-29 28-1,28 0 16,-28 0-15,1 0 0,27 0-1,29 0 1,-29 0-16,1 0 31,-1 0-31,-141 0 16,-84 56-1,84-27 1,56-29 0,58 0-1,-1 0 1,28 0 0,-112 0-1,-1 0 1,-28 0-1,142 0 1,-1 0 0,29 0-1,-85-57 1,-29 29 0,114 28-16,-113-29 15,141-27-15,-142 56 16,29 0-1,28 0 1,29-28 0,-29 28-1,-28 0 17,56 0-17,57-29-15,-113 29 16,0 0-1,-56 0 1,-29-28 0,170 28-16,-114 0 15,57 0 1,57 0 15,-85 0-15,85 0-16,-1 0 15,-168 0-15,27 0 16,85 0 0,57 0 15,0 0-15,-142 0-1,0 0 1,142 0-16,-339 0 15,338 0-15,-282 0 16,114 0 0,55 0-1,86 28 1,-1-28 0,-169 85-1,-28-57 1,225-28-16,-253 85 15,55-28 1,114-29 15,85 29-15,-57-29 0,29 57-1,-57-1 1,113-27-16,-85 56 15,28-28 1,-56 28 0,113-85-16,-85 85 15,29 28 1,-29 29 0,29-85-1,-1 28 1,0 28-1,-27 57 1,55-28 15,-55 28-15,55-57 0,1 0-1,0 29 1,28 56-1,0 57 1,-57-283-16,29 254 16,28-28-1,-28-56 1,28-57 0,-29 141-1,29 29 1,0 56-1,0-311 1,-56 311 0,56-310-16,0 225 15,0 0 1,28-84 0,0-170-16,29 113 15,-57-85-15,113 113 16,0 57-1,57 0 1,28 28 0,-170-226-16,198 226 15,57-56 1,-255-170-16,198 113 16,-198-113-16,199 113 15,27-85 16,0 1-15,-225-29-16,197 56 16,28 1-1,29 27 1,-29-27 0,-225-57-16,310 85 15,-311-85-15,311 85 16,-28-85-1,-113 0 1,28 0 0,-169 0-16,254 0 15,141 0 1,-141 28 0,-85 0-1,-113 0 16,-113 29-15,113-57 0,57 0-1,-142 0-15,199 28 16,-1-28 0,-142 28-1,-27 1 1,-29-29-1,114 56 1,84-27 0,28-29-1,-56 0 1,-85 0 0,-28 0-1,28 0 16,28 0-15,114 0 0,-86 0-1,-55 0 1,-86 0 0,85 0-1,-85 0-15,113 0 16,-84 0-16,113 0 15,-57 0 1,-85 0-16,57 0 16,-57 0-16,85 0 15,-85 0 1,-28-57 0,85 57-16,-28-28 31,28 28-16,-29-29 1,29 1 0,28-28-1,-85 27 1,1 29 0,27-28-1,-56-57 1,-28 29-1,28-86 1,-57 29 0,-28 57-1,29 28 1,56-1 0,-57-55-1,29-58 1,28-27-1,0 140-15,0-140 16,0 141-16,57-142 16,-57-28-1,0 170-15,28-198 16,57 56 0,-57 1-1,0-1 1,-28 85-1,0-28 1,0 57-16,0-29 16,0-56-1,0 84 1,0-84 0,0-1-1,0 1 1,0 28-1,0 28 1,0 0 0,0-28-1,0-28 1,0 0 0,0-29-1,0 29 1,0 28-1,0 84-15,0-84 16,29-28 0,-29 28-1,0 28 17,0-113-17,-29 57 1,1 0-1,-29 112-15,57-112 16,-28 141-16,28-169 16,0 27-1,0-27 1,0-29 0,0 28-1,-85 1 16,57 169-31,0-85 16,-85-85 0,56 57-1,57 85-15,-56-57 16,-1-56 0,-28 56-1,57 57 1,0 0-1,-29 28 1,29 0 15,0-29-15,-29-27 0,29 56-1,28-29 48,0 1-48,0-28-15,0 27 16,0 1 0,0 0 15,-28-29 0,-1 57-31,29-28 16,-56 28-1,56-28 1,-28 28 93,28-57-93,-29 57 31,-27 0-32,56-28-15,-29 0 16,1 28 0,28-28-1,0-29 1,-28 57 15,28-28-15,-57 28-16,29 0 94,0 0-63,0 0 16,-29-29-32,29 29 1,0 0-16,-29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0-08T07:13:23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3675 14669 0,'28'28'16,"-28"29"-16,29-57 15,-1 28 1,113 0 0,-56-28-16,282 57 15,114-57 1,-453 0-16,594 28 16,-593-28-16,564 28 15,114 57 1,-679-85-16,735 113 31,-734-113-31,480 28 16,-85 1-16,-85-29 31,-283 0-31,284-29 16,27-84-1,-339 113-15,396-113 16,29 0-1,-425 113-15,368-56 16,-29 27 0,29-55-1,56-1 1,1 0 0,-58-85-1,-366 170-15,366-84 16,-366 84-16,451-142 15,-451 142-15,479-169 16,86-1 15,-566 170-31,312-141 16,-340 113-16,197-86 16,-197 58-16,198-85 15,-56-114 1,-142 227-16,113-283 15,-113 255-15,56-199 16,-56 227-16,0-255 16,0 255-16,0-283 15,0 283-15,0-227 16,0 227-16,-113-254 16,57 27-1,-1 199 1,-56-199-16,113 227 15,-141-226-15,112 225 16,-197-197 0,226 198-16,-282-255 15,-1-28 1,255 283-16,-227-226 16,255 226-16,-311-227 15,283 227-15,-283-311 16,255 310-16,-340-310 15,396 311-15,-368-255 16,368 255-16,-282-226 16,253 197-16,-253-197 15,225 226-15,-254-199 16,-56 30 0,56-1-1,56 56 1,57 1-1,29 0 17,169 113-32,-198-85 15,0-1 1,198 86-16,-254-85 16,197 113-16,-141-113 15,-56 0 1,225 85-16,-225-85 15,197 84-15,-225-55 16,-29-29 0,254 113-16,-310-57 15,338 57-15,-338-28 16,339 28-16,-283-85 16,254 85-16,-226-85 15,114 85 1,28-28 15,-29 0-15,29-1-1,-1 29 1,29-56 0,-56 56-1,-58-28 1,199 28-16,-226 0 15,225 0-15,-225-29 16,254-27-16,-254 56 16,-1 0-1,1 0 1,-29 28 0,226-28-1,-197 28-15,0 1 16,225-29-1,-225 56 1,56-28 0,28 1-1,142-29-15,-113 0 16,-85 84 0,56-55-1,170-1-15,-170 57 16,1-29-1,112 57 1,29-113-16,-57 85 16,0 28-1,29-28 1,-142 141 15,141-113-31,57-85 16,-113 114-16,57-29 31,56 0-15,-57 0-1,57 28 1,0 85 0,29-28-1,27 28 1,-56-197-16,28 112 15,57 113 1,-57-254-16,86 226 16,-114-197-16,141 197 15,-141-198-15,113 226 16,0 1 0,-56-1 15,-57-28-16,56 57 1,-28 84 0,-28-338-16,29 310 15,-29-57 1,56-27 0,-56-227-16,0 198 15,0 57 1,-56-29-1,56-226-15,-29 227 16,29-114 0,-56-84-16,56 84 15,0 29 1,-28-29 15,-1 57-15,29-85-1,0 28 1,-28-84 0,28-1-16,0 29 15,0 28 1,0-28 0,0-57-16,0 57 15,0-29 1,0-27-16,0 27 31,0-28 16,0 1-31,0 27-16,0-27 15,0-1 1,0 0-1,0 29 48,0-29-47,0 0-1,0 29 1,0-29-1,0 0 32,0 0-15,28-28-32,-28 57 15,29-29 1,55 1-1,86 112 17,-113-85-17,27-27 1,86 27 0,-85 1-1,0-29 1,-57-28-1,28 28 1,1-28 0,28 57 15,-57-57-15,0 0 15,29 28-16,-1 0 1,29-28 0,-28 0-1,-29 0 1,28 0 0,-27 29-1,84 27 1,-57-56-1,1 0 17,-57 28-17,28-28 1,0 0 0,29 29-1,-29-29-15,29 56 16,28-28-1,-1 1 1,-27-1 0,28 28-1,-57-27 1,-28-1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0-08T07:13:38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7831 11701 0,'28'0'78,"170"0"-63,-142 0-15,-27 0 0,253 0 16,86 0 0,-340 0-16,226 57 15,1-29 1,-227-28-16,283 0 16,-113 0-1,0 28 1,-170-28-16,142 0 15,28 0 17,56 0-17,-84 0 1,28 0 0,-114 0-1,1 0 1,-57 0-16,57 0 15,-28 0 1,-1 0 0,1 0-1,-1 0-15,1 0 16,-29 0-16,114-28 16,-29 28-1,28 0 16,-56 0-15,-57 0-16,85-57 16,0 57-1,29-28 1,-58 28 0,-27 0-1,28 0 1,28 0-1,28 0 1,1 0 0,-1 0-1,-28 0 1,-57 0 0,29 0-1,-56 0 1,84 0-16,-85 0 15,113 0 1,29 0 0,-85 57-1,-1-29 1,30 0 0,55-28-1,86 57 1,-58-57-1,-140 0 1,-29 0 0,57 0-1,0 0 1,-29 0 0,58 0-1,-1 0 16,28 0-15,29 0 0,27 0-1,-83 0 1,-58 0 0,29 0-1,84 0 1,58 0-1,-199 0-15,142 0 16,-114 0-16,57 0 16,-56 0-1,27 0 1,1 0 0,113 0 15,-28 0-16,-57 0 1,-85 0 0,57 0 15,28 0-15,-56 0-16,84 0 15,57 0 1,-170 0-16,85 0 15,-28 0 1,0 0 0,84 28-1,-140-28-15,140 0 16,29 0 15,-57 0-15,-27 0-1,83 28 1,143-28 0,-29 0-1,-255 0-15,255 28 16,-141-28 0,-57 0-1,-57 0 1,1 0-1,-29 0-15,142 0 16,-1 0 0,1 0-1,-57 0 1,28 0 15,1 0-15,27 0-1,-140 0-15,84 0 16,-85 0 0,0 0 15,29 0 0,-29 0 0</inkml:trace>
  <inkml:trace contextRef="#ctx0" brushRef="#br0" timeOffset="1597.543">22700 10740 0,'-56'0'63,"27"57"62,29-29-125,-28 113 15,-28-28 1,56-84-16,-29 27 16,29-28 15</inkml:trace>
  <inkml:trace contextRef="#ctx0" brushRef="#br0" timeOffset="2416.197">23209 10627 0,'0'28'78,"0"1"-78,-28 112 15,-29 0 1,29-56 0,28-57-16,-56 1 15,56 27 95,28-56-110,0 28 15,0-28 1,1 0 0</inkml:trace>
  <inkml:trace contextRef="#ctx0" brushRef="#br0" timeOffset="4085.821">23803 11645 0,'56'0'63,"-27"0"-48,84 0 1,28 0 0,-28 0-1,-56 0 1,-1 0-16,57 0 16,-56 0-1,-29 0-15,29 0 203,-29 0-203,0 0 16,0 0-16,57 0 16,-57 0-1,29 0 235,-29 0-234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8A1E7-6468-4805-BFC2-795D558A7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452372-9296-4271-A268-AA49A4A21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F5287-B183-4F8B-9688-A42A1E5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DAA86-3D09-4BBA-A501-0477E5B3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87D9F-28FA-4C8E-83DB-7B10B6F2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5FB14-F47A-47EC-AF5B-112CFD4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72B05-213C-4F85-84E5-8E09C4459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E0DD8-08CA-48BC-8E37-787CEAD5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11EC9-B11B-48A7-85AE-8CF59759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1E85D-AB55-4623-AFEE-E34FF41C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3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5737F4-8630-4CFB-A709-833EABFA0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BA0CB-6CDA-4C65-AD25-611C5B4F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77628-9719-44D1-9A43-4E6FFD3E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2F7E7-FFD4-433B-A56C-ED79CDCA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1B1E6-05DA-455D-8E9D-77AF510D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9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B7BAF-B421-4DAF-81DF-60A9AA06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9B7D2-A617-45E3-8630-5C1DF34E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DFD65-5F53-4836-86A1-B5151EE1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D1EC0-5A91-4245-8218-323559C9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D9093-6ADC-4354-97DB-16663B86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1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92BFD-9518-4C12-85FA-127C78D5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614B3-877A-43F2-A367-2C7E9B13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BAEB-AB3F-4D16-9ABA-327CCB67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9271F-A463-4AE7-95F3-9AC98EA9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EBF0B-A3F6-4201-8A17-FE97853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9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AC8D5-5DD5-4BFB-8BA3-F9AC2391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E5323-CBF6-4288-82C1-0BB394179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BA855-52A1-46A8-B8D8-462D3B41A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4E541-4B23-4070-A07D-5982EF64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8F18E-632A-4B68-B18F-EBACA6A8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98737D-93E3-4426-8021-365E1524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2706-607D-47B9-A252-EFDCF5CD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025D4-C564-4D0A-BAFD-EBE5CBC0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17AC2-D8B1-4139-AFF0-B337C4EA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8E358F-277D-47CD-940B-F69AB7BD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893562-6A5A-47FD-98E4-D2C6CAE8A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E3A95-3BE7-4C71-A701-80F2C271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A03669-D747-414D-80FA-CA4780A3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DF6A68-6764-4E9A-BD66-7DA101DA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8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9F382-8558-468E-A15A-B82B1DA4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AA469B-DAE7-4D7E-8242-04A27EFA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35D9F-B86D-43F4-B4CF-DFB3104A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732E3-977B-4523-984C-8356A164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1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9CBA8-BBD8-4022-95C5-BF3EA16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BFD0D7-8686-410B-8F81-41456848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A24E-EBC8-4561-B727-0A17083B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8DB64-A17C-4B64-A143-5E6B73E0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D6E0-E921-41B7-8F0E-2B749168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AA593-8CB9-40D8-9543-A0B405C8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48EE14-4E74-4D8A-832F-8116CF54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DC7AC-8F99-4BCF-A112-7475C5A8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29265-9B87-4713-81DC-E8F3EB32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D2E7-6E33-4FC7-970B-7CC73FA5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C444FB-86C4-42C1-9EEF-FB0050C04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F0BD2E-3D1F-4D76-BA7A-5115F65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A8F48-4239-404F-ABC8-6E4BED57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B5305-FE0E-464E-A874-5D6DBC58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81AEE-5AF2-45EE-AF9D-7E1DD56D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42E0B1-AB58-4DA4-B294-48AFF223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FFBE3-E769-4121-AB4F-363B6C447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BF022-C4DA-427F-80D4-416C0A75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2F3F-3EFA-407C-92F3-1910F94C830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B8B5F-3F2D-41EA-8743-7DDBCFD0B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4E585-F6D7-47C3-BDD3-91E49FD90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6269-AC17-4511-B56A-26A7BB313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192.168.1.254:8087/route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1D0F10-565D-4AA8-9250-FC98415FC6DE}"/>
              </a:ext>
            </a:extLst>
          </p:cNvPr>
          <p:cNvSpPr/>
          <p:nvPr/>
        </p:nvSpPr>
        <p:spPr>
          <a:xfrm>
            <a:off x="1285875" y="723900"/>
            <a:ext cx="16859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2000 117.8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093F9C-178D-42DF-B72C-C7000A80B43C}"/>
              </a:ext>
            </a:extLst>
          </p:cNvPr>
          <p:cNvSpPr/>
          <p:nvPr/>
        </p:nvSpPr>
        <p:spPr>
          <a:xfrm>
            <a:off x="1285875" y="1552575"/>
            <a:ext cx="16859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 </a:t>
            </a:r>
            <a:r>
              <a:rPr lang="zh-CN" altLang="en-US" dirty="0"/>
              <a:t>经纬度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CE6657-EBBC-41BE-B40D-7F3F0EC50AE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28838" y="1209675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F2BE3C8-8691-4201-8ADC-AB3B454A1C24}"/>
              </a:ext>
            </a:extLst>
          </p:cNvPr>
          <p:cNvSpPr/>
          <p:nvPr/>
        </p:nvSpPr>
        <p:spPr>
          <a:xfrm>
            <a:off x="2971800" y="782121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493454.0005 3411489.45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91ADF6-65D1-464A-A1DC-01B3C0DDBFC1}"/>
              </a:ext>
            </a:extLst>
          </p:cNvPr>
          <p:cNvSpPr/>
          <p:nvPr/>
        </p:nvSpPr>
        <p:spPr>
          <a:xfrm>
            <a:off x="2971800" y="1610796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117.7315837 30.82423347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7B3450-09A2-46FD-A038-C0DDC88160AD}"/>
              </a:ext>
            </a:extLst>
          </p:cNvPr>
          <p:cNvSpPr/>
          <p:nvPr/>
        </p:nvSpPr>
        <p:spPr>
          <a:xfrm>
            <a:off x="1285874" y="2439471"/>
            <a:ext cx="16859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 </a:t>
            </a:r>
            <a:r>
              <a:rPr lang="zh-CN" altLang="en-US" dirty="0"/>
              <a:t>三维坐标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CEAD1E-9450-45F8-9567-2BD8A7C2CBC8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128837" y="2038350"/>
            <a:ext cx="1" cy="40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9AA9712-CD9F-4B81-8E93-B6FCCF0F9F26}"/>
              </a:ext>
            </a:extLst>
          </p:cNvPr>
          <p:cNvSpPr txBox="1"/>
          <p:nvPr/>
        </p:nvSpPr>
        <p:spPr>
          <a:xfrm>
            <a:off x="2971799" y="2533172"/>
            <a:ext cx="411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-2550940.21     4852324.19 3249174.64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5FFA75-D3B3-41F4-92BE-92BB02444DB7}"/>
              </a:ext>
            </a:extLst>
          </p:cNvPr>
          <p:cNvSpPr/>
          <p:nvPr/>
        </p:nvSpPr>
        <p:spPr>
          <a:xfrm>
            <a:off x="1285873" y="3324225"/>
            <a:ext cx="10801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七参数</a:t>
            </a:r>
            <a:r>
              <a:rPr lang="pl-PL" altLang="zh-CN" sz="1600" dirty="0"/>
              <a:t>+x=199.497 +y=219.576 +z=151.7 +rx=0.22852078 +ry=5.49545135 +rz=-5.08238545 +s=-8.58397</a:t>
            </a:r>
            <a:endParaRPr lang="zh-CN" altLang="en-US" sz="1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23752F2-134B-4800-A54C-ADDA817F2A3F}"/>
              </a:ext>
            </a:extLst>
          </p:cNvPr>
          <p:cNvCxnSpPr>
            <a:stCxn id="9" idx="2"/>
          </p:cNvCxnSpPr>
          <p:nvPr/>
        </p:nvCxnSpPr>
        <p:spPr>
          <a:xfrm>
            <a:off x="2128837" y="2925246"/>
            <a:ext cx="0" cy="39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2674FF0-9389-43A7-AE41-810E71BA9FF4}"/>
              </a:ext>
            </a:extLst>
          </p:cNvPr>
          <p:cNvSpPr/>
          <p:nvPr/>
        </p:nvSpPr>
        <p:spPr>
          <a:xfrm>
            <a:off x="1285874" y="3968233"/>
            <a:ext cx="16859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54</a:t>
            </a:r>
            <a:r>
              <a:rPr lang="zh-CN" altLang="en-US" dirty="0"/>
              <a:t>三维坐标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1D015FD-26D4-4701-BB6E-EAE6EB6CC38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28837" y="3693557"/>
            <a:ext cx="0" cy="27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45A1044-824C-404E-833E-DA5256384453}"/>
              </a:ext>
            </a:extLst>
          </p:cNvPr>
          <p:cNvSpPr/>
          <p:nvPr/>
        </p:nvSpPr>
        <p:spPr>
          <a:xfrm>
            <a:off x="1285874" y="4820128"/>
            <a:ext cx="16859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54</a:t>
            </a:r>
            <a:r>
              <a:rPr lang="zh-CN" altLang="en-US" dirty="0"/>
              <a:t>经纬度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71C423-6EB4-476C-81F6-48C3D38521C8}"/>
              </a:ext>
            </a:extLst>
          </p:cNvPr>
          <p:cNvSpPr/>
          <p:nvPr/>
        </p:nvSpPr>
        <p:spPr>
          <a:xfrm>
            <a:off x="1285874" y="5682619"/>
            <a:ext cx="16859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54</a:t>
            </a:r>
            <a:r>
              <a:rPr lang="zh-CN" altLang="en-US" dirty="0"/>
              <a:t> </a:t>
            </a:r>
            <a:r>
              <a:rPr lang="en-US" altLang="zh-CN" dirty="0"/>
              <a:t>117.8</a:t>
            </a:r>
            <a:r>
              <a:rPr lang="zh-CN" altLang="en-US" dirty="0"/>
              <a:t>投影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BF4094-26A1-4A94-BF84-657054F4C16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128837" y="4454008"/>
            <a:ext cx="0" cy="36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59A9912-3F8A-4C38-ACD6-7150AFA1AAB6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128837" y="5305903"/>
            <a:ext cx="0" cy="37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200CD85-00EC-47B5-A2A5-A5151931CC51}"/>
              </a:ext>
            </a:extLst>
          </p:cNvPr>
          <p:cNvSpPr txBox="1"/>
          <p:nvPr/>
        </p:nvSpPr>
        <p:spPr>
          <a:xfrm>
            <a:off x="2971799" y="400371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-2550924.9426   4852442.8586  3249225.1100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4AF7DF-EA8D-41B5-B774-DC8A0A79C0BC}"/>
              </a:ext>
            </a:extLst>
          </p:cNvPr>
          <p:cNvSpPr txBox="1"/>
          <p:nvPr/>
        </p:nvSpPr>
        <p:spPr>
          <a:xfrm>
            <a:off x="3076574" y="4843166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/>
              <a:t>117d43'51.115"E 30d49'26.941"N 1.256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181BBF-D64E-43EA-AB2A-A5C807677682}"/>
              </a:ext>
            </a:extLst>
          </p:cNvPr>
          <p:cNvSpPr txBox="1"/>
          <p:nvPr/>
        </p:nvSpPr>
        <p:spPr>
          <a:xfrm>
            <a:off x="3045511" y="5697978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493385.14       3411540.88 1.256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AA8CB9-6721-45C7-BA89-CEE60404225C}"/>
              </a:ext>
            </a:extLst>
          </p:cNvPr>
          <p:cNvSpPr txBox="1"/>
          <p:nvPr/>
        </p:nvSpPr>
        <p:spPr>
          <a:xfrm>
            <a:off x="2918839" y="1217354"/>
            <a:ext cx="848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cs2cs +proj=tmerc +lat_0=0 +lon_0=117.8 +k=1 +x_0=500000 +y_0=0 +ellps=GRS80 +units=m +no_defs +to +proj=latlong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54B7819-F74A-4B45-9233-79D62597C349}"/>
              </a:ext>
            </a:extLst>
          </p:cNvPr>
          <p:cNvSpPr txBox="1"/>
          <p:nvPr/>
        </p:nvSpPr>
        <p:spPr>
          <a:xfrm>
            <a:off x="2971799" y="2142236"/>
            <a:ext cx="4573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cs2cs +proj=latlong +ellps=GRS80  +to  +proj=cart +ellps=GRS80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482A08-2ECC-4979-9556-FCBDC3078E85}"/>
              </a:ext>
            </a:extLst>
          </p:cNvPr>
          <p:cNvSpPr txBox="1"/>
          <p:nvPr/>
        </p:nvSpPr>
        <p:spPr>
          <a:xfrm>
            <a:off x="2971799" y="2989004"/>
            <a:ext cx="90075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B0F0"/>
                </a:solidFill>
              </a:rPr>
              <a:t>cct  +proj=helmert +convention=coordinate_frame +x=199.497 +y=219.576 +z=151.7 +rx=0.22852078 +ry=5.49545135 +rz=-5.08238545 +s=-8.58397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A690BE-F3A8-45CE-95BA-F142E50445EA}"/>
              </a:ext>
            </a:extLst>
          </p:cNvPr>
          <p:cNvSpPr txBox="1"/>
          <p:nvPr/>
        </p:nvSpPr>
        <p:spPr>
          <a:xfrm>
            <a:off x="3001581" y="4528795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cs2cs +proj=cart +ellps=krass +to +proj=latlong +ellps=krass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3F98A3-25EA-4BF8-AC95-1767179E50C0}"/>
              </a:ext>
            </a:extLst>
          </p:cNvPr>
          <p:cNvSpPr txBox="1"/>
          <p:nvPr/>
        </p:nvSpPr>
        <p:spPr>
          <a:xfrm>
            <a:off x="3001581" y="5357470"/>
            <a:ext cx="6906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</a:rPr>
              <a:t>+proj=tmerc +lat_0=0 +lon_0=117.8 +k=1 +x_0=500000 +y_0=0 +ellps=krass +towgs84=15.8,-154.4,-82.3,0,0,0,0 +units=m +no_defs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3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F5317-C7A6-409D-9E5B-AAEA921C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LMB,LMP</a:t>
            </a:r>
            <a:r>
              <a:rPr lang="zh-CN" altLang="en-US" dirty="0"/>
              <a:t>的实现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DFFA44-3420-4B22-97C7-EB9944ADFB22}"/>
              </a:ext>
            </a:extLst>
          </p:cNvPr>
          <p:cNvSpPr/>
          <p:nvPr/>
        </p:nvSpPr>
        <p:spPr>
          <a:xfrm>
            <a:off x="2801922" y="4065726"/>
            <a:ext cx="1711354" cy="64595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Osmosis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0BD30B6-A1D7-4D3D-8DCC-BAC55EF8CBCE}"/>
              </a:ext>
            </a:extLst>
          </p:cNvPr>
          <p:cNvSpPr/>
          <p:nvPr/>
        </p:nvSpPr>
        <p:spPr>
          <a:xfrm>
            <a:off x="2801922" y="4988515"/>
            <a:ext cx="654341" cy="4697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5DD5115-5340-461E-9A28-E73C7FB2526D}"/>
              </a:ext>
            </a:extLst>
          </p:cNvPr>
          <p:cNvSpPr/>
          <p:nvPr/>
        </p:nvSpPr>
        <p:spPr>
          <a:xfrm>
            <a:off x="3783434" y="4988515"/>
            <a:ext cx="729842" cy="4697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54121B-2A92-4EBB-BA72-7100CCDFC9E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129093" y="4711679"/>
            <a:ext cx="0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2D49AD9-2B9C-4A32-BC71-031D2A3DA789}"/>
              </a:ext>
            </a:extLst>
          </p:cNvPr>
          <p:cNvCxnSpPr>
            <a:cxnSpLocks/>
          </p:cNvCxnSpPr>
          <p:nvPr/>
        </p:nvCxnSpPr>
        <p:spPr>
          <a:xfrm flipV="1">
            <a:off x="4162337" y="4694901"/>
            <a:ext cx="0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D125F1-456A-417E-8C54-CD22604857C7}"/>
              </a:ext>
            </a:extLst>
          </p:cNvPr>
          <p:cNvSpPr/>
          <p:nvPr/>
        </p:nvSpPr>
        <p:spPr>
          <a:xfrm>
            <a:off x="2035728" y="5873553"/>
            <a:ext cx="2172748" cy="37750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点线表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438A422-2E9E-458D-9972-CC477237BBD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3122102" y="5458299"/>
            <a:ext cx="6991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E82586-F50A-4950-B182-372841E180C7}"/>
              </a:ext>
            </a:extLst>
          </p:cNvPr>
          <p:cNvCxnSpPr>
            <a:stCxn id="9" idx="3"/>
          </p:cNvCxnSpPr>
          <p:nvPr/>
        </p:nvCxnSpPr>
        <p:spPr>
          <a:xfrm>
            <a:off x="4513276" y="4388703"/>
            <a:ext cx="1442907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175D534-61C9-4E09-B4CD-E4FD585592F7}"/>
              </a:ext>
            </a:extLst>
          </p:cNvPr>
          <p:cNvSpPr/>
          <p:nvPr/>
        </p:nvSpPr>
        <p:spPr>
          <a:xfrm>
            <a:off x="5956183" y="4065725"/>
            <a:ext cx="1711354" cy="62917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Osmosis API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27FA63D-467D-44FB-A2AB-7F7D4A209D11}"/>
              </a:ext>
            </a:extLst>
          </p:cNvPr>
          <p:cNvSpPr/>
          <p:nvPr/>
        </p:nvSpPr>
        <p:spPr>
          <a:xfrm>
            <a:off x="2801922" y="3065337"/>
            <a:ext cx="956344" cy="5620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osm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338EFEE-000F-42DC-A6EA-80320E1AC855}"/>
              </a:ext>
            </a:extLst>
          </p:cNvPr>
          <p:cNvSpPr/>
          <p:nvPr/>
        </p:nvSpPr>
        <p:spPr>
          <a:xfrm>
            <a:off x="3885500" y="3065337"/>
            <a:ext cx="956344" cy="5620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pbf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4929B78-D788-4B88-AECF-ADBB3D30B602}"/>
              </a:ext>
            </a:extLst>
          </p:cNvPr>
          <p:cNvSpPr/>
          <p:nvPr/>
        </p:nvSpPr>
        <p:spPr>
          <a:xfrm>
            <a:off x="4969078" y="3065337"/>
            <a:ext cx="956344" cy="5620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osc</a:t>
            </a:r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01E9D4C9-CE12-4472-97C1-0E9BC885174E}"/>
              </a:ext>
            </a:extLst>
          </p:cNvPr>
          <p:cNvSpPr/>
          <p:nvPr/>
        </p:nvSpPr>
        <p:spPr>
          <a:xfrm rot="5400000">
            <a:off x="4152898" y="2128920"/>
            <a:ext cx="421548" cy="3280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3302A6-93A6-443C-91AF-58064251D015}"/>
              </a:ext>
            </a:extLst>
          </p:cNvPr>
          <p:cNvCxnSpPr>
            <a:stCxn id="17" idx="3"/>
          </p:cNvCxnSpPr>
          <p:nvPr/>
        </p:nvCxnSpPr>
        <p:spPr>
          <a:xfrm flipV="1">
            <a:off x="7667537" y="4380312"/>
            <a:ext cx="73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 descr="合上的书">
            <a:extLst>
              <a:ext uri="{FF2B5EF4-FFF2-40B4-BE49-F238E27FC236}">
                <a16:creationId xmlns:a16="http://schemas.microsoft.com/office/drawing/2014/main" id="{3125295D-2E9B-4AD0-8CBC-D3A57F0C9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1332" y="3979743"/>
            <a:ext cx="914400" cy="91440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C3B09F-BA5D-4F11-B6F5-F6B6730866BD}"/>
              </a:ext>
            </a:extLst>
          </p:cNvPr>
          <p:cNvCxnSpPr/>
          <p:nvPr/>
        </p:nvCxnSpPr>
        <p:spPr>
          <a:xfrm>
            <a:off x="9076888" y="4241895"/>
            <a:ext cx="595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24CD561-C505-4AFB-8210-43E0519A529B}"/>
              </a:ext>
            </a:extLst>
          </p:cNvPr>
          <p:cNvCxnSpPr/>
          <p:nvPr/>
        </p:nvCxnSpPr>
        <p:spPr>
          <a:xfrm>
            <a:off x="9076888" y="4612408"/>
            <a:ext cx="595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CCBDDBC-3807-4D29-9715-12D98AC5D88A}"/>
              </a:ext>
            </a:extLst>
          </p:cNvPr>
          <p:cNvSpPr/>
          <p:nvPr/>
        </p:nvSpPr>
        <p:spPr>
          <a:xfrm>
            <a:off x="9809527" y="4082514"/>
            <a:ext cx="2382473" cy="327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pg_simple_schema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DF69E3-CF87-46EF-89D7-70C330FA6B23}"/>
              </a:ext>
            </a:extLst>
          </p:cNvPr>
          <p:cNvSpPr/>
          <p:nvPr/>
        </p:nvSpPr>
        <p:spPr>
          <a:xfrm>
            <a:off x="9809527" y="4548099"/>
            <a:ext cx="2382473" cy="327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pg_snapshot_schema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EF2021-C72F-4849-BBFB-B90E835ABCF4}"/>
              </a:ext>
            </a:extLst>
          </p:cNvPr>
          <p:cNvSpPr/>
          <p:nvPr/>
        </p:nvSpPr>
        <p:spPr>
          <a:xfrm>
            <a:off x="3252131" y="2094315"/>
            <a:ext cx="1912689" cy="5620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osm2pgsql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35D4FED-7877-4741-A341-A526EF95C95C}"/>
              </a:ext>
            </a:extLst>
          </p:cNvPr>
          <p:cNvSpPr/>
          <p:nvPr/>
        </p:nvSpPr>
        <p:spPr>
          <a:xfrm>
            <a:off x="6750339" y="2172964"/>
            <a:ext cx="1090570" cy="31878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*.style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A483F468-BC02-4963-B8FB-9AD2571F2E61}"/>
              </a:ext>
            </a:extLst>
          </p:cNvPr>
          <p:cNvSpPr/>
          <p:nvPr/>
        </p:nvSpPr>
        <p:spPr>
          <a:xfrm rot="16200000">
            <a:off x="4105361" y="1317281"/>
            <a:ext cx="421548" cy="3280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9BDF645-67C0-43E5-BB27-8B4CBD8D7E9F}"/>
              </a:ext>
            </a:extLst>
          </p:cNvPr>
          <p:cNvCxnSpPr>
            <a:stCxn id="28" idx="3"/>
          </p:cNvCxnSpPr>
          <p:nvPr/>
        </p:nvCxnSpPr>
        <p:spPr>
          <a:xfrm>
            <a:off x="5164820" y="2375346"/>
            <a:ext cx="126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D86CCBE-7A62-4B19-B6BF-34CE6188AA60}"/>
              </a:ext>
            </a:extLst>
          </p:cNvPr>
          <p:cNvCxnSpPr>
            <a:cxnSpLocks/>
            <a:stCxn id="28" idx="3"/>
            <a:endCxn id="23" idx="0"/>
          </p:cNvCxnSpPr>
          <p:nvPr/>
        </p:nvCxnSpPr>
        <p:spPr>
          <a:xfrm>
            <a:off x="5164820" y="2375346"/>
            <a:ext cx="3573712" cy="16043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655AAC2-16FE-4F34-8412-D54ADF3A0DB6}"/>
              </a:ext>
            </a:extLst>
          </p:cNvPr>
          <p:cNvSpPr/>
          <p:nvPr/>
        </p:nvSpPr>
        <p:spPr>
          <a:xfrm>
            <a:off x="9089469" y="5223410"/>
            <a:ext cx="1440116" cy="469778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mod_tile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AFFE163-4DE2-40DE-B106-172946093C8A}"/>
              </a:ext>
            </a:extLst>
          </p:cNvPr>
          <p:cNvSpPr/>
          <p:nvPr/>
        </p:nvSpPr>
        <p:spPr>
          <a:xfrm>
            <a:off x="7055131" y="5223410"/>
            <a:ext cx="1440116" cy="469778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Nomination</a:t>
            </a:r>
            <a:endParaRPr lang="zh-CN" altLang="en-US" dirty="0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33DCD2D4-DD01-4BF0-A29B-8536B8CB3546}"/>
              </a:ext>
            </a:extLst>
          </p:cNvPr>
          <p:cNvSpPr/>
          <p:nvPr/>
        </p:nvSpPr>
        <p:spPr>
          <a:xfrm rot="5400000">
            <a:off x="8616185" y="3293238"/>
            <a:ext cx="327157" cy="344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F70985D-27CE-4D55-90F0-74F7E107B2BE}"/>
              </a:ext>
            </a:extLst>
          </p:cNvPr>
          <p:cNvSpPr txBox="1"/>
          <p:nvPr/>
        </p:nvSpPr>
        <p:spPr>
          <a:xfrm>
            <a:off x="1157681" y="196302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OSM</a:t>
            </a:r>
            <a:r>
              <a:rPr lang="zh-CN" altLang="en-US" dirty="0"/>
              <a:t>文件存储方案：</a:t>
            </a:r>
          </a:p>
        </p:txBody>
      </p:sp>
    </p:spTree>
    <p:extLst>
      <p:ext uri="{BB962C8B-B14F-4D97-AF65-F5344CB8AC3E}">
        <p14:creationId xmlns:p14="http://schemas.microsoft.com/office/powerpoint/2010/main" val="132035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3EA5-4214-45AF-BB0A-7BB62FE5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Encode&amp;Decode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1EFC498-C008-4A7A-B874-F7831D94F1E2}"/>
              </a:ext>
            </a:extLst>
          </p:cNvPr>
          <p:cNvSpPr/>
          <p:nvPr/>
        </p:nvSpPr>
        <p:spPr>
          <a:xfrm>
            <a:off x="1610686" y="2734811"/>
            <a:ext cx="1585520" cy="130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xxReader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 err="1"/>
              <a:t>ShpeReader</a:t>
            </a:r>
            <a:r>
              <a:rPr lang="en-US" altLang="zh-CN" dirty="0"/>
              <a:t>,</a:t>
            </a:r>
          </a:p>
          <a:p>
            <a:pPr algn="ctr"/>
            <a:r>
              <a:rPr lang="en-US" altLang="zh-CN" dirty="0" err="1"/>
              <a:t>CSVReader</a:t>
            </a:r>
            <a:r>
              <a:rPr lang="en-US" altLang="zh-CN" dirty="0"/>
              <a:t>,</a:t>
            </a:r>
          </a:p>
          <a:p>
            <a:pPr algn="ctr"/>
            <a:r>
              <a:rPr lang="en-US" altLang="zh-CN" dirty="0" err="1"/>
              <a:t>PgReader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43311A8-C8B9-4AB9-8161-A7D4380E7D5B}"/>
              </a:ext>
            </a:extLst>
          </p:cNvPr>
          <p:cNvSpPr/>
          <p:nvPr/>
        </p:nvSpPr>
        <p:spPr>
          <a:xfrm>
            <a:off x="4077050" y="2734811"/>
            <a:ext cx="1585520" cy="130029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Osmosis core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917C3F2-E18B-4CCC-94DC-ED7ABE23624F}"/>
              </a:ext>
            </a:extLst>
          </p:cNvPr>
          <p:cNvSpPr/>
          <p:nvPr/>
        </p:nvSpPr>
        <p:spPr>
          <a:xfrm>
            <a:off x="6652470" y="2734811"/>
            <a:ext cx="1585520" cy="130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*.</a:t>
            </a:r>
            <a:r>
              <a:rPr lang="en-US" altLang="zh-CN" dirty="0" err="1"/>
              <a:t>pbf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E3A6FD-A07C-43F7-9857-C7DAB6EFEC7F}"/>
              </a:ext>
            </a:extLst>
          </p:cNvPr>
          <p:cNvSpPr/>
          <p:nvPr/>
        </p:nvSpPr>
        <p:spPr>
          <a:xfrm>
            <a:off x="8598715" y="2747394"/>
            <a:ext cx="813733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24C3DB-7716-4BF5-8930-3313ACC49331}"/>
              </a:ext>
            </a:extLst>
          </p:cNvPr>
          <p:cNvSpPr/>
          <p:nvPr/>
        </p:nvSpPr>
        <p:spPr>
          <a:xfrm>
            <a:off x="8598714" y="3158072"/>
            <a:ext cx="813733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Way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38B03-6114-45D1-967B-562A7F431389}"/>
              </a:ext>
            </a:extLst>
          </p:cNvPr>
          <p:cNvSpPr/>
          <p:nvPr/>
        </p:nvSpPr>
        <p:spPr>
          <a:xfrm>
            <a:off x="8598714" y="3649054"/>
            <a:ext cx="1082181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relaltions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7389F4-24B4-43A0-80A5-3459773414F4}"/>
              </a:ext>
            </a:extLst>
          </p:cNvPr>
          <p:cNvSpPr/>
          <p:nvPr/>
        </p:nvSpPr>
        <p:spPr>
          <a:xfrm>
            <a:off x="10175845" y="2734811"/>
            <a:ext cx="570451" cy="3607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tags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0171A79-BC31-43BA-A7E0-1723E29B51D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9412448" y="2885813"/>
            <a:ext cx="763397" cy="29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5E6412B-F612-4657-A26A-54C93AD7C6B9}"/>
              </a:ext>
            </a:extLst>
          </p:cNvPr>
          <p:cNvCxnSpPr>
            <a:stCxn id="12" idx="3"/>
            <a:endCxn id="11" idx="3"/>
          </p:cNvCxnSpPr>
          <p:nvPr/>
        </p:nvCxnSpPr>
        <p:spPr>
          <a:xfrm flipV="1">
            <a:off x="9412447" y="2885813"/>
            <a:ext cx="1" cy="41067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E3710E7-D9C0-46EC-A3EF-915CCB05CCFD}"/>
              </a:ext>
            </a:extLst>
          </p:cNvPr>
          <p:cNvCxnSpPr>
            <a:endCxn id="12" idx="3"/>
          </p:cNvCxnSpPr>
          <p:nvPr/>
        </p:nvCxnSpPr>
        <p:spPr>
          <a:xfrm rot="5400000" flipH="1" flipV="1">
            <a:off x="9122915" y="3359522"/>
            <a:ext cx="352563" cy="226502"/>
          </a:xfrm>
          <a:prstGeom prst="bentConnector4">
            <a:avLst>
              <a:gd name="adj1" fmla="val 30370"/>
              <a:gd name="adj2" fmla="val 200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8AA98E0-1866-4BAB-B940-67B3AA42499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96206" y="3384958"/>
            <a:ext cx="88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E6C88B-60DE-4A49-9671-7882F3B4686E}"/>
              </a:ext>
            </a:extLst>
          </p:cNvPr>
          <p:cNvCxnSpPr>
            <a:endCxn id="10" idx="1"/>
          </p:cNvCxnSpPr>
          <p:nvPr/>
        </p:nvCxnSpPr>
        <p:spPr>
          <a:xfrm>
            <a:off x="5662570" y="3384958"/>
            <a:ext cx="989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7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3EA5-4214-45AF-BB0A-7BB62FE5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Encode&amp;Decode</a:t>
            </a:r>
            <a:endParaRPr lang="zh-CN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5C229DDB-BF71-49B2-97FB-575B22B76D39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2590411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38472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9416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5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格式为</a:t>
                      </a:r>
                      <a:r>
                        <a:rPr lang="en-US" altLang="zh-CN" dirty="0" err="1"/>
                        <a:t>pbf</a:t>
                      </a:r>
                      <a:r>
                        <a:rPr lang="zh-CN" altLang="en-US" dirty="0"/>
                        <a:t>，有</a:t>
                      </a:r>
                      <a:r>
                        <a:rPr lang="en-US" altLang="zh-CN" dirty="0"/>
                        <a:t>10-20</a:t>
                      </a:r>
                      <a:r>
                        <a:rPr lang="zh-CN" altLang="en-US" dirty="0"/>
                        <a:t>倍的压缩比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80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在</a:t>
                      </a:r>
                      <a:r>
                        <a:rPr lang="en-US" altLang="zh-CN" dirty="0" err="1"/>
                        <a:t>pbf</a:t>
                      </a:r>
                      <a:r>
                        <a:rPr lang="zh-CN" altLang="en-US" dirty="0"/>
                        <a:t>上执行排序，空间选择，时间选择等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基于解码的过程可以进一步细化分表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345MB+415MB / 120s</a:t>
                      </a:r>
                      <a:r>
                        <a:rPr lang="zh-CN" altLang="en-US" dirty="0"/>
                        <a:t>左右编码完毕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2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E8E54-3E1C-4230-9169-1516CCAD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on PBF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7FA42-45B5-426E-B450-1C830B61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309812"/>
            <a:ext cx="10591800" cy="2238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4D61D1-C7A7-4BEC-B21D-BE908749D659}"/>
              </a:ext>
            </a:extLst>
          </p:cNvPr>
          <p:cNvSpPr txBox="1"/>
          <p:nvPr/>
        </p:nvSpPr>
        <p:spPr>
          <a:xfrm>
            <a:off x="670437" y="4945224"/>
            <a:ext cx="10485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</a:t>
            </a:r>
            <a:r>
              <a:rPr lang="en-US" altLang="zh-CN" dirty="0"/>
              <a:t>:</a:t>
            </a:r>
            <a:r>
              <a:rPr lang="zh-CN" altLang="en-US" dirty="0"/>
              <a:t>保证</a:t>
            </a:r>
            <a:r>
              <a:rPr lang="en-US" altLang="zh-CN" dirty="0" err="1"/>
              <a:t>pbf</a:t>
            </a:r>
            <a:r>
              <a:rPr lang="zh-CN" altLang="en-US" dirty="0"/>
              <a:t>中文件时顺序存储的，对于很多操作比如数据库写入，求取数据差异比对，都是必要的；</a:t>
            </a:r>
            <a:endParaRPr lang="en-US" altLang="zh-CN" dirty="0"/>
          </a:p>
          <a:p>
            <a:r>
              <a:rPr lang="zh-CN" altLang="en-US" dirty="0"/>
              <a:t>在生成</a:t>
            </a:r>
            <a:r>
              <a:rPr lang="en-US" altLang="zh-CN" dirty="0"/>
              <a:t>ways</a:t>
            </a:r>
            <a:r>
              <a:rPr lang="zh-CN" altLang="en-US" dirty="0"/>
              <a:t>表的</a:t>
            </a:r>
            <a:r>
              <a:rPr lang="en-US" altLang="zh-CN" dirty="0" err="1"/>
              <a:t>linestring</a:t>
            </a:r>
            <a:r>
              <a:rPr lang="zh-CN" altLang="en-US" dirty="0"/>
              <a:t>时，往往需要保证已经插入的</a:t>
            </a:r>
            <a:r>
              <a:rPr lang="en-US" altLang="zh-CN" dirty="0"/>
              <a:t>node </a:t>
            </a:r>
            <a:r>
              <a:rPr lang="zh-CN" altLang="en-US" dirty="0"/>
              <a:t>表的顺序之类的；</a:t>
            </a:r>
            <a:endParaRPr lang="en-US" altLang="zh-CN" dirty="0"/>
          </a:p>
          <a:p>
            <a:r>
              <a:rPr lang="zh-CN" altLang="en-US" dirty="0"/>
              <a:t>总之，</a:t>
            </a:r>
            <a:r>
              <a:rPr lang="en-US" altLang="zh-CN" dirty="0"/>
              <a:t>node</a:t>
            </a:r>
            <a:r>
              <a:rPr lang="zh-CN" altLang="en-US" dirty="0"/>
              <a:t>的顺序会带来很多好处，排序最好在</a:t>
            </a:r>
            <a:r>
              <a:rPr lang="en-US" altLang="zh-CN" dirty="0"/>
              <a:t>encode </a:t>
            </a:r>
            <a:r>
              <a:rPr lang="zh-CN" altLang="en-US" dirty="0"/>
              <a:t>过程中即保持这一特性</a:t>
            </a:r>
          </a:p>
        </p:txBody>
      </p:sp>
    </p:spTree>
    <p:extLst>
      <p:ext uri="{BB962C8B-B14F-4D97-AF65-F5344CB8AC3E}">
        <p14:creationId xmlns:p14="http://schemas.microsoft.com/office/powerpoint/2010/main" val="398948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38B8E-7442-4058-BDBB-98640598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on PBF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DE09D-AB8C-43EF-8BEC-15281E1B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05062"/>
            <a:ext cx="5953125" cy="204787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D8EB05F-8989-4FBE-B61B-8D817CEBBEE6}"/>
              </a:ext>
            </a:extLst>
          </p:cNvPr>
          <p:cNvSpPr/>
          <p:nvPr/>
        </p:nvSpPr>
        <p:spPr>
          <a:xfrm>
            <a:off x="7987004" y="2024743"/>
            <a:ext cx="2509935" cy="380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CreateDB</a:t>
            </a:r>
            <a:r>
              <a:rPr lang="en-US" altLang="zh-CN" dirty="0"/>
              <a:t> </a:t>
            </a:r>
            <a:r>
              <a:rPr lang="en-US" altLang="zh-CN" dirty="0" err="1"/>
              <a:t>osm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F055E3-DC31-4D5A-A7F1-0E10825BE25A}"/>
              </a:ext>
            </a:extLst>
          </p:cNvPr>
          <p:cNvSpPr/>
          <p:nvPr/>
        </p:nvSpPr>
        <p:spPr>
          <a:xfrm>
            <a:off x="7987003" y="2616926"/>
            <a:ext cx="2509935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extension </a:t>
            </a:r>
            <a:r>
              <a:rPr lang="en-US" altLang="zh-CN" dirty="0" err="1"/>
              <a:t>postgis</a:t>
            </a:r>
            <a:r>
              <a:rPr lang="en-US" altLang="zh-CN" dirty="0"/>
              <a:t>/</a:t>
            </a:r>
            <a:r>
              <a:rPr lang="en-US" altLang="zh-CN" dirty="0" err="1"/>
              <a:t>hstore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D8FB51-398C-4649-952E-C37B6732A511}"/>
              </a:ext>
            </a:extLst>
          </p:cNvPr>
          <p:cNvSpPr/>
          <p:nvPr/>
        </p:nvSpPr>
        <p:spPr>
          <a:xfrm>
            <a:off x="7987002" y="3428999"/>
            <a:ext cx="2509935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necessary table and indexes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76332F-94B8-4E44-88DE-EF610E93847A}"/>
              </a:ext>
            </a:extLst>
          </p:cNvPr>
          <p:cNvSpPr/>
          <p:nvPr/>
        </p:nvSpPr>
        <p:spPr>
          <a:xfrm>
            <a:off x="7987001" y="4308565"/>
            <a:ext cx="2509935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Importing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21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2B1BC-6273-4464-80D7-ED06EE66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on PBF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B16421-2C6D-492C-80C9-7FF4B97F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9" y="1967866"/>
            <a:ext cx="2933700" cy="3152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9F253E-8264-4350-AFF3-E522B79E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57" y="1839972"/>
            <a:ext cx="8715375" cy="1933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D394FD-4340-4B07-A226-A3B9A192C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503" y="3876159"/>
            <a:ext cx="12106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9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E3EB5-D61C-40B1-AC0A-39057A9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files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71575-CDF6-47B8-B2B1-942DA70E8D2A}"/>
              </a:ext>
            </a:extLst>
          </p:cNvPr>
          <p:cNvSpPr/>
          <p:nvPr/>
        </p:nvSpPr>
        <p:spPr>
          <a:xfrm>
            <a:off x="1233182" y="2634143"/>
            <a:ext cx="1820411" cy="238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75F217-1995-4912-87E0-A5E4EA941FB2}"/>
              </a:ext>
            </a:extLst>
          </p:cNvPr>
          <p:cNvSpPr/>
          <p:nvPr/>
        </p:nvSpPr>
        <p:spPr>
          <a:xfrm>
            <a:off x="3466052" y="2786543"/>
            <a:ext cx="1820411" cy="238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卡通人物&#10;&#10;描述已自动生成">
            <a:extLst>
              <a:ext uri="{FF2B5EF4-FFF2-40B4-BE49-F238E27FC236}">
                <a16:creationId xmlns:a16="http://schemas.microsoft.com/office/drawing/2014/main" id="{099AE041-484E-488C-92D1-9DF3EF2C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18" y="3296874"/>
            <a:ext cx="1910557" cy="152153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F28B10-32A3-429A-8858-DFB2DA49E469}"/>
              </a:ext>
            </a:extLst>
          </p:cNvPr>
          <p:cNvSpPr/>
          <p:nvPr/>
        </p:nvSpPr>
        <p:spPr>
          <a:xfrm>
            <a:off x="6568580" y="2634143"/>
            <a:ext cx="3674378" cy="553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block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9400B58-745B-4778-B821-1B11B5969D0F}"/>
              </a:ext>
            </a:extLst>
          </p:cNvPr>
          <p:cNvSpPr/>
          <p:nvPr/>
        </p:nvSpPr>
        <p:spPr>
          <a:xfrm>
            <a:off x="6905539" y="3271706"/>
            <a:ext cx="3674378" cy="553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modify block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6C984A6-EE93-4CB0-AE55-3D8CE01949BE}"/>
              </a:ext>
            </a:extLst>
          </p:cNvPr>
          <p:cNvSpPr/>
          <p:nvPr/>
        </p:nvSpPr>
        <p:spPr>
          <a:xfrm>
            <a:off x="7343165" y="3977780"/>
            <a:ext cx="3674378" cy="553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delete block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8E80FF4-2E8A-488D-9FB1-CBAF3EF10204}"/>
              </a:ext>
            </a:extLst>
          </p:cNvPr>
          <p:cNvSpPr/>
          <p:nvPr/>
        </p:nvSpPr>
        <p:spPr>
          <a:xfrm>
            <a:off x="6505663" y="4685252"/>
            <a:ext cx="4511879" cy="161487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unchanged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8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77B2-BE89-423C-A0E3-4AAD03A1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file </a:t>
            </a:r>
            <a:r>
              <a:rPr lang="zh-CN" altLang="en-US" dirty="0"/>
              <a:t>的生成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FE1B9E-5690-47CC-AC55-668A3DB5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82" y="1949515"/>
            <a:ext cx="8162925" cy="4171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3F6615-9D49-45F4-82C8-DD3AD9BE1828}"/>
              </a:ext>
            </a:extLst>
          </p:cNvPr>
          <p:cNvSpPr txBox="1"/>
          <p:nvPr/>
        </p:nvSpPr>
        <p:spPr>
          <a:xfrm>
            <a:off x="3405930" y="232375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outPipe.0=1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360A63-3A2C-4E63-90D9-0B9C55F88259}"/>
              </a:ext>
            </a:extLst>
          </p:cNvPr>
          <p:cNvSpPr txBox="1"/>
          <p:nvPr/>
        </p:nvSpPr>
        <p:spPr>
          <a:xfrm>
            <a:off x="3281493" y="494251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outPipe.0=2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AE8FC1-4829-45AB-98D4-06F0AC1F2453}"/>
              </a:ext>
            </a:extLst>
          </p:cNvPr>
          <p:cNvSpPr txBox="1"/>
          <p:nvPr/>
        </p:nvSpPr>
        <p:spPr>
          <a:xfrm>
            <a:off x="4865615" y="34290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InPipe.0=1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541496-B5F8-435F-B019-11F74A6A6B5A}"/>
              </a:ext>
            </a:extLst>
          </p:cNvPr>
          <p:cNvSpPr txBox="1"/>
          <p:nvPr/>
        </p:nvSpPr>
        <p:spPr>
          <a:xfrm>
            <a:off x="4727126" y="425417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InPipe.0=2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7C7F03-B49F-474A-85BC-4F23819521A1}"/>
              </a:ext>
            </a:extLst>
          </p:cNvPr>
          <p:cNvSpPr txBox="1"/>
          <p:nvPr/>
        </p:nvSpPr>
        <p:spPr>
          <a:xfrm>
            <a:off x="6045746" y="358048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OutPipe.0=3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EFBC6C-6DF7-478E-A869-C6A596FDABE5}"/>
              </a:ext>
            </a:extLst>
          </p:cNvPr>
          <p:cNvSpPr txBox="1"/>
          <p:nvPr/>
        </p:nvSpPr>
        <p:spPr>
          <a:xfrm>
            <a:off x="7028656" y="426944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inPipe.0=3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4264F4-F5F3-4F06-97BC-D27DE5F01C5A}"/>
              </a:ext>
            </a:extLst>
          </p:cNvPr>
          <p:cNvSpPr txBox="1"/>
          <p:nvPr/>
        </p:nvSpPr>
        <p:spPr>
          <a:xfrm>
            <a:off x="2446809" y="24411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B83834-9BAA-487A-AAFC-5959A52BBF96}"/>
              </a:ext>
            </a:extLst>
          </p:cNvPr>
          <p:cNvSpPr txBox="1"/>
          <p:nvPr/>
        </p:nvSpPr>
        <p:spPr>
          <a:xfrm>
            <a:off x="2446809" y="49425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03A752-E066-4350-8257-B8C7600EB219}"/>
                  </a:ext>
                </a:extLst>
              </p:cNvPr>
              <p:cNvSpPr txBox="1"/>
              <p:nvPr/>
            </p:nvSpPr>
            <p:spPr>
              <a:xfrm>
                <a:off x="9745191" y="2143892"/>
                <a:ext cx="736099" cy="380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groupCh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03A752-E066-4350-8257-B8C7600E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191" y="2143892"/>
                <a:ext cx="736099" cy="3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80B3E18-C2C4-4F39-A199-F9027AE9F245}"/>
                  </a:ext>
                </a:extLst>
              </p:cNvPr>
              <p:cNvSpPr txBox="1"/>
              <p:nvPr/>
            </p:nvSpPr>
            <p:spPr>
              <a:xfrm>
                <a:off x="9745191" y="2930913"/>
                <a:ext cx="841128" cy="410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groupCh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80B3E18-C2C4-4F39-A199-F9027AE9F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191" y="2930913"/>
                <a:ext cx="841128" cy="410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7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69E84-0D89-458C-AF6F-F9A5A40B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File</a:t>
            </a:r>
            <a:r>
              <a:rPr lang="zh-CN" altLang="en-US" dirty="0"/>
              <a:t>的说明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F0012B-C644-4107-818D-FF3DC15782E7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239746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20187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9357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2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 格式为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体积比较大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8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         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输入的</a:t>
                      </a:r>
                      <a:r>
                        <a:rPr lang="en-US" altLang="zh-CN" dirty="0" err="1"/>
                        <a:t>pbf</a:t>
                      </a:r>
                      <a:r>
                        <a:rPr lang="zh-CN" altLang="en-US" dirty="0"/>
                        <a:t>必须有序才能保证正确性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2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可以对</a:t>
                      </a:r>
                      <a:r>
                        <a:rPr lang="en-US" altLang="zh-CN" dirty="0" err="1"/>
                        <a:t>osc</a:t>
                      </a:r>
                      <a:r>
                        <a:rPr lang="zh-CN" altLang="en-US" dirty="0"/>
                        <a:t>文件逆操作得到</a:t>
                      </a:r>
                      <a:r>
                        <a:rPr lang="en-US" altLang="zh-CN" dirty="0"/>
                        <a:t>rollback</a:t>
                      </a:r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F-1</a:t>
                      </a:r>
                      <a:r>
                        <a:rPr lang="zh-CN" altLang="en-US" dirty="0"/>
                        <a:t>的关系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0961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BE31DCC-0734-4593-9C45-60E45123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121" y="2414979"/>
            <a:ext cx="4585917" cy="29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16367-CB16-41D9-9AEB-2450E89D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File Operation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17FC4-EAD1-4451-A011-EC910E9D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2424640"/>
            <a:ext cx="8875900" cy="3242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4665A4-FF25-40A7-B2E5-7C7A8DB6AE2D}"/>
              </a:ext>
            </a:extLst>
          </p:cNvPr>
          <p:cNvSpPr txBox="1"/>
          <p:nvPr/>
        </p:nvSpPr>
        <p:spPr>
          <a:xfrm>
            <a:off x="8490857" y="3861143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Write -</a:t>
            </a:r>
            <a:r>
              <a:rPr lang="en-US" altLang="zh-CN" dirty="0" err="1"/>
              <a:t>pgsql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E4C6A9-E510-49CB-9B4B-9B30A4365D22}"/>
              </a:ext>
            </a:extLst>
          </p:cNvPr>
          <p:cNvSpPr txBox="1"/>
          <p:nvPr/>
        </p:nvSpPr>
        <p:spPr>
          <a:xfrm>
            <a:off x="10151707" y="2424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使用其更新</a:t>
            </a:r>
          </a:p>
        </p:txBody>
      </p:sp>
    </p:spTree>
    <p:extLst>
      <p:ext uri="{BB962C8B-B14F-4D97-AF65-F5344CB8AC3E}">
        <p14:creationId xmlns:p14="http://schemas.microsoft.com/office/powerpoint/2010/main" val="593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63CB4F-E240-4AFD-A274-B0EFB455F087}"/>
              </a:ext>
            </a:extLst>
          </p:cNvPr>
          <p:cNvSpPr/>
          <p:nvPr/>
        </p:nvSpPr>
        <p:spPr>
          <a:xfrm>
            <a:off x="1828797" y="413810"/>
            <a:ext cx="193785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84</a:t>
            </a:r>
            <a:r>
              <a:rPr lang="zh-CN" altLang="en-US" dirty="0"/>
              <a:t>经纬度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0F5E31-1C8B-4BB4-A9D6-8C5B363FADFE}"/>
              </a:ext>
            </a:extLst>
          </p:cNvPr>
          <p:cNvSpPr/>
          <p:nvPr/>
        </p:nvSpPr>
        <p:spPr>
          <a:xfrm>
            <a:off x="1828799" y="1275126"/>
            <a:ext cx="193785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84</a:t>
            </a:r>
            <a:r>
              <a:rPr lang="zh-CN" altLang="en-US" dirty="0"/>
              <a:t>执教坐标系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26C263-3C88-484F-9263-BBFE0E4E2A7B}"/>
              </a:ext>
            </a:extLst>
          </p:cNvPr>
          <p:cNvSpPr/>
          <p:nvPr/>
        </p:nvSpPr>
        <p:spPr>
          <a:xfrm>
            <a:off x="1828799" y="2659310"/>
            <a:ext cx="193785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七参数转换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8BB8E3-6F19-44C2-A192-F9C0E4C3F1A7}"/>
              </a:ext>
            </a:extLst>
          </p:cNvPr>
          <p:cNvSpPr/>
          <p:nvPr/>
        </p:nvSpPr>
        <p:spPr>
          <a:xfrm>
            <a:off x="1828799" y="3596778"/>
            <a:ext cx="193785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54</a:t>
            </a:r>
            <a:r>
              <a:rPr lang="zh-CN" altLang="en-US" dirty="0"/>
              <a:t>直角坐标系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E467CF-13CA-46C8-AE8C-19E20A41E7DB}"/>
              </a:ext>
            </a:extLst>
          </p:cNvPr>
          <p:cNvSpPr/>
          <p:nvPr/>
        </p:nvSpPr>
        <p:spPr>
          <a:xfrm>
            <a:off x="1828799" y="4402121"/>
            <a:ext cx="193785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54</a:t>
            </a:r>
            <a:r>
              <a:rPr lang="zh-CN" altLang="en-US" dirty="0"/>
              <a:t>经纬度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A5BAED-1D5B-4452-8A68-43B812598A52}"/>
              </a:ext>
            </a:extLst>
          </p:cNvPr>
          <p:cNvSpPr/>
          <p:nvPr/>
        </p:nvSpPr>
        <p:spPr>
          <a:xfrm>
            <a:off x="1828799" y="5207464"/>
            <a:ext cx="193785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坐标高斯投影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A4C2B-5CEB-4F7B-AB79-D147002EB5EF}"/>
              </a:ext>
            </a:extLst>
          </p:cNvPr>
          <p:cNvSpPr/>
          <p:nvPr/>
        </p:nvSpPr>
        <p:spPr>
          <a:xfrm>
            <a:off x="1828798" y="5985545"/>
            <a:ext cx="193785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</a:t>
            </a:r>
            <a:r>
              <a:rPr lang="en-US" altLang="zh-CN" dirty="0"/>
              <a:t>54</a:t>
            </a:r>
            <a:r>
              <a:rPr lang="zh-CN" altLang="en-US" dirty="0"/>
              <a:t>平面坐标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95F118B-3708-443A-86E9-DCDCD0EB5F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797726" y="883594"/>
            <a:ext cx="2" cy="39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8D3CF3-1CA7-450C-A9F3-624FDCC1C41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797728" y="174491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D775A17-A05B-478D-BCBE-63CAAEC8696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797728" y="3129094"/>
            <a:ext cx="0" cy="46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20C83EA-DB3B-409D-9C5E-2224B6675E9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797728" y="4066562"/>
            <a:ext cx="0" cy="3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4E4421-BE49-432F-B3C8-0A826948F93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797728" y="4871905"/>
            <a:ext cx="0" cy="3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19B83C-7617-47EF-B0F6-1F215B27D33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797727" y="5677248"/>
            <a:ext cx="1" cy="30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8EB2995-99A4-4BA2-A2E9-B2DD9759E398}"/>
              </a:ext>
            </a:extLst>
          </p:cNvPr>
          <p:cNvSpPr/>
          <p:nvPr/>
        </p:nvSpPr>
        <p:spPr>
          <a:xfrm>
            <a:off x="4071457" y="7793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Cartesian3 {</a:t>
            </a:r>
          </a:p>
          <a:p>
            <a:r>
              <a:rPr lang="zh-CN" altLang="en-US" dirty="0"/>
              <a:t>  x: -2550940.207651899,</a:t>
            </a:r>
          </a:p>
          <a:p>
            <a:r>
              <a:rPr lang="zh-CN" altLang="en-US" dirty="0"/>
              <a:t>  y: 4852324.190739751,</a:t>
            </a:r>
          </a:p>
          <a:p>
            <a:r>
              <a:rPr lang="zh-CN" altLang="en-US" dirty="0"/>
              <a:t>  z: 3249174.635702772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F70471-3F20-4206-85EF-4F73316DAB2D}"/>
              </a:ext>
            </a:extLst>
          </p:cNvPr>
          <p:cNvSpPr/>
          <p:nvPr/>
        </p:nvSpPr>
        <p:spPr>
          <a:xfrm>
            <a:off x="7583647" y="1283083"/>
            <a:ext cx="193785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三个点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C74BD2-F8A6-4057-857F-2ABEE467F34C}"/>
              </a:ext>
            </a:extLst>
          </p:cNvPr>
          <p:cNvSpPr/>
          <p:nvPr/>
        </p:nvSpPr>
        <p:spPr>
          <a:xfrm>
            <a:off x="7583646" y="2525519"/>
            <a:ext cx="193785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七参数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837D93D-77CA-4378-90FA-EC3A4B9F695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8552575" y="1752867"/>
            <a:ext cx="1" cy="77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550B426-8F0F-4DAC-9B27-F0A489A797B8}"/>
              </a:ext>
            </a:extLst>
          </p:cNvPr>
          <p:cNvCxnSpPr>
            <a:stCxn id="19" idx="1"/>
            <a:endCxn id="6" idx="3"/>
          </p:cNvCxnSpPr>
          <p:nvPr/>
        </p:nvCxnSpPr>
        <p:spPr>
          <a:xfrm flipH="1">
            <a:off x="3766656" y="2760411"/>
            <a:ext cx="3816990" cy="13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5804EF3-6342-48BF-932C-78B54612FFE6}"/>
              </a:ext>
            </a:extLst>
          </p:cNvPr>
          <p:cNvSpPr/>
          <p:nvPr/>
        </p:nvSpPr>
        <p:spPr>
          <a:xfrm>
            <a:off x="4008840" y="409979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117.7315837</a:t>
            </a:r>
            <a:r>
              <a:rPr lang="zh-CN" altLang="en-US" dirty="0"/>
              <a:t> </a:t>
            </a:r>
            <a:r>
              <a:rPr lang="en-US" altLang="zh-CN" dirty="0"/>
              <a:t>30.82423347</a:t>
            </a:r>
            <a:r>
              <a:rPr lang="zh-CN" altLang="en-US" dirty="0"/>
              <a:t>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7045C8-3B8A-4D0C-A1D4-D292F8DF9D00}"/>
              </a:ext>
            </a:extLst>
          </p:cNvPr>
          <p:cNvSpPr/>
          <p:nvPr/>
        </p:nvSpPr>
        <p:spPr>
          <a:xfrm>
            <a:off x="4264403" y="3370005"/>
            <a:ext cx="2337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2548264.869667632, 4856604.278018275, 3245092.628178998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08FCA9B-D031-46A4-8661-330C41CFCE35}"/>
              </a:ext>
            </a:extLst>
          </p:cNvPr>
          <p:cNvSpPr/>
          <p:nvPr/>
        </p:nvSpPr>
        <p:spPr>
          <a:xfrm>
            <a:off x="0" y="1769646"/>
            <a:ext cx="1585502" cy="889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莫洛金斯基</a:t>
            </a:r>
          </a:p>
          <a:p>
            <a:pPr algn="ctr"/>
            <a:r>
              <a:rPr lang="zh-CN" altLang="en-US" dirty="0"/>
              <a:t>方法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37DAD16-0F72-4C13-9C15-571ED4F14C23}"/>
              </a:ext>
            </a:extLst>
          </p:cNvPr>
          <p:cNvCxnSpPr>
            <a:stCxn id="4" idx="1"/>
            <a:endCxn id="24" idx="0"/>
          </p:cNvCxnSpPr>
          <p:nvPr/>
        </p:nvCxnSpPr>
        <p:spPr>
          <a:xfrm rot="10800000" flipV="1">
            <a:off x="792751" y="648702"/>
            <a:ext cx="1036046" cy="11209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31DB8C7-1FB0-4992-8FB0-90670A549236}"/>
              </a:ext>
            </a:extLst>
          </p:cNvPr>
          <p:cNvCxnSpPr>
            <a:stCxn id="24" idx="2"/>
            <a:endCxn id="8" idx="1"/>
          </p:cNvCxnSpPr>
          <p:nvPr/>
        </p:nvCxnSpPr>
        <p:spPr>
          <a:xfrm rot="16200000" flipH="1">
            <a:off x="321924" y="3130137"/>
            <a:ext cx="1977703" cy="10360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5A5DA3B4-E251-4F33-AF59-0D0455CC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03" y="3733966"/>
            <a:ext cx="5044534" cy="26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C3338-BF16-480E-8112-80CF25FD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File Operation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52D774-0C59-4255-BBC2-E0F80631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4340"/>
            <a:ext cx="7962900" cy="3162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1F1345-D88A-4CB4-8C3E-FD309C372F4E}"/>
              </a:ext>
            </a:extLst>
          </p:cNvPr>
          <p:cNvSpPr txBox="1"/>
          <p:nvPr/>
        </p:nvSpPr>
        <p:spPr>
          <a:xfrm>
            <a:off x="9601200" y="2286000"/>
            <a:ext cx="2492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</a:t>
            </a:r>
            <a:r>
              <a:rPr lang="en-US" altLang="zh-CN" dirty="0"/>
              <a:t>changeset</a:t>
            </a:r>
            <a:r>
              <a:rPr lang="zh-CN" altLang="en-US" dirty="0"/>
              <a:t>合并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但是需要结果是乱序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排序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</a:t>
            </a:r>
            <a:r>
              <a:rPr lang="en-US" altLang="zh-CN" dirty="0"/>
              <a:t>merge-change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适合于两两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对于多个的话，适合于</a:t>
            </a:r>
            <a:endParaRPr lang="en-US" altLang="zh-CN" dirty="0"/>
          </a:p>
          <a:p>
            <a:r>
              <a:rPr lang="en-US" altLang="zh-CN" dirty="0"/>
              <a:t>Append-change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61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DF9D63FC-5D33-480F-8992-B5443B5291D8}"/>
              </a:ext>
            </a:extLst>
          </p:cNvPr>
          <p:cNvSpPr/>
          <p:nvPr/>
        </p:nvSpPr>
        <p:spPr>
          <a:xfrm>
            <a:off x="841699" y="2523903"/>
            <a:ext cx="9789946" cy="1810194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183C37-B878-4AAB-AB12-DDBDD74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5717C6-8506-44BF-B109-B8893D76B106}"/>
              </a:ext>
            </a:extLst>
          </p:cNvPr>
          <p:cNvSpPr/>
          <p:nvPr/>
        </p:nvSpPr>
        <p:spPr>
          <a:xfrm>
            <a:off x="1518407" y="4482658"/>
            <a:ext cx="97312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dbA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CDD217-04B3-4713-A855-FA5AB8DF2E7F}"/>
              </a:ext>
            </a:extLst>
          </p:cNvPr>
          <p:cNvSpPr/>
          <p:nvPr/>
        </p:nvSpPr>
        <p:spPr>
          <a:xfrm>
            <a:off x="2659312" y="3172717"/>
            <a:ext cx="1635853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lmp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2EA4ED-CDF8-4C4E-A550-7B2B1BD14671}"/>
              </a:ext>
            </a:extLst>
          </p:cNvPr>
          <p:cNvSpPr/>
          <p:nvPr/>
        </p:nvSpPr>
        <p:spPr>
          <a:xfrm>
            <a:off x="4212671" y="4482658"/>
            <a:ext cx="973123" cy="486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dbA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BE70A216-B31B-4F50-9CDE-BD43238E5192}"/>
              </a:ext>
            </a:extLst>
          </p:cNvPr>
          <p:cNvCxnSpPr>
            <a:stCxn id="4" idx="3"/>
          </p:cNvCxnSpPr>
          <p:nvPr/>
        </p:nvCxnSpPr>
        <p:spPr>
          <a:xfrm flipV="1">
            <a:off x="2491530" y="4725938"/>
            <a:ext cx="18036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3EE07ED-8F7C-4535-9FF3-51888520BBE4}"/>
              </a:ext>
            </a:extLst>
          </p:cNvPr>
          <p:cNvSpPr/>
          <p:nvPr/>
        </p:nvSpPr>
        <p:spPr>
          <a:xfrm>
            <a:off x="7372525" y="4482658"/>
            <a:ext cx="973123" cy="4865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dbA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DE10D91-6582-4E05-8AD2-9FC73BE3082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5185794" y="4725939"/>
            <a:ext cx="218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18E2AD-090E-432D-B5D3-769126B72283}"/>
              </a:ext>
            </a:extLst>
          </p:cNvPr>
          <p:cNvCxnSpPr>
            <a:stCxn id="12" idx="3"/>
          </p:cNvCxnSpPr>
          <p:nvPr/>
        </p:nvCxnSpPr>
        <p:spPr>
          <a:xfrm flipV="1">
            <a:off x="8345648" y="4725938"/>
            <a:ext cx="5266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79AABD2-5F59-46CA-869B-8B348BF3C117}"/>
              </a:ext>
            </a:extLst>
          </p:cNvPr>
          <p:cNvSpPr/>
          <p:nvPr/>
        </p:nvSpPr>
        <p:spPr>
          <a:xfrm>
            <a:off x="1388377" y="3914303"/>
            <a:ext cx="1233182" cy="386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lmb</a:t>
            </a:r>
            <a:endParaRPr lang="zh-CN" altLang="en-US" sz="1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8F39A42-2FCB-4CC0-8D06-8A6956EE23E9}"/>
              </a:ext>
            </a:extLst>
          </p:cNvPr>
          <p:cNvSpPr/>
          <p:nvPr/>
        </p:nvSpPr>
        <p:spPr>
          <a:xfrm>
            <a:off x="7308209" y="3877058"/>
            <a:ext cx="1233182" cy="386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lmb</a:t>
            </a:r>
            <a:endParaRPr lang="zh-CN" altLang="en-US" sz="1400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0B89698-BA97-45D2-B69C-094D0EB24A4C}"/>
              </a:ext>
            </a:extLst>
          </p:cNvPr>
          <p:cNvCxnSpPr>
            <a:cxnSpLocks/>
            <a:stCxn id="18" idx="0"/>
            <a:endCxn id="5" idx="1"/>
          </p:cNvCxnSpPr>
          <p:nvPr/>
        </p:nvCxnSpPr>
        <p:spPr>
          <a:xfrm rot="5400000" flipH="1" flipV="1">
            <a:off x="2103960" y="3358951"/>
            <a:ext cx="456360" cy="65434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C9CB416-313C-462E-8FAF-1348EA269A25}"/>
              </a:ext>
            </a:extLst>
          </p:cNvPr>
          <p:cNvCxnSpPr>
            <a:cxnSpLocks/>
            <a:stCxn id="39" idx="0"/>
            <a:endCxn id="5" idx="3"/>
          </p:cNvCxnSpPr>
          <p:nvPr/>
        </p:nvCxnSpPr>
        <p:spPr>
          <a:xfrm rot="16200000" flipV="1">
            <a:off x="4289214" y="3463895"/>
            <a:ext cx="415971" cy="404067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5CF0AEC-F4BB-4226-89C7-2C1BE2005C36}"/>
              </a:ext>
            </a:extLst>
          </p:cNvPr>
          <p:cNvSpPr/>
          <p:nvPr/>
        </p:nvSpPr>
        <p:spPr>
          <a:xfrm>
            <a:off x="4082641" y="3873914"/>
            <a:ext cx="1233182" cy="386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lmb</a:t>
            </a:r>
            <a:endParaRPr lang="zh-CN" altLang="en-US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BD4EFE6-232E-41C6-B7FA-E1DC7D297713}"/>
              </a:ext>
            </a:extLst>
          </p:cNvPr>
          <p:cNvCxnSpPr>
            <a:stCxn id="6" idx="0"/>
            <a:endCxn id="39" idx="2"/>
          </p:cNvCxnSpPr>
          <p:nvPr/>
        </p:nvCxnSpPr>
        <p:spPr>
          <a:xfrm flipH="1" flipV="1">
            <a:off x="4699232" y="4260349"/>
            <a:ext cx="1" cy="22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2729E9D-1EAE-45F9-9564-FE35425DEC9E}"/>
              </a:ext>
            </a:extLst>
          </p:cNvPr>
          <p:cNvCxnSpPr/>
          <p:nvPr/>
        </p:nvCxnSpPr>
        <p:spPr>
          <a:xfrm flipH="1" flipV="1">
            <a:off x="1988887" y="4271647"/>
            <a:ext cx="1" cy="22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FD99D0A-67A8-4010-9B9B-E0FD399A8E29}"/>
              </a:ext>
            </a:extLst>
          </p:cNvPr>
          <p:cNvCxnSpPr/>
          <p:nvPr/>
        </p:nvCxnSpPr>
        <p:spPr>
          <a:xfrm flipH="1" flipV="1">
            <a:off x="7859086" y="4291028"/>
            <a:ext cx="1" cy="22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B8C48E3-224F-4B67-A2E0-B454973B969D}"/>
              </a:ext>
            </a:extLst>
          </p:cNvPr>
          <p:cNvSpPr/>
          <p:nvPr/>
        </p:nvSpPr>
        <p:spPr>
          <a:xfrm>
            <a:off x="5736672" y="3172716"/>
            <a:ext cx="1635853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lmp</a:t>
            </a:r>
            <a:endParaRPr lang="zh-CN" altLang="en-US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B11FBE5-CA01-4D4B-B68D-01E42DA96C80}"/>
              </a:ext>
            </a:extLst>
          </p:cNvPr>
          <p:cNvCxnSpPr>
            <a:stCxn id="39" idx="3"/>
            <a:endCxn id="52" idx="2"/>
          </p:cNvCxnSpPr>
          <p:nvPr/>
        </p:nvCxnSpPr>
        <p:spPr>
          <a:xfrm flipV="1">
            <a:off x="5315823" y="3743167"/>
            <a:ext cx="1238776" cy="32396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4700CBD1-3C6C-491A-B09A-353B7F82E9B8}"/>
              </a:ext>
            </a:extLst>
          </p:cNvPr>
          <p:cNvCxnSpPr>
            <a:stCxn id="19" idx="1"/>
            <a:endCxn id="52" idx="2"/>
          </p:cNvCxnSpPr>
          <p:nvPr/>
        </p:nvCxnSpPr>
        <p:spPr>
          <a:xfrm rot="10800000">
            <a:off x="6554599" y="3743168"/>
            <a:ext cx="753610" cy="327109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1E7A517D-134F-406B-BD69-1F587DCEEA1E}"/>
              </a:ext>
            </a:extLst>
          </p:cNvPr>
          <p:cNvSpPr/>
          <p:nvPr/>
        </p:nvSpPr>
        <p:spPr>
          <a:xfrm>
            <a:off x="604007" y="3815765"/>
            <a:ext cx="9789946" cy="2077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A033B6-FD8A-4DCA-895D-5B36D17DFBF8}"/>
              </a:ext>
            </a:extLst>
          </p:cNvPr>
          <p:cNvSpPr/>
          <p:nvPr/>
        </p:nvSpPr>
        <p:spPr>
          <a:xfrm>
            <a:off x="1477860" y="2579540"/>
            <a:ext cx="973123" cy="4865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dbA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5810788-50B3-4D36-908C-462E0D7A09DC}"/>
              </a:ext>
            </a:extLst>
          </p:cNvPr>
          <p:cNvSpPr/>
          <p:nvPr/>
        </p:nvSpPr>
        <p:spPr>
          <a:xfrm>
            <a:off x="4172124" y="2579540"/>
            <a:ext cx="973123" cy="4865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dbA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FCFFA103-2BD8-4E2C-A503-859215019EA2}"/>
              </a:ext>
            </a:extLst>
          </p:cNvPr>
          <p:cNvCxnSpPr>
            <a:stCxn id="70" idx="3"/>
          </p:cNvCxnSpPr>
          <p:nvPr/>
        </p:nvCxnSpPr>
        <p:spPr>
          <a:xfrm flipV="1">
            <a:off x="2450983" y="2822820"/>
            <a:ext cx="18036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E06A5E1-1F72-495C-A5C3-466007CD0EDE}"/>
              </a:ext>
            </a:extLst>
          </p:cNvPr>
          <p:cNvSpPr/>
          <p:nvPr/>
        </p:nvSpPr>
        <p:spPr>
          <a:xfrm>
            <a:off x="7331978" y="2579540"/>
            <a:ext cx="973123" cy="4865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dbA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92ED731-7925-46AA-B0C5-6286A2F44195}"/>
              </a:ext>
            </a:extLst>
          </p:cNvPr>
          <p:cNvCxnSpPr>
            <a:stCxn id="73" idx="3"/>
          </p:cNvCxnSpPr>
          <p:nvPr/>
        </p:nvCxnSpPr>
        <p:spPr>
          <a:xfrm flipV="1">
            <a:off x="8305101" y="2822820"/>
            <a:ext cx="5266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81EC633-2553-4864-8ECA-0DAA9C88FB32}"/>
              </a:ext>
            </a:extLst>
          </p:cNvPr>
          <p:cNvCxnSpPr/>
          <p:nvPr/>
        </p:nvCxnSpPr>
        <p:spPr>
          <a:xfrm>
            <a:off x="5145247" y="2822820"/>
            <a:ext cx="218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E000CCF-7706-4B38-8DCC-A4D8260836C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77239" y="2822820"/>
            <a:ext cx="0" cy="3498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EAC744D-2543-43D0-9BB4-60A077693A35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6554598" y="2822820"/>
            <a:ext cx="1" cy="3498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015A4F6-010E-4C19-8F8E-E0FB05ED34CC}"/>
              </a:ext>
            </a:extLst>
          </p:cNvPr>
          <p:cNvCxnSpPr>
            <a:stCxn id="18" idx="1"/>
            <a:endCxn id="70" idx="1"/>
          </p:cNvCxnSpPr>
          <p:nvPr/>
        </p:nvCxnSpPr>
        <p:spPr>
          <a:xfrm flipV="1">
            <a:off x="1388377" y="2822821"/>
            <a:ext cx="89483" cy="1284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0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95B8A-B14C-4865-94BA-D0F85D60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err="1"/>
              <a:t>two:Nominatim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F4D0-1184-43D0-811F-18E09FA7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地址编码和反地址编码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一般查询</a:t>
            </a:r>
            <a:r>
              <a:rPr lang="en-US" altLang="zh-CN" dirty="0"/>
              <a:t>:</a:t>
            </a:r>
            <a:r>
              <a:rPr lang="zh-CN" altLang="en-US" dirty="0"/>
              <a:t>到某些表中找到某些字段</a:t>
            </a:r>
            <a:endParaRPr lang="en-US" altLang="zh-CN" dirty="0"/>
          </a:p>
          <a:p>
            <a:r>
              <a:rPr lang="zh-CN" altLang="en-US" dirty="0"/>
              <a:t>地址编码和反地址编码实质</a:t>
            </a:r>
            <a:r>
              <a:rPr lang="en-US" altLang="zh-CN" dirty="0"/>
              <a:t>:</a:t>
            </a:r>
            <a:r>
              <a:rPr lang="zh-CN" altLang="en-US" dirty="0"/>
              <a:t>找到某些字段</a:t>
            </a:r>
            <a:endParaRPr lang="en-US" altLang="zh-CN" dirty="0"/>
          </a:p>
          <a:p>
            <a:r>
              <a:rPr lang="zh-CN" altLang="en-US" dirty="0"/>
              <a:t>条件越少，那么越困难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10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电脑屏幕截图&#10;&#10;描述已自动生成">
            <a:extLst>
              <a:ext uri="{FF2B5EF4-FFF2-40B4-BE49-F238E27FC236}">
                <a16:creationId xmlns:a16="http://schemas.microsoft.com/office/drawing/2014/main" id="{F9CC9C98-E5E8-4A37-8089-47E5ECF6D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25" b="15864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40642A-CE9E-40F2-AB66-5604ACB5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600">
                <a:solidFill>
                  <a:srgbClr val="FFFFFF"/>
                </a:solidFill>
              </a:rPr>
              <a:t>分区表</a:t>
            </a:r>
          </a:p>
        </p:txBody>
      </p:sp>
    </p:spTree>
    <p:extLst>
      <p:ext uri="{BB962C8B-B14F-4D97-AF65-F5344CB8AC3E}">
        <p14:creationId xmlns:p14="http://schemas.microsoft.com/office/powerpoint/2010/main" val="358475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74412-CD11-4B1C-9B28-549B263D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0AFB63-766A-4C14-BAED-0763E332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"/>
            <a:ext cx="12192000" cy="61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9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5DAF0-FE6F-4074-A729-01AD234F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Specification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B8BC50-28ED-4A54-80DD-EAA70A3F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62370"/>
            <a:ext cx="6953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7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1CC7E-2796-4BC0-9048-87D8C805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Place ranking in </a:t>
            </a:r>
            <a:r>
              <a:rPr lang="en-US" altLang="zh-CN" dirty="0" err="1"/>
              <a:t>Nominatim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99AA4C-B655-4DAD-BF14-A772C31C6073}"/>
              </a:ext>
            </a:extLst>
          </p:cNvPr>
          <p:cNvSpPr/>
          <p:nvPr/>
        </p:nvSpPr>
        <p:spPr>
          <a:xfrm>
            <a:off x="1224280" y="1885950"/>
            <a:ext cx="148082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rank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6AB9F1-B28E-4E2A-975D-0ABEADDF3ACF}"/>
              </a:ext>
            </a:extLst>
          </p:cNvPr>
          <p:cNvSpPr/>
          <p:nvPr/>
        </p:nvSpPr>
        <p:spPr>
          <a:xfrm>
            <a:off x="1236980" y="2669540"/>
            <a:ext cx="148082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Address rank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8CD1E4-69CF-4725-88E0-433BF179C696}"/>
              </a:ext>
            </a:extLst>
          </p:cNvPr>
          <p:cNvSpPr txBox="1"/>
          <p:nvPr/>
        </p:nvSpPr>
        <p:spPr>
          <a:xfrm>
            <a:off x="3009900" y="1999734"/>
            <a:ext cx="460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Describes the extent and importance of a place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4105BE-8F38-42C0-9D44-93F89F26AA56}"/>
              </a:ext>
            </a:extLst>
          </p:cNvPr>
          <p:cNvSpPr txBox="1"/>
          <p:nvPr/>
        </p:nvSpPr>
        <p:spPr>
          <a:xfrm>
            <a:off x="3111500" y="2783324"/>
            <a:ext cx="564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Describes where a place shows up in an address hierarchy.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1ED2FC-2D11-4F37-BEF6-F5D6A84C36D6}"/>
              </a:ext>
            </a:extLst>
          </p:cNvPr>
          <p:cNvSpPr/>
          <p:nvPr/>
        </p:nvSpPr>
        <p:spPr>
          <a:xfrm>
            <a:off x="1236980" y="3669228"/>
            <a:ext cx="148082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 in  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91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92F59-86E6-46B1-B425-5232558F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Import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42940-9983-4A6D-83C2-8CB1A02BDD85}"/>
              </a:ext>
            </a:extLst>
          </p:cNvPr>
          <p:cNvSpPr/>
          <p:nvPr/>
        </p:nvSpPr>
        <p:spPr>
          <a:xfrm>
            <a:off x="1097280" y="2692866"/>
            <a:ext cx="1427806" cy="123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Pbf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7D51828-4BE4-4058-A7A6-368D80B3A7E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525086" y="3309457"/>
            <a:ext cx="771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D857C2-7507-4FAC-AABB-8677985528A7}"/>
              </a:ext>
            </a:extLst>
          </p:cNvPr>
          <p:cNvSpPr/>
          <p:nvPr/>
        </p:nvSpPr>
        <p:spPr>
          <a:xfrm>
            <a:off x="3296873" y="2692866"/>
            <a:ext cx="1427806" cy="12331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osm2pgsql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37603D0-AEEC-4C14-824B-04A06ABAA92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010776" y="3926048"/>
            <a:ext cx="0" cy="352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05F0665-814D-45A3-9FCB-FE3594B5B9FB}"/>
              </a:ext>
            </a:extLst>
          </p:cNvPr>
          <p:cNvSpPr/>
          <p:nvPr/>
        </p:nvSpPr>
        <p:spPr>
          <a:xfrm>
            <a:off x="3296872" y="4278385"/>
            <a:ext cx="1744907" cy="2642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Gazetteer.style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B7FAD6-50C8-445F-94BD-836232156264}"/>
              </a:ext>
            </a:extLst>
          </p:cNvPr>
          <p:cNvCxnSpPr>
            <a:stCxn id="8" idx="3"/>
          </p:cNvCxnSpPr>
          <p:nvPr/>
        </p:nvCxnSpPr>
        <p:spPr>
          <a:xfrm>
            <a:off x="4724679" y="3309457"/>
            <a:ext cx="761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982C40F7-E57E-4689-A146-A481CD48D189}"/>
              </a:ext>
            </a:extLst>
          </p:cNvPr>
          <p:cNvSpPr/>
          <p:nvPr/>
        </p:nvSpPr>
        <p:spPr>
          <a:xfrm>
            <a:off x="5618951" y="2475295"/>
            <a:ext cx="1015057" cy="14507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9719982-545A-4E6D-B6AE-2190AE51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09" y="2337758"/>
            <a:ext cx="5265273" cy="34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21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A55D-5955-4625-AD80-204B8AA6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1B83BB-9337-4A48-B81A-BC4242EC8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52610"/>
            <a:ext cx="10058400" cy="3610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01D15E-EDA3-4822-85F7-D459B0AF072A}"/>
              </a:ext>
            </a:extLst>
          </p:cNvPr>
          <p:cNvSpPr txBox="1"/>
          <p:nvPr/>
        </p:nvSpPr>
        <p:spPr>
          <a:xfrm>
            <a:off x="1278294" y="438539"/>
            <a:ext cx="381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http://192.168.1.254:8085/search.php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1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A55D-5955-4625-AD80-204B8AA6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0FD342-7A7D-4B6D-9F91-A3512055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18" y="-74645"/>
            <a:ext cx="9994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3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E883E57-9C6F-43ED-8E20-26E048CE1A6A}"/>
              </a:ext>
            </a:extLst>
          </p:cNvPr>
          <p:cNvSpPr txBox="1"/>
          <p:nvPr/>
        </p:nvSpPr>
        <p:spPr>
          <a:xfrm>
            <a:off x="1604211" y="150795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106.14.208.64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096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A9F26F-A8E1-4A9F-B3F9-D088BEA7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423"/>
            <a:ext cx="5291666" cy="5040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6B912F-B9C9-4F72-A382-C61233537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985767"/>
            <a:ext cx="5291666" cy="43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2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5A36F-DFCA-4BC3-9EEB-38272D90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3: </a:t>
            </a:r>
            <a:r>
              <a:rPr lang="en-US" altLang="zh-CN" dirty="0" err="1"/>
              <a:t>Topo&amp;Route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236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2ADB9-5E7E-432A-936C-7B92C815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拓扑数据的建立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DA7B1-FA9F-48A5-9612-89E979A7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2390483"/>
            <a:ext cx="8534400" cy="3476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D7E7A89-4E5E-4A82-B02C-872772057EE8}"/>
                  </a:ext>
                </a:extLst>
              </p14:cNvPr>
              <p14:cNvContentPartPr/>
              <p14:nvPr/>
            </p14:nvContentPartPr>
            <p14:xfrm>
              <a:off x="1353600" y="2126520"/>
              <a:ext cx="6615360" cy="21067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D7E7A89-4E5E-4A82-B02C-872772057E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240" y="2117160"/>
                <a:ext cx="6634080" cy="21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557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2ADB9-5E7E-432A-936C-7B92C815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拓扑数据的建立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23B84E-6C62-49AE-A387-746FBB8A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2650"/>
            <a:ext cx="11496675" cy="2552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463E628-AC86-484F-87B6-0744F86E5F41}"/>
                  </a:ext>
                </a:extLst>
              </p14:cNvPr>
              <p14:cNvContentPartPr/>
              <p14:nvPr/>
            </p14:nvContentPartPr>
            <p14:xfrm>
              <a:off x="1475640" y="1801080"/>
              <a:ext cx="5811480" cy="1017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463E628-AC86-484F-87B6-0744F86E5F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6280" y="1791720"/>
                <a:ext cx="5830200" cy="10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695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DCA47-0F09-41A7-898B-3810DFFD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191995-BCA2-4AE0-8274-4434880C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047875"/>
            <a:ext cx="10163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7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ECBFD-B226-437E-AD09-E52A50CD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01CD8C-E958-46C1-B62B-2C0D5DDA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3743325" cy="45053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639AD77-7160-4CA9-9CF1-6CB2E4CB1B35}"/>
              </a:ext>
            </a:extLst>
          </p:cNvPr>
          <p:cNvSpPr/>
          <p:nvPr/>
        </p:nvSpPr>
        <p:spPr>
          <a:xfrm>
            <a:off x="6096000" y="1950098"/>
            <a:ext cx="2394857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线数据导入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EE625-39E4-4F57-A00E-AEFF9E22873B}"/>
              </a:ext>
            </a:extLst>
          </p:cNvPr>
          <p:cNvSpPr/>
          <p:nvPr/>
        </p:nvSpPr>
        <p:spPr>
          <a:xfrm>
            <a:off x="6095999" y="2657873"/>
            <a:ext cx="2394857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线数据打断</a:t>
            </a:r>
            <a:r>
              <a:rPr lang="en-US" altLang="zh-CN" dirty="0"/>
              <a:t>(</a:t>
            </a:r>
            <a:r>
              <a:rPr lang="en-US" altLang="zh-CN" dirty="0" err="1"/>
              <a:t>roads_noded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77065A-BB59-4506-BC14-280976AA9899}"/>
              </a:ext>
            </a:extLst>
          </p:cNvPr>
          <p:cNvSpPr/>
          <p:nvPr/>
        </p:nvSpPr>
        <p:spPr>
          <a:xfrm>
            <a:off x="6095999" y="3542319"/>
            <a:ext cx="2394857" cy="4385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线数据创建拓扑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1B95EE-B184-4755-BD63-4D2A884DC353}"/>
              </a:ext>
            </a:extLst>
          </p:cNvPr>
          <p:cNvSpPr txBox="1"/>
          <p:nvPr/>
        </p:nvSpPr>
        <p:spPr>
          <a:xfrm>
            <a:off x="8867163" y="26924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产生新的线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12414A-7A5D-4055-BE5A-B00369C9325E}"/>
              </a:ext>
            </a:extLst>
          </p:cNvPr>
          <p:cNvSpPr txBox="1"/>
          <p:nvPr/>
        </p:nvSpPr>
        <p:spPr>
          <a:xfrm>
            <a:off x="8828370" y="357692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点线表关系建立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0AA1D0-151C-45AE-AB5D-C28529C05FEA}"/>
              </a:ext>
            </a:extLst>
          </p:cNvPr>
          <p:cNvSpPr/>
          <p:nvPr/>
        </p:nvSpPr>
        <p:spPr>
          <a:xfrm>
            <a:off x="6126480" y="4340671"/>
            <a:ext cx="2394857" cy="4385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数据表修改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E92884-4C18-4AE8-BF8C-98E18AA78527}"/>
              </a:ext>
            </a:extLst>
          </p:cNvPr>
          <p:cNvSpPr txBox="1"/>
          <p:nvPr/>
        </p:nvSpPr>
        <p:spPr>
          <a:xfrm>
            <a:off x="8867163" y="4202504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增加一些数据，比如新生成的数据继承</a:t>
            </a:r>
            <a:endParaRPr lang="en-US" altLang="zh-CN" dirty="0"/>
          </a:p>
          <a:p>
            <a:r>
              <a:rPr lang="zh-CN" altLang="en-US" dirty="0"/>
              <a:t>老数据的名称，同时添加一些耗费数据比如</a:t>
            </a:r>
            <a:endParaRPr lang="en-US" altLang="zh-CN" dirty="0"/>
          </a:p>
          <a:p>
            <a:r>
              <a:rPr lang="zh-CN" altLang="en-US" dirty="0"/>
              <a:t>线的距离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38B614-829A-49AE-8490-FFFA3155F999}"/>
              </a:ext>
            </a:extLst>
          </p:cNvPr>
          <p:cNvSpPr/>
          <p:nvPr/>
        </p:nvSpPr>
        <p:spPr>
          <a:xfrm>
            <a:off x="6153968" y="5480453"/>
            <a:ext cx="2394857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准备完成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C7DAA88-590E-4254-957C-B7FB63BB16C7}"/>
                  </a:ext>
                </a:extLst>
              </p14:cNvPr>
              <p14:cNvContentPartPr/>
              <p14:nvPr/>
            </p14:nvContentPartPr>
            <p14:xfrm>
              <a:off x="20520" y="1170000"/>
              <a:ext cx="9088200" cy="51390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C7DAA88-590E-4254-957C-B7FB63BB1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60" y="1160640"/>
                <a:ext cx="9106920" cy="51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457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1EDFC-1731-482E-A615-05C4E772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46F7F2-007C-4122-8957-DF39A633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20" y="1873217"/>
            <a:ext cx="10915650" cy="4791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DE24841-16DB-48DD-8FD5-26420FF8757F}"/>
                  </a:ext>
                </a:extLst>
              </p14:cNvPr>
              <p14:cNvContentPartPr/>
              <p14:nvPr/>
            </p14:nvContentPartPr>
            <p14:xfrm>
              <a:off x="539280" y="1658520"/>
              <a:ext cx="5292360" cy="3805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DE24841-16DB-48DD-8FD5-26420FF875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20" y="1649160"/>
                <a:ext cx="5311080" cy="38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482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1EDFC-1731-482E-A615-05C4E772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1744FE-4202-452D-A5B3-189C9658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49" y="2091691"/>
            <a:ext cx="9315450" cy="3028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DF575FF-EFD8-4F60-90FD-74A52743A2D4}"/>
                  </a:ext>
                </a:extLst>
              </p14:cNvPr>
              <p14:cNvContentPartPr/>
              <p14:nvPr/>
            </p14:nvContentPartPr>
            <p14:xfrm>
              <a:off x="2819160" y="3825720"/>
              <a:ext cx="6147000" cy="478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DF575FF-EFD8-4F60-90FD-74A52743A2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9800" y="3816360"/>
                <a:ext cx="6165720" cy="4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049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7704-22B8-45F1-881E-85F640FF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896BF-D645-4A07-B26E-D0E5DC29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http://192.168.1.254:8087/routeapp/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1E519B-E34D-4985-874D-50F452D0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48216"/>
            <a:ext cx="6153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15D651F4-429F-419E-B4BA-3B3AD8E4F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A864457-A423-4723-905E-11457CE5CA7F}"/>
              </a:ext>
            </a:extLst>
          </p:cNvPr>
          <p:cNvSpPr/>
          <p:nvPr/>
        </p:nvSpPr>
        <p:spPr>
          <a:xfrm>
            <a:off x="4612262" y="296733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报告文档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BCABCE-66AF-4F78-BF5E-8DD3D05E3E77}"/>
              </a:ext>
            </a:extLst>
          </p:cNvPr>
          <p:cNvSpPr txBox="1"/>
          <p:nvPr/>
        </p:nvSpPr>
        <p:spPr>
          <a:xfrm>
            <a:off x="7206143" y="4286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张学松</a:t>
            </a:r>
          </a:p>
        </p:txBody>
      </p:sp>
    </p:spTree>
    <p:extLst>
      <p:ext uri="{BB962C8B-B14F-4D97-AF65-F5344CB8AC3E}">
        <p14:creationId xmlns:p14="http://schemas.microsoft.com/office/powerpoint/2010/main" val="247810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95BBC-310B-4CE9-9B99-151DC3A4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Brief Content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C4F224-313B-402A-8743-7C55329B187C}"/>
              </a:ext>
            </a:extLst>
          </p:cNvPr>
          <p:cNvSpPr txBox="1"/>
          <p:nvPr/>
        </p:nvSpPr>
        <p:spPr>
          <a:xfrm>
            <a:off x="1097280" y="1979802"/>
            <a:ext cx="302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</a:t>
            </a:r>
            <a:r>
              <a:rPr lang="en-US" altLang="zh-CN" dirty="0" err="1"/>
              <a:t>Transfer:LMB,LMP</a:t>
            </a:r>
            <a:r>
              <a:rPr lang="en-US" altLang="zh-CN" dirty="0"/>
              <a:t>=&gt;DB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552335-544E-4377-A724-28609DD66510}"/>
              </a:ext>
            </a:extLst>
          </p:cNvPr>
          <p:cNvSpPr txBox="1"/>
          <p:nvPr/>
        </p:nvSpPr>
        <p:spPr>
          <a:xfrm>
            <a:off x="1097280" y="2600073"/>
            <a:ext cx="412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2.Geocode &amp; Reverse Code=&gt; Nomination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3392B1-4900-44AB-B77F-91AF85449559}"/>
              </a:ext>
            </a:extLst>
          </p:cNvPr>
          <p:cNvSpPr txBox="1"/>
          <p:nvPr/>
        </p:nvSpPr>
        <p:spPr>
          <a:xfrm>
            <a:off x="1097279" y="3220344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3.Topo in </a:t>
            </a:r>
            <a:r>
              <a:rPr lang="en-US" altLang="zh-CN" dirty="0" err="1"/>
              <a:t>Postgresql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46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4E32-9564-4998-B281-A1650A7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One:</a:t>
            </a:r>
            <a:br>
              <a:rPr lang="en-US" altLang="zh-CN" dirty="0"/>
            </a:br>
            <a:r>
              <a:rPr lang="en-US" altLang="zh-CN" dirty="0"/>
              <a:t>        LMB,LMP : from </a:t>
            </a:r>
            <a:r>
              <a:rPr lang="en-US" altLang="zh-CN" dirty="0" err="1"/>
              <a:t>drfat</a:t>
            </a:r>
            <a:r>
              <a:rPr lang="en-US" altLang="zh-CN" dirty="0"/>
              <a:t> to reality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8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2093E-5949-4FA3-ACE3-3D7F5159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LMB,LMP Definition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26042-7049-47F4-8E94-A36ECB89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8" y="2341284"/>
            <a:ext cx="5334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230965ED-6A9D-44CB-9D04-87C14A15D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63" b="201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004039-9F5F-474A-9E68-C5411292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LMB,LMP </a:t>
            </a:r>
            <a:r>
              <a:rPr lang="zh-CN" altLang="en-US" sz="3600">
                <a:solidFill>
                  <a:srgbClr val="FFFFFF"/>
                </a:solidFill>
              </a:rPr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49483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834</Words>
  <Application>Microsoft Office PowerPoint</Application>
  <PresentationFormat>宽屏</PresentationFormat>
  <Paragraphs>185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Brief Content</vt:lpstr>
      <vt:lpstr>Part One:         LMB,LMP : from drfat to reality</vt:lpstr>
      <vt:lpstr>LMB,LMP Definition</vt:lpstr>
      <vt:lpstr>LMB,LMP 的功能</vt:lpstr>
      <vt:lpstr>LMB,LMP的实现</vt:lpstr>
      <vt:lpstr>Encode&amp;Decode</vt:lpstr>
      <vt:lpstr>Encode&amp;Decode</vt:lpstr>
      <vt:lpstr>Operation on PBF</vt:lpstr>
      <vt:lpstr>Operation on PBF</vt:lpstr>
      <vt:lpstr>Operation on PBF</vt:lpstr>
      <vt:lpstr>Change files</vt:lpstr>
      <vt:lpstr>Change file 的生成</vt:lpstr>
      <vt:lpstr>Change File的说明</vt:lpstr>
      <vt:lpstr>Change File Operation</vt:lpstr>
      <vt:lpstr>Change File Operation</vt:lpstr>
      <vt:lpstr>Finally</vt:lpstr>
      <vt:lpstr>Part two:Nominatim</vt:lpstr>
      <vt:lpstr>分区表</vt:lpstr>
      <vt:lpstr>PowerPoint 演示文稿</vt:lpstr>
      <vt:lpstr>API Specification</vt:lpstr>
      <vt:lpstr>Place ranking in Nominatim</vt:lpstr>
      <vt:lpstr>Data Import</vt:lpstr>
      <vt:lpstr>查询</vt:lpstr>
      <vt:lpstr>查询</vt:lpstr>
      <vt:lpstr>PowerPoint 演示文稿</vt:lpstr>
      <vt:lpstr>Part 3: Topo&amp;Route</vt:lpstr>
      <vt:lpstr>拓扑数据的建立</vt:lpstr>
      <vt:lpstr>拓扑数据的建立</vt:lpstr>
      <vt:lpstr>数据修改</vt:lpstr>
      <vt:lpstr>过程</vt:lpstr>
      <vt:lpstr>查询</vt:lpstr>
      <vt:lpstr>查询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 YU</dc:creator>
  <cp:lastModifiedBy>AI YU</cp:lastModifiedBy>
  <cp:revision>4</cp:revision>
  <dcterms:created xsi:type="dcterms:W3CDTF">2020-08-25T16:59:12Z</dcterms:created>
  <dcterms:modified xsi:type="dcterms:W3CDTF">2020-08-25T18:21:22Z</dcterms:modified>
</cp:coreProperties>
</file>