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CD402-7A08-45A7-924D-34FC45720D2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97CFD-CAAF-4F9A-BD4F-FF72507CB0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97CFD-CAAF-4F9A-BD4F-FF72507CB02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0CE1D-D553-4D25-97D4-630D2F1217EB}" type="datetimeFigureOut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7A5F-6036-451D-905E-8CAF8E35E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" b="9844"/>
          <a:stretch/>
        </p:blipFill>
        <p:spPr bwMode="auto">
          <a:xfrm>
            <a:off x="1" y="1523667"/>
            <a:ext cx="4860234" cy="362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82034"/>
            <a:ext cx="548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TARGET</a:t>
            </a:r>
            <a:r>
              <a:rPr lang="en-US" dirty="0" smtClean="0"/>
              <a:t>:  SMITH JOE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82034"/>
            <a:ext cx="2743200" cy="369332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UNCLASSIFIED (EXAMPLE)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29600" y="82034"/>
            <a:ext cx="9144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3-I ID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57200"/>
            <a:ext cx="914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NUMBER:  </a:t>
            </a:r>
            <a:r>
              <a:rPr lang="en-US" dirty="0" smtClean="0"/>
              <a:t>UN5678</a:t>
            </a:r>
            <a:r>
              <a:rPr lang="en-US" b="1" dirty="0" smtClean="0"/>
              <a:t>         AREA:  </a:t>
            </a:r>
            <a:r>
              <a:rPr lang="en-US" dirty="0" smtClean="0"/>
              <a:t>SPRINGBERG      </a:t>
            </a:r>
            <a:r>
              <a:rPr lang="en-US" b="1" dirty="0" smtClean="0"/>
              <a:t>            STREET:                        HOUSE: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838200"/>
            <a:ext cx="914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Targeted by:  </a:t>
            </a:r>
            <a:r>
              <a:rPr lang="en-US" sz="1600" dirty="0"/>
              <a:t>3</a:t>
            </a:r>
            <a:r>
              <a:rPr lang="en-US" sz="1600" dirty="0" smtClean="0"/>
              <a:t>-1 ID               </a:t>
            </a:r>
            <a:r>
              <a:rPr lang="en-US" sz="1600" b="1" dirty="0" smtClean="0"/>
              <a:t>Area of Operations:  </a:t>
            </a:r>
            <a:r>
              <a:rPr lang="en-US" sz="1600" dirty="0" smtClean="0"/>
              <a:t>FH </a:t>
            </a:r>
            <a:r>
              <a:rPr lang="en-US" sz="1600" dirty="0"/>
              <a:t>5</a:t>
            </a:r>
            <a:r>
              <a:rPr lang="en-US" sz="1600" dirty="0" smtClean="0"/>
              <a:t>-7          </a:t>
            </a:r>
            <a:r>
              <a:rPr lang="en-US" sz="1600" b="1" dirty="0" smtClean="0"/>
              <a:t>Trigger:</a:t>
            </a:r>
            <a:r>
              <a:rPr lang="en-US" b="1" dirty="0" smtClean="0"/>
              <a:t>                          </a:t>
            </a:r>
            <a:r>
              <a:rPr lang="en-US" sz="1600" b="1" dirty="0" smtClean="0"/>
              <a:t>HUMINT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209261"/>
            <a:ext cx="148092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DOI: </a:t>
            </a:r>
            <a:r>
              <a:rPr lang="en-US" sz="1400" dirty="0" smtClean="0"/>
              <a:t>18 JAN 2014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484227" y="1212576"/>
            <a:ext cx="117946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TASK: </a:t>
            </a:r>
            <a:r>
              <a:rPr lang="en-US" sz="1400" dirty="0" smtClean="0"/>
              <a:t>DETAIN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60342" y="1215891"/>
            <a:ext cx="21998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GRID: </a:t>
            </a:r>
            <a:r>
              <a:rPr lang="en-US" sz="1400" dirty="0"/>
              <a:t>34S DA 18006 55717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860235" y="1209265"/>
            <a:ext cx="428376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PHYSICAL DESCRIPTION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863550" y="1520689"/>
            <a:ext cx="4283765" cy="2510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400" u="sng" dirty="0" smtClean="0"/>
              <a:t>Sex</a:t>
            </a:r>
            <a:r>
              <a:rPr lang="en-US" sz="1400" dirty="0" smtClean="0"/>
              <a:t>:  Male</a:t>
            </a:r>
          </a:p>
          <a:p>
            <a:pPr>
              <a:spcAft>
                <a:spcPts val="500"/>
              </a:spcAft>
            </a:pPr>
            <a:r>
              <a:rPr lang="en-US" sz="1400" u="sng" dirty="0" smtClean="0"/>
              <a:t>Age</a:t>
            </a:r>
            <a:r>
              <a:rPr lang="en-US" sz="1400" dirty="0" smtClean="0"/>
              <a:t>:  45</a:t>
            </a:r>
          </a:p>
          <a:p>
            <a:pPr>
              <a:spcAft>
                <a:spcPts val="500"/>
              </a:spcAft>
            </a:pPr>
            <a:r>
              <a:rPr lang="en-US" sz="1400" u="sng" dirty="0" smtClean="0"/>
              <a:t>Height</a:t>
            </a:r>
            <a:r>
              <a:rPr lang="en-US" sz="1400" dirty="0" smtClean="0"/>
              <a:t>:  5’10”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Body Comp:  Heavy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Eyes:  Brown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Hair:  Brown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Other details:  Has slight limp.  Slightly obese and moves around slowly.</a:t>
            </a:r>
          </a:p>
          <a:p>
            <a:pPr>
              <a:spcAft>
                <a:spcPts val="600"/>
              </a:spcAft>
            </a:pP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3550" y="3826537"/>
            <a:ext cx="428376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TARGET INFORMATION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6865" y="4137964"/>
            <a:ext cx="4283765" cy="1974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400" dirty="0" smtClean="0"/>
              <a:t>Target Category:  Criminal syndicate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Impact:  Disrupt crime syndicate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Possible aliases:  Unknown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Vehicle:  Unknown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Family:  Unknown</a:t>
            </a:r>
          </a:p>
          <a:p>
            <a:pPr>
              <a:spcAft>
                <a:spcPts val="500"/>
              </a:spcAft>
            </a:pPr>
            <a:r>
              <a:rPr lang="en-US" sz="1400" dirty="0" smtClean="0"/>
              <a:t>Religion:  Unknown</a:t>
            </a:r>
          </a:p>
          <a:p>
            <a:pPr>
              <a:spcAft>
                <a:spcPts val="600"/>
              </a:spcAft>
            </a:pPr>
            <a:endParaRPr lang="en-US" sz="1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873495" y="6102626"/>
            <a:ext cx="4283765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Source:  HUMINT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10139" y="5161695"/>
            <a:ext cx="3260039" cy="1233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400" b="1" u="sng" dirty="0" smtClean="0"/>
              <a:t>TARGET SUMMARY</a:t>
            </a:r>
            <a:r>
              <a:rPr lang="en-US" sz="1400" b="1" dirty="0" smtClean="0"/>
              <a:t>:  Smith Joe is an international crime boss.  He has been linked to several crime rings and has connections to terror cells.</a:t>
            </a:r>
          </a:p>
          <a:p>
            <a:pPr>
              <a:spcAft>
                <a:spcPts val="600"/>
              </a:spcAft>
            </a:pPr>
            <a:endParaRPr lang="en-US" sz="14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610139" y="6443869"/>
            <a:ext cx="3260035" cy="369332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UNCLASSIFIED (EXAMPLE)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870138" y="6437245"/>
            <a:ext cx="42738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Last update with:  HUMINT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-2" y="5148469"/>
            <a:ext cx="1149696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PID: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5430076"/>
            <a:ext cx="1152939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Source: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-2" y="5701748"/>
            <a:ext cx="114969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Location: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-2" y="5983357"/>
            <a:ext cx="114969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Intnl</a:t>
            </a:r>
            <a:r>
              <a:rPr lang="en-US" sz="1200" b="1" dirty="0" smtClean="0"/>
              <a:t> Cost: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-2" y="6264964"/>
            <a:ext cx="114969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Evidence: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-2" y="4807234"/>
            <a:ext cx="115293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STATUS: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52944" y="5151784"/>
            <a:ext cx="4472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ym typeface="Wingdings"/>
              </a:rPr>
              <a:t>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152944" y="5423454"/>
            <a:ext cx="4472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ym typeface="Wingdings"/>
              </a:rPr>
              <a:t>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152944" y="5708374"/>
            <a:ext cx="4472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X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152944" y="6541245"/>
            <a:ext cx="4472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?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0" y="6541245"/>
            <a:ext cx="1152939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Trigger: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154381" y="6265967"/>
            <a:ext cx="4472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ym typeface="Wingdings"/>
              </a:rPr>
              <a:t>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154382" y="5985610"/>
            <a:ext cx="44726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ym typeface="Wingdings"/>
              </a:rPr>
              <a:t>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-1" y="1510756"/>
            <a:ext cx="3508514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Last given bed down grid for Joe Nobody is from 18 JAN 2014 IIR 13-DC-12-34-66-64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2299520" y="3460632"/>
            <a:ext cx="130598" cy="1233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150" y="1707161"/>
            <a:ext cx="1268354" cy="135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"/>
          <p:cNvSpPr txBox="1"/>
          <p:nvPr/>
        </p:nvSpPr>
        <p:spPr>
          <a:xfrm>
            <a:off x="7823643" y="2627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185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</dc:creator>
  <cp:lastModifiedBy>jeff</cp:lastModifiedBy>
  <cp:revision>40</cp:revision>
  <dcterms:created xsi:type="dcterms:W3CDTF">2014-04-01T19:35:16Z</dcterms:created>
  <dcterms:modified xsi:type="dcterms:W3CDTF">2014-04-28T13:38:04Z</dcterms:modified>
</cp:coreProperties>
</file>