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ACD402-7A08-45A7-924D-34FC45720D2B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97CFD-CAAF-4F9A-BD4F-FF72507CB0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2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397CFD-CAAF-4F9A-BD4F-FF72507CB02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CE1D-D553-4D25-97D4-630D2F1217EB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7A5F-6036-451D-905E-8CAF8E35E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CE1D-D553-4D25-97D4-630D2F1217EB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7A5F-6036-451D-905E-8CAF8E35E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CE1D-D553-4D25-97D4-630D2F1217EB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7A5F-6036-451D-905E-8CAF8E35E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CE1D-D553-4D25-97D4-630D2F1217EB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7A5F-6036-451D-905E-8CAF8E35E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CE1D-D553-4D25-97D4-630D2F1217EB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7A5F-6036-451D-905E-8CAF8E35E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CE1D-D553-4D25-97D4-630D2F1217EB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7A5F-6036-451D-905E-8CAF8E35E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CE1D-D553-4D25-97D4-630D2F1217EB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7A5F-6036-451D-905E-8CAF8E35E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CE1D-D553-4D25-97D4-630D2F1217EB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7A5F-6036-451D-905E-8CAF8E35E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CE1D-D553-4D25-97D4-630D2F1217EB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7A5F-6036-451D-905E-8CAF8E35E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CE1D-D553-4D25-97D4-630D2F1217EB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7A5F-6036-451D-905E-8CAF8E35E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CE1D-D553-4D25-97D4-630D2F1217EB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7A5F-6036-451D-905E-8CAF8E35E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0CE1D-D553-4D25-97D4-630D2F1217EB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27A5F-6036-451D-905E-8CAF8E35E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82034"/>
            <a:ext cx="5486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TARGET</a:t>
            </a:r>
            <a:r>
              <a:rPr lang="en-US" dirty="0" smtClean="0"/>
              <a:t>:  JOHN DOE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86400" y="82034"/>
            <a:ext cx="2743200" cy="369332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UNCLASSIFIED (EXAMPLE)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229600" y="82034"/>
            <a:ext cx="9144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4-I ID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57200"/>
            <a:ext cx="9144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NUMBER:  </a:t>
            </a:r>
            <a:r>
              <a:rPr lang="en-US" dirty="0" smtClean="0"/>
              <a:t>UN4522</a:t>
            </a:r>
            <a:r>
              <a:rPr lang="en-US" dirty="0"/>
              <a:t> </a:t>
            </a:r>
            <a:r>
              <a:rPr lang="en-US" b="1" dirty="0" smtClean="0"/>
              <a:t>         AREA:  </a:t>
            </a:r>
            <a:r>
              <a:rPr lang="en-US" dirty="0" smtClean="0"/>
              <a:t>FRAFLEVILLE</a:t>
            </a:r>
            <a:r>
              <a:rPr lang="en-US" b="1" dirty="0" smtClean="0"/>
              <a:t>                STREET:                        HOUSE: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0" y="838200"/>
            <a:ext cx="9144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Targeted by:  </a:t>
            </a:r>
            <a:r>
              <a:rPr lang="en-US" sz="1600" dirty="0" smtClean="0"/>
              <a:t>4-1 ID               </a:t>
            </a:r>
            <a:r>
              <a:rPr lang="en-US" sz="1600" b="1" dirty="0" smtClean="0"/>
              <a:t>Area of Operations:  </a:t>
            </a:r>
            <a:r>
              <a:rPr lang="en-US" sz="1600" dirty="0" smtClean="0"/>
              <a:t>TF 2-2          </a:t>
            </a:r>
            <a:r>
              <a:rPr lang="en-US" sz="1600" b="1" dirty="0" smtClean="0"/>
              <a:t>Trigger:</a:t>
            </a:r>
            <a:r>
              <a:rPr lang="en-US" b="1" dirty="0" smtClean="0"/>
              <a:t>                          </a:t>
            </a:r>
            <a:r>
              <a:rPr lang="en-US" sz="1600" b="1" dirty="0" smtClean="0"/>
              <a:t>HUMINT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" y="1209261"/>
            <a:ext cx="148092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DOI: </a:t>
            </a:r>
            <a:r>
              <a:rPr lang="en-US" sz="1400" dirty="0" smtClean="0"/>
              <a:t>06 APR 2014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484227" y="1212576"/>
            <a:ext cx="117946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TASK: </a:t>
            </a:r>
            <a:r>
              <a:rPr lang="en-US" sz="1400" dirty="0" smtClean="0"/>
              <a:t>DETAIN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660342" y="1215891"/>
            <a:ext cx="219989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GRID: </a:t>
            </a:r>
            <a:r>
              <a:rPr lang="en-US" sz="1400" dirty="0" smtClean="0"/>
              <a:t>38P MA 11053 44770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860235" y="1209265"/>
            <a:ext cx="4283765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PHYSICAL DESCRIPTION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863550" y="1520689"/>
            <a:ext cx="4283765" cy="2295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1400" u="sng" dirty="0" smtClean="0"/>
              <a:t>Sex</a:t>
            </a:r>
            <a:r>
              <a:rPr lang="en-US" sz="1400" dirty="0" smtClean="0"/>
              <a:t>:  Male</a:t>
            </a:r>
          </a:p>
          <a:p>
            <a:pPr>
              <a:spcAft>
                <a:spcPts val="500"/>
              </a:spcAft>
            </a:pPr>
            <a:r>
              <a:rPr lang="en-US" sz="1400" u="sng" dirty="0" smtClean="0"/>
              <a:t>Age</a:t>
            </a:r>
            <a:r>
              <a:rPr lang="en-US" sz="1400" dirty="0" smtClean="0"/>
              <a:t>:  41</a:t>
            </a:r>
          </a:p>
          <a:p>
            <a:pPr>
              <a:spcAft>
                <a:spcPts val="500"/>
              </a:spcAft>
            </a:pPr>
            <a:r>
              <a:rPr lang="en-US" sz="1400" u="sng" dirty="0" smtClean="0"/>
              <a:t>Height</a:t>
            </a:r>
            <a:r>
              <a:rPr lang="en-US" sz="1400" dirty="0" smtClean="0"/>
              <a:t>:  5’11”</a:t>
            </a:r>
          </a:p>
          <a:p>
            <a:pPr>
              <a:spcAft>
                <a:spcPts val="500"/>
              </a:spcAft>
            </a:pPr>
            <a:r>
              <a:rPr lang="en-US" sz="1400" dirty="0" smtClean="0"/>
              <a:t>Body Comp:  Normal</a:t>
            </a:r>
          </a:p>
          <a:p>
            <a:pPr>
              <a:spcAft>
                <a:spcPts val="500"/>
              </a:spcAft>
            </a:pPr>
            <a:r>
              <a:rPr lang="en-US" sz="1400" dirty="0" smtClean="0"/>
              <a:t>Eyes:  Brown</a:t>
            </a:r>
          </a:p>
          <a:p>
            <a:pPr>
              <a:spcAft>
                <a:spcPts val="500"/>
              </a:spcAft>
            </a:pPr>
            <a:r>
              <a:rPr lang="en-US" sz="1400" dirty="0" smtClean="0"/>
              <a:t>Hair:  Brown</a:t>
            </a:r>
          </a:p>
          <a:p>
            <a:pPr>
              <a:spcAft>
                <a:spcPts val="500"/>
              </a:spcAft>
            </a:pPr>
            <a:r>
              <a:rPr lang="en-US" sz="1400" dirty="0" smtClean="0"/>
              <a:t>Other details:  Limp in right leg, western style clothing</a:t>
            </a:r>
          </a:p>
          <a:p>
            <a:pPr>
              <a:spcAft>
                <a:spcPts val="600"/>
              </a:spcAft>
            </a:pP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863550" y="3826537"/>
            <a:ext cx="4283765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TARGET INFORMATION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4866865" y="4137964"/>
            <a:ext cx="4283765" cy="19746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1400" dirty="0" smtClean="0"/>
              <a:t>Target Category:  Criminal mastermind</a:t>
            </a:r>
          </a:p>
          <a:p>
            <a:pPr>
              <a:spcAft>
                <a:spcPts val="500"/>
              </a:spcAft>
            </a:pPr>
            <a:r>
              <a:rPr lang="en-US" sz="1400" dirty="0" smtClean="0"/>
              <a:t>Impact:  Disrupt international crime syndicate</a:t>
            </a:r>
          </a:p>
          <a:p>
            <a:pPr>
              <a:spcAft>
                <a:spcPts val="500"/>
              </a:spcAft>
            </a:pPr>
            <a:r>
              <a:rPr lang="en-US" sz="1400" dirty="0" smtClean="0"/>
              <a:t>Possible aliases:  Slick</a:t>
            </a:r>
          </a:p>
          <a:p>
            <a:pPr>
              <a:spcAft>
                <a:spcPts val="500"/>
              </a:spcAft>
            </a:pPr>
            <a:r>
              <a:rPr lang="en-US" sz="1400" dirty="0" smtClean="0"/>
              <a:t>Vehicle:  Unknown</a:t>
            </a:r>
          </a:p>
          <a:p>
            <a:pPr>
              <a:spcAft>
                <a:spcPts val="500"/>
              </a:spcAft>
            </a:pPr>
            <a:r>
              <a:rPr lang="en-US" sz="1400" dirty="0" smtClean="0"/>
              <a:t>Family:  Unknown</a:t>
            </a:r>
          </a:p>
          <a:p>
            <a:pPr>
              <a:spcAft>
                <a:spcPts val="500"/>
              </a:spcAft>
            </a:pPr>
            <a:r>
              <a:rPr lang="en-US" sz="1400" dirty="0" smtClean="0"/>
              <a:t>Religion:  Unknown</a:t>
            </a:r>
          </a:p>
          <a:p>
            <a:pPr>
              <a:spcAft>
                <a:spcPts val="600"/>
              </a:spcAft>
            </a:pPr>
            <a:endParaRPr lang="en-US" sz="14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4873495" y="6102626"/>
            <a:ext cx="4283765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Source:  HUMINT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4114" t="9233" r="11172" b="20308"/>
          <a:stretch>
            <a:fillRect/>
          </a:stretch>
        </p:blipFill>
        <p:spPr bwMode="auto">
          <a:xfrm>
            <a:off x="-1" y="1530629"/>
            <a:ext cx="4860235" cy="3626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1610139" y="5161695"/>
            <a:ext cx="3260039" cy="1278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1400" b="1" u="sng" dirty="0" smtClean="0"/>
              <a:t>TARGET SUMMARY</a:t>
            </a:r>
            <a:r>
              <a:rPr lang="en-US" sz="1400" b="1" dirty="0" smtClean="0"/>
              <a:t>:  John Doe is an international crime mastermind.  He traffics narcotics and weapons and has been known to work with terror groups.</a:t>
            </a:r>
          </a:p>
          <a:p>
            <a:pPr>
              <a:spcAft>
                <a:spcPts val="600"/>
              </a:spcAft>
            </a:pPr>
            <a:endParaRPr lang="en-US" sz="1400" b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1610139" y="6443869"/>
            <a:ext cx="3260035" cy="369332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UNCLASSIFIED (EXAMPLE)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4870138" y="6437245"/>
            <a:ext cx="427386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Last update with:  HUMINT</a:t>
            </a:r>
            <a:endParaRPr lang="en-US" sz="2000" dirty="0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2305883" y="3438943"/>
            <a:ext cx="130598" cy="12334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4" name="TextBox 23"/>
          <p:cNvSpPr txBox="1"/>
          <p:nvPr/>
        </p:nvSpPr>
        <p:spPr>
          <a:xfrm>
            <a:off x="-2" y="5148469"/>
            <a:ext cx="1149696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PID: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0" y="5430076"/>
            <a:ext cx="1152939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Source: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-2" y="5701748"/>
            <a:ext cx="1149697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Location: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-2" y="5983357"/>
            <a:ext cx="1149697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Intnl</a:t>
            </a:r>
            <a:r>
              <a:rPr lang="en-US" sz="1200" b="1" dirty="0" smtClean="0"/>
              <a:t> Cost: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-2" y="6264964"/>
            <a:ext cx="1149697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Evidence: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-2" y="4807234"/>
            <a:ext cx="1152938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STATUS: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52944" y="5151784"/>
            <a:ext cx="447261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ym typeface="Wingdings"/>
              </a:rPr>
              <a:t>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1152944" y="5423454"/>
            <a:ext cx="447261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ym typeface="Wingdings"/>
              </a:rPr>
              <a:t>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1152944" y="5708374"/>
            <a:ext cx="447261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X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152944" y="6541245"/>
            <a:ext cx="447261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?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0" y="6541245"/>
            <a:ext cx="1152939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Trigger: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1154381" y="6265967"/>
            <a:ext cx="447261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ym typeface="Wingdings"/>
              </a:rPr>
              <a:t>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1154382" y="5985610"/>
            <a:ext cx="447261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ym typeface="Wingdings"/>
              </a:rPr>
              <a:t>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-1" y="1510756"/>
            <a:ext cx="3319671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Last given bed down grid for John Doe is from 12 MAR 2014 IIR 13-DC-12-34-56-78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35" name="Picture 3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011" y="1638967"/>
            <a:ext cx="1268354" cy="135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1"/>
          <p:cNvSpPr txBox="1"/>
          <p:nvPr/>
        </p:nvSpPr>
        <p:spPr>
          <a:xfrm>
            <a:off x="8187398" y="25653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183</Words>
  <Application>Microsoft Office PowerPoint</Application>
  <PresentationFormat>On-screen Show (4:3)</PresentationFormat>
  <Paragraphs>43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</dc:creator>
  <cp:lastModifiedBy>jeff</cp:lastModifiedBy>
  <cp:revision>40</cp:revision>
  <dcterms:created xsi:type="dcterms:W3CDTF">2014-04-01T19:35:16Z</dcterms:created>
  <dcterms:modified xsi:type="dcterms:W3CDTF">2014-04-28T13:37:45Z</dcterms:modified>
</cp:coreProperties>
</file>