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D402-7A08-45A7-924D-34FC45720D2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7CFD-CAAF-4F9A-BD4F-FF72507CB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7CFD-CAAF-4F9A-BD4F-FF72507CB0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1" b="7766"/>
          <a:stretch/>
        </p:blipFill>
        <p:spPr bwMode="auto">
          <a:xfrm>
            <a:off x="-4463" y="1539114"/>
            <a:ext cx="4864698" cy="362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2034"/>
            <a:ext cx="548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</a:t>
            </a:r>
            <a:r>
              <a:rPr lang="en-US" dirty="0" smtClean="0"/>
              <a:t>:  JOHN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2034"/>
            <a:ext cx="27432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82034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2-I ID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NUMBER:  </a:t>
            </a:r>
            <a:r>
              <a:rPr lang="en-US" dirty="0" smtClean="0"/>
              <a:t>UN4588 </a:t>
            </a:r>
            <a:r>
              <a:rPr lang="en-US" b="1" dirty="0" smtClean="0"/>
              <a:t>         AREA:  </a:t>
            </a:r>
            <a:r>
              <a:rPr lang="en-US" dirty="0" smtClean="0"/>
              <a:t>GOTHAM      </a:t>
            </a:r>
            <a:r>
              <a:rPr lang="en-US" b="1" dirty="0" smtClean="0"/>
              <a:t>               STREET:                        HOUSE: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Targeted by:  </a:t>
            </a:r>
            <a:r>
              <a:rPr lang="en-US" sz="1600" dirty="0" smtClean="0"/>
              <a:t>2-1 ID               </a:t>
            </a:r>
            <a:r>
              <a:rPr lang="en-US" sz="1600" b="1" dirty="0" smtClean="0"/>
              <a:t>Area of Operations:  </a:t>
            </a:r>
            <a:r>
              <a:rPr lang="en-US" sz="1600" dirty="0" smtClean="0"/>
              <a:t>HH 2-7          </a:t>
            </a:r>
            <a:r>
              <a:rPr lang="en-US" sz="1600" b="1" dirty="0" smtClean="0"/>
              <a:t>Trigger:</a:t>
            </a:r>
            <a:r>
              <a:rPr lang="en-US" b="1" dirty="0" smtClean="0"/>
              <a:t>                          </a:t>
            </a:r>
            <a:r>
              <a:rPr lang="en-US" sz="1600" b="1" dirty="0" smtClean="0"/>
              <a:t>HUMINT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209261"/>
            <a:ext cx="14809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DOI: </a:t>
            </a:r>
            <a:r>
              <a:rPr lang="en-US" sz="1400" dirty="0"/>
              <a:t>1</a:t>
            </a:r>
            <a:r>
              <a:rPr lang="en-US" sz="1400" dirty="0" smtClean="0"/>
              <a:t>6 OCT 2013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84227" y="1212576"/>
            <a:ext cx="11794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TASK: </a:t>
            </a:r>
            <a:r>
              <a:rPr lang="en-US" sz="1400" dirty="0" smtClean="0"/>
              <a:t>DETAIN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0342" y="1215891"/>
            <a:ext cx="21998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GRID: </a:t>
            </a:r>
            <a:r>
              <a:rPr lang="en-US" sz="1400" dirty="0"/>
              <a:t>33S US 33322 33159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235" y="1209265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PHYSICAL DESCRIPTION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3550" y="1520689"/>
            <a:ext cx="4283765" cy="2510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u="sng" dirty="0" smtClean="0"/>
              <a:t>Sex</a:t>
            </a:r>
            <a:r>
              <a:rPr lang="en-US" sz="1400" dirty="0" smtClean="0"/>
              <a:t>:  Male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Age</a:t>
            </a:r>
            <a:r>
              <a:rPr lang="en-US" sz="1400" dirty="0" smtClean="0"/>
              <a:t>:  58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Height</a:t>
            </a:r>
            <a:r>
              <a:rPr lang="en-US" sz="1400" dirty="0" smtClean="0"/>
              <a:t>:  6’1”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Body Comp:  Heavy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Eyes:  Blue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Hair:  Grey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Other details:  Western style clothing, poss.  Possible Eastern European </a:t>
            </a:r>
            <a:r>
              <a:rPr lang="en-US" sz="1400" dirty="0" err="1" smtClean="0"/>
              <a:t>acccent</a:t>
            </a:r>
            <a:r>
              <a:rPr lang="en-US" sz="1400" dirty="0" smtClean="0"/>
              <a:t>.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3550" y="3826537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 INFORMATION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6865" y="4137964"/>
            <a:ext cx="4283765" cy="197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dirty="0" smtClean="0"/>
              <a:t>Target Category:  Terror cell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Impact:  Disrupt terror cell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Possible aliases: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Vehicle:  </a:t>
            </a:r>
            <a:r>
              <a:rPr lang="en-US" sz="1400" dirty="0" err="1" smtClean="0"/>
              <a:t>Poss</a:t>
            </a:r>
            <a:r>
              <a:rPr lang="en-US" sz="1400" dirty="0" smtClean="0"/>
              <a:t> Toyota </a:t>
            </a:r>
            <a:r>
              <a:rPr lang="en-US" sz="1400" dirty="0" err="1" smtClean="0"/>
              <a:t>Landcruiser</a:t>
            </a:r>
            <a:endParaRPr lang="en-US" sz="1400" dirty="0" smtClean="0"/>
          </a:p>
          <a:p>
            <a:pPr>
              <a:spcAft>
                <a:spcPts val="500"/>
              </a:spcAft>
            </a:pPr>
            <a:r>
              <a:rPr lang="en-US" sz="1400" dirty="0" smtClean="0"/>
              <a:t>Family: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Religion:  Unknown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73495" y="6102626"/>
            <a:ext cx="428376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Source:  HUMINT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10139" y="5161695"/>
            <a:ext cx="3260039" cy="123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u="sng" dirty="0" smtClean="0"/>
              <a:t>TARGET SUMMARY</a:t>
            </a:r>
            <a:r>
              <a:rPr lang="en-US" sz="1400" b="1" dirty="0" smtClean="0"/>
              <a:t>:  John Smith is an international terrorist.  He has been linked to several attacks and supplies weapons and explosives training.</a:t>
            </a:r>
          </a:p>
          <a:p>
            <a:pPr>
              <a:spcAft>
                <a:spcPts val="600"/>
              </a:spcAft>
            </a:pPr>
            <a:endParaRPr lang="en-US" sz="1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10139" y="6443869"/>
            <a:ext cx="3260035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0138" y="6437245"/>
            <a:ext cx="42738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update with:  HUMINT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-2" y="5148469"/>
            <a:ext cx="114969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PID: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430076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2" y="5701748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Location: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-2" y="5983357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Intnl</a:t>
            </a:r>
            <a:r>
              <a:rPr lang="en-US" sz="1200" b="1" dirty="0" smtClean="0"/>
              <a:t> Cost: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-2" y="6264964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Evidence: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-2" y="4807234"/>
            <a:ext cx="115293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STATUS: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944" y="515178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2944" y="542345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2944" y="570837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2944" y="6541245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?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6541245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Trigger: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54381" y="6265967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4382" y="5985610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-1" y="1510756"/>
            <a:ext cx="350851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Last given bed down grid for John Smith is from 13 SEP 2013 IIR 13-DC-12-34-88-89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2454855" y="3374488"/>
            <a:ext cx="130598" cy="123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23" y="1675181"/>
            <a:ext cx="1268354" cy="13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"/>
          <p:cNvSpPr txBox="1"/>
          <p:nvPr/>
        </p:nvSpPr>
        <p:spPr>
          <a:xfrm>
            <a:off x="8105916" y="2591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185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40</cp:revision>
  <dcterms:created xsi:type="dcterms:W3CDTF">2014-04-01T19:35:16Z</dcterms:created>
  <dcterms:modified xsi:type="dcterms:W3CDTF">2014-04-28T13:36:58Z</dcterms:modified>
</cp:coreProperties>
</file>