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7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0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0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5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90F78-1E8D-4DDD-B490-1B1599C0A1B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93BD6E9-B2FD-4F2F-B23D-B890D07A35F3}"/>
              </a:ext>
            </a:extLst>
          </p:cNvPr>
          <p:cNvSpPr txBox="1"/>
          <p:nvPr/>
        </p:nvSpPr>
        <p:spPr>
          <a:xfrm>
            <a:off x="7720522" y="2787954"/>
            <a:ext cx="10669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SimpleSVR.cpp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03BFEC5-9D6B-4C39-8503-11FCCBB664CD}"/>
              </a:ext>
            </a:extLst>
          </p:cNvPr>
          <p:cNvSpPr/>
          <p:nvPr/>
        </p:nvSpPr>
        <p:spPr>
          <a:xfrm>
            <a:off x="3412115" y="4664452"/>
            <a:ext cx="1305835" cy="4924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Allocates: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Globals</a:t>
            </a:r>
            <a:r>
              <a:rPr lang="en-US" sz="900" b="1" dirty="0" smtClean="0">
                <a:solidFill>
                  <a:schemeClr val="tx1"/>
                </a:solidFill>
              </a:rPr>
              <a:t> </a:t>
            </a:r>
            <a:r>
              <a:rPr lang="en-US" sz="900" b="1" dirty="0" err="1" smtClean="0">
                <a:solidFill>
                  <a:schemeClr val="tx1"/>
                </a:solidFill>
              </a:rPr>
              <a:t>myp</a:t>
            </a:r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3186361" y="4398248"/>
            <a:ext cx="900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Globals.cpp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D07233B-56FA-47B8-A446-4A51B9AACBCD}"/>
              </a:ext>
            </a:extLst>
          </p:cNvPr>
          <p:cNvSpPr txBox="1"/>
          <p:nvPr/>
        </p:nvSpPr>
        <p:spPr>
          <a:xfrm>
            <a:off x="1545755" y="3005480"/>
            <a:ext cx="1045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cliHandlers.cpp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F218F03-16E1-409E-A057-E334BAB2D158}"/>
              </a:ext>
            </a:extLst>
          </p:cNvPr>
          <p:cNvSpPr/>
          <p:nvPr/>
        </p:nvSpPr>
        <p:spPr>
          <a:xfrm>
            <a:off x="2076276" y="3276060"/>
            <a:ext cx="1058116" cy="533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CLI Handlers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mypTable</a:t>
            </a:r>
            <a:r>
              <a:rPr lang="en-US" sz="900" b="1" dirty="0" smtClean="0">
                <a:solidFill>
                  <a:schemeClr val="tx1"/>
                </a:solidFill>
              </a:rPr>
              <a:t>[]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F218F03-16E1-409E-A057-E334BAB2D158}"/>
              </a:ext>
            </a:extLst>
          </p:cNvPr>
          <p:cNvSpPr/>
          <p:nvPr/>
        </p:nvSpPr>
        <p:spPr>
          <a:xfrm>
            <a:off x="4341090" y="823100"/>
            <a:ext cx="1316519" cy="927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Allocates: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CPU </a:t>
            </a:r>
            <a:r>
              <a:rPr lang="en-US" sz="800" b="1" dirty="0" err="1">
                <a:solidFill>
                  <a:schemeClr val="tx1"/>
                </a:solidFill>
              </a:rPr>
              <a:t>cpu</a:t>
            </a:r>
            <a:endParaRPr lang="en-US" sz="8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CLI   </a:t>
            </a:r>
            <a:r>
              <a:rPr lang="en-US" sz="800" b="1" dirty="0" err="1">
                <a:solidFill>
                  <a:schemeClr val="tx1"/>
                </a:solidFill>
              </a:rPr>
              <a:t>cli</a:t>
            </a:r>
            <a:endParaRPr lang="en-US" sz="8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EXE </a:t>
            </a:r>
            <a:r>
              <a:rPr lang="en-US" sz="800" b="1" dirty="0" err="1">
                <a:solidFill>
                  <a:schemeClr val="tx1"/>
                </a:solidFill>
              </a:rPr>
              <a:t>exe</a:t>
            </a:r>
            <a:endParaRPr lang="en-US" sz="8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EEP </a:t>
            </a:r>
            <a:r>
              <a:rPr lang="en-US" sz="800" b="1" dirty="0" err="1">
                <a:solidFill>
                  <a:schemeClr val="tx1"/>
                </a:solidFill>
              </a:rPr>
              <a:t>eep</a:t>
            </a:r>
            <a:endParaRPr lang="en-US" sz="8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tx1"/>
                </a:solidFill>
              </a:rPr>
              <a:t>ESP8266WebServer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6" name="Connector: Curved 12">
            <a:extLst>
              <a:ext uri="{FF2B5EF4-FFF2-40B4-BE49-F238E27FC236}">
                <a16:creationId xmlns="" xmlns:a16="http://schemas.microsoft.com/office/drawing/2014/main" id="{B14E7B0E-AA5B-4199-92B2-2A33663F9FCB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>
            <a:off x="3039529" y="1316238"/>
            <a:ext cx="1525627" cy="23940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2">
            <a:extLst>
              <a:ext uri="{FF2B5EF4-FFF2-40B4-BE49-F238E27FC236}">
                <a16:creationId xmlns="" xmlns:a16="http://schemas.microsoft.com/office/drawing/2014/main" id="{B14E7B0E-AA5B-4199-92B2-2A33663F9FC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4684357" y="2065426"/>
            <a:ext cx="1371246" cy="7412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D08F2D1-4C5E-49B5-95FB-F7415EB0D281}"/>
              </a:ext>
            </a:extLst>
          </p:cNvPr>
          <p:cNvSpPr/>
          <p:nvPr/>
        </p:nvSpPr>
        <p:spPr>
          <a:xfrm>
            <a:off x="3197463" y="431604"/>
            <a:ext cx="32730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ExampleWEB.ino</a:t>
            </a:r>
            <a:r>
              <a:rPr lang="en-US" sz="1600" b="1" dirty="0" smtClean="0"/>
              <a:t> -- setup() , loop()</a:t>
            </a:r>
            <a:endParaRPr 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6843020" y="5267423"/>
            <a:ext cx="1014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C00000"/>
                </a:solidFill>
              </a:rPr>
              <a:t>externIO.h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95EACBD2-99F0-4D46-977A-A8FA025FF6FB}"/>
              </a:ext>
            </a:extLst>
          </p:cNvPr>
          <p:cNvSpPr/>
          <p:nvPr/>
        </p:nvSpPr>
        <p:spPr>
          <a:xfrm>
            <a:off x="6470533" y="3121678"/>
            <a:ext cx="1249989" cy="7663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Functions:</a:t>
            </a:r>
            <a:endParaRPr lang="en-US" sz="900" dirty="0">
              <a:solidFill>
                <a:schemeClr val="tx1"/>
              </a:solidFill>
            </a:endParaRP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setupSTA</a:t>
            </a:r>
            <a:r>
              <a:rPr lang="en-US" sz="900" b="1" dirty="0" smtClean="0">
                <a:solidFill>
                  <a:schemeClr val="tx1"/>
                </a:solidFill>
              </a:rPr>
              <a:t>()</a:t>
            </a: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loopSTA</a:t>
            </a:r>
            <a:r>
              <a:rPr lang="en-US" sz="900" b="1" dirty="0" smtClean="0">
                <a:solidFill>
                  <a:schemeClr val="tx1"/>
                </a:solidFill>
              </a:rPr>
              <a:t>()</a:t>
            </a: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interactForever</a:t>
            </a:r>
            <a:r>
              <a:rPr lang="en-US" sz="900" b="1" dirty="0" smtClean="0">
                <a:solidFill>
                  <a:schemeClr val="tx1"/>
                </a:solidFill>
              </a:rPr>
              <a:t>()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70" name="Connector: Curved 12">
            <a:extLst>
              <a:ext uri="{FF2B5EF4-FFF2-40B4-BE49-F238E27FC236}">
                <a16:creationId xmlns="" xmlns:a16="http://schemas.microsoft.com/office/drawing/2014/main" id="{B14E7B0E-AA5B-4199-92B2-2A33663F9FCB}"/>
              </a:ext>
            </a:extLst>
          </p:cNvPr>
          <p:cNvCxnSpPr>
            <a:cxnSpLocks/>
            <a:stCxn id="13" idx="2"/>
            <a:endCxn id="44" idx="0"/>
          </p:cNvCxnSpPr>
          <p:nvPr/>
        </p:nvCxnSpPr>
        <p:spPr>
          <a:xfrm rot="16200000" flipH="1">
            <a:off x="5361817" y="1387966"/>
            <a:ext cx="1371245" cy="20961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2">
            <a:extLst>
              <a:ext uri="{FF2B5EF4-FFF2-40B4-BE49-F238E27FC236}">
                <a16:creationId xmlns="" xmlns:a16="http://schemas.microsoft.com/office/drawing/2014/main" id="{B14E7B0E-AA5B-4199-92B2-2A33663F9FCB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 rot="5400000">
            <a:off x="3075183" y="2740284"/>
            <a:ext cx="2914019" cy="9343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792239" y="2840895"/>
            <a:ext cx="1490427" cy="1047140"/>
            <a:chOff x="5636524" y="1945162"/>
            <a:chExt cx="1490427" cy="1047140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95EACBD2-99F0-4D46-977A-A8FA025FF6FB}"/>
                </a:ext>
              </a:extLst>
            </p:cNvPr>
            <p:cNvSpPr/>
            <p:nvPr/>
          </p:nvSpPr>
          <p:spPr>
            <a:xfrm>
              <a:off x="6042839" y="2225946"/>
              <a:ext cx="1084112" cy="7663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Functions:</a:t>
              </a:r>
              <a:endParaRPr lang="en-US" sz="900" dirty="0">
                <a:solidFill>
                  <a:schemeClr val="tx1"/>
                </a:solidFill>
              </a:endParaRPr>
            </a:p>
            <a:p>
              <a:pPr marL="171455" indent="-171455">
                <a:buFont typeface="Arial" panose="020B0604020202020204" pitchFamily="34" charset="0"/>
                <a:buChar char="•"/>
              </a:pPr>
              <a:r>
                <a:rPr lang="en-US" sz="900" b="1" dirty="0" err="1" smtClean="0">
                  <a:solidFill>
                    <a:schemeClr val="tx1"/>
                  </a:solidFill>
                </a:rPr>
                <a:t>setupAP</a:t>
              </a:r>
              <a:r>
                <a:rPr lang="en-US" sz="9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5" indent="-171455">
                <a:buFont typeface="Arial" panose="020B0604020202020204" pitchFamily="34" charset="0"/>
                <a:buChar char="•"/>
              </a:pPr>
              <a:r>
                <a:rPr lang="en-US" sz="900" b="1" dirty="0" err="1" smtClean="0">
                  <a:solidFill>
                    <a:schemeClr val="tx1"/>
                  </a:solidFill>
                </a:rPr>
                <a:t>loopAP</a:t>
              </a:r>
              <a:r>
                <a:rPr lang="en-US" sz="900" b="1" dirty="0" smtClean="0">
                  <a:solidFill>
                    <a:schemeClr val="tx1"/>
                  </a:solidFill>
                </a:rPr>
                <a:t>()</a:t>
              </a:r>
              <a:endParaRPr 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="" xmlns:a16="http://schemas.microsoft.com/office/drawing/2014/main" id="{B6B330FD-2BF5-44C7-9A3C-1CBBED4856F0}"/>
                </a:ext>
              </a:extLst>
            </p:cNvPr>
            <p:cNvSpPr txBox="1"/>
            <p:nvPr/>
          </p:nvSpPr>
          <p:spPr>
            <a:xfrm>
              <a:off x="5636524" y="1945162"/>
              <a:ext cx="10514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C00000"/>
                  </a:solidFill>
                </a:rPr>
                <a:t>SimpleAP.cpp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6071887" y="2840895"/>
            <a:ext cx="10514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SimpleSTA.cpp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="" xmlns:a16="http://schemas.microsoft.com/office/drawing/2014/main" id="{95EACBD2-99F0-4D46-977A-A8FA025FF6FB}"/>
              </a:ext>
            </a:extLst>
          </p:cNvPr>
          <p:cNvSpPr/>
          <p:nvPr/>
        </p:nvSpPr>
        <p:spPr>
          <a:xfrm>
            <a:off x="8106851" y="3041870"/>
            <a:ext cx="1183504" cy="1215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Functions:</a:t>
            </a:r>
            <a:endParaRPr lang="en-US" sz="900" dirty="0">
              <a:solidFill>
                <a:schemeClr val="tx1"/>
              </a:solidFill>
            </a:endParaRP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srvCallbacks</a:t>
            </a:r>
            <a:r>
              <a:rPr lang="en-US" sz="900" b="1" dirty="0">
                <a:solidFill>
                  <a:schemeClr val="tx1"/>
                </a:solidFill>
              </a:rPr>
              <a:t>()</a:t>
            </a: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cliCallbacks</a:t>
            </a:r>
            <a:r>
              <a:rPr lang="en-US" sz="900" b="1" dirty="0">
                <a:solidFill>
                  <a:schemeClr val="tx1"/>
                </a:solidFill>
              </a:rPr>
              <a:t>() 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 marL="171455" indent="-171455">
              <a:buFont typeface="Arial" panose="020B0604020202020204" pitchFamily="34" charset="0"/>
              <a:buChar char="•"/>
            </a:pPr>
            <a:endParaRPr lang="en-US" sz="900" b="1" dirty="0">
              <a:solidFill>
                <a:schemeClr val="tx1"/>
              </a:solidFill>
            </a:endParaRP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showArgs</a:t>
            </a:r>
            <a:r>
              <a:rPr lang="en-US" sz="900" b="1" dirty="0" smtClean="0">
                <a:solidFill>
                  <a:schemeClr val="tx1"/>
                </a:solidFill>
              </a:rPr>
              <a:t>()</a:t>
            </a: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showJson</a:t>
            </a:r>
            <a:r>
              <a:rPr lang="en-US" sz="900" b="1" dirty="0" smtClean="0">
                <a:solidFill>
                  <a:schemeClr val="tx1"/>
                </a:solidFill>
              </a:rPr>
              <a:t>()</a:t>
            </a: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fileList</a:t>
            </a:r>
            <a:r>
              <a:rPr lang="en-US" sz="900" b="1" dirty="0" smtClean="0">
                <a:solidFill>
                  <a:schemeClr val="tx1"/>
                </a:solidFill>
              </a:rPr>
              <a:t>()</a:t>
            </a: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handleFileRead</a:t>
            </a:r>
            <a:r>
              <a:rPr lang="en-US" sz="900" b="1" dirty="0" smtClean="0">
                <a:solidFill>
                  <a:schemeClr val="tx1"/>
                </a:solidFill>
              </a:rPr>
              <a:t>()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159" name="Connector: Curved 12">
            <a:extLst>
              <a:ext uri="{FF2B5EF4-FFF2-40B4-BE49-F238E27FC236}">
                <a16:creationId xmlns="" xmlns:a16="http://schemas.microsoft.com/office/drawing/2014/main" id="{B14E7B0E-AA5B-4199-92B2-2A33663F9FCB}"/>
              </a:ext>
            </a:extLst>
          </p:cNvPr>
          <p:cNvCxnSpPr>
            <a:cxnSpLocks/>
            <a:stCxn id="13" idx="2"/>
            <a:endCxn id="158" idx="0"/>
          </p:cNvCxnSpPr>
          <p:nvPr/>
        </p:nvCxnSpPr>
        <p:spPr>
          <a:xfrm rot="16200000" flipH="1">
            <a:off x="6203258" y="546524"/>
            <a:ext cx="1291437" cy="36992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CD07233B-56FA-47B8-A446-4A51B9AACBCD}"/>
              </a:ext>
            </a:extLst>
          </p:cNvPr>
          <p:cNvSpPr txBox="1"/>
          <p:nvPr/>
        </p:nvSpPr>
        <p:spPr>
          <a:xfrm>
            <a:off x="216214" y="3017767"/>
            <a:ext cx="1045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eepTable.cpp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8F218F03-16E1-409E-A057-E334BAB2D158}"/>
              </a:ext>
            </a:extLst>
          </p:cNvPr>
          <p:cNvSpPr/>
          <p:nvPr/>
        </p:nvSpPr>
        <p:spPr>
          <a:xfrm>
            <a:off x="746735" y="3288347"/>
            <a:ext cx="1058116" cy="5334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EEP </a:t>
            </a:r>
            <a:r>
              <a:rPr lang="en-US" sz="900" b="1" dirty="0" smtClean="0">
                <a:solidFill>
                  <a:schemeClr val="tx1"/>
                </a:solidFill>
              </a:rPr>
              <a:t>Handlers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eeTable</a:t>
            </a:r>
            <a:r>
              <a:rPr lang="en-US" sz="900" b="1" dirty="0" smtClean="0">
                <a:solidFill>
                  <a:schemeClr val="tx1"/>
                </a:solidFill>
              </a:rPr>
              <a:t>[]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76" name="Connector: Curved 12">
            <a:extLst>
              <a:ext uri="{FF2B5EF4-FFF2-40B4-BE49-F238E27FC236}">
                <a16:creationId xmlns="" xmlns:a16="http://schemas.microsoft.com/office/drawing/2014/main" id="{B14E7B0E-AA5B-4199-92B2-2A33663F9FCB}"/>
              </a:ext>
            </a:extLst>
          </p:cNvPr>
          <p:cNvCxnSpPr>
            <a:cxnSpLocks/>
            <a:stCxn id="75" idx="2"/>
            <a:endCxn id="250" idx="0"/>
          </p:cNvCxnSpPr>
          <p:nvPr/>
        </p:nvCxnSpPr>
        <p:spPr>
          <a:xfrm rot="5400000">
            <a:off x="1058242" y="4039347"/>
            <a:ext cx="435102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12">
            <a:extLst>
              <a:ext uri="{FF2B5EF4-FFF2-40B4-BE49-F238E27FC236}">
                <a16:creationId xmlns="" xmlns:a16="http://schemas.microsoft.com/office/drawing/2014/main" id="{B14E7B0E-AA5B-4199-92B2-2A33663F9FCB}"/>
              </a:ext>
            </a:extLst>
          </p:cNvPr>
          <p:cNvCxnSpPr>
            <a:cxnSpLocks/>
            <a:stCxn id="13" idx="2"/>
            <a:endCxn id="75" idx="0"/>
          </p:cNvCxnSpPr>
          <p:nvPr/>
        </p:nvCxnSpPr>
        <p:spPr>
          <a:xfrm rot="5400000">
            <a:off x="2368615" y="657612"/>
            <a:ext cx="1537914" cy="37235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E03BFEC5-9D6B-4C39-8503-11FCCBB664CD}"/>
              </a:ext>
            </a:extLst>
          </p:cNvPr>
          <p:cNvSpPr/>
          <p:nvPr/>
        </p:nvSpPr>
        <p:spPr>
          <a:xfrm>
            <a:off x="7206216" y="5550291"/>
            <a:ext cx="1305835" cy="941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</a:rPr>
              <a:t>External Definitions of</a:t>
            </a:r>
            <a:endParaRPr lang="en-US" sz="9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cpu</a:t>
            </a:r>
            <a:endParaRPr lang="en-US" sz="9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chemeClr val="tx1"/>
                </a:solidFill>
              </a:rPr>
              <a:t>cli</a:t>
            </a:r>
            <a:endParaRPr lang="en-US" sz="9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chemeClr val="tx1"/>
                </a:solidFill>
              </a:rPr>
              <a:t>exe</a:t>
            </a:r>
            <a:endParaRPr lang="en-US" sz="9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eep</a:t>
            </a:r>
            <a:endParaRPr lang="en-US" sz="9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chemeClr val="tx1"/>
                </a:solidFill>
              </a:rPr>
              <a:t>server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1089240" y="4256898"/>
            <a:ext cx="373104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or: Curved 12">
            <a:extLst>
              <a:ext uri="{FF2B5EF4-FFF2-40B4-BE49-F238E27FC236}">
                <a16:creationId xmlns="" xmlns:a16="http://schemas.microsoft.com/office/drawing/2014/main" id="{B14E7B0E-AA5B-4199-92B2-2A33663F9FCB}"/>
              </a:ext>
            </a:extLst>
          </p:cNvPr>
          <p:cNvCxnSpPr>
            <a:cxnSpLocks/>
            <a:stCxn id="11" idx="2"/>
            <a:endCxn id="84" idx="0"/>
          </p:cNvCxnSpPr>
          <p:nvPr/>
        </p:nvCxnSpPr>
        <p:spPr>
          <a:xfrm rot="5400000">
            <a:off x="2172921" y="3827194"/>
            <a:ext cx="450099" cy="4147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2004054" y="4259608"/>
            <a:ext cx="373104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72581" y="4914486"/>
            <a:ext cx="373104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onnector: Curved 12">
            <a:extLst>
              <a:ext uri="{FF2B5EF4-FFF2-40B4-BE49-F238E27FC236}">
                <a16:creationId xmlns="" xmlns:a16="http://schemas.microsoft.com/office/drawing/2014/main" id="{B14E7B0E-AA5B-4199-92B2-2A33663F9FCB}"/>
              </a:ext>
            </a:extLst>
          </p:cNvPr>
          <p:cNvCxnSpPr>
            <a:cxnSpLocks/>
            <a:stCxn id="96" idx="4"/>
            <a:endCxn id="79" idx="0"/>
          </p:cNvCxnSpPr>
          <p:nvPr/>
        </p:nvCxnSpPr>
        <p:spPr>
          <a:xfrm rot="16200000" flipH="1">
            <a:off x="7714798" y="5405954"/>
            <a:ext cx="288671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2">
            <a:extLst>
              <a:ext uri="{FF2B5EF4-FFF2-40B4-BE49-F238E27FC236}">
                <a16:creationId xmlns="" xmlns:a16="http://schemas.microsoft.com/office/drawing/2014/main" id="{B14E7B0E-AA5B-4199-92B2-2A33663F9FCB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16200000" flipH="1">
            <a:off x="2907712" y="3507130"/>
            <a:ext cx="854943" cy="1459699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Curved 12">
            <a:extLst>
              <a:ext uri="{FF2B5EF4-FFF2-40B4-BE49-F238E27FC236}">
                <a16:creationId xmlns="" xmlns:a16="http://schemas.microsoft.com/office/drawing/2014/main" id="{B14E7B0E-AA5B-4199-92B2-2A33663F9FCB}"/>
              </a:ext>
            </a:extLst>
          </p:cNvPr>
          <p:cNvCxnSpPr>
            <a:cxnSpLocks/>
            <a:stCxn id="14" idx="2"/>
            <a:endCxn id="114" idx="0"/>
          </p:cNvCxnSpPr>
          <p:nvPr/>
        </p:nvCxnSpPr>
        <p:spPr>
          <a:xfrm rot="16200000" flipH="1">
            <a:off x="5604574" y="4024070"/>
            <a:ext cx="274903" cy="28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5556889" y="4162938"/>
            <a:ext cx="373104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Connector: Curved 12">
            <a:extLst>
              <a:ext uri="{FF2B5EF4-FFF2-40B4-BE49-F238E27FC236}">
                <a16:creationId xmlns="" xmlns:a16="http://schemas.microsoft.com/office/drawing/2014/main" id="{B14E7B0E-AA5B-4199-92B2-2A33663F9FCB}"/>
              </a:ext>
            </a:extLst>
          </p:cNvPr>
          <p:cNvCxnSpPr>
            <a:cxnSpLocks/>
            <a:stCxn id="158" idx="2"/>
            <a:endCxn id="118" idx="0"/>
          </p:cNvCxnSpPr>
          <p:nvPr/>
        </p:nvCxnSpPr>
        <p:spPr>
          <a:xfrm rot="5400000">
            <a:off x="8585058" y="4370443"/>
            <a:ext cx="22709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8512051" y="4483989"/>
            <a:ext cx="373104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Connector: Curved 12">
            <a:extLst>
              <a:ext uri="{FF2B5EF4-FFF2-40B4-BE49-F238E27FC236}">
                <a16:creationId xmlns="" xmlns:a16="http://schemas.microsoft.com/office/drawing/2014/main" id="{B14E7B0E-AA5B-4199-92B2-2A33663F9FCB}"/>
              </a:ext>
            </a:extLst>
          </p:cNvPr>
          <p:cNvCxnSpPr>
            <a:cxnSpLocks/>
            <a:stCxn id="44" idx="2"/>
            <a:endCxn id="120" idx="0"/>
          </p:cNvCxnSpPr>
          <p:nvPr/>
        </p:nvCxnSpPr>
        <p:spPr>
          <a:xfrm rot="16200000" flipH="1">
            <a:off x="6956655" y="4026907"/>
            <a:ext cx="288671" cy="109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6919900" y="4176705"/>
            <a:ext cx="373104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026036" y="615836"/>
            <a:ext cx="801533" cy="2398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9026037" y="230433"/>
            <a:ext cx="801533" cy="2398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b="1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9943272" y="223409"/>
            <a:ext cx="1766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Located in APPS Directory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9943272" y="615836"/>
            <a:ext cx="1766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Located in GKE-</a:t>
            </a:r>
            <a:r>
              <a:rPr lang="en-US" sz="1050" dirty="0" err="1" smtClean="0">
                <a:solidFill>
                  <a:srgbClr val="C00000"/>
                </a:solidFill>
              </a:rPr>
              <a:t>Lw</a:t>
            </a:r>
            <a:r>
              <a:rPr lang="en-US" sz="1050" dirty="0" smtClean="0">
                <a:solidFill>
                  <a:srgbClr val="C00000"/>
                </a:solidFill>
              </a:rPr>
              <a:t> Directory</a:t>
            </a:r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129" name="Connector: Curved 12">
            <a:extLst>
              <a:ext uri="{FF2B5EF4-FFF2-40B4-BE49-F238E27FC236}">
                <a16:creationId xmlns="" xmlns:a16="http://schemas.microsoft.com/office/drawing/2014/main" id="{B14E7B0E-AA5B-4199-92B2-2A33663F9FCB}"/>
              </a:ext>
            </a:extLst>
          </p:cNvPr>
          <p:cNvCxnSpPr>
            <a:cxnSpLocks/>
            <a:stCxn id="7" idx="2"/>
            <a:endCxn id="130" idx="0"/>
          </p:cNvCxnSpPr>
          <p:nvPr/>
        </p:nvCxnSpPr>
        <p:spPr>
          <a:xfrm rot="5400000">
            <a:off x="3956490" y="5265470"/>
            <a:ext cx="217086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3878480" y="5374013"/>
            <a:ext cx="373104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14613" y="6122212"/>
            <a:ext cx="310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update GKE July 16</a:t>
            </a:r>
            <a:r>
              <a:rPr lang="en-US" baseline="30000" dirty="0" smtClean="0"/>
              <a:t>th</a:t>
            </a:r>
            <a:r>
              <a:rPr lang="en-US" dirty="0" smtClean="0"/>
              <a:t>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2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90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Kontopidis</dc:creator>
  <cp:lastModifiedBy>George Kontopidis</cp:lastModifiedBy>
  <cp:revision>10</cp:revision>
  <dcterms:created xsi:type="dcterms:W3CDTF">2019-07-14T19:18:20Z</dcterms:created>
  <dcterms:modified xsi:type="dcterms:W3CDTF">2019-07-16T04:34:57Z</dcterms:modified>
</cp:coreProperties>
</file>