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150" d="100"/>
          <a:sy n="150" d="100"/>
        </p:scale>
        <p:origin x="-304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0F78-1E8D-4DDD-B490-1B1599C0A1B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7172409" y="2416961"/>
            <a:ext cx="1344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myThinger.cpp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5893285" y="4651239"/>
            <a:ext cx="1305835" cy="1238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Allocates: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Globals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myp</a:t>
            </a: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NMP </a:t>
            </a:r>
            <a:r>
              <a:rPr lang="en-US" sz="900" b="1" dirty="0" err="1">
                <a:solidFill>
                  <a:schemeClr val="tx1"/>
                </a:solidFill>
              </a:rPr>
              <a:t>nmp</a:t>
            </a: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OneWire</a:t>
            </a:r>
            <a:r>
              <a:rPr lang="en-US" sz="900" b="1" dirty="0">
                <a:solidFill>
                  <a:schemeClr val="tx1"/>
                </a:solidFill>
              </a:rPr>
              <a:t> ds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DS18 temp</a:t>
            </a:r>
          </a:p>
          <a:p>
            <a:pPr marL="11"/>
            <a:r>
              <a:rPr lang="en-US" sz="900" b="1" dirty="0">
                <a:solidFill>
                  <a:schemeClr val="tx1"/>
                </a:solidFill>
              </a:rPr>
              <a:t>               or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SimpleDHT22 dht22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6644090" y="4322265"/>
            <a:ext cx="900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Globals.cpp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7233B-56FA-47B8-A446-4A51B9AACBCD}"/>
              </a:ext>
            </a:extLst>
          </p:cNvPr>
          <p:cNvSpPr txBox="1"/>
          <p:nvPr/>
        </p:nvSpPr>
        <p:spPr>
          <a:xfrm>
            <a:off x="3340016" y="1963592"/>
            <a:ext cx="1477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myCLIHandlers.cpp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3991469" y="2246592"/>
            <a:ext cx="1340472" cy="533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CLI Handlers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mypTable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2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  <a:endCxn id="73" idx="0"/>
          </p:cNvCxnSpPr>
          <p:nvPr/>
        </p:nvCxnSpPr>
        <p:spPr>
          <a:xfrm rot="5400000">
            <a:off x="2533725" y="4262867"/>
            <a:ext cx="3610807" cy="6451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5771437" y="588089"/>
            <a:ext cx="1597754" cy="93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Allocates: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CPU </a:t>
            </a:r>
            <a:r>
              <a:rPr lang="en-US" sz="800" b="1" dirty="0" err="1">
                <a:solidFill>
                  <a:schemeClr val="tx1"/>
                </a:solidFill>
              </a:rPr>
              <a:t>cpu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CLI   </a:t>
            </a:r>
            <a:r>
              <a:rPr lang="en-US" sz="800" b="1" dirty="0" err="1">
                <a:solidFill>
                  <a:schemeClr val="tx1"/>
                </a:solidFill>
              </a:rPr>
              <a:t>cli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EXE </a:t>
            </a:r>
            <a:r>
              <a:rPr lang="en-US" sz="800" b="1" dirty="0" err="1">
                <a:solidFill>
                  <a:schemeClr val="tx1"/>
                </a:solidFill>
              </a:rPr>
              <a:t>exe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EEP </a:t>
            </a:r>
            <a:r>
              <a:rPr lang="en-US" sz="800" b="1" dirty="0" err="1">
                <a:solidFill>
                  <a:schemeClr val="tx1"/>
                </a:solidFill>
              </a:rPr>
              <a:t>eep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ESP8266WebServer Server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BUF buffer</a:t>
            </a:r>
          </a:p>
        </p:txBody>
      </p:sp>
      <p:cxnSp>
        <p:nvCxnSpPr>
          <p:cNvPr id="16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5251934" y="928211"/>
            <a:ext cx="728153" cy="1908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08F2D1-4C5E-49B5-95FB-F7415EB0D281}"/>
              </a:ext>
            </a:extLst>
          </p:cNvPr>
          <p:cNvSpPr/>
          <p:nvPr/>
        </p:nvSpPr>
        <p:spPr>
          <a:xfrm>
            <a:off x="5009055" y="152643"/>
            <a:ext cx="2980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SenseGWY.ino</a:t>
            </a:r>
            <a:r>
              <a:rPr lang="en-US" sz="1600" b="1" dirty="0"/>
              <a:t> setup() and loop()</a:t>
            </a:r>
          </a:p>
        </p:txBody>
      </p:sp>
      <p:cxnSp>
        <p:nvCxnSpPr>
          <p:cNvPr id="54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endCxn id="59" idx="0"/>
          </p:cNvCxnSpPr>
          <p:nvPr/>
        </p:nvCxnSpPr>
        <p:spPr>
          <a:xfrm rot="16200000" flipH="1">
            <a:off x="8044385" y="5915061"/>
            <a:ext cx="508823" cy="48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rot="5400000">
            <a:off x="4991859" y="3072784"/>
            <a:ext cx="3132800" cy="24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7624782" y="2657487"/>
            <a:ext cx="1343165" cy="436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Functions: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gwyCallbacks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63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58" idx="0"/>
          </p:cNvCxnSpPr>
          <p:nvPr/>
        </p:nvCxnSpPr>
        <p:spPr>
          <a:xfrm rot="16200000" flipH="1">
            <a:off x="6863815" y="1224937"/>
            <a:ext cx="1139048" cy="17260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58" idx="1"/>
            <a:endCxn id="7" idx="0"/>
          </p:cNvCxnSpPr>
          <p:nvPr/>
        </p:nvCxnSpPr>
        <p:spPr>
          <a:xfrm rot="10800000" flipV="1">
            <a:off x="6546204" y="2875685"/>
            <a:ext cx="1078579" cy="17755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7259821" y="3089288"/>
            <a:ext cx="729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Requires:</a:t>
            </a:r>
          </a:p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66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5331941" y="2513317"/>
            <a:ext cx="1214262" cy="21379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7345079" y="5105719"/>
            <a:ext cx="999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SimpleSVR.cpp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7783152" y="6171904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4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7" idx="2"/>
            <a:endCxn id="65" idx="0"/>
          </p:cNvCxnSpPr>
          <p:nvPr/>
        </p:nvCxnSpPr>
        <p:spPr>
          <a:xfrm rot="5400000">
            <a:off x="6044209" y="5688814"/>
            <a:ext cx="300700" cy="703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5324839" y="6190808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3882556" y="6390848"/>
            <a:ext cx="267987" cy="367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66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3428644" y="6079447"/>
            <a:ext cx="1073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mgnClass.cpp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8652433" y="5086896"/>
            <a:ext cx="999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SimpleSTA.cpp</a:t>
            </a:r>
          </a:p>
        </p:txBody>
      </p:sp>
      <p:cxnSp>
        <p:nvCxnSpPr>
          <p:cNvPr id="9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369191" y="1053264"/>
            <a:ext cx="2367625" cy="4313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755441" y="5577599"/>
            <a:ext cx="12757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L1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cpuClass.cpp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bufClass.cpp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eepClass.cpp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nmpClass.cpp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ticClass.cpp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101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369191" y="1053264"/>
            <a:ext cx="3318262" cy="55179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58" idx="2"/>
            <a:endCxn id="61" idx="0"/>
          </p:cNvCxnSpPr>
          <p:nvPr/>
        </p:nvCxnSpPr>
        <p:spPr>
          <a:xfrm rot="5400000">
            <a:off x="6617668" y="2122013"/>
            <a:ext cx="706829" cy="26505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8700665" y="6136932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1248" y="6131673"/>
            <a:ext cx="875136" cy="40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794084" y="6584632"/>
            <a:ext cx="10081156" cy="2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6200684" y="6235627"/>
            <a:ext cx="702606" cy="115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074123" y="4005131"/>
            <a:ext cx="3812672" cy="136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755441" y="4671003"/>
            <a:ext cx="14365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L2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OneWire.cpp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ds18Class.cpp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SimpleDHT22.cpp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772204" y="3358169"/>
            <a:ext cx="1436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declares: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cpu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eep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165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  <a:endCxn id="166" idx="0"/>
          </p:cNvCxnSpPr>
          <p:nvPr/>
        </p:nvCxnSpPr>
        <p:spPr>
          <a:xfrm rot="5400000">
            <a:off x="2948648" y="4485832"/>
            <a:ext cx="3418849" cy="7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4136364" y="6198890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1916" y="638982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GKE Aug 25, 2019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2228644" y="2255138"/>
            <a:ext cx="1340472" cy="533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CLI Handlers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mypTable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48" idx="0"/>
          </p:cNvCxnSpPr>
          <p:nvPr/>
        </p:nvCxnSpPr>
        <p:spPr>
          <a:xfrm rot="5400000">
            <a:off x="4366248" y="51071"/>
            <a:ext cx="736699" cy="3671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07233B-56FA-47B8-A446-4A51B9AACBCD}"/>
              </a:ext>
            </a:extLst>
          </p:cNvPr>
          <p:cNvSpPr txBox="1"/>
          <p:nvPr/>
        </p:nvSpPr>
        <p:spPr>
          <a:xfrm>
            <a:off x="1819729" y="1580026"/>
            <a:ext cx="11392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commonCLI.cpp</a:t>
            </a:r>
          </a:p>
          <a:p>
            <a:r>
              <a:rPr lang="en-US" sz="1050" dirty="0">
                <a:solidFill>
                  <a:srgbClr val="C00000"/>
                </a:solidFill>
              </a:rPr>
              <a:t>(located in \</a:t>
            </a:r>
            <a:r>
              <a:rPr lang="en-US" sz="1050" dirty="0" err="1">
                <a:solidFill>
                  <a:srgbClr val="C00000"/>
                </a:solidFill>
              </a:rPr>
              <a:t>TempHumSen</a:t>
            </a:r>
            <a:r>
              <a:rPr lang="en-US" sz="105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8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990542" y="4696925"/>
            <a:ext cx="381667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4974215" y="3800711"/>
            <a:ext cx="1343165" cy="436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Allocates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PRS </a:t>
            </a:r>
            <a:r>
              <a:rPr lang="en-US" sz="900" b="1" dirty="0" err="1">
                <a:solidFill>
                  <a:schemeClr val="tx1"/>
                </a:solidFill>
              </a:rPr>
              <a:t>pr</a:t>
            </a:r>
            <a:endParaRPr lang="en-US" sz="900" b="1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Sensors </a:t>
            </a:r>
            <a:r>
              <a:rPr lang="en-US" sz="900" b="1" dirty="0" err="1">
                <a:solidFill>
                  <a:schemeClr val="tx1"/>
                </a:solidFill>
              </a:rPr>
              <a:t>sens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5425419" y="2985703"/>
            <a:ext cx="1344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mySupport.cpp</a:t>
            </a:r>
          </a:p>
        </p:txBody>
      </p:sp>
      <p:cxnSp>
        <p:nvCxnSpPr>
          <p:cNvPr id="98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61" idx="0"/>
          </p:cNvCxnSpPr>
          <p:nvPr/>
        </p:nvCxnSpPr>
        <p:spPr>
          <a:xfrm rot="5400000">
            <a:off x="4966920" y="2197317"/>
            <a:ext cx="2282272" cy="924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rot="16200000" flipH="1">
            <a:off x="4643416" y="2798329"/>
            <a:ext cx="1020670" cy="984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61" idx="2"/>
            <a:endCxn id="7" idx="0"/>
          </p:cNvCxnSpPr>
          <p:nvPr/>
        </p:nvCxnSpPr>
        <p:spPr>
          <a:xfrm rot="16200000" flipH="1">
            <a:off x="5888934" y="3993969"/>
            <a:ext cx="414133" cy="9004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141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Kontopidis</dc:creator>
  <cp:lastModifiedBy>George Kontopidis</cp:lastModifiedBy>
  <cp:revision>17</cp:revision>
  <dcterms:created xsi:type="dcterms:W3CDTF">2019-07-14T19:18:20Z</dcterms:created>
  <dcterms:modified xsi:type="dcterms:W3CDTF">2019-11-16T02:52:43Z</dcterms:modified>
</cp:coreProperties>
</file>