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739" autoAdjust="0"/>
    <p:restoredTop sz="94660"/>
  </p:normalViewPr>
  <p:slideViewPr>
    <p:cSldViewPr snapToGrid="0">
      <p:cViewPr>
        <p:scale>
          <a:sx n="150" d="100"/>
          <a:sy n="150" d="100"/>
        </p:scale>
        <p:origin x="1836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0F78-1E8D-4DDD-B490-1B1599C0A1B5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FD0B2-D701-43A1-8221-B2B0714D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52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0F78-1E8D-4DDD-B490-1B1599C0A1B5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FD0B2-D701-43A1-8221-B2B0714D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61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0F78-1E8D-4DDD-B490-1B1599C0A1B5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FD0B2-D701-43A1-8221-B2B0714D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906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0F78-1E8D-4DDD-B490-1B1599C0A1B5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FD0B2-D701-43A1-8221-B2B0714D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32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0F78-1E8D-4DDD-B490-1B1599C0A1B5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FD0B2-D701-43A1-8221-B2B0714D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71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0F78-1E8D-4DDD-B490-1B1599C0A1B5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FD0B2-D701-43A1-8221-B2B0714D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04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0F78-1E8D-4DDD-B490-1B1599C0A1B5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FD0B2-D701-43A1-8221-B2B0714D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44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0F78-1E8D-4DDD-B490-1B1599C0A1B5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FD0B2-D701-43A1-8221-B2B0714D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0F78-1E8D-4DDD-B490-1B1599C0A1B5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FD0B2-D701-43A1-8221-B2B0714D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02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0F78-1E8D-4DDD-B490-1B1599C0A1B5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FD0B2-D701-43A1-8221-B2B0714D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358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0F78-1E8D-4DDD-B490-1B1599C0A1B5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FD0B2-D701-43A1-8221-B2B0714D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4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90F78-1E8D-4DDD-B490-1B1599C0A1B5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FD0B2-D701-43A1-8221-B2B0714D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62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93BD6E9-B2FD-4F2F-B23D-B890D07A35F3}"/>
              </a:ext>
            </a:extLst>
          </p:cNvPr>
          <p:cNvSpPr txBox="1"/>
          <p:nvPr/>
        </p:nvSpPr>
        <p:spPr>
          <a:xfrm>
            <a:off x="6158276" y="2001542"/>
            <a:ext cx="13449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myEndPoints.cpp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3BFEC5-9D6B-4C39-8503-11FCCBB664CD}"/>
              </a:ext>
            </a:extLst>
          </p:cNvPr>
          <p:cNvSpPr/>
          <p:nvPr/>
        </p:nvSpPr>
        <p:spPr>
          <a:xfrm>
            <a:off x="5115389" y="5296342"/>
            <a:ext cx="1305835" cy="4947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</a:rPr>
              <a:t>Allocates:</a:t>
            </a:r>
          </a:p>
          <a:p>
            <a:pPr marL="171466" indent="-171455">
              <a:buFont typeface="Arial" panose="020B0604020202020204" pitchFamily="34" charset="0"/>
              <a:buChar char="•"/>
            </a:pPr>
            <a:r>
              <a:rPr lang="en-US" sz="900" b="1" dirty="0" err="1">
                <a:solidFill>
                  <a:schemeClr val="tx1"/>
                </a:solidFill>
              </a:rPr>
              <a:t>Globals</a:t>
            </a:r>
            <a:r>
              <a:rPr lang="en-US" sz="900" b="1" dirty="0">
                <a:solidFill>
                  <a:schemeClr val="tx1"/>
                </a:solidFill>
              </a:rPr>
              <a:t> </a:t>
            </a:r>
            <a:r>
              <a:rPr lang="en-US" sz="900" b="1" dirty="0" err="1">
                <a:solidFill>
                  <a:schemeClr val="tx1"/>
                </a:solidFill>
              </a:rPr>
              <a:t>myp</a:t>
            </a:r>
            <a:endParaRPr lang="en-US" sz="900" b="1" dirty="0">
              <a:solidFill>
                <a:schemeClr val="tx1"/>
              </a:solidFill>
            </a:endParaRPr>
          </a:p>
          <a:p>
            <a:pPr marL="171466" indent="-171455"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chemeClr val="tx1"/>
                </a:solidFill>
              </a:rPr>
              <a:t>NMP </a:t>
            </a:r>
            <a:r>
              <a:rPr lang="en-US" sz="900" b="1" dirty="0" err="1">
                <a:solidFill>
                  <a:schemeClr val="tx1"/>
                </a:solidFill>
              </a:rPr>
              <a:t>nmp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B330FD-2BF5-44C7-9A3C-1CBBED4856F0}"/>
              </a:ext>
            </a:extLst>
          </p:cNvPr>
          <p:cNvSpPr txBox="1"/>
          <p:nvPr/>
        </p:nvSpPr>
        <p:spPr>
          <a:xfrm>
            <a:off x="4728959" y="5042425"/>
            <a:ext cx="10066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myGlobals.cpp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07233B-56FA-47B8-A446-4A51B9AACBCD}"/>
              </a:ext>
            </a:extLst>
          </p:cNvPr>
          <p:cNvSpPr txBox="1"/>
          <p:nvPr/>
        </p:nvSpPr>
        <p:spPr>
          <a:xfrm>
            <a:off x="3337060" y="3329618"/>
            <a:ext cx="13550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myCLIHandlers.cpp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218F03-16E1-409E-A057-E334BAB2D158}"/>
              </a:ext>
            </a:extLst>
          </p:cNvPr>
          <p:cNvSpPr/>
          <p:nvPr/>
        </p:nvSpPr>
        <p:spPr>
          <a:xfrm>
            <a:off x="3880046" y="3684066"/>
            <a:ext cx="1334630" cy="7376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</a:rPr>
              <a:t>Functions: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 dirty="0" err="1">
                <a:solidFill>
                  <a:schemeClr val="tx1"/>
                </a:solidFill>
              </a:rPr>
              <a:t>setRelay</a:t>
            </a:r>
            <a:r>
              <a:rPr lang="en-US" sz="900" b="1" dirty="0">
                <a:solidFill>
                  <a:schemeClr val="tx1"/>
                </a:solidFill>
              </a:rPr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 dirty="0" err="1">
                <a:solidFill>
                  <a:schemeClr val="tx1"/>
                </a:solidFill>
              </a:rPr>
              <a:t>toggleRelay</a:t>
            </a:r>
            <a:r>
              <a:rPr lang="en-US" sz="900" b="1" dirty="0">
                <a:solidFill>
                  <a:schemeClr val="tx1"/>
                </a:solidFill>
              </a:rPr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 dirty="0" err="1">
                <a:solidFill>
                  <a:schemeClr val="tx1"/>
                </a:solidFill>
              </a:rPr>
              <a:t>rfAsserted</a:t>
            </a:r>
            <a:r>
              <a:rPr lang="en-US" sz="900" b="1" dirty="0">
                <a:solidFill>
                  <a:schemeClr val="tx1"/>
                </a:solidFill>
              </a:rPr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 dirty="0" err="1">
                <a:solidFill>
                  <a:srgbClr val="C00000"/>
                </a:solidFill>
              </a:rPr>
              <a:t>mypTable</a:t>
            </a:r>
            <a:endParaRPr lang="en-US" sz="900" b="1" dirty="0">
              <a:solidFill>
                <a:srgbClr val="C00000"/>
              </a:solidFill>
            </a:endParaRPr>
          </a:p>
        </p:txBody>
      </p:sp>
      <p:cxnSp>
        <p:nvCxnSpPr>
          <p:cNvPr id="12" name="Connector: Curved 12">
            <a:extLst>
              <a:ext uri="{FF2B5EF4-FFF2-40B4-BE49-F238E27FC236}">
                <a16:creationId xmlns:a16="http://schemas.microsoft.com/office/drawing/2014/main" id="{B14E7B0E-AA5B-4199-92B2-2A33663F9FCB}"/>
              </a:ext>
            </a:extLst>
          </p:cNvPr>
          <p:cNvCxnSpPr>
            <a:cxnSpLocks/>
            <a:stCxn id="11" idx="2"/>
            <a:endCxn id="166" idx="0"/>
          </p:cNvCxnSpPr>
          <p:nvPr/>
        </p:nvCxnSpPr>
        <p:spPr>
          <a:xfrm rot="5400000">
            <a:off x="3586452" y="4640619"/>
            <a:ext cx="1179791" cy="7420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F218F03-16E1-409E-A057-E334BAB2D158}"/>
              </a:ext>
            </a:extLst>
          </p:cNvPr>
          <p:cNvSpPr/>
          <p:nvPr/>
        </p:nvSpPr>
        <p:spPr>
          <a:xfrm>
            <a:off x="6637704" y="601450"/>
            <a:ext cx="1597754" cy="9303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Allocates:</a:t>
            </a:r>
          </a:p>
          <a:p>
            <a:pPr marL="171466" indent="-171455"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chemeClr val="tx1"/>
                </a:solidFill>
              </a:rPr>
              <a:t>CPU </a:t>
            </a:r>
            <a:r>
              <a:rPr lang="en-US" sz="800" b="1" dirty="0" err="1">
                <a:solidFill>
                  <a:schemeClr val="tx1"/>
                </a:solidFill>
              </a:rPr>
              <a:t>cpu</a:t>
            </a:r>
            <a:endParaRPr lang="en-US" sz="800" b="1" dirty="0">
              <a:solidFill>
                <a:schemeClr val="tx1"/>
              </a:solidFill>
            </a:endParaRPr>
          </a:p>
          <a:p>
            <a:pPr marL="171466" indent="-171455"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chemeClr val="tx1"/>
                </a:solidFill>
              </a:rPr>
              <a:t>CLI   </a:t>
            </a:r>
            <a:r>
              <a:rPr lang="en-US" sz="800" b="1" dirty="0" err="1">
                <a:solidFill>
                  <a:schemeClr val="tx1"/>
                </a:solidFill>
              </a:rPr>
              <a:t>cli</a:t>
            </a:r>
            <a:endParaRPr lang="en-US" sz="800" b="1" dirty="0">
              <a:solidFill>
                <a:schemeClr val="tx1"/>
              </a:solidFill>
            </a:endParaRPr>
          </a:p>
          <a:p>
            <a:pPr marL="171466" indent="-171455"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chemeClr val="tx1"/>
                </a:solidFill>
              </a:rPr>
              <a:t>EXE </a:t>
            </a:r>
            <a:r>
              <a:rPr lang="en-US" sz="800" b="1" dirty="0" err="1">
                <a:solidFill>
                  <a:schemeClr val="tx1"/>
                </a:solidFill>
              </a:rPr>
              <a:t>exe</a:t>
            </a:r>
            <a:endParaRPr lang="en-US" sz="800" b="1" dirty="0">
              <a:solidFill>
                <a:schemeClr val="tx1"/>
              </a:solidFill>
            </a:endParaRPr>
          </a:p>
          <a:p>
            <a:pPr marL="171466" indent="-171455"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chemeClr val="tx1"/>
                </a:solidFill>
              </a:rPr>
              <a:t>EEP </a:t>
            </a:r>
            <a:r>
              <a:rPr lang="en-US" sz="800" b="1" dirty="0" err="1">
                <a:solidFill>
                  <a:schemeClr val="tx1"/>
                </a:solidFill>
              </a:rPr>
              <a:t>eep</a:t>
            </a:r>
            <a:endParaRPr lang="en-US" sz="800" b="1" dirty="0">
              <a:solidFill>
                <a:schemeClr val="tx1"/>
              </a:solidFill>
            </a:endParaRPr>
          </a:p>
          <a:p>
            <a:pPr marL="171466" indent="-171455"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chemeClr val="tx1"/>
                </a:solidFill>
              </a:rPr>
              <a:t>ESP8266WebServer Server</a:t>
            </a:r>
          </a:p>
          <a:p>
            <a:pPr marL="171466" indent="-171455"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chemeClr val="tx1"/>
                </a:solidFill>
              </a:rPr>
              <a:t>BUF buffer</a:t>
            </a:r>
          </a:p>
        </p:txBody>
      </p:sp>
      <p:cxnSp>
        <p:nvCxnSpPr>
          <p:cNvPr id="16" name="Connector: Curved 12">
            <a:extLst>
              <a:ext uri="{FF2B5EF4-FFF2-40B4-BE49-F238E27FC236}">
                <a16:creationId xmlns:a16="http://schemas.microsoft.com/office/drawing/2014/main" id="{B14E7B0E-AA5B-4199-92B2-2A33663F9FCB}"/>
              </a:ext>
            </a:extLst>
          </p:cNvPr>
          <p:cNvCxnSpPr>
            <a:cxnSpLocks/>
            <a:stCxn id="13" idx="1"/>
            <a:endCxn id="11" idx="0"/>
          </p:cNvCxnSpPr>
          <p:nvPr/>
        </p:nvCxnSpPr>
        <p:spPr>
          <a:xfrm rot="10800000" flipV="1">
            <a:off x="4547362" y="1066624"/>
            <a:ext cx="2090343" cy="261744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D08F2D1-4C5E-49B5-95FB-F7415EB0D281}"/>
              </a:ext>
            </a:extLst>
          </p:cNvPr>
          <p:cNvSpPr/>
          <p:nvPr/>
        </p:nvSpPr>
        <p:spPr>
          <a:xfrm>
            <a:off x="5927250" y="162019"/>
            <a:ext cx="28777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/>
              <a:t>SFswitch.ino</a:t>
            </a:r>
            <a:r>
              <a:rPr lang="en-US" sz="1600" b="1" dirty="0"/>
              <a:t> setup() and loop()</a:t>
            </a:r>
          </a:p>
        </p:txBody>
      </p:sp>
      <p:cxnSp>
        <p:nvCxnSpPr>
          <p:cNvPr id="54" name="Connector: Curved 12">
            <a:extLst>
              <a:ext uri="{FF2B5EF4-FFF2-40B4-BE49-F238E27FC236}">
                <a16:creationId xmlns:a16="http://schemas.microsoft.com/office/drawing/2014/main" id="{B14E7B0E-AA5B-4199-92B2-2A33663F9FCB}"/>
              </a:ext>
            </a:extLst>
          </p:cNvPr>
          <p:cNvCxnSpPr>
            <a:cxnSpLocks/>
            <a:stCxn id="39" idx="2"/>
            <a:endCxn id="59" idx="0"/>
          </p:cNvCxnSpPr>
          <p:nvPr/>
        </p:nvCxnSpPr>
        <p:spPr>
          <a:xfrm rot="16200000" flipH="1">
            <a:off x="7099235" y="5745785"/>
            <a:ext cx="697031" cy="871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Curved 12">
            <a:extLst>
              <a:ext uri="{FF2B5EF4-FFF2-40B4-BE49-F238E27FC236}">
                <a16:creationId xmlns:a16="http://schemas.microsoft.com/office/drawing/2014/main" id="{B14E7B0E-AA5B-4199-92B2-2A33663F9FCB}"/>
              </a:ext>
            </a:extLst>
          </p:cNvPr>
          <p:cNvCxnSpPr>
            <a:cxnSpLocks/>
            <a:stCxn id="13" idx="1"/>
            <a:endCxn id="7" idx="0"/>
          </p:cNvCxnSpPr>
          <p:nvPr/>
        </p:nvCxnSpPr>
        <p:spPr>
          <a:xfrm rot="10800000" flipV="1">
            <a:off x="5768308" y="1066624"/>
            <a:ext cx="869397" cy="422971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95EACBD2-99F0-4D46-977A-A8FA025FF6FB}"/>
              </a:ext>
            </a:extLst>
          </p:cNvPr>
          <p:cNvSpPr/>
          <p:nvPr/>
        </p:nvSpPr>
        <p:spPr>
          <a:xfrm>
            <a:off x="6150275" y="2289986"/>
            <a:ext cx="1038496" cy="4363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</a:rPr>
              <a:t>Functions:</a:t>
            </a:r>
          </a:p>
          <a:p>
            <a:pPr marL="171455" indent="-171455">
              <a:buFont typeface="Arial" panose="020B0604020202020204" pitchFamily="34" charset="0"/>
              <a:buChar char="•"/>
            </a:pPr>
            <a:r>
              <a:rPr lang="en-US" sz="900" b="1" dirty="0" err="1">
                <a:solidFill>
                  <a:srgbClr val="C00000"/>
                </a:solidFill>
              </a:rPr>
              <a:t>sndCallbacks</a:t>
            </a:r>
            <a:r>
              <a:rPr lang="en-US" sz="900" b="1" dirty="0">
                <a:solidFill>
                  <a:srgbClr val="C00000"/>
                </a:solidFill>
              </a:rPr>
              <a:t>()</a:t>
            </a:r>
          </a:p>
        </p:txBody>
      </p:sp>
      <p:cxnSp>
        <p:nvCxnSpPr>
          <p:cNvPr id="163" name="Connector: Curved 12">
            <a:extLst>
              <a:ext uri="{FF2B5EF4-FFF2-40B4-BE49-F238E27FC236}">
                <a16:creationId xmlns:a16="http://schemas.microsoft.com/office/drawing/2014/main" id="{B14E7B0E-AA5B-4199-92B2-2A33663F9FCB}"/>
              </a:ext>
            </a:extLst>
          </p:cNvPr>
          <p:cNvCxnSpPr>
            <a:cxnSpLocks/>
            <a:stCxn id="13" idx="2"/>
            <a:endCxn id="158" idx="0"/>
          </p:cNvCxnSpPr>
          <p:nvPr/>
        </p:nvCxnSpPr>
        <p:spPr>
          <a:xfrm rot="5400000">
            <a:off x="6673959" y="1527364"/>
            <a:ext cx="758186" cy="76705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onnector: Curved 12">
            <a:extLst>
              <a:ext uri="{FF2B5EF4-FFF2-40B4-BE49-F238E27FC236}">
                <a16:creationId xmlns:a16="http://schemas.microsoft.com/office/drawing/2014/main" id="{B14E7B0E-AA5B-4199-92B2-2A33663F9FCB}"/>
              </a:ext>
            </a:extLst>
          </p:cNvPr>
          <p:cNvCxnSpPr>
            <a:cxnSpLocks/>
            <a:stCxn id="158" idx="2"/>
            <a:endCxn id="7" idx="0"/>
          </p:cNvCxnSpPr>
          <p:nvPr/>
        </p:nvCxnSpPr>
        <p:spPr>
          <a:xfrm rot="5400000">
            <a:off x="4933935" y="3560753"/>
            <a:ext cx="2569961" cy="9012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TextBox 293">
            <a:extLst>
              <a:ext uri="{FF2B5EF4-FFF2-40B4-BE49-F238E27FC236}">
                <a16:creationId xmlns:a16="http://schemas.microsoft.com/office/drawing/2014/main" id="{B93BD6E9-B2FD-4F2F-B23D-B890D07A35F3}"/>
              </a:ext>
            </a:extLst>
          </p:cNvPr>
          <p:cNvSpPr txBox="1"/>
          <p:nvPr/>
        </p:nvSpPr>
        <p:spPr>
          <a:xfrm>
            <a:off x="7351910" y="3684066"/>
            <a:ext cx="7988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Requires </a:t>
            </a:r>
          </a:p>
          <a:p>
            <a:pPr algn="ctr"/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server</a:t>
            </a:r>
          </a:p>
        </p:txBody>
      </p:sp>
      <p:cxnSp>
        <p:nvCxnSpPr>
          <p:cNvPr id="66" name="Connector: Curved 12">
            <a:extLst>
              <a:ext uri="{FF2B5EF4-FFF2-40B4-BE49-F238E27FC236}">
                <a16:creationId xmlns:a16="http://schemas.microsoft.com/office/drawing/2014/main" id="{B14E7B0E-AA5B-4199-92B2-2A33663F9FCB}"/>
              </a:ext>
            </a:extLst>
          </p:cNvPr>
          <p:cNvCxnSpPr>
            <a:cxnSpLocks/>
            <a:stCxn id="11" idx="2"/>
            <a:endCxn id="7" idx="0"/>
          </p:cNvCxnSpPr>
          <p:nvPr/>
        </p:nvCxnSpPr>
        <p:spPr>
          <a:xfrm rot="16200000" flipH="1">
            <a:off x="4720532" y="4248567"/>
            <a:ext cx="874604" cy="12209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03BFEC5-9D6B-4C39-8503-11FCCBB664CD}"/>
              </a:ext>
            </a:extLst>
          </p:cNvPr>
          <p:cNvSpPr/>
          <p:nvPr/>
        </p:nvSpPr>
        <p:spPr>
          <a:xfrm>
            <a:off x="6757801" y="4078956"/>
            <a:ext cx="1371181" cy="13226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</a:rPr>
              <a:t>Functions: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 dirty="0" err="1">
                <a:solidFill>
                  <a:srgbClr val="C00000"/>
                </a:solidFill>
              </a:rPr>
              <a:t>cliCallbacks</a:t>
            </a:r>
            <a:r>
              <a:rPr lang="en-US" sz="900" b="1" dirty="0">
                <a:solidFill>
                  <a:srgbClr val="C00000"/>
                </a:solidFill>
              </a:rPr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 dirty="0" err="1">
                <a:solidFill>
                  <a:srgbClr val="C00000"/>
                </a:solidFill>
              </a:rPr>
              <a:t>srvCallbacks</a:t>
            </a:r>
            <a:r>
              <a:rPr lang="en-US" sz="900" b="1" dirty="0">
                <a:solidFill>
                  <a:srgbClr val="C00000"/>
                </a:solidFill>
              </a:rPr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00" b="1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 dirty="0" err="1">
                <a:solidFill>
                  <a:schemeClr val="tx1"/>
                </a:solidFill>
              </a:rPr>
              <a:t>showArgs</a:t>
            </a:r>
            <a:r>
              <a:rPr lang="en-US" sz="900" b="1" dirty="0">
                <a:solidFill>
                  <a:schemeClr val="tx1"/>
                </a:solidFill>
              </a:rPr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 dirty="0" err="1">
                <a:solidFill>
                  <a:schemeClr val="tx1"/>
                </a:solidFill>
              </a:rPr>
              <a:t>showJson</a:t>
            </a:r>
            <a:r>
              <a:rPr lang="en-US" sz="900" b="1" dirty="0">
                <a:solidFill>
                  <a:schemeClr val="tx1"/>
                </a:solidFill>
              </a:rPr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 dirty="0" err="1">
                <a:solidFill>
                  <a:schemeClr val="tx1"/>
                </a:solidFill>
              </a:rPr>
              <a:t>bufWiFiStatus</a:t>
            </a:r>
            <a:r>
              <a:rPr lang="en-US" sz="900" b="1" dirty="0">
                <a:solidFill>
                  <a:schemeClr val="tx1"/>
                </a:solidFill>
              </a:rPr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 dirty="0" err="1">
                <a:solidFill>
                  <a:schemeClr val="tx1"/>
                </a:solidFill>
              </a:rPr>
              <a:t>getWiFiStatus</a:t>
            </a:r>
            <a:r>
              <a:rPr lang="en-US" sz="900" b="1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40" name="Connector: Curved 12">
            <a:extLst>
              <a:ext uri="{FF2B5EF4-FFF2-40B4-BE49-F238E27FC236}">
                <a16:creationId xmlns:a16="http://schemas.microsoft.com/office/drawing/2014/main" id="{B14E7B0E-AA5B-4199-92B2-2A33663F9FCB}"/>
              </a:ext>
            </a:extLst>
          </p:cNvPr>
          <p:cNvCxnSpPr>
            <a:cxnSpLocks/>
            <a:stCxn id="158" idx="2"/>
            <a:endCxn id="39" idx="0"/>
          </p:cNvCxnSpPr>
          <p:nvPr/>
        </p:nvCxnSpPr>
        <p:spPr>
          <a:xfrm rot="16200000" flipH="1">
            <a:off x="6380170" y="3015733"/>
            <a:ext cx="1352575" cy="7738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6B330FD-2BF5-44C7-9A3C-1CBBED4856F0}"/>
              </a:ext>
            </a:extLst>
          </p:cNvPr>
          <p:cNvSpPr txBox="1"/>
          <p:nvPr/>
        </p:nvSpPr>
        <p:spPr>
          <a:xfrm>
            <a:off x="6489978" y="3849421"/>
            <a:ext cx="9996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SimpleSRV.cpp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93BD6E9-B2FD-4F2F-B23D-B890D07A35F3}"/>
              </a:ext>
            </a:extLst>
          </p:cNvPr>
          <p:cNvSpPr txBox="1"/>
          <p:nvPr/>
        </p:nvSpPr>
        <p:spPr>
          <a:xfrm>
            <a:off x="6934034" y="6098660"/>
            <a:ext cx="10361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>
                <a:solidFill>
                  <a:schemeClr val="accent6">
                    <a:lumMod val="75000"/>
                  </a:schemeClr>
                </a:solidFill>
              </a:rPr>
              <a:t>externIO.h</a:t>
            </a:r>
            <a:endParaRPr 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4" name="Connector: Curved 12">
            <a:extLst>
              <a:ext uri="{FF2B5EF4-FFF2-40B4-BE49-F238E27FC236}">
                <a16:creationId xmlns:a16="http://schemas.microsoft.com/office/drawing/2014/main" id="{B14E7B0E-AA5B-4199-92B2-2A33663F9FCB}"/>
              </a:ext>
            </a:extLst>
          </p:cNvPr>
          <p:cNvCxnSpPr>
            <a:cxnSpLocks/>
            <a:stCxn id="7" idx="2"/>
            <a:endCxn id="65" idx="0"/>
          </p:cNvCxnSpPr>
          <p:nvPr/>
        </p:nvCxnSpPr>
        <p:spPr>
          <a:xfrm rot="5400000">
            <a:off x="5382403" y="5817855"/>
            <a:ext cx="412677" cy="3591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93BD6E9-B2FD-4F2F-B23D-B890D07A35F3}"/>
              </a:ext>
            </a:extLst>
          </p:cNvPr>
          <p:cNvSpPr txBox="1"/>
          <p:nvPr/>
        </p:nvSpPr>
        <p:spPr>
          <a:xfrm>
            <a:off x="4891100" y="6203760"/>
            <a:ext cx="10361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>
                <a:solidFill>
                  <a:schemeClr val="accent6">
                    <a:lumMod val="75000"/>
                  </a:schemeClr>
                </a:solidFill>
              </a:rPr>
              <a:t>externIO.h</a:t>
            </a:r>
            <a:endParaRPr 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03BFEC5-9D6B-4C39-8503-11FCCBB664CD}"/>
              </a:ext>
            </a:extLst>
          </p:cNvPr>
          <p:cNvSpPr/>
          <p:nvPr/>
        </p:nvSpPr>
        <p:spPr>
          <a:xfrm>
            <a:off x="4368754" y="6379477"/>
            <a:ext cx="267987" cy="3674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66" indent="-171455">
              <a:buFont typeface="Arial" panose="020B0604020202020204" pitchFamily="34" charset="0"/>
              <a:buChar char="•"/>
            </a:pP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6B330FD-2BF5-44C7-9A3C-1CBBED4856F0}"/>
              </a:ext>
            </a:extLst>
          </p:cNvPr>
          <p:cNvSpPr txBox="1"/>
          <p:nvPr/>
        </p:nvSpPr>
        <p:spPr>
          <a:xfrm>
            <a:off x="3893346" y="6075455"/>
            <a:ext cx="9508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mgnClass.cpp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03BFEC5-9D6B-4C39-8503-11FCCBB664CD}"/>
              </a:ext>
            </a:extLst>
          </p:cNvPr>
          <p:cNvSpPr/>
          <p:nvPr/>
        </p:nvSpPr>
        <p:spPr>
          <a:xfrm>
            <a:off x="8414828" y="4089400"/>
            <a:ext cx="1554148" cy="13122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</a:rPr>
              <a:t>Functions: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 dirty="0" err="1">
                <a:solidFill>
                  <a:schemeClr val="tx1"/>
                </a:solidFill>
              </a:rPr>
              <a:t>startCLIAfter</a:t>
            </a:r>
            <a:r>
              <a:rPr lang="en-US" sz="900" b="1" dirty="0">
                <a:solidFill>
                  <a:schemeClr val="tx1"/>
                </a:solidFill>
              </a:rPr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 dirty="0" err="1">
                <a:solidFill>
                  <a:schemeClr val="tx1"/>
                </a:solidFill>
              </a:rPr>
              <a:t>interactForever</a:t>
            </a:r>
            <a:r>
              <a:rPr lang="en-US" sz="900" b="1" dirty="0">
                <a:solidFill>
                  <a:schemeClr val="tx1"/>
                </a:solidFill>
              </a:rPr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 dirty="0" err="1">
                <a:solidFill>
                  <a:schemeClr val="tx1"/>
                </a:solidFill>
              </a:rPr>
              <a:t>connectToNetwork</a:t>
            </a:r>
            <a:r>
              <a:rPr lang="en-US" sz="900" b="1" dirty="0">
                <a:solidFill>
                  <a:schemeClr val="tx1"/>
                </a:solidFill>
              </a:rPr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 dirty="0" err="1">
                <a:solidFill>
                  <a:schemeClr val="tx1"/>
                </a:solidFill>
              </a:rPr>
              <a:t>startMDNS</a:t>
            </a:r>
            <a:r>
              <a:rPr lang="en-US" sz="900" b="1" dirty="0">
                <a:solidFill>
                  <a:schemeClr val="tx1"/>
                </a:solidFill>
              </a:rPr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 dirty="0" err="1">
                <a:solidFill>
                  <a:schemeClr val="tx1"/>
                </a:solidFill>
              </a:rPr>
              <a:t>isWiFiConnected</a:t>
            </a:r>
            <a:r>
              <a:rPr lang="en-US" sz="900" b="1" dirty="0">
                <a:solidFill>
                  <a:schemeClr val="tx1"/>
                </a:solidFill>
              </a:rPr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 dirty="0" err="1">
                <a:solidFill>
                  <a:schemeClr val="tx1"/>
                </a:solidFill>
              </a:rPr>
              <a:t>printOnce</a:t>
            </a:r>
            <a:r>
              <a:rPr lang="en-US" sz="900" b="1" dirty="0">
                <a:solidFill>
                  <a:schemeClr val="tx1"/>
                </a:solidFill>
              </a:rPr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 dirty="0" err="1">
                <a:solidFill>
                  <a:schemeClr val="tx1"/>
                </a:solidFill>
              </a:rPr>
              <a:t>indicateDisconnect</a:t>
            </a:r>
            <a:r>
              <a:rPr lang="en-US" sz="900" b="1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6B330FD-2BF5-44C7-9A3C-1CBBED4856F0}"/>
              </a:ext>
            </a:extLst>
          </p:cNvPr>
          <p:cNvSpPr txBox="1"/>
          <p:nvPr/>
        </p:nvSpPr>
        <p:spPr>
          <a:xfrm>
            <a:off x="8192112" y="3825040"/>
            <a:ext cx="9996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SimpleSTA.cpp</a:t>
            </a:r>
          </a:p>
        </p:txBody>
      </p:sp>
      <p:cxnSp>
        <p:nvCxnSpPr>
          <p:cNvPr id="90" name="Connector: Curved 12">
            <a:extLst>
              <a:ext uri="{FF2B5EF4-FFF2-40B4-BE49-F238E27FC236}">
                <a16:creationId xmlns:a16="http://schemas.microsoft.com/office/drawing/2014/main" id="{B14E7B0E-AA5B-4199-92B2-2A33663F9FCB}"/>
              </a:ext>
            </a:extLst>
          </p:cNvPr>
          <p:cNvCxnSpPr>
            <a:cxnSpLocks/>
            <a:stCxn id="13" idx="3"/>
            <a:endCxn id="88" idx="0"/>
          </p:cNvCxnSpPr>
          <p:nvPr/>
        </p:nvCxnSpPr>
        <p:spPr>
          <a:xfrm>
            <a:off x="8235458" y="1066625"/>
            <a:ext cx="956444" cy="30227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B6B330FD-2BF5-44C7-9A3C-1CBBED4856F0}"/>
              </a:ext>
            </a:extLst>
          </p:cNvPr>
          <p:cNvSpPr txBox="1"/>
          <p:nvPr/>
        </p:nvSpPr>
        <p:spPr>
          <a:xfrm>
            <a:off x="10867264" y="5652677"/>
            <a:ext cx="1275748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L1 Library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C00000"/>
                </a:solidFill>
              </a:rPr>
              <a:t>cpuClass.cpp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C00000"/>
                </a:solidFill>
              </a:rPr>
              <a:t>bufClass.cpp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C00000"/>
                </a:solidFill>
              </a:rPr>
              <a:t>eepClass.cpp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C00000"/>
                </a:solidFill>
              </a:rPr>
              <a:t>nmpClass.cpp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C00000"/>
                </a:solidFill>
              </a:rPr>
              <a:t>ticClass.cpp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>
              <a:solidFill>
                <a:srgbClr val="C00000"/>
              </a:solidFill>
            </a:endParaRPr>
          </a:p>
        </p:txBody>
      </p:sp>
      <p:cxnSp>
        <p:nvCxnSpPr>
          <p:cNvPr id="101" name="Connector: Curved 12">
            <a:extLst>
              <a:ext uri="{FF2B5EF4-FFF2-40B4-BE49-F238E27FC236}">
                <a16:creationId xmlns:a16="http://schemas.microsoft.com/office/drawing/2014/main" id="{B14E7B0E-AA5B-4199-92B2-2A33663F9FCB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8235458" y="1066625"/>
            <a:ext cx="2734032" cy="55386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Curved 12">
            <a:extLst>
              <a:ext uri="{FF2B5EF4-FFF2-40B4-BE49-F238E27FC236}">
                <a16:creationId xmlns:a16="http://schemas.microsoft.com/office/drawing/2014/main" id="{B14E7B0E-AA5B-4199-92B2-2A33663F9FCB}"/>
              </a:ext>
            </a:extLst>
          </p:cNvPr>
          <p:cNvCxnSpPr>
            <a:cxnSpLocks/>
            <a:stCxn id="88" idx="2"/>
            <a:endCxn id="111" idx="0"/>
          </p:cNvCxnSpPr>
          <p:nvPr/>
        </p:nvCxnSpPr>
        <p:spPr>
          <a:xfrm rot="5400000">
            <a:off x="8858716" y="5733419"/>
            <a:ext cx="664978" cy="13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B93BD6E9-B2FD-4F2F-B23D-B890D07A35F3}"/>
              </a:ext>
            </a:extLst>
          </p:cNvPr>
          <p:cNvSpPr txBox="1"/>
          <p:nvPr/>
        </p:nvSpPr>
        <p:spPr>
          <a:xfrm>
            <a:off x="8672432" y="6066605"/>
            <a:ext cx="10361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>
                <a:solidFill>
                  <a:schemeClr val="accent6">
                    <a:lumMod val="75000"/>
                  </a:schemeClr>
                </a:solidFill>
              </a:rPr>
              <a:t>externIO.h</a:t>
            </a:r>
            <a:endParaRPr 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14" name="Connector: Curved 12">
            <a:extLst>
              <a:ext uri="{FF2B5EF4-FFF2-40B4-BE49-F238E27FC236}">
                <a16:creationId xmlns:a16="http://schemas.microsoft.com/office/drawing/2014/main" id="{B14E7B0E-AA5B-4199-92B2-2A33663F9FCB}"/>
              </a:ext>
            </a:extLst>
          </p:cNvPr>
          <p:cNvCxnSpPr>
            <a:cxnSpLocks/>
            <a:stCxn id="39" idx="2"/>
          </p:cNvCxnSpPr>
          <p:nvPr/>
        </p:nvCxnSpPr>
        <p:spPr>
          <a:xfrm rot="16200000" flipH="1">
            <a:off x="7262677" y="5582344"/>
            <a:ext cx="1183002" cy="82157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Curved 12">
            <a:extLst>
              <a:ext uri="{FF2B5EF4-FFF2-40B4-BE49-F238E27FC236}">
                <a16:creationId xmlns:a16="http://schemas.microsoft.com/office/drawing/2014/main" id="{B14E7B0E-AA5B-4199-92B2-2A33663F9FCB}"/>
              </a:ext>
            </a:extLst>
          </p:cNvPr>
          <p:cNvCxnSpPr>
            <a:cxnSpLocks/>
            <a:stCxn id="88" idx="2"/>
          </p:cNvCxnSpPr>
          <p:nvPr/>
        </p:nvCxnSpPr>
        <p:spPr>
          <a:xfrm rot="16200000" flipH="1">
            <a:off x="8873975" y="5719554"/>
            <a:ext cx="1183004" cy="5471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/>
          <p:nvPr/>
        </p:nvCxnSpPr>
        <p:spPr>
          <a:xfrm flipV="1">
            <a:off x="794084" y="6584632"/>
            <a:ext cx="10081156" cy="20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or: Curved 12">
            <a:extLst>
              <a:ext uri="{FF2B5EF4-FFF2-40B4-BE49-F238E27FC236}">
                <a16:creationId xmlns:a16="http://schemas.microsoft.com/office/drawing/2014/main" id="{B14E7B0E-AA5B-4199-92B2-2A33663F9FCB}"/>
              </a:ext>
            </a:extLst>
          </p:cNvPr>
          <p:cNvCxnSpPr>
            <a:cxnSpLocks/>
            <a:stCxn id="7" idx="2"/>
          </p:cNvCxnSpPr>
          <p:nvPr/>
        </p:nvCxnSpPr>
        <p:spPr>
          <a:xfrm rot="16200000" flipH="1">
            <a:off x="5356269" y="6203120"/>
            <a:ext cx="838718" cy="1464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B6B330FD-2BF5-44C7-9A3C-1CBBED4856F0}"/>
              </a:ext>
            </a:extLst>
          </p:cNvPr>
          <p:cNvSpPr txBox="1"/>
          <p:nvPr/>
        </p:nvSpPr>
        <p:spPr>
          <a:xfrm>
            <a:off x="10867264" y="4290697"/>
            <a:ext cx="143655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accent6">
                    <a:lumMod val="75000"/>
                  </a:schemeClr>
                </a:solidFill>
              </a:rPr>
              <a:t>externIO.h</a:t>
            </a:r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 declares: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chemeClr val="accent6">
                    <a:lumMod val="75000"/>
                  </a:schemeClr>
                </a:solidFill>
              </a:rPr>
              <a:t>cpu</a:t>
            </a:r>
            <a:endParaRPr lang="en-US" sz="1050" dirty="0">
              <a:solidFill>
                <a:schemeClr val="accent6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cli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exe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chemeClr val="accent6">
                    <a:lumMod val="75000"/>
                  </a:schemeClr>
                </a:solidFill>
              </a:rPr>
              <a:t>eep</a:t>
            </a:r>
            <a:endParaRPr lang="en-US" sz="1050" dirty="0">
              <a:solidFill>
                <a:schemeClr val="accent6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server</a:t>
            </a:r>
          </a:p>
        </p:txBody>
      </p:sp>
      <p:cxnSp>
        <p:nvCxnSpPr>
          <p:cNvPr id="165" name="Connector: Curved 12">
            <a:extLst>
              <a:ext uri="{FF2B5EF4-FFF2-40B4-BE49-F238E27FC236}">
                <a16:creationId xmlns:a16="http://schemas.microsoft.com/office/drawing/2014/main" id="{B14E7B0E-AA5B-4199-92B2-2A33663F9FCB}"/>
              </a:ext>
            </a:extLst>
          </p:cNvPr>
          <p:cNvCxnSpPr>
            <a:cxnSpLocks/>
            <a:stCxn id="11" idx="2"/>
            <a:endCxn id="73" idx="0"/>
          </p:cNvCxnSpPr>
          <p:nvPr/>
        </p:nvCxnSpPr>
        <p:spPr>
          <a:xfrm rot="5400000">
            <a:off x="3546186" y="5378301"/>
            <a:ext cx="1957739" cy="4461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B93BD6E9-B2FD-4F2F-B23D-B890D07A35F3}"/>
              </a:ext>
            </a:extLst>
          </p:cNvPr>
          <p:cNvSpPr txBox="1"/>
          <p:nvPr/>
        </p:nvSpPr>
        <p:spPr>
          <a:xfrm>
            <a:off x="3287257" y="5601529"/>
            <a:ext cx="10361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>
                <a:solidFill>
                  <a:schemeClr val="accent6">
                    <a:lumMod val="75000"/>
                  </a:schemeClr>
                </a:solidFill>
              </a:rPr>
              <a:t>externIO.h</a:t>
            </a:r>
            <a:endParaRPr 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285452" y="328953"/>
            <a:ext cx="1907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GKE Oct 1</a:t>
            </a:r>
            <a:r>
              <a:rPr lang="en-US" baseline="30000" dirty="0"/>
              <a:t>st</a:t>
            </a:r>
            <a:r>
              <a:rPr lang="en-US" dirty="0"/>
              <a:t>, 2019 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5326508-B134-4FFA-874B-3FE0B0D63DF5}"/>
              </a:ext>
            </a:extLst>
          </p:cNvPr>
          <p:cNvSpPr/>
          <p:nvPr/>
        </p:nvSpPr>
        <p:spPr>
          <a:xfrm>
            <a:off x="2379660" y="3686536"/>
            <a:ext cx="1081656" cy="7376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</a:rPr>
              <a:t>Functions:</a:t>
            </a:r>
          </a:p>
          <a:p>
            <a:pPr marL="171455" indent="-171455">
              <a:buFont typeface="Arial" panose="020B0604020202020204" pitchFamily="34" charset="0"/>
              <a:buChar char="•"/>
            </a:pPr>
            <a:r>
              <a:rPr lang="en-US" sz="900" b="1" dirty="0" err="1">
                <a:solidFill>
                  <a:srgbClr val="C00000"/>
                </a:solidFill>
              </a:rPr>
              <a:t>cmdTable</a:t>
            </a:r>
            <a:r>
              <a:rPr lang="en-US" sz="900" b="1" dirty="0">
                <a:solidFill>
                  <a:srgbClr val="C00000"/>
                </a:solidFill>
              </a:rPr>
              <a:t>()</a:t>
            </a:r>
          </a:p>
        </p:txBody>
      </p:sp>
      <p:cxnSp>
        <p:nvCxnSpPr>
          <p:cNvPr id="67" name="Connector: Curved 12">
            <a:extLst>
              <a:ext uri="{FF2B5EF4-FFF2-40B4-BE49-F238E27FC236}">
                <a16:creationId xmlns:a16="http://schemas.microsoft.com/office/drawing/2014/main" id="{D4FFEF56-1591-4669-8050-A88790911FF4}"/>
              </a:ext>
            </a:extLst>
          </p:cNvPr>
          <p:cNvCxnSpPr>
            <a:cxnSpLocks/>
            <a:stCxn id="13" idx="1"/>
            <a:endCxn id="60" idx="0"/>
          </p:cNvCxnSpPr>
          <p:nvPr/>
        </p:nvCxnSpPr>
        <p:spPr>
          <a:xfrm rot="10800000" flipV="1">
            <a:off x="2920488" y="1066624"/>
            <a:ext cx="3717216" cy="26199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7518BA8E-E5DD-4F0F-841D-E588EFD59B51}"/>
              </a:ext>
            </a:extLst>
          </p:cNvPr>
          <p:cNvSpPr txBox="1"/>
          <p:nvPr/>
        </p:nvSpPr>
        <p:spPr>
          <a:xfrm>
            <a:off x="1811369" y="3384982"/>
            <a:ext cx="11527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CommonCLI.cpp</a:t>
            </a:r>
          </a:p>
        </p:txBody>
      </p:sp>
      <p:cxnSp>
        <p:nvCxnSpPr>
          <p:cNvPr id="123" name="Connector: Curved 12">
            <a:extLst>
              <a:ext uri="{FF2B5EF4-FFF2-40B4-BE49-F238E27FC236}">
                <a16:creationId xmlns:a16="http://schemas.microsoft.com/office/drawing/2014/main" id="{27FC61D8-2890-4CCC-92C4-B9E9B9FF71FF}"/>
              </a:ext>
            </a:extLst>
          </p:cNvPr>
          <p:cNvCxnSpPr>
            <a:cxnSpLocks/>
            <a:stCxn id="60" idx="2"/>
            <a:endCxn id="127" idx="0"/>
          </p:cNvCxnSpPr>
          <p:nvPr/>
        </p:nvCxnSpPr>
        <p:spPr>
          <a:xfrm rot="5400000">
            <a:off x="2066459" y="4798648"/>
            <a:ext cx="1228470" cy="4795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0EF79719-3DAF-48C3-85AA-E140F4BFD40C}"/>
              </a:ext>
            </a:extLst>
          </p:cNvPr>
          <p:cNvSpPr txBox="1"/>
          <p:nvPr/>
        </p:nvSpPr>
        <p:spPr>
          <a:xfrm>
            <a:off x="1922825" y="5652677"/>
            <a:ext cx="10361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>
                <a:solidFill>
                  <a:schemeClr val="accent6">
                    <a:lumMod val="75000"/>
                  </a:schemeClr>
                </a:solidFill>
              </a:rPr>
              <a:t>externIO.h</a:t>
            </a:r>
            <a:endParaRPr 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28" name="Connector: Curved 12">
            <a:extLst>
              <a:ext uri="{FF2B5EF4-FFF2-40B4-BE49-F238E27FC236}">
                <a16:creationId xmlns:a16="http://schemas.microsoft.com/office/drawing/2014/main" id="{FA44DEFB-8B0C-4F50-9EE8-7B0561355EF2}"/>
              </a:ext>
            </a:extLst>
          </p:cNvPr>
          <p:cNvCxnSpPr>
            <a:cxnSpLocks/>
            <a:stCxn id="60" idx="2"/>
          </p:cNvCxnSpPr>
          <p:nvPr/>
        </p:nvCxnSpPr>
        <p:spPr>
          <a:xfrm rot="16200000" flipH="1">
            <a:off x="1844990" y="5499705"/>
            <a:ext cx="2170740" cy="1974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: Curved 12">
            <a:extLst>
              <a:ext uri="{FF2B5EF4-FFF2-40B4-BE49-F238E27FC236}">
                <a16:creationId xmlns:a16="http://schemas.microsoft.com/office/drawing/2014/main" id="{CDD7004E-14CB-4216-8F19-986408D80BCC}"/>
              </a:ext>
            </a:extLst>
          </p:cNvPr>
          <p:cNvCxnSpPr>
            <a:cxnSpLocks/>
            <a:stCxn id="158" idx="2"/>
            <a:endCxn id="11" idx="0"/>
          </p:cNvCxnSpPr>
          <p:nvPr/>
        </p:nvCxnSpPr>
        <p:spPr>
          <a:xfrm rot="5400000">
            <a:off x="5129600" y="2144142"/>
            <a:ext cx="957685" cy="21221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Curved 12">
            <a:extLst>
              <a:ext uri="{FF2B5EF4-FFF2-40B4-BE49-F238E27FC236}">
                <a16:creationId xmlns:a16="http://schemas.microsoft.com/office/drawing/2014/main" id="{D1BB8BD8-0FFD-4DC9-92E2-4319A3D3BEB8}"/>
              </a:ext>
            </a:extLst>
          </p:cNvPr>
          <p:cNvCxnSpPr>
            <a:cxnSpLocks/>
            <a:stCxn id="13" idx="2"/>
            <a:endCxn id="39" idx="0"/>
          </p:cNvCxnSpPr>
          <p:nvPr/>
        </p:nvCxnSpPr>
        <p:spPr>
          <a:xfrm rot="16200000" flipH="1">
            <a:off x="6166408" y="2801972"/>
            <a:ext cx="2547156" cy="681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26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145</Words>
  <Application>Microsoft Office PowerPoint</Application>
  <PresentationFormat>Widescreen</PresentationFormat>
  <Paragraphs>63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Kontopidis</dc:creator>
  <cp:lastModifiedBy>Kontopidis, George</cp:lastModifiedBy>
  <cp:revision>21</cp:revision>
  <dcterms:created xsi:type="dcterms:W3CDTF">2019-07-14T19:18:20Z</dcterms:created>
  <dcterms:modified xsi:type="dcterms:W3CDTF">2019-10-03T17:34:44Z</dcterms:modified>
</cp:coreProperties>
</file>