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78-1E8D-4DDD-B490-1B1599C0A1B5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5114065" y="2208603"/>
            <a:ext cx="1344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myEndPoints</a:t>
            </a:r>
            <a:r>
              <a:rPr lang="en-US" sz="1050" dirty="0" smtClean="0">
                <a:solidFill>
                  <a:srgbClr val="C00000"/>
                </a:solidFill>
              </a:rPr>
              <a:t>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3BFEC5-9D6B-4C39-8503-11FCCBB664CD}"/>
              </a:ext>
            </a:extLst>
          </p:cNvPr>
          <p:cNvSpPr/>
          <p:nvPr/>
        </p:nvSpPr>
        <p:spPr>
          <a:xfrm>
            <a:off x="3989693" y="4269431"/>
            <a:ext cx="1305835" cy="1238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Globals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err="1" smtClean="0">
                <a:solidFill>
                  <a:schemeClr val="tx1"/>
                </a:solidFill>
              </a:rPr>
              <a:t>myp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NMP </a:t>
            </a:r>
            <a:r>
              <a:rPr lang="en-US" sz="900" b="1" dirty="0" err="1" smtClean="0">
                <a:solidFill>
                  <a:schemeClr val="tx1"/>
                </a:solidFill>
              </a:rPr>
              <a:t>nmp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OneWire</a:t>
            </a:r>
            <a:r>
              <a:rPr lang="en-US" sz="900" b="1" dirty="0" smtClean="0">
                <a:solidFill>
                  <a:schemeClr val="tx1"/>
                </a:solidFill>
              </a:rPr>
              <a:t> ds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DS18 temp</a:t>
            </a:r>
          </a:p>
          <a:p>
            <a:pPr marL="11"/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              or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tx1"/>
                </a:solidFill>
              </a:rPr>
              <a:t>SimpleDHT22 dht22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3751995" y="4019434"/>
            <a:ext cx="900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Globals.cpp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07233B-56FA-47B8-A446-4A51B9AACBCD}"/>
              </a:ext>
            </a:extLst>
          </p:cNvPr>
          <p:cNvSpPr txBox="1"/>
          <p:nvPr/>
        </p:nvSpPr>
        <p:spPr>
          <a:xfrm>
            <a:off x="1625361" y="2119494"/>
            <a:ext cx="1477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myCLIHandlers.cpp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F218F03-16E1-409E-A057-E334BAB2D158}"/>
              </a:ext>
            </a:extLst>
          </p:cNvPr>
          <p:cNvSpPr/>
          <p:nvPr/>
        </p:nvSpPr>
        <p:spPr>
          <a:xfrm>
            <a:off x="2649221" y="2373410"/>
            <a:ext cx="1340472" cy="53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CLI Handlers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mypTable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2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 rot="5400000">
            <a:off x="1279895" y="4349835"/>
            <a:ext cx="3482538" cy="5965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F218F03-16E1-409E-A057-E334BAB2D158}"/>
              </a:ext>
            </a:extLst>
          </p:cNvPr>
          <p:cNvSpPr/>
          <p:nvPr/>
        </p:nvSpPr>
        <p:spPr>
          <a:xfrm>
            <a:off x="4237614" y="701464"/>
            <a:ext cx="1597754" cy="9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Allocates: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CPU </a:t>
            </a:r>
            <a:r>
              <a:rPr lang="en-US" sz="800" b="1" dirty="0" err="1">
                <a:solidFill>
                  <a:schemeClr val="tx1"/>
                </a:solidFill>
              </a:rPr>
              <a:t>cpu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CLI   </a:t>
            </a:r>
            <a:r>
              <a:rPr lang="en-US" sz="800" b="1" dirty="0" err="1" smtClean="0">
                <a:solidFill>
                  <a:schemeClr val="tx1"/>
                </a:solidFill>
              </a:rPr>
              <a:t>cli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</a:rPr>
              <a:t>EXE </a:t>
            </a:r>
            <a:r>
              <a:rPr lang="en-US" sz="800" b="1" dirty="0" err="1" smtClean="0">
                <a:solidFill>
                  <a:schemeClr val="tx1"/>
                </a:solidFill>
              </a:rPr>
              <a:t>exe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</a:rPr>
              <a:t>EEP </a:t>
            </a:r>
            <a:r>
              <a:rPr lang="en-US" sz="800" b="1" dirty="0" err="1" smtClean="0">
                <a:solidFill>
                  <a:schemeClr val="tx1"/>
                </a:solidFill>
              </a:rPr>
              <a:t>eep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</a:rPr>
              <a:t>ESP8266WebServer Server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1"/>
                </a:solidFill>
              </a:rPr>
              <a:t>BUF buffer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3807176" y="1144095"/>
            <a:ext cx="741596" cy="1717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D08F2D1-4C5E-49B5-95FB-F7415EB0D281}"/>
              </a:ext>
            </a:extLst>
          </p:cNvPr>
          <p:cNvSpPr/>
          <p:nvPr/>
        </p:nvSpPr>
        <p:spPr>
          <a:xfrm>
            <a:off x="3249215" y="300428"/>
            <a:ext cx="3529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TmpHumdSensor.ino</a:t>
            </a:r>
            <a:r>
              <a:rPr lang="en-US" sz="1600" b="1" dirty="0" smtClean="0"/>
              <a:t> </a:t>
            </a:r>
            <a:r>
              <a:rPr lang="en-US" sz="1600" b="1" dirty="0" smtClean="0"/>
              <a:t>setup</a:t>
            </a:r>
            <a:r>
              <a:rPr lang="en-US" sz="1600" b="1" dirty="0"/>
              <a:t>() and loop()</a:t>
            </a:r>
          </a:p>
        </p:txBody>
      </p:sp>
      <p:cxnSp>
        <p:nvCxnSpPr>
          <p:cNvPr id="54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5400000">
            <a:off x="5627502" y="5270415"/>
            <a:ext cx="145188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2980138" y="1503070"/>
            <a:ext cx="10361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Requires: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mypTable</a:t>
            </a:r>
            <a:endParaRPr lang="en-US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mgnStream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0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 rot="5400000">
            <a:off x="3520743" y="2753682"/>
            <a:ext cx="2637617" cy="393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xmlns="" id="{95EACBD2-99F0-4D46-977A-A8FA025FF6FB}"/>
              </a:ext>
            </a:extLst>
          </p:cNvPr>
          <p:cNvSpPr/>
          <p:nvPr/>
        </p:nvSpPr>
        <p:spPr>
          <a:xfrm>
            <a:off x="5689410" y="2483150"/>
            <a:ext cx="1343165" cy="436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Functions:</a:t>
            </a:r>
            <a:endParaRPr lang="en-US" sz="9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solidFill>
                  <a:schemeClr val="tx1"/>
                </a:solidFill>
              </a:rPr>
              <a:t>sndCallbacks</a:t>
            </a:r>
            <a:r>
              <a:rPr lang="en-US" sz="900" b="1" dirty="0" smtClean="0">
                <a:solidFill>
                  <a:schemeClr val="tx1"/>
                </a:solidFill>
              </a:rPr>
              <a:t>()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63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3" idx="2"/>
            <a:endCxn id="158" idx="0"/>
          </p:cNvCxnSpPr>
          <p:nvPr/>
        </p:nvCxnSpPr>
        <p:spPr>
          <a:xfrm rot="16200000" flipH="1">
            <a:off x="5273074" y="1395231"/>
            <a:ext cx="851336" cy="1324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58" idx="2"/>
            <a:endCxn id="7" idx="0"/>
          </p:cNvCxnSpPr>
          <p:nvPr/>
        </p:nvCxnSpPr>
        <p:spPr>
          <a:xfrm rot="5400000">
            <a:off x="4826859" y="2735297"/>
            <a:ext cx="1349886" cy="1718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6156287" y="3327998"/>
            <a:ext cx="729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Requires:</a:t>
            </a:r>
            <a:endParaRPr lang="en-US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server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3299748" y="2926568"/>
            <a:ext cx="1362572" cy="13231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03BFEC5-9D6B-4C39-8503-11FCCBB664CD}"/>
              </a:ext>
            </a:extLst>
          </p:cNvPr>
          <p:cNvSpPr/>
          <p:nvPr/>
        </p:nvSpPr>
        <p:spPr>
          <a:xfrm>
            <a:off x="5700526" y="4261689"/>
            <a:ext cx="1305835" cy="282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58" idx="2"/>
            <a:endCxn id="39" idx="0"/>
          </p:cNvCxnSpPr>
          <p:nvPr/>
        </p:nvCxnSpPr>
        <p:spPr>
          <a:xfrm rot="5400000">
            <a:off x="5686147" y="3586843"/>
            <a:ext cx="1342144" cy="7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5402157" y="3987111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SimpleSVR.cpp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5835368" y="5996357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4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7" idx="2"/>
            <a:endCxn id="65" idx="0"/>
          </p:cNvCxnSpPr>
          <p:nvPr/>
        </p:nvCxnSpPr>
        <p:spPr>
          <a:xfrm rot="5400000">
            <a:off x="4371276" y="5779635"/>
            <a:ext cx="54267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4124535" y="6050970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E03BFEC5-9D6B-4C39-8503-11FCCBB664CD}"/>
              </a:ext>
            </a:extLst>
          </p:cNvPr>
          <p:cNvSpPr/>
          <p:nvPr/>
        </p:nvSpPr>
        <p:spPr>
          <a:xfrm>
            <a:off x="2588876" y="6389397"/>
            <a:ext cx="267987" cy="367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1859058" y="6094669"/>
            <a:ext cx="1073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mgnClass.cpp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E03BFEC5-9D6B-4C39-8503-11FCCBB664CD}"/>
              </a:ext>
            </a:extLst>
          </p:cNvPr>
          <p:cNvSpPr/>
          <p:nvPr/>
        </p:nvSpPr>
        <p:spPr>
          <a:xfrm>
            <a:off x="7357553" y="4287784"/>
            <a:ext cx="1305835" cy="282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6926088" y="4007773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SimpleSTA</a:t>
            </a:r>
            <a:r>
              <a:rPr lang="en-US" sz="1050" dirty="0" smtClean="0">
                <a:solidFill>
                  <a:srgbClr val="C00000"/>
                </a:solidFill>
              </a:rPr>
              <a:t>.cpp</a:t>
            </a: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90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3" idx="3"/>
            <a:endCxn id="88" idx="0"/>
          </p:cNvCxnSpPr>
          <p:nvPr/>
        </p:nvCxnSpPr>
        <p:spPr>
          <a:xfrm>
            <a:off x="5835368" y="1166639"/>
            <a:ext cx="2175103" cy="3121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10755441" y="5577599"/>
            <a:ext cx="12757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L1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cpuClass.cpp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bufClass.cpp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eepClass.cpp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nmpClass.cpp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ticClass.cpp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01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35368" y="1166639"/>
            <a:ext cx="3479419" cy="54179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E03BFEC5-9D6B-4C39-8503-11FCCBB664CD}"/>
              </a:ext>
            </a:extLst>
          </p:cNvPr>
          <p:cNvSpPr/>
          <p:nvPr/>
        </p:nvSpPr>
        <p:spPr>
          <a:xfrm>
            <a:off x="9179944" y="4269431"/>
            <a:ext cx="1305835" cy="282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66" indent="-171455">
              <a:buFont typeface="Arial" panose="020B0604020202020204" pitchFamily="34" charset="0"/>
              <a:buChar char="•"/>
            </a:pP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05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3" idx="3"/>
            <a:endCxn id="104" idx="0"/>
          </p:cNvCxnSpPr>
          <p:nvPr/>
        </p:nvCxnSpPr>
        <p:spPr>
          <a:xfrm>
            <a:off x="5835368" y="1166639"/>
            <a:ext cx="3997494" cy="31027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8949813" y="4007773"/>
            <a:ext cx="999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eepTable.cpp</a:t>
            </a: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10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88" idx="2"/>
            <a:endCxn id="111" idx="0"/>
          </p:cNvCxnSpPr>
          <p:nvPr/>
        </p:nvCxnSpPr>
        <p:spPr>
          <a:xfrm rot="5400000">
            <a:off x="7309904" y="5271135"/>
            <a:ext cx="140113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7492395" y="5971702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4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60489" y="5137430"/>
            <a:ext cx="2040160" cy="854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7339092" y="5241946"/>
            <a:ext cx="2014064" cy="671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794084" y="6584632"/>
            <a:ext cx="10081156" cy="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04" idx="2"/>
          </p:cNvCxnSpPr>
          <p:nvPr/>
        </p:nvCxnSpPr>
        <p:spPr>
          <a:xfrm rot="16200000" flipH="1">
            <a:off x="9088172" y="5296905"/>
            <a:ext cx="2032417" cy="5430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550324" y="5600587"/>
            <a:ext cx="1096963" cy="9123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30529" y="3795705"/>
            <a:ext cx="3677775" cy="1900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10755441" y="4879389"/>
            <a:ext cx="14365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L2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OneWire.cpp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ds18Class.cpp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</a:rPr>
              <a:t>SimpleDHT22.cpp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B6B330FD-2BF5-44C7-9A3C-1CBBED4856F0}"/>
              </a:ext>
            </a:extLst>
          </p:cNvPr>
          <p:cNvSpPr txBox="1"/>
          <p:nvPr/>
        </p:nvSpPr>
        <p:spPr>
          <a:xfrm>
            <a:off x="10772204" y="3358169"/>
            <a:ext cx="1436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 declares: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en-US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eep</a:t>
            </a:r>
            <a:endParaRPr lang="en-US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165" name="Connector: Curved 12">
            <a:extLst>
              <a:ext uri="{FF2B5EF4-FFF2-40B4-BE49-F238E27FC236}">
                <a16:creationId xmlns:a16="http://schemas.microsoft.com/office/drawing/2014/main" xmlns="" id="{B14E7B0E-AA5B-4199-92B2-2A33663F9FCB}"/>
              </a:ext>
            </a:extLst>
          </p:cNvPr>
          <p:cNvCxnSpPr>
            <a:cxnSpLocks/>
            <a:stCxn id="11" idx="2"/>
            <a:endCxn id="166" idx="0"/>
          </p:cNvCxnSpPr>
          <p:nvPr/>
        </p:nvCxnSpPr>
        <p:spPr>
          <a:xfrm rot="16200000" flipH="1">
            <a:off x="1746954" y="4479362"/>
            <a:ext cx="3152190" cy="7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B93BD6E9-B2FD-4F2F-B23D-B890D07A35F3}"/>
              </a:ext>
            </a:extLst>
          </p:cNvPr>
          <p:cNvSpPr txBox="1"/>
          <p:nvPr/>
        </p:nvSpPr>
        <p:spPr>
          <a:xfrm>
            <a:off x="2808566" y="6059049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11916" y="63898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GKE Aug 12,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85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Kontopidis</dc:creator>
  <cp:lastModifiedBy>George Kontopidis</cp:lastModifiedBy>
  <cp:revision>14</cp:revision>
  <dcterms:created xsi:type="dcterms:W3CDTF">2019-07-14T19:18:20Z</dcterms:created>
  <dcterms:modified xsi:type="dcterms:W3CDTF">2019-08-13T00:22:26Z</dcterms:modified>
</cp:coreProperties>
</file>