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838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2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DF93-0B40-4CB9-B0A2-B08D17F0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C0E9E-3948-4263-8BFB-6912928A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500F3-7AEA-4795-A00E-08C9ABA9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1B55-6DF6-4E71-940F-20C389A3C05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C256-E3A3-4369-A1A7-64C44EBC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13A9-B128-4D3C-AD0E-885E45C5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868-9EEC-4026-98AC-3A9B36FD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D735-ED7B-4611-9C72-AD58B4AA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9C803-CD57-4304-9680-98C8AFC2C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8AA50-033F-4B00-ABD8-7CC74A35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1B55-6DF6-4E71-940F-20C389A3C05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7B20-418D-40DE-8033-6FD56C0E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4EDE2-45C8-4D90-90E8-798AD9A6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868-9EEC-4026-98AC-3A9B36FD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837E1-EC1B-44B9-A5EB-B0DD64CC5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F4300-E86C-40D5-875F-99965D36B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608D7-CAA7-4445-9467-421169B1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1B55-6DF6-4E71-940F-20C389A3C05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D2808-9FF7-4BD8-BCC6-9BEADB69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294A-A66A-4EB4-9419-D6DDB3AD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868-9EEC-4026-98AC-3A9B36FD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7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3A82-6D6E-4E2C-86E9-05BC4729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06B6-A3AA-4ADC-8DE7-B34D9E13D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FF46E-03DD-4F35-8ABA-1897AA54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1B55-6DF6-4E71-940F-20C389A3C05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772F6-E064-46A0-AE2E-AB33357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CCFE1-F44C-4A88-A3B9-D49E22CD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868-9EEC-4026-98AC-3A9B36FD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9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66C0-CAAA-4284-98DA-59075AD9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C96F-4B2C-4490-88B1-D136576D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06AF0-3599-4A59-A456-74C7A1EB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1B55-6DF6-4E71-940F-20C389A3C05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984ED-0CAF-4C7C-9447-7C11A97E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828E9-6C47-4BF7-980D-CACA839C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868-9EEC-4026-98AC-3A9B36FD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6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A391-A993-4716-8055-EF2129D2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9CEE-D3BC-41AD-B7A9-A8167FBE4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7157C-7875-40E2-9BF4-153BA7921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A7698-C701-41D7-B24B-EE04CA73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1B55-6DF6-4E71-940F-20C389A3C05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E3504-2AE9-4F56-B91C-447A9BF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141D3-DD93-4190-A94A-462EB8F8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868-9EEC-4026-98AC-3A9B36FD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9F3A-67FF-47D4-81F7-90BD52BB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826AD-B6C4-416A-B68C-8969BBC00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14AEE-0E26-42A5-9DF2-C5DDD7F70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9231F-D09C-4511-8A5F-43FAE7506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2C232-A96C-4BA6-9EBD-FEA16B4A4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03697-DC0B-46D9-B91C-13BE7C1E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1B55-6DF6-4E71-940F-20C389A3C05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93376-0DAD-4716-B74C-95A1CCAD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EADE4-B085-4223-ACDF-2CEEC816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868-9EEC-4026-98AC-3A9B36FD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9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A96F-DB0F-4596-AE59-96A4B22F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11361-8850-44C9-BEC3-F72C6338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1B55-6DF6-4E71-940F-20C389A3C05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62E64-35C8-4D3E-87B4-4C2601E1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51457-C902-4F9C-B8B3-385EF613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868-9EEC-4026-98AC-3A9B36FD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2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6DDD6-D562-4B88-BEA2-A3388CBF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1B55-6DF6-4E71-940F-20C389A3C05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CC320-481C-43C5-A923-8E943E58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FFB4A-BE67-495A-9E71-8C5F78BE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868-9EEC-4026-98AC-3A9B36FD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4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C51B-173E-46DB-A643-E270029B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3901-2E3F-465D-9146-2B1A318FA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ADD6F-AEA8-4147-8510-955A93320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D7BA7-8BAD-4422-A754-E8E02131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1B55-6DF6-4E71-940F-20C389A3C05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DFCBF-E152-4356-82D2-F8DDD70B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5BE73-C4E3-4690-B6A3-1053DECC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868-9EEC-4026-98AC-3A9B36FD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3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53FC-4224-4C45-800F-F50A850A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B74F3-884C-4732-B388-25CA6C30A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7CB63-217E-4B66-9DA5-BACD959B0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3DC58-73AA-4DC9-95B6-388009F0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1B55-6DF6-4E71-940F-20C389A3C05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B4279-3951-4D9F-A096-D4DB1944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01E50-19AD-4B55-BFAA-1D3FADED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868-9EEC-4026-98AC-3A9B36FD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1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2A5F5-952C-409D-AE60-96794FFC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D629B-11FA-4004-9D80-E2F2FFA4B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D85D-620F-4AEF-BE49-F790F8EF2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D1B55-6DF6-4E71-940F-20C389A3C05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EFAB0-8CD7-441E-BE08-25D269EE0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A84D4-C43D-425E-82DE-2DE0209B9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868-9EEC-4026-98AC-3A9B36FD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9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8FD342-0CA7-4992-A07B-D1037AD12986}"/>
              </a:ext>
            </a:extLst>
          </p:cNvPr>
          <p:cNvSpPr/>
          <p:nvPr/>
        </p:nvSpPr>
        <p:spPr>
          <a:xfrm>
            <a:off x="3480632" y="702845"/>
            <a:ext cx="952500" cy="5545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Power OFF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RESET active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263F74-FB37-48DE-A6A4-DBDDAAAE0460}"/>
              </a:ext>
            </a:extLst>
          </p:cNvPr>
          <p:cNvSpPr/>
          <p:nvPr/>
        </p:nvSpPr>
        <p:spPr>
          <a:xfrm>
            <a:off x="3474720" y="1742963"/>
            <a:ext cx="952500" cy="5545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Waiting for Serial (5 sec)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21729F0-3CF8-4B4A-84B8-FC442D29754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711137" y="1497218"/>
            <a:ext cx="485578" cy="59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554D1E-6083-458B-9CD8-F5DFAEA38923}"/>
              </a:ext>
            </a:extLst>
          </p:cNvPr>
          <p:cNvSpPr txBox="1"/>
          <p:nvPr/>
        </p:nvSpPr>
        <p:spPr>
          <a:xfrm>
            <a:off x="3359700" y="1293311"/>
            <a:ext cx="542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RESET</a:t>
            </a:r>
          </a:p>
          <a:p>
            <a:pPr algn="ctr"/>
            <a:r>
              <a:rPr lang="en-US" sz="800" dirty="0"/>
              <a:t>released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0C1D8E-8678-47BE-8CCD-88849206595D}"/>
              </a:ext>
            </a:extLst>
          </p:cNvPr>
          <p:cNvSpPr/>
          <p:nvPr/>
        </p:nvSpPr>
        <p:spPr>
          <a:xfrm>
            <a:off x="3512820" y="3263684"/>
            <a:ext cx="914400" cy="5545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Waiting for </a:t>
            </a:r>
            <a:r>
              <a:rPr lang="en-US" sz="800" dirty="0" err="1">
                <a:solidFill>
                  <a:schemeClr val="tx1"/>
                </a:solidFill>
              </a:rPr>
              <a:t>WiFi</a:t>
            </a:r>
            <a:r>
              <a:rPr lang="en-US" sz="800" dirty="0">
                <a:solidFill>
                  <a:schemeClr val="tx1"/>
                </a:solidFill>
              </a:rPr>
              <a:t> connection &amp; IP (15sec)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ABEA19E-79D3-4EC0-8F7D-8B133960D6E6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3477405" y="2771068"/>
            <a:ext cx="966181" cy="190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428BA5-1049-4BE9-8B0E-78E64A6BCB81}"/>
              </a:ext>
            </a:extLst>
          </p:cNvPr>
          <p:cNvSpPr txBox="1"/>
          <p:nvPr/>
        </p:nvSpPr>
        <p:spPr>
          <a:xfrm>
            <a:off x="3457641" y="231603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Timeout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B2CF2D6-8B93-4322-87EB-E9682BEE3D1A}"/>
              </a:ext>
            </a:extLst>
          </p:cNvPr>
          <p:cNvCxnSpPr>
            <a:cxnSpLocks/>
            <a:stCxn id="5" idx="3"/>
            <a:endCxn id="31" idx="0"/>
          </p:cNvCxnSpPr>
          <p:nvPr/>
        </p:nvCxnSpPr>
        <p:spPr>
          <a:xfrm>
            <a:off x="4427220" y="2020233"/>
            <a:ext cx="526927" cy="4418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CCACA99-D07E-4927-87B5-9EA39DE724E4}"/>
              </a:ext>
            </a:extLst>
          </p:cNvPr>
          <p:cNvSpPr/>
          <p:nvPr/>
        </p:nvSpPr>
        <p:spPr>
          <a:xfrm>
            <a:off x="4496947" y="2462100"/>
            <a:ext cx="914400" cy="5545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 interaction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27A358-975C-48B5-85E9-C55671A5EDF4}"/>
              </a:ext>
            </a:extLst>
          </p:cNvPr>
          <p:cNvSpPr txBox="1"/>
          <p:nvPr/>
        </p:nvSpPr>
        <p:spPr>
          <a:xfrm>
            <a:off x="4429443" y="1712321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Serial</a:t>
            </a:r>
          </a:p>
          <a:p>
            <a:pPr algn="ctr"/>
            <a:r>
              <a:rPr lang="en-US" sz="800" dirty="0"/>
              <a:t>detected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8DDB75B-C862-4BC9-8E78-00DDB729DC1C}"/>
              </a:ext>
            </a:extLst>
          </p:cNvPr>
          <p:cNvCxnSpPr>
            <a:cxnSpLocks/>
            <a:stCxn id="31" idx="3"/>
            <a:endCxn id="5" idx="0"/>
          </p:cNvCxnSpPr>
          <p:nvPr/>
        </p:nvCxnSpPr>
        <p:spPr>
          <a:xfrm flipH="1" flipV="1">
            <a:off x="3950970" y="1742963"/>
            <a:ext cx="1460377" cy="996407"/>
          </a:xfrm>
          <a:prstGeom prst="curvedConnector4">
            <a:avLst>
              <a:gd name="adj1" fmla="val -15653"/>
              <a:gd name="adj2" fmla="val 122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F8E28BE-E072-42A8-8282-EAA1E9A03EC2}"/>
              </a:ext>
            </a:extLst>
          </p:cNvPr>
          <p:cNvSpPr txBox="1"/>
          <p:nvPr/>
        </p:nvSpPr>
        <p:spPr>
          <a:xfrm>
            <a:off x="5457125" y="2601321"/>
            <a:ext cx="60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“restart”</a:t>
            </a:r>
          </a:p>
          <a:p>
            <a:pPr algn="ctr"/>
            <a:r>
              <a:rPr lang="en-US" sz="800" dirty="0"/>
              <a:t>command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396F2B37-F2BA-41ED-B3BF-9CB2E5E084D7}"/>
              </a:ext>
            </a:extLst>
          </p:cNvPr>
          <p:cNvCxnSpPr>
            <a:cxnSpLocks/>
            <a:stCxn id="31" idx="2"/>
            <a:endCxn id="13" idx="0"/>
          </p:cNvCxnSpPr>
          <p:nvPr/>
        </p:nvCxnSpPr>
        <p:spPr>
          <a:xfrm rot="5400000">
            <a:off x="4338562" y="2648099"/>
            <a:ext cx="247044" cy="9841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1F199F-FE52-4612-933B-5D54523A70AB}"/>
              </a:ext>
            </a:extLst>
          </p:cNvPr>
          <p:cNvSpPr txBox="1"/>
          <p:nvPr/>
        </p:nvSpPr>
        <p:spPr>
          <a:xfrm>
            <a:off x="4802314" y="3089311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“exit”</a:t>
            </a:r>
          </a:p>
          <a:p>
            <a:pPr algn="ctr"/>
            <a:r>
              <a:rPr lang="en-US" sz="800" dirty="0"/>
              <a:t>command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CC8BFEA-8615-4047-97E0-9A373419C864}"/>
              </a:ext>
            </a:extLst>
          </p:cNvPr>
          <p:cNvSpPr/>
          <p:nvPr/>
        </p:nvSpPr>
        <p:spPr>
          <a:xfrm>
            <a:off x="2415911" y="3957158"/>
            <a:ext cx="914400" cy="5545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Smart Config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(wait for ever)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B2106D-C070-4335-A6BD-6B156CA8811C}"/>
              </a:ext>
            </a:extLst>
          </p:cNvPr>
          <p:cNvSpPr txBox="1"/>
          <p:nvPr/>
        </p:nvSpPr>
        <p:spPr>
          <a:xfrm>
            <a:off x="2804771" y="311205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FLASH</a:t>
            </a:r>
          </a:p>
          <a:p>
            <a:pPr algn="ctr"/>
            <a:r>
              <a:rPr lang="en-US" sz="800" dirty="0"/>
              <a:t>Pressed</a:t>
            </a:r>
          </a:p>
          <a:p>
            <a:pPr algn="ctr"/>
            <a:r>
              <a:rPr lang="en-US" sz="800" dirty="0"/>
              <a:t>Or</a:t>
            </a:r>
          </a:p>
          <a:p>
            <a:pPr algn="ctr"/>
            <a:r>
              <a:rPr lang="en-US" sz="800" dirty="0"/>
              <a:t>timeout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E461404B-056C-4CEF-B77C-88B58F2B6684}"/>
              </a:ext>
            </a:extLst>
          </p:cNvPr>
          <p:cNvCxnSpPr>
            <a:cxnSpLocks/>
            <a:stCxn id="55" idx="2"/>
            <a:endCxn id="61" idx="0"/>
          </p:cNvCxnSpPr>
          <p:nvPr/>
        </p:nvCxnSpPr>
        <p:spPr>
          <a:xfrm rot="16200000" flipH="1">
            <a:off x="3211837" y="4172971"/>
            <a:ext cx="421745" cy="10991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9F9CFFC-7AF1-4B58-9E87-D731CD803069}"/>
              </a:ext>
            </a:extLst>
          </p:cNvPr>
          <p:cNvSpPr/>
          <p:nvPr/>
        </p:nvSpPr>
        <p:spPr>
          <a:xfrm>
            <a:off x="3515108" y="4933443"/>
            <a:ext cx="914400" cy="5545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Connection OK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(3sec)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F57BB94-749F-467C-A753-D50752493700}"/>
              </a:ext>
            </a:extLst>
          </p:cNvPr>
          <p:cNvCxnSpPr>
            <a:cxnSpLocks/>
            <a:stCxn id="13" idx="2"/>
            <a:endCxn id="61" idx="0"/>
          </p:cNvCxnSpPr>
          <p:nvPr/>
        </p:nvCxnSpPr>
        <p:spPr>
          <a:xfrm rot="16200000" flipH="1">
            <a:off x="3413555" y="4374689"/>
            <a:ext cx="1115219" cy="22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F57D86D-09C0-42AC-81F9-2B04B4D44D27}"/>
              </a:ext>
            </a:extLst>
          </p:cNvPr>
          <p:cNvSpPr txBox="1"/>
          <p:nvPr/>
        </p:nvSpPr>
        <p:spPr>
          <a:xfrm>
            <a:off x="1741568" y="3367480"/>
            <a:ext cx="570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Mobile</a:t>
            </a:r>
          </a:p>
          <a:p>
            <a:pPr algn="ctr"/>
            <a:r>
              <a:rPr lang="en-US" sz="800" dirty="0"/>
              <a:t>App Data</a:t>
            </a:r>
          </a:p>
          <a:p>
            <a:pPr algn="ctr"/>
            <a:r>
              <a:rPr lang="en-US" sz="800" dirty="0"/>
              <a:t>entered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75FE7F-3463-4556-A564-62EB1BC7CA08}"/>
              </a:ext>
            </a:extLst>
          </p:cNvPr>
          <p:cNvSpPr txBox="1"/>
          <p:nvPr/>
        </p:nvSpPr>
        <p:spPr>
          <a:xfrm>
            <a:off x="3946138" y="381822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connected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05D3E76-5051-47FF-B53A-3E2789E02B4D}"/>
              </a:ext>
            </a:extLst>
          </p:cNvPr>
          <p:cNvCxnSpPr>
            <a:cxnSpLocks/>
            <a:stCxn id="13" idx="1"/>
            <a:endCxn id="55" idx="0"/>
          </p:cNvCxnSpPr>
          <p:nvPr/>
        </p:nvCxnSpPr>
        <p:spPr>
          <a:xfrm rot="10800000" flipV="1">
            <a:off x="2873112" y="3540954"/>
            <a:ext cx="639709" cy="416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60793BB-5F5E-46F1-85EE-5BB2C843B95A}"/>
              </a:ext>
            </a:extLst>
          </p:cNvPr>
          <p:cNvSpPr txBox="1"/>
          <p:nvPr/>
        </p:nvSpPr>
        <p:spPr>
          <a:xfrm>
            <a:off x="2302303" y="4525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connected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9AD646E-07E7-4042-A57E-63BEE62497E2}"/>
              </a:ext>
            </a:extLst>
          </p:cNvPr>
          <p:cNvCxnSpPr>
            <a:stCxn id="61" idx="2"/>
          </p:cNvCxnSpPr>
          <p:nvPr/>
        </p:nvCxnSpPr>
        <p:spPr>
          <a:xfrm flipH="1">
            <a:off x="3961126" y="5487983"/>
            <a:ext cx="11182" cy="28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B7E1E7D-F004-409F-BFD8-7CAC94C8D4BC}"/>
              </a:ext>
            </a:extLst>
          </p:cNvPr>
          <p:cNvSpPr txBox="1"/>
          <p:nvPr/>
        </p:nvSpPr>
        <p:spPr>
          <a:xfrm>
            <a:off x="3608941" y="5774888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Main loop()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08E7BA1C-A78E-4BBB-A7D4-60C2502FA0DB}"/>
              </a:ext>
            </a:extLst>
          </p:cNvPr>
          <p:cNvSpPr/>
          <p:nvPr/>
        </p:nvSpPr>
        <p:spPr>
          <a:xfrm>
            <a:off x="7058650" y="1849386"/>
            <a:ext cx="952500" cy="5545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Server()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CLI()</a:t>
            </a:r>
          </a:p>
          <a:p>
            <a:pPr algn="ctr"/>
            <a:r>
              <a:rPr lang="en-US" sz="800" dirty="0" err="1">
                <a:solidFill>
                  <a:schemeClr val="tx1"/>
                </a:solidFill>
              </a:rPr>
              <a:t>Thinger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3" name="Flowchart: Decision 112">
            <a:extLst>
              <a:ext uri="{FF2B5EF4-FFF2-40B4-BE49-F238E27FC236}">
                <a16:creationId xmlns:a16="http://schemas.microsoft.com/office/drawing/2014/main" id="{F7E27A73-C22E-499E-AC49-0A114F370411}"/>
              </a:ext>
            </a:extLst>
          </p:cNvPr>
          <p:cNvSpPr/>
          <p:nvPr/>
        </p:nvSpPr>
        <p:spPr>
          <a:xfrm>
            <a:off x="7951752" y="1048512"/>
            <a:ext cx="1031144" cy="648253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WiFI</a:t>
            </a:r>
            <a:r>
              <a:rPr lang="en-US" sz="1000" dirty="0">
                <a:solidFill>
                  <a:schemeClr val="tx1"/>
                </a:solidFill>
              </a:rPr>
              <a:t> &amp; IP</a:t>
            </a:r>
          </a:p>
        </p:txBody>
      </p: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4CF78648-0282-40AC-9956-679577DF79B0}"/>
              </a:ext>
            </a:extLst>
          </p:cNvPr>
          <p:cNvCxnSpPr>
            <a:cxnSpLocks/>
            <a:stCxn id="113" idx="1"/>
            <a:endCxn id="112" idx="0"/>
          </p:cNvCxnSpPr>
          <p:nvPr/>
        </p:nvCxnSpPr>
        <p:spPr>
          <a:xfrm rot="10800000" flipV="1">
            <a:off x="7534900" y="1372638"/>
            <a:ext cx="416852" cy="4767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4AB41A0-E5B2-4AA1-A34A-0F06344ABB19}"/>
              </a:ext>
            </a:extLst>
          </p:cNvPr>
          <p:cNvSpPr txBox="1"/>
          <p:nvPr/>
        </p:nvSpPr>
        <p:spPr>
          <a:xfrm>
            <a:off x="7492973" y="1271550"/>
            <a:ext cx="3048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OK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957BF1C-58CA-4A18-81D3-E974EB1BBFA7}"/>
              </a:ext>
            </a:extLst>
          </p:cNvPr>
          <p:cNvSpPr txBox="1"/>
          <p:nvPr/>
        </p:nvSpPr>
        <p:spPr>
          <a:xfrm>
            <a:off x="6351105" y="1902612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Processing</a:t>
            </a:r>
          </a:p>
          <a:p>
            <a:pPr algn="ctr"/>
            <a:r>
              <a:rPr lang="en-US" sz="800" dirty="0"/>
              <a:t>done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087E073A-6854-4004-AE6F-CC08459F7519}"/>
              </a:ext>
            </a:extLst>
          </p:cNvPr>
          <p:cNvSpPr/>
          <p:nvPr/>
        </p:nvSpPr>
        <p:spPr>
          <a:xfrm>
            <a:off x="8950908" y="1907560"/>
            <a:ext cx="952500" cy="5545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Wait for </a:t>
            </a:r>
            <a:r>
              <a:rPr lang="en-US" sz="800" dirty="0" err="1">
                <a:solidFill>
                  <a:schemeClr val="tx1"/>
                </a:solidFill>
              </a:rPr>
              <a:t>WiFi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Connection &amp; IP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(forever)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C003FE6-698B-4C72-81A0-23D992A0697C}"/>
              </a:ext>
            </a:extLst>
          </p:cNvPr>
          <p:cNvSpPr txBox="1"/>
          <p:nvPr/>
        </p:nvSpPr>
        <p:spPr>
          <a:xfrm>
            <a:off x="9004055" y="1247144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lost</a:t>
            </a:r>
          </a:p>
        </p:txBody>
      </p: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042D4116-6F53-4650-880A-2CC959145A17}"/>
              </a:ext>
            </a:extLst>
          </p:cNvPr>
          <p:cNvCxnSpPr>
            <a:cxnSpLocks/>
            <a:stCxn id="113" idx="3"/>
            <a:endCxn id="130" idx="0"/>
          </p:cNvCxnSpPr>
          <p:nvPr/>
        </p:nvCxnSpPr>
        <p:spPr>
          <a:xfrm>
            <a:off x="8982896" y="1372639"/>
            <a:ext cx="444262" cy="5349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A0AB1AF-76FD-4571-A1E7-4126519802C1}"/>
              </a:ext>
            </a:extLst>
          </p:cNvPr>
          <p:cNvSpPr txBox="1"/>
          <p:nvPr/>
        </p:nvSpPr>
        <p:spPr>
          <a:xfrm>
            <a:off x="9622722" y="1503289"/>
            <a:ext cx="5613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Restored</a:t>
            </a:r>
          </a:p>
        </p:txBody>
      </p:sp>
      <p:sp>
        <p:nvSpPr>
          <p:cNvPr id="139" name="Flowchart: Predefined Process 138">
            <a:extLst>
              <a:ext uri="{FF2B5EF4-FFF2-40B4-BE49-F238E27FC236}">
                <a16:creationId xmlns:a16="http://schemas.microsoft.com/office/drawing/2014/main" id="{11A83E82-A415-4A1B-B8A6-30C6E0FD7457}"/>
              </a:ext>
            </a:extLst>
          </p:cNvPr>
          <p:cNvSpPr/>
          <p:nvPr/>
        </p:nvSpPr>
        <p:spPr>
          <a:xfrm>
            <a:off x="8993338" y="2821009"/>
            <a:ext cx="914400" cy="318713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Callback()</a:t>
            </a:r>
          </a:p>
        </p:txBody>
      </p: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C2211553-E2A7-487C-B5EB-E9C5EACBC3CC}"/>
              </a:ext>
            </a:extLst>
          </p:cNvPr>
          <p:cNvCxnSpPr>
            <a:cxnSpLocks/>
            <a:stCxn id="130" idx="3"/>
            <a:endCxn id="113" idx="0"/>
          </p:cNvCxnSpPr>
          <p:nvPr/>
        </p:nvCxnSpPr>
        <p:spPr>
          <a:xfrm flipH="1" flipV="1">
            <a:off x="8467324" y="1048512"/>
            <a:ext cx="1436084" cy="1136318"/>
          </a:xfrm>
          <a:prstGeom prst="curvedConnector4">
            <a:avLst>
              <a:gd name="adj1" fmla="val -15918"/>
              <a:gd name="adj2" fmla="val 1201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A10FFA4F-1307-48DF-8D91-F5C0082D28DC}"/>
              </a:ext>
            </a:extLst>
          </p:cNvPr>
          <p:cNvCxnSpPr>
            <a:cxnSpLocks/>
            <a:stCxn id="112" idx="1"/>
            <a:endCxn id="113" idx="0"/>
          </p:cNvCxnSpPr>
          <p:nvPr/>
        </p:nvCxnSpPr>
        <p:spPr>
          <a:xfrm rot="10800000" flipH="1">
            <a:off x="7058650" y="1048512"/>
            <a:ext cx="1408674" cy="1078144"/>
          </a:xfrm>
          <a:prstGeom prst="curvedConnector4">
            <a:avLst>
              <a:gd name="adj1" fmla="val -16228"/>
              <a:gd name="adj2" fmla="val 1212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65F24AF1-D565-4950-93F2-D882F8817565}"/>
              </a:ext>
            </a:extLst>
          </p:cNvPr>
          <p:cNvCxnSpPr>
            <a:cxnSpLocks/>
            <a:stCxn id="130" idx="2"/>
            <a:endCxn id="139" idx="1"/>
          </p:cNvCxnSpPr>
          <p:nvPr/>
        </p:nvCxnSpPr>
        <p:spPr>
          <a:xfrm rot="5400000">
            <a:off x="8951115" y="2504323"/>
            <a:ext cx="518266" cy="433820"/>
          </a:xfrm>
          <a:prstGeom prst="curvedConnector4">
            <a:avLst>
              <a:gd name="adj1" fmla="val 34626"/>
              <a:gd name="adj2" fmla="val 152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AF4DFDD5-4CF6-4895-B76E-8FFBBD39281E}"/>
              </a:ext>
            </a:extLst>
          </p:cNvPr>
          <p:cNvCxnSpPr>
            <a:cxnSpLocks/>
            <a:stCxn id="139" idx="3"/>
            <a:endCxn id="130" idx="2"/>
          </p:cNvCxnSpPr>
          <p:nvPr/>
        </p:nvCxnSpPr>
        <p:spPr>
          <a:xfrm flipH="1" flipV="1">
            <a:off x="9427158" y="2462100"/>
            <a:ext cx="480580" cy="518266"/>
          </a:xfrm>
          <a:prstGeom prst="curvedConnector4">
            <a:avLst>
              <a:gd name="adj1" fmla="val -47568"/>
              <a:gd name="adj2" fmla="val 65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982877CE-965B-4C9C-8B75-206993E717B2}"/>
              </a:ext>
            </a:extLst>
          </p:cNvPr>
          <p:cNvSpPr txBox="1"/>
          <p:nvPr/>
        </p:nvSpPr>
        <p:spPr>
          <a:xfrm>
            <a:off x="1385891" y="400359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*---*--------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 (Double)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2A220F3-5833-4D9D-A871-A1187B49A387}"/>
              </a:ext>
            </a:extLst>
          </p:cNvPr>
          <p:cNvSpPr txBox="1"/>
          <p:nvPr/>
        </p:nvSpPr>
        <p:spPr>
          <a:xfrm>
            <a:off x="4727536" y="3528381"/>
            <a:ext cx="1149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*--- (slow pace)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D58E7F7-1F73-49BE-A164-9ED7CDEB0CC8}"/>
              </a:ext>
            </a:extLst>
          </p:cNvPr>
          <p:cNvSpPr txBox="1"/>
          <p:nvPr/>
        </p:nvSpPr>
        <p:spPr>
          <a:xfrm>
            <a:off x="2626024" y="1789400"/>
            <a:ext cx="837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*-- 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(fast pace)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198CFC1-63AA-4614-BFCA-67B0E4BF6DCB}"/>
              </a:ext>
            </a:extLst>
          </p:cNvPr>
          <p:cNvCxnSpPr>
            <a:stCxn id="67" idx="2"/>
          </p:cNvCxnSpPr>
          <p:nvPr/>
        </p:nvCxnSpPr>
        <p:spPr>
          <a:xfrm>
            <a:off x="2027063" y="3829145"/>
            <a:ext cx="320509" cy="31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15E6AC9A-531C-44DD-A04A-40686610A026}"/>
              </a:ext>
            </a:extLst>
          </p:cNvPr>
          <p:cNvSpPr txBox="1"/>
          <p:nvPr/>
        </p:nvSpPr>
        <p:spPr>
          <a:xfrm>
            <a:off x="10006014" y="1942261"/>
            <a:ext cx="837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*-- 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(fast pace)</a:t>
            </a:r>
          </a:p>
        </p:txBody>
      </p:sp>
    </p:spTree>
    <p:extLst>
      <p:ext uri="{BB962C8B-B14F-4D97-AF65-F5344CB8AC3E}">
        <p14:creationId xmlns:p14="http://schemas.microsoft.com/office/powerpoint/2010/main" val="416241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106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Kontopidis, George</dc:creator>
  <cp:lastModifiedBy>Kontopidis, George</cp:lastModifiedBy>
  <cp:revision>11</cp:revision>
  <dcterms:created xsi:type="dcterms:W3CDTF">2019-10-05T15:08:00Z</dcterms:created>
  <dcterms:modified xsi:type="dcterms:W3CDTF">2019-10-06T02:20:54Z</dcterms:modified>
</cp:coreProperties>
</file>