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9B048D-97C7-8AD5-792A-970ECE742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C52E5F2-264D-6757-42D7-2CD8EB682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986189B-A50B-0250-409A-FF688DED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E41A-28E7-4FD0-BBE9-28BD9F623D95}" type="datetimeFigureOut">
              <a:rPr lang="el-GR" smtClean="0"/>
              <a:t>21/6/2023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6668CCB-ACDB-D4FC-B797-87418B01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4FBC172-7C31-59D9-57C6-FEEC99E9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61BA-6BBB-4F40-8CBE-04F2577957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643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AEEA56-1755-8DF6-46E2-0AD297A4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5DA2275-722A-3E23-4F8D-2B226BDF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58C3A1A-CDE0-FA07-B08A-FEE4F8ED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E41A-28E7-4FD0-BBE9-28BD9F623D95}" type="datetimeFigureOut">
              <a:rPr lang="el-GR" smtClean="0"/>
              <a:t>21/6/2023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A668E89-D373-7BD8-E798-E528368D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70D6C3B-DD60-224A-226A-F31116FF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61BA-6BBB-4F40-8CBE-04F2577957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637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8EED520B-A719-1006-A5E3-EFE14408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52A6ECD-D954-8DA6-0046-1111329D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BB74521-0ACF-CD0A-84E0-EB7562E1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E41A-28E7-4FD0-BBE9-28BD9F623D95}" type="datetimeFigureOut">
              <a:rPr lang="el-GR" smtClean="0"/>
              <a:t>21/6/2023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49ABE63-C3EB-8F9D-9DB6-91BB25D8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3F5B7C5-2545-35DA-5E70-89A13A61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61BA-6BBB-4F40-8CBE-04F2577957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23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6BC73F6-BB65-426F-5798-B01C64EA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C9BA9B-9D0B-E3DD-CF14-FF80CF81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6ED46B0-9472-B34B-923D-B3EC2D79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E41A-28E7-4FD0-BBE9-28BD9F623D95}" type="datetimeFigureOut">
              <a:rPr lang="el-GR" smtClean="0"/>
              <a:t>21/6/2023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65BC041-EE58-3A6B-DE57-D9CBD508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533DAED-EA88-EB66-240E-B40BF1CB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61BA-6BBB-4F40-8CBE-04F2577957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10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95C0C4-2DD3-B93B-BB48-E5E96EA2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483E4BF-0218-F754-4041-45BC0760A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AAD85D5-D186-DBB0-08FB-9E1BBA97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E41A-28E7-4FD0-BBE9-28BD9F623D95}" type="datetimeFigureOut">
              <a:rPr lang="el-GR" smtClean="0"/>
              <a:t>21/6/2023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F6522A4-4FC3-F617-27AE-82E025EE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7359820-554B-A4BB-5EB9-0CCC7CFA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61BA-6BBB-4F40-8CBE-04F2577957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319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6A420F-CE2B-42E9-5E46-AB842536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2C6441B-5FE3-AA5F-6811-B89CBC8E2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F8EDEA5-D619-2FA7-2C37-D26F46D0C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480F9E4-E68F-D057-0D3B-1635CC5A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E41A-28E7-4FD0-BBE9-28BD9F623D95}" type="datetimeFigureOut">
              <a:rPr lang="el-GR" smtClean="0"/>
              <a:t>21/6/2023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FE368A7-CB35-BEB8-A962-D37BABE3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6170BE8-E6A1-0C46-D7F8-61C833FA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61BA-6BBB-4F40-8CBE-04F2577957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625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AC7A26-C9D9-C50A-B318-79141B58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8BDDC6F-BCCC-5BA5-E01D-343B19E76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ACFEBCA-69DC-E02E-3617-CB91E9F8E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14AA9E8A-3988-1848-D326-7F898D540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FA842AEB-F00E-EA3C-80DA-4AD8104E4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234A487D-DBD8-CF2E-2484-DE1E339B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E41A-28E7-4FD0-BBE9-28BD9F623D95}" type="datetimeFigureOut">
              <a:rPr lang="el-GR" smtClean="0"/>
              <a:t>21/6/2023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59DCB0D4-D594-F8F5-9011-929C1AA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56E93A3-D684-DE0E-13A5-EAE04FC0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61BA-6BBB-4F40-8CBE-04F2577957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665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9392CF-9950-60DB-9A33-A6B5013F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F92AE3C4-8404-4731-F5D4-96A5F9EE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E41A-28E7-4FD0-BBE9-28BD9F623D95}" type="datetimeFigureOut">
              <a:rPr lang="el-GR" smtClean="0"/>
              <a:t>21/6/2023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390A796-D743-F10F-BA79-443C5E69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E16CDF8-99F9-E801-2829-1FFC45BB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61BA-6BBB-4F40-8CBE-04F2577957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595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9E3A97E-5113-BB08-D431-E904EDAD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E41A-28E7-4FD0-BBE9-28BD9F623D95}" type="datetimeFigureOut">
              <a:rPr lang="el-GR" smtClean="0"/>
              <a:t>21/6/2023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311FBCD-0557-63B5-B476-1F831709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FF92E6C-5973-F4C7-0FB0-CA792674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61BA-6BBB-4F40-8CBE-04F2577957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6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84022B-2140-7021-B26E-010F1063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47CECD2-DC07-6FA8-02CF-90E4D29A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23D5DC1-BD51-DB3A-5246-8E55BFB7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98E03CB-8564-2499-CB82-FDA5B710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E41A-28E7-4FD0-BBE9-28BD9F623D95}" type="datetimeFigureOut">
              <a:rPr lang="el-GR" smtClean="0"/>
              <a:t>21/6/2023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D3F4A09-1768-55EF-E20A-AFE77CF7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7B3BD16-54AD-3B9C-C3EC-DA61B9CE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61BA-6BBB-4F40-8CBE-04F2577957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525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EB4517-FF84-3112-70BF-F4971AC6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352CBA73-37DA-B42F-44D5-B99E29932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0F11DD9-2FF6-7A4D-48DA-DAED68E0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B413721-C59F-3D03-5134-B532FFC6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E41A-28E7-4FD0-BBE9-28BD9F623D95}" type="datetimeFigureOut">
              <a:rPr lang="el-GR" smtClean="0"/>
              <a:t>21/6/2023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FF32DD8-EE32-3653-775C-F3A1AB27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DDECEEF-1E5F-3A19-62D4-4BA2381A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61BA-6BBB-4F40-8CBE-04F2577957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279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FCC78AFD-1684-6FCA-72D9-471A329D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3599890-10C8-D06A-F8F5-7E5FF1232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60AC58E-1968-041B-01DD-F826C4B12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E41A-28E7-4FD0-BBE9-28BD9F623D95}" type="datetimeFigureOut">
              <a:rPr lang="el-GR" smtClean="0"/>
              <a:t>21/6/2023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D357267-4C80-5130-7ADE-4132A3425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B4DDC6B-E720-A8D1-EA64-72DC1441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61BA-6BBB-4F40-8CBE-04F2577957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067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5.png"/><Relationship Id="rId21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1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776E1B88-BA7B-E9E7-8E9A-55B6A40D4224}"/>
              </a:ext>
            </a:extLst>
          </p:cNvPr>
          <p:cNvGrpSpPr/>
          <p:nvPr/>
        </p:nvGrpSpPr>
        <p:grpSpPr>
          <a:xfrm>
            <a:off x="1387188" y="1506352"/>
            <a:ext cx="8714152" cy="4260662"/>
            <a:chOff x="140279" y="1767609"/>
            <a:chExt cx="8714152" cy="4260662"/>
          </a:xfrm>
        </p:grpSpPr>
        <p:grpSp>
          <p:nvGrpSpPr>
            <p:cNvPr id="5" name="Ομάδα 4">
              <a:extLst>
                <a:ext uri="{FF2B5EF4-FFF2-40B4-BE49-F238E27FC236}">
                  <a16:creationId xmlns:a16="http://schemas.microsoft.com/office/drawing/2014/main" id="{B2834095-BE8D-E251-C90E-9D89974BC5ED}"/>
                </a:ext>
              </a:extLst>
            </p:cNvPr>
            <p:cNvGrpSpPr/>
            <p:nvPr/>
          </p:nvGrpSpPr>
          <p:grpSpPr>
            <a:xfrm>
              <a:off x="140279" y="1942163"/>
              <a:ext cx="8714152" cy="3193668"/>
              <a:chOff x="267361" y="1927816"/>
              <a:chExt cx="8714152" cy="3406184"/>
            </a:xfrm>
          </p:grpSpPr>
          <p:grpSp>
            <p:nvGrpSpPr>
              <p:cNvPr id="13" name="Ομάδα 12">
                <a:extLst>
                  <a:ext uri="{FF2B5EF4-FFF2-40B4-BE49-F238E27FC236}">
                    <a16:creationId xmlns:a16="http://schemas.microsoft.com/office/drawing/2014/main" id="{FB7F0E7B-5DDF-42EE-2AE9-ECDA5E989BA5}"/>
                  </a:ext>
                </a:extLst>
              </p:cNvPr>
              <p:cNvGrpSpPr/>
              <p:nvPr/>
            </p:nvGrpSpPr>
            <p:grpSpPr>
              <a:xfrm>
                <a:off x="910273" y="2447433"/>
                <a:ext cx="1287786" cy="695296"/>
                <a:chOff x="2321914" y="2649632"/>
                <a:chExt cx="1690577" cy="850605"/>
              </a:xfrm>
            </p:grpSpPr>
            <p:sp>
              <p:nvSpPr>
                <p:cNvPr id="47" name="Ορθογώνιο 46">
                  <a:extLst>
                    <a:ext uri="{FF2B5EF4-FFF2-40B4-BE49-F238E27FC236}">
                      <a16:creationId xmlns:a16="http://schemas.microsoft.com/office/drawing/2014/main" id="{30BC730A-6702-4495-91F9-4768873DBD62}"/>
                    </a:ext>
                  </a:extLst>
                </p:cNvPr>
                <p:cNvSpPr/>
                <p:nvPr/>
              </p:nvSpPr>
              <p:spPr>
                <a:xfrm>
                  <a:off x="2321914" y="2649632"/>
                  <a:ext cx="1690577" cy="8506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17FEDAF-D615-B279-38A5-0CAFDA49D65B}"/>
                    </a:ext>
                  </a:extLst>
                </p:cNvPr>
                <p:cNvSpPr txBox="1"/>
                <p:nvPr/>
              </p:nvSpPr>
              <p:spPr>
                <a:xfrm>
                  <a:off x="2540001" y="2865120"/>
                  <a:ext cx="1317465" cy="45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Arduino</a:t>
                  </a:r>
                  <a:endParaRPr lang="el-GR" dirty="0"/>
                </a:p>
              </p:txBody>
            </p:sp>
          </p:grpSp>
          <p:grpSp>
            <p:nvGrpSpPr>
              <p:cNvPr id="14" name="Ομάδα 13">
                <a:extLst>
                  <a:ext uri="{FF2B5EF4-FFF2-40B4-BE49-F238E27FC236}">
                    <a16:creationId xmlns:a16="http://schemas.microsoft.com/office/drawing/2014/main" id="{389039A1-5284-CD5F-CBF1-A42247EADF79}"/>
                  </a:ext>
                </a:extLst>
              </p:cNvPr>
              <p:cNvGrpSpPr/>
              <p:nvPr/>
            </p:nvGrpSpPr>
            <p:grpSpPr>
              <a:xfrm>
                <a:off x="3542814" y="2501370"/>
                <a:ext cx="1339823" cy="635380"/>
                <a:chOff x="3084624" y="2414251"/>
                <a:chExt cx="1690576" cy="850605"/>
              </a:xfrm>
            </p:grpSpPr>
            <p:sp>
              <p:nvSpPr>
                <p:cNvPr id="45" name="Ορθογώνιο 44">
                  <a:extLst>
                    <a:ext uri="{FF2B5EF4-FFF2-40B4-BE49-F238E27FC236}">
                      <a16:creationId xmlns:a16="http://schemas.microsoft.com/office/drawing/2014/main" id="{8B834570-3598-519A-B8EC-B531226043CD}"/>
                    </a:ext>
                  </a:extLst>
                </p:cNvPr>
                <p:cNvSpPr/>
                <p:nvPr/>
              </p:nvSpPr>
              <p:spPr>
                <a:xfrm>
                  <a:off x="3084624" y="2414251"/>
                  <a:ext cx="1690576" cy="8506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634FEB0-5722-C0EE-6B90-C14FB228FD81}"/>
                    </a:ext>
                  </a:extLst>
                </p:cNvPr>
                <p:cNvSpPr txBox="1"/>
                <p:nvPr/>
              </p:nvSpPr>
              <p:spPr>
                <a:xfrm>
                  <a:off x="3176304" y="2437854"/>
                  <a:ext cx="1483360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L298N Driver</a:t>
                  </a:r>
                  <a:endParaRPr lang="el-GR" dirty="0"/>
                </a:p>
              </p:txBody>
            </p:sp>
          </p:grpSp>
          <p:grpSp>
            <p:nvGrpSpPr>
              <p:cNvPr id="15" name="Ομάδα 14">
                <a:extLst>
                  <a:ext uri="{FF2B5EF4-FFF2-40B4-BE49-F238E27FC236}">
                    <a16:creationId xmlns:a16="http://schemas.microsoft.com/office/drawing/2014/main" id="{3E3C3D28-4D63-78F5-8DF3-064359726A7A}"/>
                  </a:ext>
                </a:extLst>
              </p:cNvPr>
              <p:cNvGrpSpPr/>
              <p:nvPr/>
            </p:nvGrpSpPr>
            <p:grpSpPr>
              <a:xfrm>
                <a:off x="4270886" y="4050361"/>
                <a:ext cx="1212442" cy="674238"/>
                <a:chOff x="3084624" y="2414251"/>
                <a:chExt cx="1690576" cy="850605"/>
              </a:xfrm>
            </p:grpSpPr>
            <p:sp>
              <p:nvSpPr>
                <p:cNvPr id="43" name="Ορθογώνιο 42">
                  <a:extLst>
                    <a:ext uri="{FF2B5EF4-FFF2-40B4-BE49-F238E27FC236}">
                      <a16:creationId xmlns:a16="http://schemas.microsoft.com/office/drawing/2014/main" id="{CA90FE3E-7BA9-9A8E-0175-75A3A6EBDCC1}"/>
                    </a:ext>
                  </a:extLst>
                </p:cNvPr>
                <p:cNvSpPr/>
                <p:nvPr/>
              </p:nvSpPr>
              <p:spPr>
                <a:xfrm>
                  <a:off x="3084624" y="2414251"/>
                  <a:ext cx="1690576" cy="8506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797488E-2761-BCE4-4763-CD2201BFB8E6}"/>
                    </a:ext>
                  </a:extLst>
                </p:cNvPr>
                <p:cNvSpPr txBox="1"/>
                <p:nvPr/>
              </p:nvSpPr>
              <p:spPr>
                <a:xfrm>
                  <a:off x="3188232" y="2641600"/>
                  <a:ext cx="1483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Encoders</a:t>
                  </a:r>
                  <a:endParaRPr lang="el-GR" dirty="0"/>
                </a:p>
              </p:txBody>
            </p:sp>
          </p:grpSp>
          <p:grpSp>
            <p:nvGrpSpPr>
              <p:cNvPr id="16" name="Ομάδα 15">
                <a:extLst>
                  <a:ext uri="{FF2B5EF4-FFF2-40B4-BE49-F238E27FC236}">
                    <a16:creationId xmlns:a16="http://schemas.microsoft.com/office/drawing/2014/main" id="{48C7DF3A-21CE-5E49-C65D-CC4EF2162A76}"/>
                  </a:ext>
                </a:extLst>
              </p:cNvPr>
              <p:cNvGrpSpPr/>
              <p:nvPr/>
            </p:nvGrpSpPr>
            <p:grpSpPr>
              <a:xfrm>
                <a:off x="5418130" y="2450064"/>
                <a:ext cx="1339822" cy="688026"/>
                <a:chOff x="3084624" y="2414251"/>
                <a:chExt cx="1690576" cy="850605"/>
              </a:xfrm>
            </p:grpSpPr>
            <p:sp>
              <p:nvSpPr>
                <p:cNvPr id="41" name="Ορθογώνιο 40">
                  <a:extLst>
                    <a:ext uri="{FF2B5EF4-FFF2-40B4-BE49-F238E27FC236}">
                      <a16:creationId xmlns:a16="http://schemas.microsoft.com/office/drawing/2014/main" id="{FDC9C9F6-999F-E6F8-98D2-D45209094B91}"/>
                    </a:ext>
                  </a:extLst>
                </p:cNvPr>
                <p:cNvSpPr/>
                <p:nvPr/>
              </p:nvSpPr>
              <p:spPr>
                <a:xfrm>
                  <a:off x="3084624" y="2414251"/>
                  <a:ext cx="1690576" cy="8506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C56FB1-EA49-6FA5-8D24-830221336FC3}"/>
                    </a:ext>
                  </a:extLst>
                </p:cNvPr>
                <p:cNvSpPr txBox="1"/>
                <p:nvPr/>
              </p:nvSpPr>
              <p:spPr>
                <a:xfrm>
                  <a:off x="3188232" y="2641600"/>
                  <a:ext cx="1483360" cy="399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DC Motors</a:t>
                  </a:r>
                  <a:endParaRPr lang="el-GR" sz="1600" dirty="0"/>
                </a:p>
              </p:txBody>
            </p:sp>
          </p:grpSp>
          <p:cxnSp>
            <p:nvCxnSpPr>
              <p:cNvPr id="17" name="Ευθύγραμμο βέλος σύνδεσης 16">
                <a:extLst>
                  <a:ext uri="{FF2B5EF4-FFF2-40B4-BE49-F238E27FC236}">
                    <a16:creationId xmlns:a16="http://schemas.microsoft.com/office/drawing/2014/main" id="{135652F1-9C05-2ABA-135D-CFC9C50A0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924" y="2788155"/>
                <a:ext cx="49382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Οβάλ 17">
                <a:extLst>
                  <a:ext uri="{FF2B5EF4-FFF2-40B4-BE49-F238E27FC236}">
                    <a16:creationId xmlns:a16="http://schemas.microsoft.com/office/drawing/2014/main" id="{923058C0-F9C1-B140-A7E7-949B961CB4E5}"/>
                  </a:ext>
                </a:extLst>
              </p:cNvPr>
              <p:cNvSpPr/>
              <p:nvPr/>
            </p:nvSpPr>
            <p:spPr>
              <a:xfrm>
                <a:off x="2634347" y="2625077"/>
                <a:ext cx="425656" cy="365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cxnSp>
            <p:nvCxnSpPr>
              <p:cNvPr id="19" name="Ευθύγραμμο βέλος σύνδεσης 18">
                <a:extLst>
                  <a:ext uri="{FF2B5EF4-FFF2-40B4-BE49-F238E27FC236}">
                    <a16:creationId xmlns:a16="http://schemas.microsoft.com/office/drawing/2014/main" id="{46EB3CCF-142E-18F1-759A-3F042B982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569" y="2789767"/>
                <a:ext cx="4477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9AD698-B9C7-7461-44F8-BE18A3D99E05}"/>
                  </a:ext>
                </a:extLst>
              </p:cNvPr>
              <p:cNvSpPr txBox="1"/>
              <p:nvPr/>
            </p:nvSpPr>
            <p:spPr>
              <a:xfrm>
                <a:off x="2087511" y="1927816"/>
                <a:ext cx="90563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PWM Enable Signal</a:t>
                </a:r>
                <a:endParaRPr lang="el-GR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099058E-D0B6-8417-8DA4-B334DC716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045" y="2634266"/>
                    <a:ext cx="2670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280549C-909B-8F80-8C67-100B6645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2045" y="2634266"/>
                    <a:ext cx="26706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6818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FBA13A9-ED44-342B-F74E-559F0628B24A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285" y="2680726"/>
                    <a:ext cx="3805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93362DC-9366-80E6-A722-7C4FDA66F8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85" y="2680726"/>
                    <a:ext cx="38056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Ευθύγραμμο βέλος σύνδεσης 22">
                <a:extLst>
                  <a:ext uri="{FF2B5EF4-FFF2-40B4-BE49-F238E27FC236}">
                    <a16:creationId xmlns:a16="http://schemas.microsoft.com/office/drawing/2014/main" id="{704238AB-50C1-D428-F0B2-7EDC94B70F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6855" y="2987050"/>
                <a:ext cx="0" cy="14004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Ευθεία γραμμή σύνδεσης 23">
                <a:extLst>
                  <a:ext uri="{FF2B5EF4-FFF2-40B4-BE49-F238E27FC236}">
                    <a16:creationId xmlns:a16="http://schemas.microsoft.com/office/drawing/2014/main" id="{90438EF0-BD8E-8D2C-D150-4753AADE9CD2}"/>
                  </a:ext>
                </a:extLst>
              </p:cNvPr>
              <p:cNvCxnSpPr>
                <a:cxnSpLocks/>
                <a:stCxn id="43" idx="1"/>
              </p:cNvCxnSpPr>
              <p:nvPr/>
            </p:nvCxnSpPr>
            <p:spPr>
              <a:xfrm flipH="1">
                <a:off x="2846855" y="4387480"/>
                <a:ext cx="142403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Ευθύγραμμο βέλος σύνδεσης 24">
                <a:extLst>
                  <a:ext uri="{FF2B5EF4-FFF2-40B4-BE49-F238E27FC236}">
                    <a16:creationId xmlns:a16="http://schemas.microsoft.com/office/drawing/2014/main" id="{BCBF4560-0430-DC2A-A690-FA11748C7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7107" y="2807639"/>
                <a:ext cx="5465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Ευθύγραμμο βέλος σύνδεσης 25">
                <a:extLst>
                  <a:ext uri="{FF2B5EF4-FFF2-40B4-BE49-F238E27FC236}">
                    <a16:creationId xmlns:a16="http://schemas.microsoft.com/office/drawing/2014/main" id="{E28C4364-FF16-C923-93B9-86E7C2E914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0929" y="2819060"/>
                <a:ext cx="510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>
                <a:extLst>
                  <a:ext uri="{FF2B5EF4-FFF2-40B4-BE49-F238E27FC236}">
                    <a16:creationId xmlns:a16="http://schemas.microsoft.com/office/drawing/2014/main" id="{D0580ACE-63A3-4234-7F0F-97886B1248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7221" y="2819858"/>
                <a:ext cx="0" cy="15676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Ευθύγραμμο βέλος σύνδεσης 27">
                <a:extLst>
                  <a:ext uri="{FF2B5EF4-FFF2-40B4-BE49-F238E27FC236}">
                    <a16:creationId xmlns:a16="http://schemas.microsoft.com/office/drawing/2014/main" id="{44A9C17B-79C0-E9E3-7451-102EE6AFA38F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H="1">
                <a:off x="5483328" y="4387480"/>
                <a:ext cx="15138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7DB7FB1-786B-342C-F863-0CA8A336559B}"/>
                      </a:ext>
                    </a:extLst>
                  </p:cNvPr>
                  <p:cNvSpPr txBox="1"/>
                  <p:nvPr/>
                </p:nvSpPr>
                <p:spPr>
                  <a:xfrm>
                    <a:off x="6719036" y="2343870"/>
                    <a:ext cx="50228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𝒅𝒄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  <a:p>
                    <a:endParaRPr lang="el-GR" b="1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ADB4D721-42C1-3570-280D-A4B87CC899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036" y="2343870"/>
                    <a:ext cx="502289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602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B576E7E9-D7F8-BCB3-8788-41E69FC59A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86718" y="2410111"/>
                    <a:ext cx="3657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oMath>
                      </m:oMathPara>
                    </a14:m>
                    <a:endParaRPr lang="el-GR" b="1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4166931A-F2AB-3533-8003-0CFB3E57AF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718" y="2410111"/>
                    <a:ext cx="3657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Ευθύγραμμο βέλος σύνδεσης 30">
                <a:extLst>
                  <a:ext uri="{FF2B5EF4-FFF2-40B4-BE49-F238E27FC236}">
                    <a16:creationId xmlns:a16="http://schemas.microsoft.com/office/drawing/2014/main" id="{E9922C3E-12AA-8A12-ACBD-9FA39EE89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" y="2824364"/>
                <a:ext cx="5614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13B65B8-A914-03FA-4DF3-5ECBFF1E5906}"/>
                      </a:ext>
                    </a:extLst>
                  </p:cNvPr>
                  <p:cNvSpPr txBox="1"/>
                  <p:nvPr/>
                </p:nvSpPr>
                <p:spPr>
                  <a:xfrm>
                    <a:off x="267361" y="3100476"/>
                    <a:ext cx="3657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oMath>
                      </m:oMathPara>
                    </a14:m>
                    <a:endParaRPr lang="el-GR" b="1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0AE89CD-0A61-8E99-6E6A-39E9855340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361" y="3100476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1667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Ομάδα 32">
                <a:extLst>
                  <a:ext uri="{FF2B5EF4-FFF2-40B4-BE49-F238E27FC236}">
                    <a16:creationId xmlns:a16="http://schemas.microsoft.com/office/drawing/2014/main" id="{9B8332DE-8654-1166-A33D-94334E9B6589}"/>
                  </a:ext>
                </a:extLst>
              </p:cNvPr>
              <p:cNvGrpSpPr/>
              <p:nvPr/>
            </p:nvGrpSpPr>
            <p:grpSpPr>
              <a:xfrm>
                <a:off x="7260242" y="2467534"/>
                <a:ext cx="1210342" cy="703052"/>
                <a:chOff x="3084624" y="2414251"/>
                <a:chExt cx="1690576" cy="850605"/>
              </a:xfrm>
            </p:grpSpPr>
            <p:sp>
              <p:nvSpPr>
                <p:cNvPr id="39" name="Ορθογώνιο 38">
                  <a:extLst>
                    <a:ext uri="{FF2B5EF4-FFF2-40B4-BE49-F238E27FC236}">
                      <a16:creationId xmlns:a16="http://schemas.microsoft.com/office/drawing/2014/main" id="{1264BEEE-36B6-A2B9-24CE-56172CC6AF06}"/>
                    </a:ext>
                  </a:extLst>
                </p:cNvPr>
                <p:cNvSpPr/>
                <p:nvPr/>
              </p:nvSpPr>
              <p:spPr>
                <a:xfrm>
                  <a:off x="3084624" y="2414251"/>
                  <a:ext cx="1690576" cy="8506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5311C00-9A62-0435-E29C-F5A18D6C9879}"/>
                    </a:ext>
                  </a:extLst>
                </p:cNvPr>
                <p:cNvSpPr txBox="1"/>
                <p:nvPr/>
              </p:nvSpPr>
              <p:spPr>
                <a:xfrm>
                  <a:off x="3188232" y="2641600"/>
                  <a:ext cx="1483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Plant</a:t>
                  </a:r>
                  <a:endParaRPr lang="el-GR" dirty="0"/>
                </a:p>
              </p:txBody>
            </p:sp>
          </p:grpSp>
          <p:cxnSp>
            <p:nvCxnSpPr>
              <p:cNvPr id="34" name="Ευθύγραμμο βέλος σύνδεσης 33">
                <a:extLst>
                  <a:ext uri="{FF2B5EF4-FFF2-40B4-BE49-F238E27FC236}">
                    <a16:creationId xmlns:a16="http://schemas.microsoft.com/office/drawing/2014/main" id="{C95A6FA4-3E38-22A4-A087-3A55DD7102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0584" y="2819060"/>
                <a:ext cx="510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>
                <a:extLst>
                  <a:ext uri="{FF2B5EF4-FFF2-40B4-BE49-F238E27FC236}">
                    <a16:creationId xmlns:a16="http://schemas.microsoft.com/office/drawing/2014/main" id="{72F2E88F-3ED4-E406-4356-199948D194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2661" y="2819858"/>
                <a:ext cx="0" cy="25141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>
                <a:extLst>
                  <a:ext uri="{FF2B5EF4-FFF2-40B4-BE49-F238E27FC236}">
                    <a16:creationId xmlns:a16="http://schemas.microsoft.com/office/drawing/2014/main" id="{567CC240-0607-3DA2-3435-AB4AF420D2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0399" y="5334000"/>
                <a:ext cx="70222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Ευθύγραμμο βέλος σύνδεσης 36">
                <a:extLst>
                  <a:ext uri="{FF2B5EF4-FFF2-40B4-BE49-F238E27FC236}">
                    <a16:creationId xmlns:a16="http://schemas.microsoft.com/office/drawing/2014/main" id="{43A1D14C-AD57-A3C3-0C18-97FA31B067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90399" y="3136750"/>
                <a:ext cx="0" cy="2197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D0DC1F1-0BF1-B227-0FBE-F26AA88D52CD}"/>
                      </a:ext>
                    </a:extLst>
                  </p:cNvPr>
                  <p:cNvSpPr txBox="1"/>
                  <p:nvPr/>
                </p:nvSpPr>
                <p:spPr>
                  <a:xfrm>
                    <a:off x="8569465" y="2485848"/>
                    <a:ext cx="2109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el-GR" b="1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7AE80A0-D310-51D0-E255-07C488D9EB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9465" y="2485848"/>
                    <a:ext cx="21094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8571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F552C8-9A46-298B-C445-AD1328F6C9D5}"/>
                </a:ext>
              </a:extLst>
            </p:cNvPr>
            <p:cNvSpPr txBox="1"/>
            <p:nvPr/>
          </p:nvSpPr>
          <p:spPr>
            <a:xfrm>
              <a:off x="214924" y="1767609"/>
              <a:ext cx="2031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Εντολές από Βραχίονα</a:t>
              </a:r>
            </a:p>
          </p:txBody>
        </p:sp>
        <p:grpSp>
          <p:nvGrpSpPr>
            <p:cNvPr id="7" name="Ομάδα 6">
              <a:extLst>
                <a:ext uri="{FF2B5EF4-FFF2-40B4-BE49-F238E27FC236}">
                  <a16:creationId xmlns:a16="http://schemas.microsoft.com/office/drawing/2014/main" id="{AEB734D1-CB84-822C-2BCF-217927772209}"/>
                </a:ext>
              </a:extLst>
            </p:cNvPr>
            <p:cNvGrpSpPr/>
            <p:nvPr/>
          </p:nvGrpSpPr>
          <p:grpSpPr>
            <a:xfrm>
              <a:off x="3965779" y="5396100"/>
              <a:ext cx="1212442" cy="632171"/>
              <a:chOff x="4057769" y="5208393"/>
              <a:chExt cx="1212442" cy="632171"/>
            </a:xfrm>
          </p:grpSpPr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47F6DF08-A730-788B-AC28-396A3EB1D51F}"/>
                  </a:ext>
                </a:extLst>
              </p:cNvPr>
              <p:cNvSpPr/>
              <p:nvPr/>
            </p:nvSpPr>
            <p:spPr>
              <a:xfrm>
                <a:off x="4057769" y="5208393"/>
                <a:ext cx="1212442" cy="6321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381084-4BB4-8C3B-FA03-BD3FEB2D54C0}"/>
                  </a:ext>
                </a:extLst>
              </p:cNvPr>
              <p:cNvSpPr txBox="1"/>
              <p:nvPr/>
            </p:nvSpPr>
            <p:spPr>
              <a:xfrm>
                <a:off x="4132074" y="5353517"/>
                <a:ext cx="1063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Sonar</a:t>
                </a:r>
                <a:endParaRPr lang="el-GR" dirty="0"/>
              </a:p>
            </p:txBody>
          </p:sp>
        </p:grpSp>
        <p:cxnSp>
          <p:nvCxnSpPr>
            <p:cNvPr id="8" name="Ευθύγραμμο βέλος σύνδεσης 7">
              <a:extLst>
                <a:ext uri="{FF2B5EF4-FFF2-40B4-BE49-F238E27FC236}">
                  <a16:creationId xmlns:a16="http://schemas.microsoft.com/office/drawing/2014/main" id="{6932F904-50DE-0AEB-805A-27C145BEC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195" y="3071165"/>
              <a:ext cx="0" cy="2645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>
              <a:extLst>
                <a:ext uri="{FF2B5EF4-FFF2-40B4-BE49-F238E27FC236}">
                  <a16:creationId xmlns:a16="http://schemas.microsoft.com/office/drawing/2014/main" id="{0D684FCC-2874-3A6E-9C39-63958D255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1195" y="5716382"/>
              <a:ext cx="2844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Ευθύγραμμο βέλος σύνδεσης 9">
              <a:extLst>
                <a:ext uri="{FF2B5EF4-FFF2-40B4-BE49-F238E27FC236}">
                  <a16:creationId xmlns:a16="http://schemas.microsoft.com/office/drawing/2014/main" id="{BBA11EBA-11A9-020A-2F93-29FC52F03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8221" y="5716382"/>
              <a:ext cx="15138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081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73FABF5E-E883-2F87-CC77-085927DF35CD}"/>
              </a:ext>
            </a:extLst>
          </p:cNvPr>
          <p:cNvGrpSpPr/>
          <p:nvPr/>
        </p:nvGrpSpPr>
        <p:grpSpPr>
          <a:xfrm>
            <a:off x="1651279" y="963132"/>
            <a:ext cx="8889441" cy="4931735"/>
            <a:chOff x="626998" y="1681481"/>
            <a:chExt cx="7694043" cy="4530825"/>
          </a:xfrm>
        </p:grpSpPr>
        <p:grpSp>
          <p:nvGrpSpPr>
            <p:cNvPr id="5" name="Ομάδα 4">
              <a:extLst>
                <a:ext uri="{FF2B5EF4-FFF2-40B4-BE49-F238E27FC236}">
                  <a16:creationId xmlns:a16="http://schemas.microsoft.com/office/drawing/2014/main" id="{7E2253F2-34D4-CB38-8C0C-2147163EB1E7}"/>
                </a:ext>
              </a:extLst>
            </p:cNvPr>
            <p:cNvGrpSpPr/>
            <p:nvPr/>
          </p:nvGrpSpPr>
          <p:grpSpPr>
            <a:xfrm>
              <a:off x="626998" y="1681481"/>
              <a:ext cx="7694043" cy="4530825"/>
              <a:chOff x="710820" y="1737361"/>
              <a:chExt cx="7412276" cy="4530825"/>
            </a:xfrm>
          </p:grpSpPr>
          <p:grpSp>
            <p:nvGrpSpPr>
              <p:cNvPr id="11" name="Ομάδα 10">
                <a:extLst>
                  <a:ext uri="{FF2B5EF4-FFF2-40B4-BE49-F238E27FC236}">
                    <a16:creationId xmlns:a16="http://schemas.microsoft.com/office/drawing/2014/main" id="{6B10C6D3-3BA5-C6C4-C32D-CD1B7047A299}"/>
                  </a:ext>
                </a:extLst>
              </p:cNvPr>
              <p:cNvGrpSpPr/>
              <p:nvPr/>
            </p:nvGrpSpPr>
            <p:grpSpPr>
              <a:xfrm>
                <a:off x="1517662" y="1737361"/>
                <a:ext cx="6605434" cy="4349596"/>
                <a:chOff x="1327162" y="1874024"/>
                <a:chExt cx="6605434" cy="4349596"/>
              </a:xfrm>
            </p:grpSpPr>
            <p:grpSp>
              <p:nvGrpSpPr>
                <p:cNvPr id="13" name="Ομάδα 12">
                  <a:extLst>
                    <a:ext uri="{FF2B5EF4-FFF2-40B4-BE49-F238E27FC236}">
                      <a16:creationId xmlns:a16="http://schemas.microsoft.com/office/drawing/2014/main" id="{A75801CE-5B38-6C15-02F3-43E79FA04BAD}"/>
                    </a:ext>
                  </a:extLst>
                </p:cNvPr>
                <p:cNvGrpSpPr/>
                <p:nvPr/>
              </p:nvGrpSpPr>
              <p:grpSpPr>
                <a:xfrm>
                  <a:off x="1327162" y="4176068"/>
                  <a:ext cx="6605434" cy="2047552"/>
                  <a:chOff x="2005166" y="1808474"/>
                  <a:chExt cx="6605434" cy="2047552"/>
                </a:xfrm>
              </p:grpSpPr>
              <p:grpSp>
                <p:nvGrpSpPr>
                  <p:cNvPr id="34" name="Ομάδα 33">
                    <a:extLst>
                      <a:ext uri="{FF2B5EF4-FFF2-40B4-BE49-F238E27FC236}">
                        <a16:creationId xmlns:a16="http://schemas.microsoft.com/office/drawing/2014/main" id="{D720A6CF-1707-E01B-1B49-AA1A82567995}"/>
                      </a:ext>
                    </a:extLst>
                  </p:cNvPr>
                  <p:cNvGrpSpPr/>
                  <p:nvPr/>
                </p:nvGrpSpPr>
                <p:grpSpPr>
                  <a:xfrm>
                    <a:off x="2005166" y="2424589"/>
                    <a:ext cx="6605434" cy="1045944"/>
                    <a:chOff x="1780359" y="2016564"/>
                    <a:chExt cx="7201154" cy="1180366"/>
                  </a:xfrm>
                </p:grpSpPr>
                <p:grpSp>
                  <p:nvGrpSpPr>
                    <p:cNvPr id="41" name="Ομάδα 40">
                      <a:extLst>
                        <a:ext uri="{FF2B5EF4-FFF2-40B4-BE49-F238E27FC236}">
                          <a16:creationId xmlns:a16="http://schemas.microsoft.com/office/drawing/2014/main" id="{1E5CD792-1759-53DD-CBE7-1D9DAFD01F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0359" y="2501634"/>
                      <a:ext cx="1287785" cy="695296"/>
                      <a:chOff x="3464143" y="2715940"/>
                      <a:chExt cx="1690576" cy="850605"/>
                    </a:xfrm>
                  </p:grpSpPr>
                  <p:sp>
                    <p:nvSpPr>
                      <p:cNvPr id="58" name="Ορθογώνιο 57">
                        <a:extLst>
                          <a:ext uri="{FF2B5EF4-FFF2-40B4-BE49-F238E27FC236}">
                            <a16:creationId xmlns:a16="http://schemas.microsoft.com/office/drawing/2014/main" id="{10061673-EEC2-E615-DBA1-4DA11AF84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64143" y="2715940"/>
                        <a:ext cx="1690576" cy="85060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l-GR"/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6055DD43-3B2C-FF3F-C990-E1B98844C0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0961" y="2849319"/>
                        <a:ext cx="1466111" cy="5098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Arduino</a:t>
                        </a:r>
                        <a:endParaRPr lang="el-GR" dirty="0"/>
                      </a:p>
                    </p:txBody>
                  </p:sp>
                </p:grpSp>
                <p:grpSp>
                  <p:nvGrpSpPr>
                    <p:cNvPr id="42" name="Ομάδα 41">
                      <a:extLst>
                        <a:ext uri="{FF2B5EF4-FFF2-40B4-BE49-F238E27FC236}">
                          <a16:creationId xmlns:a16="http://schemas.microsoft.com/office/drawing/2014/main" id="{BB83A7EA-52DB-33E7-59C8-12BDFA28C2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31994" y="2102837"/>
                      <a:ext cx="1339823" cy="729397"/>
                      <a:chOff x="3070972" y="1880721"/>
                      <a:chExt cx="1690576" cy="976469"/>
                    </a:xfrm>
                  </p:grpSpPr>
                  <p:sp>
                    <p:nvSpPr>
                      <p:cNvPr id="56" name="Ορθογώνιο 55">
                        <a:extLst>
                          <a:ext uri="{FF2B5EF4-FFF2-40B4-BE49-F238E27FC236}">
                            <a16:creationId xmlns:a16="http://schemas.microsoft.com/office/drawing/2014/main" id="{24BEB8FD-B7A3-74FF-4C47-784BC1622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70972" y="1974245"/>
                        <a:ext cx="1690576" cy="8506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l-GR"/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313CFEAA-F56B-9E48-3A61-5AB09E2F52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4766" y="1880721"/>
                        <a:ext cx="1483360" cy="976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800" dirty="0"/>
                          <a:t>Driver PCA 9685</a:t>
                        </a:r>
                        <a:endParaRPr lang="el-GR" dirty="0"/>
                      </a:p>
                    </p:txBody>
                  </p:sp>
                </p:grpSp>
                <p:grpSp>
                  <p:nvGrpSpPr>
                    <p:cNvPr id="43" name="Ομάδα 42">
                      <a:extLst>
                        <a:ext uri="{FF2B5EF4-FFF2-40B4-BE49-F238E27FC236}">
                          <a16:creationId xmlns:a16="http://schemas.microsoft.com/office/drawing/2014/main" id="{703534B1-FE6B-23C3-8028-05BF19F9B9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26542" y="2450063"/>
                      <a:ext cx="1480851" cy="700196"/>
                      <a:chOff x="2969058" y="2414251"/>
                      <a:chExt cx="1868525" cy="865651"/>
                    </a:xfrm>
                  </p:grpSpPr>
                  <p:sp>
                    <p:nvSpPr>
                      <p:cNvPr id="54" name="Ορθογώνιο 53">
                        <a:extLst>
                          <a:ext uri="{FF2B5EF4-FFF2-40B4-BE49-F238E27FC236}">
                            <a16:creationId xmlns:a16="http://schemas.microsoft.com/office/drawing/2014/main" id="{3A7A7B8D-F0DA-4F10-8633-B63E6A31D7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4624" y="2414251"/>
                        <a:ext cx="1690576" cy="85060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l-GR"/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9E440B8B-6716-8BC0-F86C-7C0223BEFE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69058" y="2464033"/>
                        <a:ext cx="1868525" cy="8158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/>
                          <a:t>MG90S Micro Servo Motors</a:t>
                        </a:r>
                        <a:endParaRPr lang="el-GR" sz="1600" dirty="0"/>
                      </a:p>
                    </p:txBody>
                  </p:sp>
                </p:grpSp>
                <p:cxnSp>
                  <p:nvCxnSpPr>
                    <p:cNvPr id="44" name="Ευθύγραμμο βέλος σύνδεσης 43">
                      <a:extLst>
                        <a:ext uri="{FF2B5EF4-FFF2-40B4-BE49-F238E27FC236}">
                          <a16:creationId xmlns:a16="http://schemas.microsoft.com/office/drawing/2014/main" id="{9063434A-E8F3-F9BD-7C7D-8AAABC0A70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68144" y="2655445"/>
                      <a:ext cx="47467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Ευθύγραμμο βέλος σύνδεσης 44">
                      <a:extLst>
                        <a:ext uri="{FF2B5EF4-FFF2-40B4-BE49-F238E27FC236}">
                          <a16:creationId xmlns:a16="http://schemas.microsoft.com/office/drawing/2014/main" id="{6F622DFD-CEBF-36B3-FCED-5B55D5124A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82637" y="2574475"/>
                      <a:ext cx="54655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Ευθύγραμμο βέλος σύνδεσης 45">
                      <a:extLst>
                        <a:ext uri="{FF2B5EF4-FFF2-40B4-BE49-F238E27FC236}">
                          <a16:creationId xmlns:a16="http://schemas.microsoft.com/office/drawing/2014/main" id="{B07D1057-7886-CE5C-6809-4AB9AEA998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50929" y="2819060"/>
                      <a:ext cx="51092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TextBox 46">
                          <a:extLst>
                            <a:ext uri="{FF2B5EF4-FFF2-40B4-BE49-F238E27FC236}">
                              <a16:creationId xmlns:a16="http://schemas.microsoft.com/office/drawing/2014/main" id="{72079B0A-F1AC-0B93-D9A0-C4E80A8A3E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97145" y="2385967"/>
                          <a:ext cx="502289" cy="7293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endParaRPr lang="el-GR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AA7BA0E9-F6A6-7AE6-90A8-A48AF70703C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97145" y="2385967"/>
                          <a:ext cx="502289" cy="729396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r="-487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l-G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Ευθύγραμμο βέλος σύνδεσης 47">
                      <a:extLst>
                        <a:ext uri="{FF2B5EF4-FFF2-40B4-BE49-F238E27FC236}">
                          <a16:creationId xmlns:a16="http://schemas.microsoft.com/office/drawing/2014/main" id="{DF4FB23F-B490-2E97-EEF7-2F9C4E4571E2}"/>
                        </a:ext>
                      </a:extLst>
                    </p:cNvPr>
                    <p:cNvCxnSpPr>
                      <a:cxnSpLocks/>
                      <a:stCxn id="39" idx="2"/>
                      <a:endCxn id="58" idx="0"/>
                    </p:cNvCxnSpPr>
                    <p:nvPr/>
                  </p:nvCxnSpPr>
                  <p:spPr>
                    <a:xfrm flipH="1">
                      <a:off x="2424251" y="2016564"/>
                      <a:ext cx="4584" cy="4850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9" name="Ομάδα 48">
                      <a:extLst>
                        <a:ext uri="{FF2B5EF4-FFF2-40B4-BE49-F238E27FC236}">
                          <a16:creationId xmlns:a16="http://schemas.microsoft.com/office/drawing/2014/main" id="{A17ABBFD-69DD-BF1F-05F3-CDA971446C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60242" y="2467534"/>
                      <a:ext cx="1210342" cy="703052"/>
                      <a:chOff x="3084624" y="2414251"/>
                      <a:chExt cx="1690576" cy="850605"/>
                    </a:xfrm>
                  </p:grpSpPr>
                  <p:sp>
                    <p:nvSpPr>
                      <p:cNvPr id="52" name="Ορθογώνιο 51">
                        <a:extLst>
                          <a:ext uri="{FF2B5EF4-FFF2-40B4-BE49-F238E27FC236}">
                            <a16:creationId xmlns:a16="http://schemas.microsoft.com/office/drawing/2014/main" id="{0FCB7E49-3273-2D4D-B809-B11CCD6E2C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4624" y="2414251"/>
                        <a:ext cx="1690576" cy="85060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l-GR" dirty="0"/>
                      </a:p>
                    </p:txBody>
                  </p:sp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3B2262B5-6C33-323F-6A79-913FB2799F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88232" y="2641600"/>
                        <a:ext cx="14833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Plant</a:t>
                        </a:r>
                        <a:endParaRPr lang="el-GR" dirty="0"/>
                      </a:p>
                    </p:txBody>
                  </p:sp>
                </p:grpSp>
                <p:cxnSp>
                  <p:nvCxnSpPr>
                    <p:cNvPr id="50" name="Ευθύγραμμο βέλος σύνδεσης 49">
                      <a:extLst>
                        <a:ext uri="{FF2B5EF4-FFF2-40B4-BE49-F238E27FC236}">
                          <a16:creationId xmlns:a16="http://schemas.microsoft.com/office/drawing/2014/main" id="{129E941A-1FB0-0894-DFCC-CF76396EE2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470584" y="2819060"/>
                      <a:ext cx="51092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>
                          <a:extLst>
                            <a:ext uri="{FF2B5EF4-FFF2-40B4-BE49-F238E27FC236}">
                              <a16:creationId xmlns:a16="http://schemas.microsoft.com/office/drawing/2014/main" id="{94E80148-ADF0-45B2-080D-1A830A1BBA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46647" y="2454413"/>
                          <a:ext cx="210943" cy="4167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l-GR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2CC34E2F-FEDF-7ABE-3F5B-9170A9FCBFB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46647" y="2454413"/>
                          <a:ext cx="210943" cy="416798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r="-91429" b="-1034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l-G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5" name="Ευθεία γραμμή σύνδεσης 34">
                    <a:extLst>
                      <a:ext uri="{FF2B5EF4-FFF2-40B4-BE49-F238E27FC236}">
                        <a16:creationId xmlns:a16="http://schemas.microsoft.com/office/drawing/2014/main" id="{AA6EE70F-1720-67E6-1965-E7968ECCCDDB}"/>
                      </a:ext>
                    </a:extLst>
                  </p:cNvPr>
                  <p:cNvCxnSpPr/>
                  <p:nvPr/>
                </p:nvCxnSpPr>
                <p:spPr>
                  <a:xfrm>
                    <a:off x="6791253" y="3147366"/>
                    <a:ext cx="0" cy="70866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Ευθεία γραμμή σύνδεσης 35">
                    <a:extLst>
                      <a:ext uri="{FF2B5EF4-FFF2-40B4-BE49-F238E27FC236}">
                        <a16:creationId xmlns:a16="http://schemas.microsoft.com/office/drawing/2014/main" id="{518C8982-2522-D99B-9297-1C3A93615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096402" y="3856026"/>
                    <a:ext cx="169485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Ευθύγραμμο βέλος σύνδεσης 36">
                    <a:extLst>
                      <a:ext uri="{FF2B5EF4-FFF2-40B4-BE49-F238E27FC236}">
                        <a16:creationId xmlns:a16="http://schemas.microsoft.com/office/drawing/2014/main" id="{F1DAD54E-6D92-2A91-CC10-D108EBBC38D1}"/>
                      </a:ext>
                    </a:extLst>
                  </p:cNvPr>
                  <p:cNvCxnSpPr/>
                  <p:nvPr/>
                </p:nvCxnSpPr>
                <p:spPr>
                  <a:xfrm>
                    <a:off x="5096402" y="3310240"/>
                    <a:ext cx="24559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Ευθεία γραμμή σύνδεσης 37">
                    <a:extLst>
                      <a:ext uri="{FF2B5EF4-FFF2-40B4-BE49-F238E27FC236}">
                        <a16:creationId xmlns:a16="http://schemas.microsoft.com/office/drawing/2014/main" id="{C38ADEDA-937E-790A-545D-4769505CE323}"/>
                      </a:ext>
                    </a:extLst>
                  </p:cNvPr>
                  <p:cNvCxnSpPr/>
                  <p:nvPr/>
                </p:nvCxnSpPr>
                <p:spPr>
                  <a:xfrm>
                    <a:off x="5096402" y="3310240"/>
                    <a:ext cx="0" cy="54578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Ορθογώνιο 38">
                    <a:extLst>
                      <a:ext uri="{FF2B5EF4-FFF2-40B4-BE49-F238E27FC236}">
                        <a16:creationId xmlns:a16="http://schemas.microsoft.com/office/drawing/2014/main" id="{D366EC32-CB07-E1A3-590F-1D6522C8FEF3}"/>
                      </a:ext>
                    </a:extLst>
                  </p:cNvPr>
                  <p:cNvSpPr/>
                  <p:nvPr/>
                </p:nvSpPr>
                <p:spPr>
                  <a:xfrm>
                    <a:off x="2009371" y="1808474"/>
                    <a:ext cx="1181252" cy="6161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3C962D2-0016-63E1-08D3-5599E05F4447}"/>
                      </a:ext>
                    </a:extLst>
                  </p:cNvPr>
                  <p:cNvSpPr txBox="1"/>
                  <p:nvPr/>
                </p:nvSpPr>
                <p:spPr>
                  <a:xfrm>
                    <a:off x="2020473" y="1902166"/>
                    <a:ext cx="11349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Bluetooth</a:t>
                    </a:r>
                    <a:endParaRPr lang="el-GR" dirty="0"/>
                  </a:p>
                </p:txBody>
              </p:sp>
            </p:grpSp>
            <p:sp>
              <p:nvSpPr>
                <p:cNvPr id="14" name="Ορθογώνιο 13">
                  <a:extLst>
                    <a:ext uri="{FF2B5EF4-FFF2-40B4-BE49-F238E27FC236}">
                      <a16:creationId xmlns:a16="http://schemas.microsoft.com/office/drawing/2014/main" id="{9E4959EA-E7A6-AB32-ED87-C55F739E80F9}"/>
                    </a:ext>
                  </a:extLst>
                </p:cNvPr>
                <p:cNvSpPr/>
                <p:nvPr/>
              </p:nvSpPr>
              <p:spPr>
                <a:xfrm>
                  <a:off x="3481869" y="2918299"/>
                  <a:ext cx="1538762" cy="6161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5" name="Ορθογώνιο 14">
                  <a:extLst>
                    <a:ext uri="{FF2B5EF4-FFF2-40B4-BE49-F238E27FC236}">
                      <a16:creationId xmlns:a16="http://schemas.microsoft.com/office/drawing/2014/main" id="{1A7A083C-65C3-586C-1D83-0AFEBED32A30}"/>
                    </a:ext>
                  </a:extLst>
                </p:cNvPr>
                <p:cNvSpPr/>
                <p:nvPr/>
              </p:nvSpPr>
              <p:spPr>
                <a:xfrm>
                  <a:off x="1359875" y="2918299"/>
                  <a:ext cx="1181252" cy="6161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06DD4E6-56A7-D3FE-1C6E-5A8CA4B8C356}"/>
                    </a:ext>
                  </a:extLst>
                </p:cNvPr>
                <p:cNvSpPr txBox="1"/>
                <p:nvPr/>
              </p:nvSpPr>
              <p:spPr>
                <a:xfrm>
                  <a:off x="1334545" y="3087142"/>
                  <a:ext cx="1134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Bluetooth</a:t>
                  </a:r>
                  <a:endParaRPr lang="el-GR" dirty="0"/>
                </a:p>
              </p:txBody>
            </p:sp>
            <p:cxnSp>
              <p:nvCxnSpPr>
                <p:cNvPr id="17" name="Ευθύγραμμο βέλος σύνδεσης 16">
                  <a:extLst>
                    <a:ext uri="{FF2B5EF4-FFF2-40B4-BE49-F238E27FC236}">
                      <a16:creationId xmlns:a16="http://schemas.microsoft.com/office/drawing/2014/main" id="{2D87A8D9-7061-3460-A94A-4E44EACA757D}"/>
                    </a:ext>
                  </a:extLst>
                </p:cNvPr>
                <p:cNvCxnSpPr>
                  <a:cxnSpLocks/>
                  <a:stCxn id="14" idx="1"/>
                </p:cNvCxnSpPr>
                <p:nvPr/>
              </p:nvCxnSpPr>
              <p:spPr>
                <a:xfrm flipH="1" flipV="1">
                  <a:off x="2541127" y="3222886"/>
                  <a:ext cx="940742" cy="34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9A5307E-1BE1-26D9-8B7A-E44DBDD4B630}"/>
                    </a:ext>
                  </a:extLst>
                </p:cNvPr>
                <p:cNvSpPr txBox="1"/>
                <p:nvPr/>
              </p:nvSpPr>
              <p:spPr>
                <a:xfrm>
                  <a:off x="3605304" y="3038220"/>
                  <a:ext cx="1134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Joystick</a:t>
                  </a:r>
                  <a:endParaRPr lang="el-GR" dirty="0"/>
                </a:p>
              </p:txBody>
            </p:sp>
            <p:cxnSp>
              <p:nvCxnSpPr>
                <p:cNvPr id="19" name="Ευθύγραμμο βέλος σύνδεσης 18">
                  <a:extLst>
                    <a:ext uri="{FF2B5EF4-FFF2-40B4-BE49-F238E27FC236}">
                      <a16:creationId xmlns:a16="http://schemas.microsoft.com/office/drawing/2014/main" id="{69D5486E-0906-664C-54D2-AB290D655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20631" y="3222886"/>
                  <a:ext cx="8165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Τόξο 19">
                  <a:extLst>
                    <a:ext uri="{FF2B5EF4-FFF2-40B4-BE49-F238E27FC236}">
                      <a16:creationId xmlns:a16="http://schemas.microsoft.com/office/drawing/2014/main" id="{08DCF576-283D-282C-2B7A-6A130DF77A85}"/>
                    </a:ext>
                  </a:extLst>
                </p:cNvPr>
                <p:cNvSpPr/>
                <p:nvPr/>
              </p:nvSpPr>
              <p:spPr>
                <a:xfrm rot="7015324">
                  <a:off x="1637447" y="3363332"/>
                  <a:ext cx="419100" cy="616114"/>
                </a:xfrm>
                <a:prstGeom prst="arc">
                  <a:avLst>
                    <a:gd name="adj1" fmla="val 16519576"/>
                    <a:gd name="adj2" fmla="val 21415046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21" name="Τόξο 20">
                  <a:extLst>
                    <a:ext uri="{FF2B5EF4-FFF2-40B4-BE49-F238E27FC236}">
                      <a16:creationId xmlns:a16="http://schemas.microsoft.com/office/drawing/2014/main" id="{7AE5C93F-D6BD-BC1D-F6DD-50A3F9FEF960}"/>
                    </a:ext>
                  </a:extLst>
                </p:cNvPr>
                <p:cNvSpPr/>
                <p:nvPr/>
              </p:nvSpPr>
              <p:spPr>
                <a:xfrm rot="7375462">
                  <a:off x="1647188" y="3409015"/>
                  <a:ext cx="419100" cy="616114"/>
                </a:xfrm>
                <a:prstGeom prst="arc">
                  <a:avLst>
                    <a:gd name="adj1" fmla="val 15927475"/>
                    <a:gd name="adj2" fmla="val 213334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2" name="Τόξο 21">
                  <a:extLst>
                    <a:ext uri="{FF2B5EF4-FFF2-40B4-BE49-F238E27FC236}">
                      <a16:creationId xmlns:a16="http://schemas.microsoft.com/office/drawing/2014/main" id="{71EB16C5-48B5-3B07-65C2-A3D0D77DE89B}"/>
                    </a:ext>
                  </a:extLst>
                </p:cNvPr>
                <p:cNvSpPr/>
                <p:nvPr/>
              </p:nvSpPr>
              <p:spPr>
                <a:xfrm rot="7227873">
                  <a:off x="1655108" y="3481067"/>
                  <a:ext cx="419100" cy="616114"/>
                </a:xfrm>
                <a:prstGeom prst="arc">
                  <a:avLst>
                    <a:gd name="adj1" fmla="val 15319783"/>
                    <a:gd name="adj2" fmla="val 947639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grpSp>
              <p:nvGrpSpPr>
                <p:cNvPr id="23" name="Ομάδα 22">
                  <a:extLst>
                    <a:ext uri="{FF2B5EF4-FFF2-40B4-BE49-F238E27FC236}">
                      <a16:creationId xmlns:a16="http://schemas.microsoft.com/office/drawing/2014/main" id="{D64CF8A9-D129-331C-FDC6-F9ED7B856322}"/>
                    </a:ext>
                  </a:extLst>
                </p:cNvPr>
                <p:cNvGrpSpPr/>
                <p:nvPr/>
              </p:nvGrpSpPr>
              <p:grpSpPr>
                <a:xfrm>
                  <a:off x="5607905" y="1874024"/>
                  <a:ext cx="2017248" cy="816669"/>
                  <a:chOff x="5997888" y="2093915"/>
                  <a:chExt cx="2017248" cy="816669"/>
                </a:xfrm>
              </p:grpSpPr>
              <p:sp>
                <p:nvSpPr>
                  <p:cNvPr id="32" name="Ορθογώνιο 31">
                    <a:extLst>
                      <a:ext uri="{FF2B5EF4-FFF2-40B4-BE49-F238E27FC236}">
                        <a16:creationId xmlns:a16="http://schemas.microsoft.com/office/drawing/2014/main" id="{ACBCAD9A-6DA0-61F0-3247-7AB4311FDD61}"/>
                      </a:ext>
                    </a:extLst>
                  </p:cNvPr>
                  <p:cNvSpPr/>
                  <p:nvPr/>
                </p:nvSpPr>
                <p:spPr>
                  <a:xfrm>
                    <a:off x="6068008" y="2093915"/>
                    <a:ext cx="1877009" cy="81666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25D33E4-EDCB-B1B5-DDE0-8687D68CC448}"/>
                      </a:ext>
                    </a:extLst>
                  </p:cNvPr>
                  <p:cNvSpPr txBox="1"/>
                  <p:nvPr/>
                </p:nvSpPr>
                <p:spPr>
                  <a:xfrm>
                    <a:off x="5997888" y="2205698"/>
                    <a:ext cx="20172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dirty="0"/>
                      <a:t>Εντολές Ταχύτητας Οχήματος</a:t>
                    </a:r>
                  </a:p>
                </p:txBody>
              </p:sp>
            </p:grpSp>
            <p:grpSp>
              <p:nvGrpSpPr>
                <p:cNvPr id="24" name="Ομάδα 23">
                  <a:extLst>
                    <a:ext uri="{FF2B5EF4-FFF2-40B4-BE49-F238E27FC236}">
                      <a16:creationId xmlns:a16="http://schemas.microsoft.com/office/drawing/2014/main" id="{8741384F-A61B-569B-EB99-D3CFFBDCAC16}"/>
                    </a:ext>
                  </a:extLst>
                </p:cNvPr>
                <p:cNvGrpSpPr/>
                <p:nvPr/>
              </p:nvGrpSpPr>
              <p:grpSpPr>
                <a:xfrm>
                  <a:off x="5622759" y="3821843"/>
                  <a:ext cx="2017248" cy="753110"/>
                  <a:chOff x="5917022" y="3451542"/>
                  <a:chExt cx="2017248" cy="753110"/>
                </a:xfrm>
              </p:grpSpPr>
              <p:sp>
                <p:nvSpPr>
                  <p:cNvPr id="30" name="Ορθογώνιο 29">
                    <a:extLst>
                      <a:ext uri="{FF2B5EF4-FFF2-40B4-BE49-F238E27FC236}">
                        <a16:creationId xmlns:a16="http://schemas.microsoft.com/office/drawing/2014/main" id="{67086B49-422A-A4AC-D149-5A56594B3679}"/>
                      </a:ext>
                    </a:extLst>
                  </p:cNvPr>
                  <p:cNvSpPr/>
                  <p:nvPr/>
                </p:nvSpPr>
                <p:spPr>
                  <a:xfrm>
                    <a:off x="6068008" y="3451542"/>
                    <a:ext cx="1711273" cy="7531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E98181A-ED9D-E08B-4DA5-C13E4B625FB9}"/>
                      </a:ext>
                    </a:extLst>
                  </p:cNvPr>
                  <p:cNvSpPr txBox="1"/>
                  <p:nvPr/>
                </p:nvSpPr>
                <p:spPr>
                  <a:xfrm>
                    <a:off x="5917022" y="3507497"/>
                    <a:ext cx="20172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dirty="0"/>
                      <a:t>Εντολές Θέσεις βραχίονα</a:t>
                    </a:r>
                  </a:p>
                </p:txBody>
              </p:sp>
            </p:grpSp>
            <p:sp>
              <p:nvSpPr>
                <p:cNvPr id="25" name="Ορθογώνιο 24">
                  <a:extLst>
                    <a:ext uri="{FF2B5EF4-FFF2-40B4-BE49-F238E27FC236}">
                      <a16:creationId xmlns:a16="http://schemas.microsoft.com/office/drawing/2014/main" id="{62B1706E-C50B-74D5-BB27-505E79B26739}"/>
                    </a:ext>
                  </a:extLst>
                </p:cNvPr>
                <p:cNvSpPr/>
                <p:nvPr/>
              </p:nvSpPr>
              <p:spPr>
                <a:xfrm>
                  <a:off x="5847148" y="2932794"/>
                  <a:ext cx="1538762" cy="6161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2E32510-C5A9-B3C1-DAF8-CCA75ED2310A}"/>
                    </a:ext>
                  </a:extLst>
                </p:cNvPr>
                <p:cNvSpPr txBox="1"/>
                <p:nvPr/>
              </p:nvSpPr>
              <p:spPr>
                <a:xfrm>
                  <a:off x="6084993" y="3053549"/>
                  <a:ext cx="11542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dirty="0"/>
                    <a:t>Εντολές</a:t>
                  </a:r>
                </a:p>
              </p:txBody>
            </p:sp>
            <p:cxnSp>
              <p:nvCxnSpPr>
                <p:cNvPr id="27" name="Ευθύγραμμο βέλος σύνδεσης 26">
                  <a:extLst>
                    <a:ext uri="{FF2B5EF4-FFF2-40B4-BE49-F238E27FC236}">
                      <a16:creationId xmlns:a16="http://schemas.microsoft.com/office/drawing/2014/main" id="{F08E39E0-A938-3A90-BD18-6A47559564E8}"/>
                    </a:ext>
                  </a:extLst>
                </p:cNvPr>
                <p:cNvCxnSpPr>
                  <a:cxnSpLocks/>
                  <a:endCxn id="25" idx="0"/>
                </p:cNvCxnSpPr>
                <p:nvPr/>
              </p:nvCxnSpPr>
              <p:spPr>
                <a:xfrm>
                  <a:off x="6616529" y="2690693"/>
                  <a:ext cx="0" cy="2421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Ευθύγραμμο βέλος σύνδεσης 27">
                  <a:extLst>
                    <a:ext uri="{FF2B5EF4-FFF2-40B4-BE49-F238E27FC236}">
                      <a16:creationId xmlns:a16="http://schemas.microsoft.com/office/drawing/2014/main" id="{9ED11DE9-D123-16A9-A979-63D49B90B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16705" y="3531157"/>
                  <a:ext cx="0" cy="2804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Ευθύγραμμο βέλος σύνδεσης 28">
                  <a:extLst>
                    <a:ext uri="{FF2B5EF4-FFF2-40B4-BE49-F238E27FC236}">
                      <a16:creationId xmlns:a16="http://schemas.microsoft.com/office/drawing/2014/main" id="{0EFBA91A-FCF7-78B5-C04A-23D5E0B5DF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788" y="5847132"/>
                  <a:ext cx="3616" cy="3764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3A957C-D677-2A33-756A-A9D168AC88D4}"/>
                  </a:ext>
                </a:extLst>
              </p:cNvPr>
              <p:cNvSpPr txBox="1"/>
              <p:nvPr/>
            </p:nvSpPr>
            <p:spPr>
              <a:xfrm>
                <a:off x="710820" y="5621855"/>
                <a:ext cx="19571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Εντολές προς Τροχοφόρο</a:t>
                </a:r>
              </a:p>
            </p:txBody>
          </p:sp>
        </p:grpSp>
        <p:grpSp>
          <p:nvGrpSpPr>
            <p:cNvPr id="6" name="Ομάδα 5">
              <a:extLst>
                <a:ext uri="{FF2B5EF4-FFF2-40B4-BE49-F238E27FC236}">
                  <a16:creationId xmlns:a16="http://schemas.microsoft.com/office/drawing/2014/main" id="{2EDD4CC1-2795-8BC3-4AAA-B83550174E13}"/>
                </a:ext>
              </a:extLst>
            </p:cNvPr>
            <p:cNvGrpSpPr/>
            <p:nvPr/>
          </p:nvGrpSpPr>
          <p:grpSpPr>
            <a:xfrm>
              <a:off x="3106911" y="5310745"/>
              <a:ext cx="1295751" cy="646331"/>
              <a:chOff x="3057237" y="5167664"/>
              <a:chExt cx="1295751" cy="646331"/>
            </a:xfrm>
          </p:grpSpPr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9FFEB0C3-C58D-EBD0-FDF4-AA968CB321CC}"/>
                  </a:ext>
                </a:extLst>
              </p:cNvPr>
              <p:cNvSpPr/>
              <p:nvPr/>
            </p:nvSpPr>
            <p:spPr>
              <a:xfrm>
                <a:off x="3077286" y="5195191"/>
                <a:ext cx="1275702" cy="6096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736E7C-479C-1CB5-B0E6-0A392BDDFA14}"/>
                  </a:ext>
                </a:extLst>
              </p:cNvPr>
              <p:cNvSpPr txBox="1"/>
              <p:nvPr/>
            </p:nvSpPr>
            <p:spPr>
              <a:xfrm>
                <a:off x="3057237" y="5167664"/>
                <a:ext cx="12747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Forward Kinematics</a:t>
                </a:r>
                <a:endParaRPr lang="el-GR" dirty="0"/>
              </a:p>
            </p:txBody>
          </p:sp>
        </p:grpSp>
        <p:cxnSp>
          <p:nvCxnSpPr>
            <p:cNvPr id="7" name="Ευθύγραμμο βέλος σύνδεσης 6">
              <a:extLst>
                <a:ext uri="{FF2B5EF4-FFF2-40B4-BE49-F238E27FC236}">
                  <a16:creationId xmlns:a16="http://schemas.microsoft.com/office/drawing/2014/main" id="{A5C0DCBC-3996-ED3A-B1A2-A0941345130F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66" y="5495412"/>
              <a:ext cx="419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Ευθύγραμμο βέλος σύνδεσης 7">
              <a:extLst>
                <a:ext uri="{FF2B5EF4-FFF2-40B4-BE49-F238E27FC236}">
                  <a16:creationId xmlns:a16="http://schemas.microsoft.com/office/drawing/2014/main" id="{13161BEA-3ECC-4804-1FD9-59BB68C0F1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9043" y="5633911"/>
              <a:ext cx="0" cy="23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Ευθεία γραμμή σύνδεσης 59">
            <a:extLst>
              <a:ext uri="{FF2B5EF4-FFF2-40B4-BE49-F238E27FC236}">
                <a16:creationId xmlns:a16="http://schemas.microsoft.com/office/drawing/2014/main" id="{751FF939-04DE-5E44-FF29-86D56A79CEDB}"/>
              </a:ext>
            </a:extLst>
          </p:cNvPr>
          <p:cNvCxnSpPr>
            <a:cxnSpLocks/>
          </p:cNvCxnSpPr>
          <p:nvPr/>
        </p:nvCxnSpPr>
        <p:spPr>
          <a:xfrm flipH="1">
            <a:off x="3756409" y="5506669"/>
            <a:ext cx="783243" cy="6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17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99161BE-D089-3B49-1B32-F8519D16083F}"/>
              </a:ext>
            </a:extLst>
          </p:cNvPr>
          <p:cNvSpPr/>
          <p:nvPr/>
        </p:nvSpPr>
        <p:spPr>
          <a:xfrm>
            <a:off x="7730733" y="2444214"/>
            <a:ext cx="1782847" cy="8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C54A21A2-830E-D1B1-1CCE-9E3861D0F948}"/>
              </a:ext>
            </a:extLst>
          </p:cNvPr>
          <p:cNvGrpSpPr/>
          <p:nvPr/>
        </p:nvGrpSpPr>
        <p:grpSpPr>
          <a:xfrm>
            <a:off x="2755773" y="2490381"/>
            <a:ext cx="1465593" cy="712975"/>
            <a:chOff x="2896250" y="2037714"/>
            <a:chExt cx="1465593" cy="712975"/>
          </a:xfrm>
        </p:grpSpPr>
        <p:sp>
          <p:nvSpPr>
            <p:cNvPr id="9" name="Ορθογώνιο 8">
              <a:extLst>
                <a:ext uri="{FF2B5EF4-FFF2-40B4-BE49-F238E27FC236}">
                  <a16:creationId xmlns:a16="http://schemas.microsoft.com/office/drawing/2014/main" id="{3B3723FE-8AC6-1D47-E8FC-0651071670BC}"/>
                </a:ext>
              </a:extLst>
            </p:cNvPr>
            <p:cNvSpPr/>
            <p:nvPr/>
          </p:nvSpPr>
          <p:spPr>
            <a:xfrm>
              <a:off x="2896250" y="2072576"/>
              <a:ext cx="1331466" cy="678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D60DC9-F7B8-F6B9-CCE9-65CC0590D6CF}"/>
                    </a:ext>
                  </a:extLst>
                </p:cNvPr>
                <p:cNvSpPr txBox="1"/>
                <p:nvPr/>
              </p:nvSpPr>
              <p:spPr>
                <a:xfrm>
                  <a:off x="2908581" y="2037714"/>
                  <a:ext cx="145326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𝑃𝐼𝐷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𝐶𝑜𝑛𝑡𝑟𝑜𝑙𝑙𝑒𝑟</m:t>
                        </m:r>
                      </m:oMath>
                    </m:oMathPara>
                  </a14:m>
                  <a:endParaRPr lang="el-GR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D60DC9-F7B8-F6B9-CCE9-65CC0590D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581" y="2037714"/>
                  <a:ext cx="1453262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Ομάδα 20">
            <a:extLst>
              <a:ext uri="{FF2B5EF4-FFF2-40B4-BE49-F238E27FC236}">
                <a16:creationId xmlns:a16="http://schemas.microsoft.com/office/drawing/2014/main" id="{2A6B6C6B-EC3B-5B4C-46AC-77B1AF63CD6B}"/>
              </a:ext>
            </a:extLst>
          </p:cNvPr>
          <p:cNvGrpSpPr/>
          <p:nvPr/>
        </p:nvGrpSpPr>
        <p:grpSpPr>
          <a:xfrm>
            <a:off x="1457039" y="2662203"/>
            <a:ext cx="592178" cy="495569"/>
            <a:chOff x="1665713" y="2315697"/>
            <a:chExt cx="592178" cy="495569"/>
          </a:xfrm>
        </p:grpSpPr>
        <p:sp>
          <p:nvSpPr>
            <p:cNvPr id="14" name="Οβάλ 13">
              <a:extLst>
                <a:ext uri="{FF2B5EF4-FFF2-40B4-BE49-F238E27FC236}">
                  <a16:creationId xmlns:a16="http://schemas.microsoft.com/office/drawing/2014/main" id="{D6BF6473-3640-05C6-2400-3DB1BA8D0507}"/>
                </a:ext>
              </a:extLst>
            </p:cNvPr>
            <p:cNvSpPr/>
            <p:nvPr/>
          </p:nvSpPr>
          <p:spPr>
            <a:xfrm>
              <a:off x="1753066" y="2315697"/>
              <a:ext cx="504825" cy="419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AE80E91-4DDB-759B-2112-70F8349AC560}"/>
                    </a:ext>
                  </a:extLst>
                </p:cNvPr>
                <p:cNvSpPr txBox="1"/>
                <p:nvPr/>
              </p:nvSpPr>
              <p:spPr>
                <a:xfrm>
                  <a:off x="1815195" y="2436119"/>
                  <a:ext cx="380565" cy="3751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AE80E91-4DDB-759B-2112-70F8349AC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195" y="2436119"/>
                  <a:ext cx="380565" cy="3751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F3E3388-8141-8D46-62C2-0B7D70BDEEA7}"/>
                    </a:ext>
                  </a:extLst>
                </p:cNvPr>
                <p:cNvSpPr txBox="1"/>
                <p:nvPr/>
              </p:nvSpPr>
              <p:spPr>
                <a:xfrm>
                  <a:off x="1665713" y="2315697"/>
                  <a:ext cx="3805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F3E3388-8141-8D46-62C2-0B7D70BDE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713" y="2315697"/>
                  <a:ext cx="3805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8A4E1D75-D6B5-AFF6-E6D4-291F0F85C36B}"/>
              </a:ext>
            </a:extLst>
          </p:cNvPr>
          <p:cNvCxnSpPr>
            <a:cxnSpLocks/>
          </p:cNvCxnSpPr>
          <p:nvPr/>
        </p:nvCxnSpPr>
        <p:spPr>
          <a:xfrm>
            <a:off x="4087239" y="2865909"/>
            <a:ext cx="1150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Ευθύγραμμο βέλος σύνδεσης 42">
            <a:extLst>
              <a:ext uri="{FF2B5EF4-FFF2-40B4-BE49-F238E27FC236}">
                <a16:creationId xmlns:a16="http://schemas.microsoft.com/office/drawing/2014/main" id="{BB019D58-4AA4-3D0F-B7AE-90F7648BD744}"/>
              </a:ext>
            </a:extLst>
          </p:cNvPr>
          <p:cNvCxnSpPr>
            <a:cxnSpLocks/>
          </p:cNvCxnSpPr>
          <p:nvPr/>
        </p:nvCxnSpPr>
        <p:spPr>
          <a:xfrm flipV="1">
            <a:off x="6668337" y="2864137"/>
            <a:ext cx="1075865" cy="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Ευθύγραμμο βέλος σύνδεσης 50">
            <a:extLst>
              <a:ext uri="{FF2B5EF4-FFF2-40B4-BE49-F238E27FC236}">
                <a16:creationId xmlns:a16="http://schemas.microsoft.com/office/drawing/2014/main" id="{0B82A896-A566-0334-A62F-474824193BB4}"/>
              </a:ext>
            </a:extLst>
          </p:cNvPr>
          <p:cNvCxnSpPr>
            <a:cxnSpLocks/>
          </p:cNvCxnSpPr>
          <p:nvPr/>
        </p:nvCxnSpPr>
        <p:spPr>
          <a:xfrm flipV="1">
            <a:off x="1809041" y="3087065"/>
            <a:ext cx="0" cy="208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Ευθεία γραμμή σύνδεσης 51">
            <a:extLst>
              <a:ext uri="{FF2B5EF4-FFF2-40B4-BE49-F238E27FC236}">
                <a16:creationId xmlns:a16="http://schemas.microsoft.com/office/drawing/2014/main" id="{9D151F88-97D6-CDA6-B340-2177746F791A}"/>
              </a:ext>
            </a:extLst>
          </p:cNvPr>
          <p:cNvCxnSpPr>
            <a:cxnSpLocks/>
          </p:cNvCxnSpPr>
          <p:nvPr/>
        </p:nvCxnSpPr>
        <p:spPr>
          <a:xfrm flipH="1">
            <a:off x="1796361" y="5172505"/>
            <a:ext cx="52185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Ευθύγραμμο βέλος σύνδεσης 57">
            <a:extLst>
              <a:ext uri="{FF2B5EF4-FFF2-40B4-BE49-F238E27FC236}">
                <a16:creationId xmlns:a16="http://schemas.microsoft.com/office/drawing/2014/main" id="{21D1C4BC-7B34-D3E5-C54B-0765238B5D7C}"/>
              </a:ext>
            </a:extLst>
          </p:cNvPr>
          <p:cNvCxnSpPr>
            <a:cxnSpLocks/>
          </p:cNvCxnSpPr>
          <p:nvPr/>
        </p:nvCxnSpPr>
        <p:spPr>
          <a:xfrm>
            <a:off x="9513580" y="2841735"/>
            <a:ext cx="535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Ευθεία γραμμή σύνδεσης 58">
            <a:extLst>
              <a:ext uri="{FF2B5EF4-FFF2-40B4-BE49-F238E27FC236}">
                <a16:creationId xmlns:a16="http://schemas.microsoft.com/office/drawing/2014/main" id="{547971B1-6011-ADC2-C858-AF963208C665}"/>
              </a:ext>
            </a:extLst>
          </p:cNvPr>
          <p:cNvCxnSpPr>
            <a:cxnSpLocks/>
          </p:cNvCxnSpPr>
          <p:nvPr/>
        </p:nvCxnSpPr>
        <p:spPr>
          <a:xfrm>
            <a:off x="7026596" y="2871753"/>
            <a:ext cx="845" cy="2300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Ευθύγραμμο βέλος σύνδεσης 61">
            <a:extLst>
              <a:ext uri="{FF2B5EF4-FFF2-40B4-BE49-F238E27FC236}">
                <a16:creationId xmlns:a16="http://schemas.microsoft.com/office/drawing/2014/main" id="{783EA3AA-7A65-5657-886D-EB280FBC4B3F}"/>
              </a:ext>
            </a:extLst>
          </p:cNvPr>
          <p:cNvCxnSpPr>
            <a:cxnSpLocks/>
            <a:stCxn id="14" idx="6"/>
            <a:endCxn id="9" idx="1"/>
          </p:cNvCxnSpPr>
          <p:nvPr/>
        </p:nvCxnSpPr>
        <p:spPr>
          <a:xfrm flipV="1">
            <a:off x="2049217" y="2864300"/>
            <a:ext cx="706556" cy="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Ευθύγραμμο βέλος σύνδεσης 66">
            <a:extLst>
              <a:ext uri="{FF2B5EF4-FFF2-40B4-BE49-F238E27FC236}">
                <a16:creationId xmlns:a16="http://schemas.microsoft.com/office/drawing/2014/main" id="{59BD859D-AF17-1197-5462-025DB537DA2E}"/>
              </a:ext>
            </a:extLst>
          </p:cNvPr>
          <p:cNvCxnSpPr>
            <a:cxnSpLocks/>
          </p:cNvCxnSpPr>
          <p:nvPr/>
        </p:nvCxnSpPr>
        <p:spPr>
          <a:xfrm flipV="1">
            <a:off x="693663" y="2865909"/>
            <a:ext cx="850729" cy="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A253EE-94F7-2CEA-6B45-A8FCAD0B3C83}"/>
                  </a:ext>
                </a:extLst>
              </p:cNvPr>
              <p:cNvSpPr txBox="1"/>
              <p:nvPr/>
            </p:nvSpPr>
            <p:spPr>
              <a:xfrm>
                <a:off x="503056" y="2408347"/>
                <a:ext cx="116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A253EE-94F7-2CEA-6B45-A8FCAD0B3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6" y="2408347"/>
                <a:ext cx="11682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F377E97-8DFD-EFD1-4D7D-24D80284ED19}"/>
                  </a:ext>
                </a:extLst>
              </p:cNvPr>
              <p:cNvSpPr txBox="1"/>
              <p:nvPr/>
            </p:nvSpPr>
            <p:spPr>
              <a:xfrm>
                <a:off x="9570949" y="2269730"/>
                <a:ext cx="478462" cy="38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F377E97-8DFD-EFD1-4D7D-24D80284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949" y="2269730"/>
                <a:ext cx="478462" cy="380492"/>
              </a:xfrm>
              <a:prstGeom prst="rect">
                <a:avLst/>
              </a:prstGeom>
              <a:blipFill>
                <a:blip r:embed="rId9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2A9F452-0F09-43D9-042B-117A499DB2C8}"/>
                  </a:ext>
                </a:extLst>
              </p:cNvPr>
              <p:cNvSpPr txBox="1"/>
              <p:nvPr/>
            </p:nvSpPr>
            <p:spPr>
              <a:xfrm>
                <a:off x="6801506" y="2259548"/>
                <a:ext cx="49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2A9F452-0F09-43D9-042B-117A499D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506" y="2259548"/>
                <a:ext cx="493594" cy="369332"/>
              </a:xfrm>
              <a:prstGeom prst="rect">
                <a:avLst/>
              </a:prstGeom>
              <a:blipFill>
                <a:blip r:embed="rId10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31D707E-DB13-8789-3135-43DEEFDA8B12}"/>
                  </a:ext>
                </a:extLst>
              </p:cNvPr>
              <p:cNvSpPr txBox="1"/>
              <p:nvPr/>
            </p:nvSpPr>
            <p:spPr>
              <a:xfrm>
                <a:off x="2030775" y="2444214"/>
                <a:ext cx="588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31D707E-DB13-8789-3135-43DEEFDA8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775" y="2444214"/>
                <a:ext cx="58842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B45A5CA-62A9-13C1-EDCE-F1130E772A3A}"/>
                  </a:ext>
                </a:extLst>
              </p:cNvPr>
              <p:cNvSpPr txBox="1"/>
              <p:nvPr/>
            </p:nvSpPr>
            <p:spPr>
              <a:xfrm>
                <a:off x="4308482" y="2413293"/>
                <a:ext cx="588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l-GR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0" dirty="0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B45A5CA-62A9-13C1-EDCE-F1130E772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82" y="2413293"/>
                <a:ext cx="588420" cy="369332"/>
              </a:xfrm>
              <a:prstGeom prst="rect">
                <a:avLst/>
              </a:prstGeom>
              <a:blipFill>
                <a:blip r:embed="rId12"/>
                <a:stretch>
                  <a:fillRect l="-20833" r="-729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FE1E5D-66F2-D520-07BF-530E94C0EF05}"/>
                  </a:ext>
                </a:extLst>
              </p:cNvPr>
              <p:cNvSpPr txBox="1"/>
              <p:nvPr/>
            </p:nvSpPr>
            <p:spPr>
              <a:xfrm>
                <a:off x="7947276" y="2681243"/>
                <a:ext cx="1349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𝐾𝑖𝑛𝑒𝑚𝑎𝑡𝑖𝑐𝑠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FE1E5D-66F2-D520-07BF-530E94C0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276" y="2681243"/>
                <a:ext cx="1349762" cy="369332"/>
              </a:xfrm>
              <a:prstGeom prst="rect">
                <a:avLst/>
              </a:prstGeom>
              <a:blipFill>
                <a:blip r:embed="rId13"/>
                <a:stretch>
                  <a:fillRect r="-4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Ομάδα 73">
            <a:extLst>
              <a:ext uri="{FF2B5EF4-FFF2-40B4-BE49-F238E27FC236}">
                <a16:creationId xmlns:a16="http://schemas.microsoft.com/office/drawing/2014/main" id="{719810BB-563B-FC64-0048-42B4C1F0A9EB}"/>
              </a:ext>
            </a:extLst>
          </p:cNvPr>
          <p:cNvGrpSpPr/>
          <p:nvPr/>
        </p:nvGrpSpPr>
        <p:grpSpPr>
          <a:xfrm>
            <a:off x="5260185" y="2492733"/>
            <a:ext cx="1403973" cy="717779"/>
            <a:chOff x="5769988" y="2468750"/>
            <a:chExt cx="1782847" cy="8557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2A863C-6C30-4432-9ED5-83986EDAC64A}"/>
                    </a:ext>
                  </a:extLst>
                </p:cNvPr>
                <p:cNvSpPr txBox="1"/>
                <p:nvPr/>
              </p:nvSpPr>
              <p:spPr>
                <a:xfrm>
                  <a:off x="5949941" y="2693502"/>
                  <a:ext cx="1168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𝐷𝑦𝑛𝑎𝑚𝑖𝑐𝑠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2A863C-6C30-4432-9ED5-83986EDAC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941" y="2693502"/>
                  <a:ext cx="116826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987" r="-33775" b="-3333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Ορθογώνιο 71">
              <a:extLst>
                <a:ext uri="{FF2B5EF4-FFF2-40B4-BE49-F238E27FC236}">
                  <a16:creationId xmlns:a16="http://schemas.microsoft.com/office/drawing/2014/main" id="{2EDD4120-15D4-511E-135C-C91E437E536F}"/>
                </a:ext>
              </a:extLst>
            </p:cNvPr>
            <p:cNvSpPr/>
            <p:nvPr/>
          </p:nvSpPr>
          <p:spPr>
            <a:xfrm>
              <a:off x="5769988" y="2468750"/>
              <a:ext cx="1782847" cy="8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88" name="Ομάδα 87">
            <a:extLst>
              <a:ext uri="{FF2B5EF4-FFF2-40B4-BE49-F238E27FC236}">
                <a16:creationId xmlns:a16="http://schemas.microsoft.com/office/drawing/2014/main" id="{0D839FDB-4981-CBE3-1A17-04A0E7C2E065}"/>
              </a:ext>
            </a:extLst>
          </p:cNvPr>
          <p:cNvGrpSpPr/>
          <p:nvPr/>
        </p:nvGrpSpPr>
        <p:grpSpPr>
          <a:xfrm>
            <a:off x="10046153" y="2481109"/>
            <a:ext cx="495129" cy="818880"/>
            <a:chOff x="5769988" y="2437858"/>
            <a:chExt cx="2181262" cy="9763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C7B2EC6-A579-5B7E-5EC0-C400A94725CA}"/>
                    </a:ext>
                  </a:extLst>
                </p:cNvPr>
                <p:cNvSpPr txBox="1"/>
                <p:nvPr/>
              </p:nvSpPr>
              <p:spPr>
                <a:xfrm>
                  <a:off x="5894636" y="2437858"/>
                  <a:ext cx="2056614" cy="976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C7B2EC6-A579-5B7E-5EC0-C400A94725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636" y="2437858"/>
                  <a:ext cx="2056614" cy="97631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Ορθογώνιο 90">
              <a:extLst>
                <a:ext uri="{FF2B5EF4-FFF2-40B4-BE49-F238E27FC236}">
                  <a16:creationId xmlns:a16="http://schemas.microsoft.com/office/drawing/2014/main" id="{B734A494-9AA4-F8E7-4490-44EF4E48AD41}"/>
                </a:ext>
              </a:extLst>
            </p:cNvPr>
            <p:cNvSpPr/>
            <p:nvPr/>
          </p:nvSpPr>
          <p:spPr>
            <a:xfrm>
              <a:off x="5769988" y="2468750"/>
              <a:ext cx="1782847" cy="8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0EFDC85-EC52-18FF-E652-AB84067912E3}"/>
                  </a:ext>
                </a:extLst>
              </p:cNvPr>
              <p:cNvSpPr txBox="1"/>
              <p:nvPr/>
            </p:nvSpPr>
            <p:spPr>
              <a:xfrm>
                <a:off x="10610278" y="2223681"/>
                <a:ext cx="49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0EFDC85-EC52-18FF-E652-AB8406791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278" y="2223681"/>
                <a:ext cx="493594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Ευθύγραμμο βέλος σύνδεσης 98">
            <a:extLst>
              <a:ext uri="{FF2B5EF4-FFF2-40B4-BE49-F238E27FC236}">
                <a16:creationId xmlns:a16="http://schemas.microsoft.com/office/drawing/2014/main" id="{A6BF8E29-D030-7CF4-9194-C72466597CB5}"/>
              </a:ext>
            </a:extLst>
          </p:cNvPr>
          <p:cNvCxnSpPr>
            <a:cxnSpLocks/>
          </p:cNvCxnSpPr>
          <p:nvPr/>
        </p:nvCxnSpPr>
        <p:spPr>
          <a:xfrm flipV="1">
            <a:off x="10450845" y="2830240"/>
            <a:ext cx="801355" cy="1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Ευθεία γραμμή σύνδεσης 100">
            <a:extLst>
              <a:ext uri="{FF2B5EF4-FFF2-40B4-BE49-F238E27FC236}">
                <a16:creationId xmlns:a16="http://schemas.microsoft.com/office/drawing/2014/main" id="{938880B4-3F7D-3AA3-E7A1-B372B0B1554E}"/>
              </a:ext>
            </a:extLst>
          </p:cNvPr>
          <p:cNvCxnSpPr>
            <a:cxnSpLocks/>
          </p:cNvCxnSpPr>
          <p:nvPr/>
        </p:nvCxnSpPr>
        <p:spPr>
          <a:xfrm>
            <a:off x="10734961" y="2846869"/>
            <a:ext cx="0" cy="186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Ευθεία γραμμή σύνδεσης 102">
            <a:extLst>
              <a:ext uri="{FF2B5EF4-FFF2-40B4-BE49-F238E27FC236}">
                <a16:creationId xmlns:a16="http://schemas.microsoft.com/office/drawing/2014/main" id="{F3068D7E-610B-4E6D-71B6-3A6DFB066C97}"/>
              </a:ext>
            </a:extLst>
          </p:cNvPr>
          <p:cNvCxnSpPr>
            <a:cxnSpLocks/>
          </p:cNvCxnSpPr>
          <p:nvPr/>
        </p:nvCxnSpPr>
        <p:spPr>
          <a:xfrm flipH="1">
            <a:off x="7362334" y="4702736"/>
            <a:ext cx="3372627" cy="10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Ευθεία γραμμή σύνδεσης 104">
            <a:extLst>
              <a:ext uri="{FF2B5EF4-FFF2-40B4-BE49-F238E27FC236}">
                <a16:creationId xmlns:a16="http://schemas.microsoft.com/office/drawing/2014/main" id="{9DEA205C-7DA5-6396-B6B9-9395C88EEE8A}"/>
              </a:ext>
            </a:extLst>
          </p:cNvPr>
          <p:cNvCxnSpPr>
            <a:cxnSpLocks/>
          </p:cNvCxnSpPr>
          <p:nvPr/>
        </p:nvCxnSpPr>
        <p:spPr>
          <a:xfrm>
            <a:off x="7362334" y="3031535"/>
            <a:ext cx="0" cy="168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Ευθύγραμμο βέλος σύνδεσης 106">
            <a:extLst>
              <a:ext uri="{FF2B5EF4-FFF2-40B4-BE49-F238E27FC236}">
                <a16:creationId xmlns:a16="http://schemas.microsoft.com/office/drawing/2014/main" id="{C12CDB43-A349-1F00-4B8A-4ABE3CB1FDDC}"/>
              </a:ext>
            </a:extLst>
          </p:cNvPr>
          <p:cNvCxnSpPr>
            <a:cxnSpLocks/>
          </p:cNvCxnSpPr>
          <p:nvPr/>
        </p:nvCxnSpPr>
        <p:spPr>
          <a:xfrm>
            <a:off x="7368295" y="3031535"/>
            <a:ext cx="370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CC3A5F4-52DD-CDCD-883A-6B7F79DB2935}"/>
                  </a:ext>
                </a:extLst>
              </p:cNvPr>
              <p:cNvSpPr txBox="1"/>
              <p:nvPr/>
            </p:nvSpPr>
            <p:spPr>
              <a:xfrm>
                <a:off x="7288671" y="3000830"/>
                <a:ext cx="49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CC3A5F4-52DD-CDCD-883A-6B7F79DB2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671" y="3000830"/>
                <a:ext cx="49359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93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93E54A-AB2C-CF58-0165-D77A6D5EDC37}"/>
                  </a:ext>
                </a:extLst>
              </p:cNvPr>
              <p:cNvSpPr txBox="1"/>
              <p:nvPr/>
            </p:nvSpPr>
            <p:spPr>
              <a:xfrm>
                <a:off x="-24194" y="2833967"/>
                <a:ext cx="438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93E54A-AB2C-CF58-0165-D77A6D5ED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194" y="2833967"/>
                <a:ext cx="438852" cy="369332"/>
              </a:xfrm>
              <a:prstGeom prst="rect">
                <a:avLst/>
              </a:prstGeom>
              <a:blipFill>
                <a:blip r:embed="rId2"/>
                <a:stretch>
                  <a:fillRect l="-2778" b="-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CB552CA5-A381-9D43-F5F2-D015D1B072C0}"/>
              </a:ext>
            </a:extLst>
          </p:cNvPr>
          <p:cNvCxnSpPr>
            <a:cxnSpLocks/>
          </p:cNvCxnSpPr>
          <p:nvPr/>
        </p:nvCxnSpPr>
        <p:spPr>
          <a:xfrm>
            <a:off x="306671" y="3292385"/>
            <a:ext cx="511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FB7E98E2-5BD4-45DA-8315-691B97784230}"/>
              </a:ext>
            </a:extLst>
          </p:cNvPr>
          <p:cNvSpPr/>
          <p:nvPr/>
        </p:nvSpPr>
        <p:spPr>
          <a:xfrm>
            <a:off x="815713" y="3063486"/>
            <a:ext cx="1416659" cy="670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E9BD94-12A9-650A-DD41-2AB46C54C5EF}"/>
                  </a:ext>
                </a:extLst>
              </p:cNvPr>
              <p:cNvSpPr txBox="1"/>
              <p:nvPr/>
            </p:nvSpPr>
            <p:spPr>
              <a:xfrm>
                <a:off x="873863" y="3075635"/>
                <a:ext cx="1274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𝐼𝑛𝑣𝑒𝑟𝑠𝑒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𝐾𝑖𝑛𝑒𝑚𝑎𝑡𝑖𝑐𝑠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E9BD94-12A9-650A-DD41-2AB46C54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63" y="3075635"/>
                <a:ext cx="1274745" cy="646331"/>
              </a:xfrm>
              <a:prstGeom prst="rect">
                <a:avLst/>
              </a:prstGeom>
              <a:blipFill>
                <a:blip r:embed="rId3"/>
                <a:stretch>
                  <a:fillRect r="-62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CC7F9342-EBC5-F5A6-3E92-6CAB4036D13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232372" y="3396018"/>
            <a:ext cx="630052" cy="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BADF38-D723-5753-D44D-AEBCE01AB7E9}"/>
                  </a:ext>
                </a:extLst>
              </p:cNvPr>
              <p:cNvSpPr txBox="1"/>
              <p:nvPr/>
            </p:nvSpPr>
            <p:spPr>
              <a:xfrm>
                <a:off x="1926468" y="2747049"/>
                <a:ext cx="116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BADF38-D723-5753-D44D-AEBCE01A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68" y="2747049"/>
                <a:ext cx="11682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1904482D-0873-B91F-090E-DCA26F2F0191}"/>
              </a:ext>
            </a:extLst>
          </p:cNvPr>
          <p:cNvSpPr/>
          <p:nvPr/>
        </p:nvSpPr>
        <p:spPr>
          <a:xfrm>
            <a:off x="2862424" y="3094973"/>
            <a:ext cx="1067775" cy="658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431363-4E75-375A-E53F-AED0E2CA0665}"/>
                  </a:ext>
                </a:extLst>
              </p:cNvPr>
              <p:cNvSpPr txBox="1"/>
              <p:nvPr/>
            </p:nvSpPr>
            <p:spPr>
              <a:xfrm>
                <a:off x="2884792" y="3073484"/>
                <a:ext cx="10677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𝐶𝑜𝑚𝑝𝑢𝑡𝑒</m:t>
                      </m:r>
                    </m:oMath>
                  </m:oMathPara>
                </a14:m>
                <a:endParaRPr lang="el-G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431363-4E75-375A-E53F-AED0E2CA0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792" y="3073484"/>
                <a:ext cx="1067775" cy="646331"/>
              </a:xfrm>
              <a:prstGeom prst="rect">
                <a:avLst/>
              </a:prstGeom>
              <a:blipFill>
                <a:blip r:embed="rId5"/>
                <a:stretch>
                  <a:fillRect l="-1143" r="-51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Ομάδα 22">
            <a:extLst>
              <a:ext uri="{FF2B5EF4-FFF2-40B4-BE49-F238E27FC236}">
                <a16:creationId xmlns:a16="http://schemas.microsoft.com/office/drawing/2014/main" id="{F4B2312F-9C4D-230E-20B6-34F340AD5061}"/>
              </a:ext>
            </a:extLst>
          </p:cNvPr>
          <p:cNvGrpSpPr/>
          <p:nvPr/>
        </p:nvGrpSpPr>
        <p:grpSpPr>
          <a:xfrm>
            <a:off x="4775823" y="1197039"/>
            <a:ext cx="1453262" cy="678456"/>
            <a:chOff x="2873277" y="2072233"/>
            <a:chExt cx="1453262" cy="678456"/>
          </a:xfrm>
        </p:grpSpPr>
        <p:sp>
          <p:nvSpPr>
            <p:cNvPr id="24" name="Ορθογώνιο 23">
              <a:extLst>
                <a:ext uri="{FF2B5EF4-FFF2-40B4-BE49-F238E27FC236}">
                  <a16:creationId xmlns:a16="http://schemas.microsoft.com/office/drawing/2014/main" id="{D97BCBC7-0B49-02A8-C108-60561D47B6BD}"/>
                </a:ext>
              </a:extLst>
            </p:cNvPr>
            <p:cNvSpPr/>
            <p:nvPr/>
          </p:nvSpPr>
          <p:spPr>
            <a:xfrm>
              <a:off x="2896250" y="2072576"/>
              <a:ext cx="1331466" cy="678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CEF5337-E84B-21C3-3795-010C7E793CD4}"/>
                    </a:ext>
                  </a:extLst>
                </p:cNvPr>
                <p:cNvSpPr txBox="1"/>
                <p:nvPr/>
              </p:nvSpPr>
              <p:spPr>
                <a:xfrm>
                  <a:off x="2873277" y="2072233"/>
                  <a:ext cx="145326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𝑃𝐼𝐷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𝐶𝑜𝑛𝑡𝑟𝑜𝑙𝑙𝑒𝑟</m:t>
                        </m:r>
                      </m:oMath>
                    </m:oMathPara>
                  </a14:m>
                  <a:endParaRPr lang="el-GR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D60DC9-F7B8-F6B9-CCE9-65CC0590D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277" y="2072233"/>
                  <a:ext cx="1453262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Ομάδα 28">
            <a:extLst>
              <a:ext uri="{FF2B5EF4-FFF2-40B4-BE49-F238E27FC236}">
                <a16:creationId xmlns:a16="http://schemas.microsoft.com/office/drawing/2014/main" id="{7EBED1A7-FB55-F21F-D5ED-BA0BEAAFF4E0}"/>
              </a:ext>
            </a:extLst>
          </p:cNvPr>
          <p:cNvGrpSpPr/>
          <p:nvPr/>
        </p:nvGrpSpPr>
        <p:grpSpPr>
          <a:xfrm>
            <a:off x="4762918" y="4562165"/>
            <a:ext cx="1453262" cy="678456"/>
            <a:chOff x="2873277" y="2072233"/>
            <a:chExt cx="1453262" cy="678456"/>
          </a:xfrm>
        </p:grpSpPr>
        <p:sp>
          <p:nvSpPr>
            <p:cNvPr id="30" name="Ορθογώνιο 29">
              <a:extLst>
                <a:ext uri="{FF2B5EF4-FFF2-40B4-BE49-F238E27FC236}">
                  <a16:creationId xmlns:a16="http://schemas.microsoft.com/office/drawing/2014/main" id="{DF624729-31A8-C3DF-4BB8-928AEBD22160}"/>
                </a:ext>
              </a:extLst>
            </p:cNvPr>
            <p:cNvSpPr/>
            <p:nvPr/>
          </p:nvSpPr>
          <p:spPr>
            <a:xfrm>
              <a:off x="2896250" y="2072576"/>
              <a:ext cx="1331466" cy="678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723B43-7921-8ED4-8345-37A67FE9AE2A}"/>
                    </a:ext>
                  </a:extLst>
                </p:cNvPr>
                <p:cNvSpPr txBox="1"/>
                <p:nvPr/>
              </p:nvSpPr>
              <p:spPr>
                <a:xfrm>
                  <a:off x="2873277" y="2072233"/>
                  <a:ext cx="145326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𝑃𝐼𝐷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𝐶𝑜𝑛𝑡𝑟𝑜𝑙𝑙𝑒𝑟</m:t>
                        </m:r>
                      </m:oMath>
                    </m:oMathPara>
                  </a14:m>
                  <a:endParaRPr lang="el-GR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D60DC9-F7B8-F6B9-CCE9-65CC0590D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277" y="2072233"/>
                  <a:ext cx="1453262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Ομάδα 36">
            <a:extLst>
              <a:ext uri="{FF2B5EF4-FFF2-40B4-BE49-F238E27FC236}">
                <a16:creationId xmlns:a16="http://schemas.microsoft.com/office/drawing/2014/main" id="{A15779A2-6518-8994-E00B-BA6C19793663}"/>
              </a:ext>
            </a:extLst>
          </p:cNvPr>
          <p:cNvGrpSpPr/>
          <p:nvPr/>
        </p:nvGrpSpPr>
        <p:grpSpPr>
          <a:xfrm>
            <a:off x="3779160" y="1362781"/>
            <a:ext cx="514788" cy="436134"/>
            <a:chOff x="1665713" y="2315697"/>
            <a:chExt cx="592178" cy="495569"/>
          </a:xfrm>
        </p:grpSpPr>
        <p:sp>
          <p:nvSpPr>
            <p:cNvPr id="38" name="Οβάλ 37">
              <a:extLst>
                <a:ext uri="{FF2B5EF4-FFF2-40B4-BE49-F238E27FC236}">
                  <a16:creationId xmlns:a16="http://schemas.microsoft.com/office/drawing/2014/main" id="{F0C2F082-A986-D202-F90E-0A1D4812D409}"/>
                </a:ext>
              </a:extLst>
            </p:cNvPr>
            <p:cNvSpPr/>
            <p:nvPr/>
          </p:nvSpPr>
          <p:spPr>
            <a:xfrm>
              <a:off x="1753066" y="2315697"/>
              <a:ext cx="504825" cy="419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7282D17-807F-62FD-E57E-D85F8A007D0E}"/>
                    </a:ext>
                  </a:extLst>
                </p:cNvPr>
                <p:cNvSpPr txBox="1"/>
                <p:nvPr/>
              </p:nvSpPr>
              <p:spPr>
                <a:xfrm>
                  <a:off x="1815195" y="2436119"/>
                  <a:ext cx="380565" cy="3751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AE80E91-4DDB-759B-2112-70F8349AC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195" y="2436119"/>
                  <a:ext cx="380565" cy="37514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A7E54A0-EADD-3BEC-9823-EBA38BCAD672}"/>
                    </a:ext>
                  </a:extLst>
                </p:cNvPr>
                <p:cNvSpPr txBox="1"/>
                <p:nvPr/>
              </p:nvSpPr>
              <p:spPr>
                <a:xfrm>
                  <a:off x="1665713" y="2315697"/>
                  <a:ext cx="3805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F3E3388-8141-8D46-62C2-0B7D70BDE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713" y="2315697"/>
                  <a:ext cx="3805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Ομάδα 40">
            <a:extLst>
              <a:ext uri="{FF2B5EF4-FFF2-40B4-BE49-F238E27FC236}">
                <a16:creationId xmlns:a16="http://schemas.microsoft.com/office/drawing/2014/main" id="{8C7BB13C-9293-3B3F-DD0E-C41C1D4E4CDF}"/>
              </a:ext>
            </a:extLst>
          </p:cNvPr>
          <p:cNvGrpSpPr/>
          <p:nvPr/>
        </p:nvGrpSpPr>
        <p:grpSpPr>
          <a:xfrm>
            <a:off x="3781894" y="4740595"/>
            <a:ext cx="514788" cy="436134"/>
            <a:chOff x="1665713" y="2315697"/>
            <a:chExt cx="592178" cy="495569"/>
          </a:xfrm>
        </p:grpSpPr>
        <p:sp>
          <p:nvSpPr>
            <p:cNvPr id="42" name="Οβάλ 41">
              <a:extLst>
                <a:ext uri="{FF2B5EF4-FFF2-40B4-BE49-F238E27FC236}">
                  <a16:creationId xmlns:a16="http://schemas.microsoft.com/office/drawing/2014/main" id="{33456F45-124E-0FA9-ECC7-89BBA6C788B4}"/>
                </a:ext>
              </a:extLst>
            </p:cNvPr>
            <p:cNvSpPr/>
            <p:nvPr/>
          </p:nvSpPr>
          <p:spPr>
            <a:xfrm>
              <a:off x="1753066" y="2315697"/>
              <a:ext cx="504825" cy="419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CCDAFC9-45B4-42CF-E109-6DEDA3E4F1BD}"/>
                    </a:ext>
                  </a:extLst>
                </p:cNvPr>
                <p:cNvSpPr txBox="1"/>
                <p:nvPr/>
              </p:nvSpPr>
              <p:spPr>
                <a:xfrm>
                  <a:off x="1815195" y="2436119"/>
                  <a:ext cx="380565" cy="3751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AE80E91-4DDB-759B-2112-70F8349AC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195" y="2436119"/>
                  <a:ext cx="380565" cy="37514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E2298D-A8A2-BDE7-45F5-EFDE1A53D6D5}"/>
                    </a:ext>
                  </a:extLst>
                </p:cNvPr>
                <p:cNvSpPr txBox="1"/>
                <p:nvPr/>
              </p:nvSpPr>
              <p:spPr>
                <a:xfrm>
                  <a:off x="1665713" y="2315697"/>
                  <a:ext cx="3805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F3E3388-8141-8D46-62C2-0B7D70BDE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713" y="2315697"/>
                  <a:ext cx="3805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Ευθύγραμμο βέλος σύνδεσης 44">
            <a:extLst>
              <a:ext uri="{FF2B5EF4-FFF2-40B4-BE49-F238E27FC236}">
                <a16:creationId xmlns:a16="http://schemas.microsoft.com/office/drawing/2014/main" id="{F100F921-2822-5FA0-CD97-D73B584341DA}"/>
              </a:ext>
            </a:extLst>
          </p:cNvPr>
          <p:cNvCxnSpPr>
            <a:cxnSpLocks/>
          </p:cNvCxnSpPr>
          <p:nvPr/>
        </p:nvCxnSpPr>
        <p:spPr>
          <a:xfrm>
            <a:off x="4304254" y="1561341"/>
            <a:ext cx="492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Ευθεία γραμμή σύνδεσης 47">
            <a:extLst>
              <a:ext uri="{FF2B5EF4-FFF2-40B4-BE49-F238E27FC236}">
                <a16:creationId xmlns:a16="http://schemas.microsoft.com/office/drawing/2014/main" id="{AADF4462-FE36-453D-13FF-B36DC58C3D83}"/>
              </a:ext>
            </a:extLst>
          </p:cNvPr>
          <p:cNvCxnSpPr>
            <a:cxnSpLocks/>
          </p:cNvCxnSpPr>
          <p:nvPr/>
        </p:nvCxnSpPr>
        <p:spPr>
          <a:xfrm flipH="1" flipV="1">
            <a:off x="3407495" y="1556406"/>
            <a:ext cx="4198" cy="1538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Ευθύγραμμο βέλος σύνδεσης 48">
            <a:extLst>
              <a:ext uri="{FF2B5EF4-FFF2-40B4-BE49-F238E27FC236}">
                <a16:creationId xmlns:a16="http://schemas.microsoft.com/office/drawing/2014/main" id="{8392471A-0B66-7AE2-12E0-786665336EBF}"/>
              </a:ext>
            </a:extLst>
          </p:cNvPr>
          <p:cNvCxnSpPr>
            <a:cxnSpLocks/>
          </p:cNvCxnSpPr>
          <p:nvPr/>
        </p:nvCxnSpPr>
        <p:spPr>
          <a:xfrm>
            <a:off x="3407495" y="1547199"/>
            <a:ext cx="447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60CC7F-A4C4-3DEF-E770-B03836E92E10}"/>
                  </a:ext>
                </a:extLst>
              </p:cNvPr>
              <p:cNvSpPr txBox="1"/>
              <p:nvPr/>
            </p:nvSpPr>
            <p:spPr>
              <a:xfrm>
                <a:off x="3188828" y="1098702"/>
                <a:ext cx="438851" cy="380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60CC7F-A4C4-3DEF-E770-B03836E9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828" y="1098702"/>
                <a:ext cx="438851" cy="380160"/>
              </a:xfrm>
              <a:prstGeom prst="rect">
                <a:avLst/>
              </a:prstGeom>
              <a:blipFill>
                <a:blip r:embed="rId9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Ευθεία γραμμή σύνδεσης 54">
            <a:extLst>
              <a:ext uri="{FF2B5EF4-FFF2-40B4-BE49-F238E27FC236}">
                <a16:creationId xmlns:a16="http://schemas.microsoft.com/office/drawing/2014/main" id="{93016601-33D0-F7D3-617D-E6667BB473D6}"/>
              </a:ext>
            </a:extLst>
          </p:cNvPr>
          <p:cNvCxnSpPr>
            <a:cxnSpLocks/>
          </p:cNvCxnSpPr>
          <p:nvPr/>
        </p:nvCxnSpPr>
        <p:spPr>
          <a:xfrm flipV="1">
            <a:off x="3391689" y="3769742"/>
            <a:ext cx="6478" cy="1126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Ευθύγραμμο βέλος σύνδεσης 56">
            <a:extLst>
              <a:ext uri="{FF2B5EF4-FFF2-40B4-BE49-F238E27FC236}">
                <a16:creationId xmlns:a16="http://schemas.microsoft.com/office/drawing/2014/main" id="{2712E39F-F8B4-B895-022C-56269DE5C49C}"/>
              </a:ext>
            </a:extLst>
          </p:cNvPr>
          <p:cNvCxnSpPr>
            <a:cxnSpLocks/>
          </p:cNvCxnSpPr>
          <p:nvPr/>
        </p:nvCxnSpPr>
        <p:spPr>
          <a:xfrm>
            <a:off x="3396311" y="4895684"/>
            <a:ext cx="463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Ευθύγραμμο βέλος σύνδεσης 57">
            <a:extLst>
              <a:ext uri="{FF2B5EF4-FFF2-40B4-BE49-F238E27FC236}">
                <a16:creationId xmlns:a16="http://schemas.microsoft.com/office/drawing/2014/main" id="{B6A940C4-BB16-F5A1-6010-1A824FB0A0FC}"/>
              </a:ext>
            </a:extLst>
          </p:cNvPr>
          <p:cNvCxnSpPr>
            <a:cxnSpLocks/>
          </p:cNvCxnSpPr>
          <p:nvPr/>
        </p:nvCxnSpPr>
        <p:spPr>
          <a:xfrm>
            <a:off x="4324084" y="4925013"/>
            <a:ext cx="492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Ευθύγραμμο βέλος σύνδεσης 59">
            <a:extLst>
              <a:ext uri="{FF2B5EF4-FFF2-40B4-BE49-F238E27FC236}">
                <a16:creationId xmlns:a16="http://schemas.microsoft.com/office/drawing/2014/main" id="{3BABA732-90C8-6939-A68A-9FD9EBADA2E1}"/>
              </a:ext>
            </a:extLst>
          </p:cNvPr>
          <p:cNvCxnSpPr>
            <a:cxnSpLocks/>
          </p:cNvCxnSpPr>
          <p:nvPr/>
        </p:nvCxnSpPr>
        <p:spPr>
          <a:xfrm flipV="1">
            <a:off x="4074522" y="1722275"/>
            <a:ext cx="13148" cy="76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Ευθύγραμμο βέλος σύνδεσης 60">
            <a:extLst>
              <a:ext uri="{FF2B5EF4-FFF2-40B4-BE49-F238E27FC236}">
                <a16:creationId xmlns:a16="http://schemas.microsoft.com/office/drawing/2014/main" id="{8ADB3862-A85D-FD31-A20F-1F613AF09D4F}"/>
              </a:ext>
            </a:extLst>
          </p:cNvPr>
          <p:cNvCxnSpPr>
            <a:cxnSpLocks/>
          </p:cNvCxnSpPr>
          <p:nvPr/>
        </p:nvCxnSpPr>
        <p:spPr>
          <a:xfrm flipV="1">
            <a:off x="4084006" y="5109431"/>
            <a:ext cx="0" cy="70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Ομάδα 61">
            <a:extLst>
              <a:ext uri="{FF2B5EF4-FFF2-40B4-BE49-F238E27FC236}">
                <a16:creationId xmlns:a16="http://schemas.microsoft.com/office/drawing/2014/main" id="{B9F701D5-7578-FE8B-9BDB-B74FCBA2784B}"/>
              </a:ext>
            </a:extLst>
          </p:cNvPr>
          <p:cNvGrpSpPr/>
          <p:nvPr/>
        </p:nvGrpSpPr>
        <p:grpSpPr>
          <a:xfrm>
            <a:off x="6527752" y="1186242"/>
            <a:ext cx="1331466" cy="678113"/>
            <a:chOff x="5833605" y="2072576"/>
            <a:chExt cx="1331466" cy="678113"/>
          </a:xfrm>
        </p:grpSpPr>
        <p:sp>
          <p:nvSpPr>
            <p:cNvPr id="63" name="Ορθογώνιο 62">
              <a:extLst>
                <a:ext uri="{FF2B5EF4-FFF2-40B4-BE49-F238E27FC236}">
                  <a16:creationId xmlns:a16="http://schemas.microsoft.com/office/drawing/2014/main" id="{948A63E5-AD75-E1B0-8277-794E25CDB542}"/>
                </a:ext>
              </a:extLst>
            </p:cNvPr>
            <p:cNvSpPr/>
            <p:nvPr/>
          </p:nvSpPr>
          <p:spPr>
            <a:xfrm>
              <a:off x="5833605" y="2072576"/>
              <a:ext cx="1331466" cy="678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CF2B297-9AA4-FD3A-E035-212604214489}"/>
                    </a:ext>
                  </a:extLst>
                </p:cNvPr>
                <p:cNvSpPr txBox="1"/>
                <p:nvPr/>
              </p:nvSpPr>
              <p:spPr>
                <a:xfrm>
                  <a:off x="5915204" y="2088466"/>
                  <a:ext cx="11682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𝑀𝑜𝑡𝑜𝑟</m:t>
                        </m:r>
                        <m:r>
                          <a:rPr lang="el-GR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CF2B297-9AA4-FD3A-E035-212604214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204" y="2088466"/>
                  <a:ext cx="1168267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Ευθύγραμμο βέλος σύνδεσης 64">
            <a:extLst>
              <a:ext uri="{FF2B5EF4-FFF2-40B4-BE49-F238E27FC236}">
                <a16:creationId xmlns:a16="http://schemas.microsoft.com/office/drawing/2014/main" id="{57812678-4FE0-7681-0268-52EC1085DFD7}"/>
              </a:ext>
            </a:extLst>
          </p:cNvPr>
          <p:cNvCxnSpPr>
            <a:cxnSpLocks/>
          </p:cNvCxnSpPr>
          <p:nvPr/>
        </p:nvCxnSpPr>
        <p:spPr>
          <a:xfrm>
            <a:off x="6130262" y="1536438"/>
            <a:ext cx="392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Ευθύγραμμο βέλος σύνδεσης 66">
            <a:extLst>
              <a:ext uri="{FF2B5EF4-FFF2-40B4-BE49-F238E27FC236}">
                <a16:creationId xmlns:a16="http://schemas.microsoft.com/office/drawing/2014/main" id="{C775F48B-E779-CC83-B7B4-0DE4395E5071}"/>
              </a:ext>
            </a:extLst>
          </p:cNvPr>
          <p:cNvCxnSpPr>
            <a:cxnSpLocks/>
          </p:cNvCxnSpPr>
          <p:nvPr/>
        </p:nvCxnSpPr>
        <p:spPr>
          <a:xfrm>
            <a:off x="6113119" y="4943680"/>
            <a:ext cx="392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Ομάδα 67">
            <a:extLst>
              <a:ext uri="{FF2B5EF4-FFF2-40B4-BE49-F238E27FC236}">
                <a16:creationId xmlns:a16="http://schemas.microsoft.com/office/drawing/2014/main" id="{62D37FEE-82AC-C1DA-BADC-3F4CD5B0CDB6}"/>
              </a:ext>
            </a:extLst>
          </p:cNvPr>
          <p:cNvGrpSpPr/>
          <p:nvPr/>
        </p:nvGrpSpPr>
        <p:grpSpPr>
          <a:xfrm>
            <a:off x="6495053" y="4604623"/>
            <a:ext cx="1331466" cy="678113"/>
            <a:chOff x="5833605" y="2072576"/>
            <a:chExt cx="1331466" cy="678113"/>
          </a:xfrm>
        </p:grpSpPr>
        <p:sp>
          <p:nvSpPr>
            <p:cNvPr id="69" name="Ορθογώνιο 68">
              <a:extLst>
                <a:ext uri="{FF2B5EF4-FFF2-40B4-BE49-F238E27FC236}">
                  <a16:creationId xmlns:a16="http://schemas.microsoft.com/office/drawing/2014/main" id="{E3452FBC-3407-32FE-695A-815EB1D7B83C}"/>
                </a:ext>
              </a:extLst>
            </p:cNvPr>
            <p:cNvSpPr/>
            <p:nvPr/>
          </p:nvSpPr>
          <p:spPr>
            <a:xfrm>
              <a:off x="5833605" y="2072576"/>
              <a:ext cx="1331466" cy="678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EA3D054-0DBD-825F-695A-DBA575BBBB74}"/>
                    </a:ext>
                  </a:extLst>
                </p:cNvPr>
                <p:cNvSpPr txBox="1"/>
                <p:nvPr/>
              </p:nvSpPr>
              <p:spPr>
                <a:xfrm>
                  <a:off x="5915204" y="2088466"/>
                  <a:ext cx="11682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𝑀𝑜𝑡𝑜𝑟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l-GR" dirty="0"/>
                    <a:t>2</a:t>
                  </a: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EA3D054-0DBD-825F-695A-DBA575BB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204" y="2088466"/>
                  <a:ext cx="1168267" cy="646331"/>
                </a:xfrm>
                <a:prstGeom prst="rect">
                  <a:avLst/>
                </a:prstGeom>
                <a:blipFill>
                  <a:blip r:embed="rId11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Ομάδα 70">
            <a:extLst>
              <a:ext uri="{FF2B5EF4-FFF2-40B4-BE49-F238E27FC236}">
                <a16:creationId xmlns:a16="http://schemas.microsoft.com/office/drawing/2014/main" id="{ACC64335-E3FB-49B4-91C7-93377F6C8EB4}"/>
              </a:ext>
            </a:extLst>
          </p:cNvPr>
          <p:cNvGrpSpPr/>
          <p:nvPr/>
        </p:nvGrpSpPr>
        <p:grpSpPr>
          <a:xfrm>
            <a:off x="5565115" y="2152083"/>
            <a:ext cx="1331466" cy="678113"/>
            <a:chOff x="5833604" y="3570689"/>
            <a:chExt cx="1331466" cy="678113"/>
          </a:xfrm>
        </p:grpSpPr>
        <p:sp>
          <p:nvSpPr>
            <p:cNvPr id="72" name="Ορθογώνιο 71">
              <a:extLst>
                <a:ext uri="{FF2B5EF4-FFF2-40B4-BE49-F238E27FC236}">
                  <a16:creationId xmlns:a16="http://schemas.microsoft.com/office/drawing/2014/main" id="{1A6459A7-F336-2580-D1B4-B6A5DBFE4086}"/>
                </a:ext>
              </a:extLst>
            </p:cNvPr>
            <p:cNvSpPr/>
            <p:nvPr/>
          </p:nvSpPr>
          <p:spPr>
            <a:xfrm>
              <a:off x="5833604" y="3570689"/>
              <a:ext cx="1331466" cy="678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12258F1-EA9B-A74E-21B0-AFD07C052879}"/>
                    </a:ext>
                  </a:extLst>
                </p:cNvPr>
                <p:cNvSpPr txBox="1"/>
                <p:nvPr/>
              </p:nvSpPr>
              <p:spPr>
                <a:xfrm>
                  <a:off x="5915204" y="3725080"/>
                  <a:ext cx="116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𝐸𝑛𝑐𝑜𝑑𝑒𝑟</m:t>
                        </m:r>
                        <m:r>
                          <a:rPr lang="el-GR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12258F1-EA9B-A74E-21B0-AFD07C052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204" y="3725080"/>
                  <a:ext cx="116826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64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Ομάδα 73">
            <a:extLst>
              <a:ext uri="{FF2B5EF4-FFF2-40B4-BE49-F238E27FC236}">
                <a16:creationId xmlns:a16="http://schemas.microsoft.com/office/drawing/2014/main" id="{2E42C0E9-0AD3-8D2E-4B7A-C5A4B4FEADBE}"/>
              </a:ext>
            </a:extLst>
          </p:cNvPr>
          <p:cNvGrpSpPr/>
          <p:nvPr/>
        </p:nvGrpSpPr>
        <p:grpSpPr>
          <a:xfrm>
            <a:off x="5550447" y="5489097"/>
            <a:ext cx="1331466" cy="678113"/>
            <a:chOff x="5833604" y="3570689"/>
            <a:chExt cx="1331466" cy="678113"/>
          </a:xfrm>
        </p:grpSpPr>
        <p:sp>
          <p:nvSpPr>
            <p:cNvPr id="75" name="Ορθογώνιο 74">
              <a:extLst>
                <a:ext uri="{FF2B5EF4-FFF2-40B4-BE49-F238E27FC236}">
                  <a16:creationId xmlns:a16="http://schemas.microsoft.com/office/drawing/2014/main" id="{547B36E9-89BA-EF73-A18E-1A4F2646FF9E}"/>
                </a:ext>
              </a:extLst>
            </p:cNvPr>
            <p:cNvSpPr/>
            <p:nvPr/>
          </p:nvSpPr>
          <p:spPr>
            <a:xfrm>
              <a:off x="5833604" y="3570689"/>
              <a:ext cx="1331466" cy="678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DEB7C61-EA68-C7DD-AD64-B514CC66D1BD}"/>
                    </a:ext>
                  </a:extLst>
                </p:cNvPr>
                <p:cNvSpPr txBox="1"/>
                <p:nvPr/>
              </p:nvSpPr>
              <p:spPr>
                <a:xfrm>
                  <a:off x="5915204" y="3725080"/>
                  <a:ext cx="116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𝐸𝑛𝑐𝑜𝑑𝑒𝑟</m:t>
                        </m:r>
                        <m:r>
                          <a:rPr lang="el-GR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DEB7C61-EA68-C7DD-AD64-B514CC66D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204" y="3725080"/>
                  <a:ext cx="116826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Ευθύγραμμο βέλος σύνδεσης 76">
            <a:extLst>
              <a:ext uri="{FF2B5EF4-FFF2-40B4-BE49-F238E27FC236}">
                <a16:creationId xmlns:a16="http://schemas.microsoft.com/office/drawing/2014/main" id="{80BC84B0-419F-B353-EA98-EB97B44BAF6E}"/>
              </a:ext>
            </a:extLst>
          </p:cNvPr>
          <p:cNvCxnSpPr>
            <a:cxnSpLocks/>
          </p:cNvCxnSpPr>
          <p:nvPr/>
        </p:nvCxnSpPr>
        <p:spPr>
          <a:xfrm>
            <a:off x="7875173" y="1504537"/>
            <a:ext cx="392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Ευθύγραμμο βέλος σύνδεσης 77">
            <a:extLst>
              <a:ext uri="{FF2B5EF4-FFF2-40B4-BE49-F238E27FC236}">
                <a16:creationId xmlns:a16="http://schemas.microsoft.com/office/drawing/2014/main" id="{DE8CC3C4-91A1-0248-18A0-D034661C8BEC}"/>
              </a:ext>
            </a:extLst>
          </p:cNvPr>
          <p:cNvCxnSpPr>
            <a:cxnSpLocks/>
          </p:cNvCxnSpPr>
          <p:nvPr/>
        </p:nvCxnSpPr>
        <p:spPr>
          <a:xfrm>
            <a:off x="7826519" y="4951681"/>
            <a:ext cx="392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Ομάδα 79">
            <a:extLst>
              <a:ext uri="{FF2B5EF4-FFF2-40B4-BE49-F238E27FC236}">
                <a16:creationId xmlns:a16="http://schemas.microsoft.com/office/drawing/2014/main" id="{8DC0FC78-3AD7-1834-9D1D-F934D978933D}"/>
              </a:ext>
            </a:extLst>
          </p:cNvPr>
          <p:cNvGrpSpPr/>
          <p:nvPr/>
        </p:nvGrpSpPr>
        <p:grpSpPr>
          <a:xfrm>
            <a:off x="8270940" y="1254779"/>
            <a:ext cx="518160" cy="530849"/>
            <a:chOff x="8276910" y="2150950"/>
            <a:chExt cx="518160" cy="530849"/>
          </a:xfrm>
        </p:grpSpPr>
        <p:sp>
          <p:nvSpPr>
            <p:cNvPr id="81" name="Ορθογώνιο 80">
              <a:extLst>
                <a:ext uri="{FF2B5EF4-FFF2-40B4-BE49-F238E27FC236}">
                  <a16:creationId xmlns:a16="http://schemas.microsoft.com/office/drawing/2014/main" id="{EE175D70-FFC4-9193-5C5D-9CD84D9CA3E3}"/>
                </a:ext>
              </a:extLst>
            </p:cNvPr>
            <p:cNvSpPr/>
            <p:nvPr/>
          </p:nvSpPr>
          <p:spPr>
            <a:xfrm>
              <a:off x="8276910" y="2150950"/>
              <a:ext cx="518160" cy="5308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AF6A911-95EC-74D8-1FCE-EE9784A35EF6}"/>
                    </a:ext>
                  </a:extLst>
                </p:cNvPr>
                <p:cNvSpPr txBox="1"/>
                <p:nvPr/>
              </p:nvSpPr>
              <p:spPr>
                <a:xfrm>
                  <a:off x="8390008" y="2221123"/>
                  <a:ext cx="3318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AF6A911-95EC-74D8-1FCE-EE9784A35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008" y="2221123"/>
                  <a:ext cx="33181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Ομάδα 82">
            <a:extLst>
              <a:ext uri="{FF2B5EF4-FFF2-40B4-BE49-F238E27FC236}">
                <a16:creationId xmlns:a16="http://schemas.microsoft.com/office/drawing/2014/main" id="{B3262A62-E7F3-4DF7-6F80-9E41B1F0B9C3}"/>
              </a:ext>
            </a:extLst>
          </p:cNvPr>
          <p:cNvGrpSpPr/>
          <p:nvPr/>
        </p:nvGrpSpPr>
        <p:grpSpPr>
          <a:xfrm>
            <a:off x="8243374" y="4672391"/>
            <a:ext cx="518160" cy="530849"/>
            <a:chOff x="8276910" y="2150950"/>
            <a:chExt cx="518160" cy="530849"/>
          </a:xfrm>
        </p:grpSpPr>
        <p:sp>
          <p:nvSpPr>
            <p:cNvPr id="84" name="Ορθογώνιο 83">
              <a:extLst>
                <a:ext uri="{FF2B5EF4-FFF2-40B4-BE49-F238E27FC236}">
                  <a16:creationId xmlns:a16="http://schemas.microsoft.com/office/drawing/2014/main" id="{55B7063E-05FD-1CB5-15D2-9FBEA7E91D00}"/>
                </a:ext>
              </a:extLst>
            </p:cNvPr>
            <p:cNvSpPr/>
            <p:nvPr/>
          </p:nvSpPr>
          <p:spPr>
            <a:xfrm>
              <a:off x="8276910" y="2150950"/>
              <a:ext cx="518160" cy="5308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892856E-A387-C033-7BD0-8D8C70C71FD3}"/>
                    </a:ext>
                  </a:extLst>
                </p:cNvPr>
                <p:cNvSpPr txBox="1"/>
                <p:nvPr/>
              </p:nvSpPr>
              <p:spPr>
                <a:xfrm>
                  <a:off x="8390008" y="2221123"/>
                  <a:ext cx="3318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892856E-A387-C033-7BD0-8D8C70C71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008" y="2221123"/>
                  <a:ext cx="33181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Ευθύγραμμο βέλος σύνδεσης 85">
            <a:extLst>
              <a:ext uri="{FF2B5EF4-FFF2-40B4-BE49-F238E27FC236}">
                <a16:creationId xmlns:a16="http://schemas.microsoft.com/office/drawing/2014/main" id="{B72D4227-05DE-32CF-5A77-E2D1811EA838}"/>
              </a:ext>
            </a:extLst>
          </p:cNvPr>
          <p:cNvCxnSpPr>
            <a:cxnSpLocks/>
          </p:cNvCxnSpPr>
          <p:nvPr/>
        </p:nvCxnSpPr>
        <p:spPr>
          <a:xfrm>
            <a:off x="9217786" y="1526364"/>
            <a:ext cx="2966" cy="15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E02C59C-BEDC-AFA9-2904-960C3AF703D2}"/>
                  </a:ext>
                </a:extLst>
              </p:cNvPr>
              <p:cNvSpPr txBox="1"/>
              <p:nvPr/>
            </p:nvSpPr>
            <p:spPr>
              <a:xfrm>
                <a:off x="3195855" y="4888803"/>
                <a:ext cx="363064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E02C59C-BEDC-AFA9-2904-960C3AF70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855" y="4888803"/>
                <a:ext cx="363064" cy="381515"/>
              </a:xfrm>
              <a:prstGeom prst="rect">
                <a:avLst/>
              </a:prstGeom>
              <a:blipFill>
                <a:blip r:embed="rId16"/>
                <a:stretch>
                  <a:fillRect r="-4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Ευθεία γραμμή σύνδεσης 89">
            <a:extLst>
              <a:ext uri="{FF2B5EF4-FFF2-40B4-BE49-F238E27FC236}">
                <a16:creationId xmlns:a16="http://schemas.microsoft.com/office/drawing/2014/main" id="{16580666-31F5-7751-54E8-0094E3282348}"/>
              </a:ext>
            </a:extLst>
          </p:cNvPr>
          <p:cNvCxnSpPr>
            <a:cxnSpLocks/>
          </p:cNvCxnSpPr>
          <p:nvPr/>
        </p:nvCxnSpPr>
        <p:spPr>
          <a:xfrm>
            <a:off x="4068651" y="5822754"/>
            <a:ext cx="1496464" cy="1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Ευθύγραμμο βέλος σύνδεσης 91">
            <a:extLst>
              <a:ext uri="{FF2B5EF4-FFF2-40B4-BE49-F238E27FC236}">
                <a16:creationId xmlns:a16="http://schemas.microsoft.com/office/drawing/2014/main" id="{508B6CDA-C9AE-95EE-25DF-DED8EE20A9C4}"/>
              </a:ext>
            </a:extLst>
          </p:cNvPr>
          <p:cNvCxnSpPr>
            <a:cxnSpLocks/>
          </p:cNvCxnSpPr>
          <p:nvPr/>
        </p:nvCxnSpPr>
        <p:spPr>
          <a:xfrm flipV="1">
            <a:off x="9209954" y="3776353"/>
            <a:ext cx="0" cy="11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Ομάδα 94">
            <a:extLst>
              <a:ext uri="{FF2B5EF4-FFF2-40B4-BE49-F238E27FC236}">
                <a16:creationId xmlns:a16="http://schemas.microsoft.com/office/drawing/2014/main" id="{62CC6AD4-5E20-4289-BBBA-9C5957358F14}"/>
              </a:ext>
            </a:extLst>
          </p:cNvPr>
          <p:cNvGrpSpPr/>
          <p:nvPr/>
        </p:nvGrpSpPr>
        <p:grpSpPr>
          <a:xfrm>
            <a:off x="8590515" y="3116381"/>
            <a:ext cx="1112511" cy="667003"/>
            <a:chOff x="9890947" y="2336262"/>
            <a:chExt cx="1112511" cy="667003"/>
          </a:xfrm>
        </p:grpSpPr>
        <p:sp>
          <p:nvSpPr>
            <p:cNvPr id="93" name="Ορθογώνιο 92">
              <a:extLst>
                <a:ext uri="{FF2B5EF4-FFF2-40B4-BE49-F238E27FC236}">
                  <a16:creationId xmlns:a16="http://schemas.microsoft.com/office/drawing/2014/main" id="{5AAE0DEB-9F1B-C3C1-6E48-C7DA61D0C99C}"/>
                </a:ext>
              </a:extLst>
            </p:cNvPr>
            <p:cNvSpPr/>
            <p:nvPr/>
          </p:nvSpPr>
          <p:spPr>
            <a:xfrm>
              <a:off x="9935683" y="2344783"/>
              <a:ext cx="1067775" cy="658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01F2B63-F7E6-7934-F5D1-70E88DC64990}"/>
                    </a:ext>
                  </a:extLst>
                </p:cNvPr>
                <p:cNvSpPr txBox="1"/>
                <p:nvPr/>
              </p:nvSpPr>
              <p:spPr>
                <a:xfrm>
                  <a:off x="9890947" y="2336262"/>
                  <a:ext cx="10677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𝐶𝑜𝑚𝑝𝑢𝑡𝑒</m:t>
                        </m:r>
                      </m:oMath>
                    </m:oMathPara>
                  </a14:m>
                  <a:endParaRPr lang="el-GR" b="0" i="1" dirty="0">
                    <a:latin typeface="Cambria Math" panose="02040503050406030204" pitchFamily="18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01F2B63-F7E6-7934-F5D1-70E88DC64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947" y="2336262"/>
                  <a:ext cx="1067775" cy="646331"/>
                </a:xfrm>
                <a:prstGeom prst="rect">
                  <a:avLst/>
                </a:prstGeom>
                <a:blipFill>
                  <a:blip r:embed="rId17"/>
                  <a:stretch>
                    <a:fillRect l="-1143" r="-514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E97870C-8595-1E1B-6883-70BF007A18B2}"/>
                  </a:ext>
                </a:extLst>
              </p:cNvPr>
              <p:cNvSpPr txBox="1"/>
              <p:nvPr/>
            </p:nvSpPr>
            <p:spPr>
              <a:xfrm>
                <a:off x="8900499" y="1183662"/>
                <a:ext cx="4117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E97870C-8595-1E1B-6883-70BF007A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499" y="1183662"/>
                <a:ext cx="41172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Ευθεία γραμμή σύνδεσης 96">
            <a:extLst>
              <a:ext uri="{FF2B5EF4-FFF2-40B4-BE49-F238E27FC236}">
                <a16:creationId xmlns:a16="http://schemas.microsoft.com/office/drawing/2014/main" id="{E49DD7B7-8A52-6F83-9C73-91CFA056A9FA}"/>
              </a:ext>
            </a:extLst>
          </p:cNvPr>
          <p:cNvCxnSpPr>
            <a:cxnSpLocks/>
          </p:cNvCxnSpPr>
          <p:nvPr/>
        </p:nvCxnSpPr>
        <p:spPr>
          <a:xfrm>
            <a:off x="4068651" y="2491140"/>
            <a:ext cx="1496464" cy="1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Ευθεία γραμμή σύνδεσης 99">
            <a:extLst>
              <a:ext uri="{FF2B5EF4-FFF2-40B4-BE49-F238E27FC236}">
                <a16:creationId xmlns:a16="http://schemas.microsoft.com/office/drawing/2014/main" id="{02BC0DAC-DBD4-FA29-2B53-FCDAC1420AB2}"/>
              </a:ext>
            </a:extLst>
          </p:cNvPr>
          <p:cNvCxnSpPr>
            <a:cxnSpLocks/>
          </p:cNvCxnSpPr>
          <p:nvPr/>
        </p:nvCxnSpPr>
        <p:spPr>
          <a:xfrm>
            <a:off x="6896581" y="2501940"/>
            <a:ext cx="2029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Ευθεία γραμμή σύνδεσης 101">
            <a:extLst>
              <a:ext uri="{FF2B5EF4-FFF2-40B4-BE49-F238E27FC236}">
                <a16:creationId xmlns:a16="http://schemas.microsoft.com/office/drawing/2014/main" id="{51C6E675-D2BE-7EDC-F43C-CBE0535ADDAC}"/>
              </a:ext>
            </a:extLst>
          </p:cNvPr>
          <p:cNvCxnSpPr>
            <a:cxnSpLocks/>
          </p:cNvCxnSpPr>
          <p:nvPr/>
        </p:nvCxnSpPr>
        <p:spPr>
          <a:xfrm flipV="1">
            <a:off x="6896581" y="5828153"/>
            <a:ext cx="2070037" cy="1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Ευθεία γραμμή σύνδεσης 104">
            <a:extLst>
              <a:ext uri="{FF2B5EF4-FFF2-40B4-BE49-F238E27FC236}">
                <a16:creationId xmlns:a16="http://schemas.microsoft.com/office/drawing/2014/main" id="{189589A6-3425-0C77-E70C-B43F231D3568}"/>
              </a:ext>
            </a:extLst>
          </p:cNvPr>
          <p:cNvCxnSpPr>
            <a:cxnSpLocks/>
          </p:cNvCxnSpPr>
          <p:nvPr/>
        </p:nvCxnSpPr>
        <p:spPr>
          <a:xfrm flipV="1">
            <a:off x="8926624" y="1518782"/>
            <a:ext cx="0" cy="972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Ευθεία γραμμή σύνδεσης 105">
            <a:extLst>
              <a:ext uri="{FF2B5EF4-FFF2-40B4-BE49-F238E27FC236}">
                <a16:creationId xmlns:a16="http://schemas.microsoft.com/office/drawing/2014/main" id="{9977F64D-126B-18EA-8BAC-7D8A214BAC3B}"/>
              </a:ext>
            </a:extLst>
          </p:cNvPr>
          <p:cNvCxnSpPr>
            <a:cxnSpLocks/>
          </p:cNvCxnSpPr>
          <p:nvPr/>
        </p:nvCxnSpPr>
        <p:spPr>
          <a:xfrm flipV="1">
            <a:off x="8966618" y="4950970"/>
            <a:ext cx="0" cy="877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Ευθεία γραμμή σύνδεσης 111">
            <a:extLst>
              <a:ext uri="{FF2B5EF4-FFF2-40B4-BE49-F238E27FC236}">
                <a16:creationId xmlns:a16="http://schemas.microsoft.com/office/drawing/2014/main" id="{313363E4-3E9F-745E-4A02-1392330F6CCB}"/>
              </a:ext>
            </a:extLst>
          </p:cNvPr>
          <p:cNvCxnSpPr>
            <a:cxnSpLocks/>
          </p:cNvCxnSpPr>
          <p:nvPr/>
        </p:nvCxnSpPr>
        <p:spPr>
          <a:xfrm flipH="1" flipV="1">
            <a:off x="8800621" y="1514661"/>
            <a:ext cx="411722" cy="2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Ευθεία γραμμή σύνδεσης 112">
            <a:extLst>
              <a:ext uri="{FF2B5EF4-FFF2-40B4-BE49-F238E27FC236}">
                <a16:creationId xmlns:a16="http://schemas.microsoft.com/office/drawing/2014/main" id="{E45729B1-81AD-0434-BB42-B77E79C6BF80}"/>
              </a:ext>
            </a:extLst>
          </p:cNvPr>
          <p:cNvCxnSpPr>
            <a:cxnSpLocks/>
          </p:cNvCxnSpPr>
          <p:nvPr/>
        </p:nvCxnSpPr>
        <p:spPr>
          <a:xfrm flipH="1">
            <a:off x="8761719" y="4937815"/>
            <a:ext cx="450623" cy="6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2BE04A9-527B-061A-6E7C-15B47677657E}"/>
                  </a:ext>
                </a:extLst>
              </p:cNvPr>
              <p:cNvSpPr txBox="1"/>
              <p:nvPr/>
            </p:nvSpPr>
            <p:spPr>
              <a:xfrm>
                <a:off x="8781019" y="4433495"/>
                <a:ext cx="346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2BE04A9-527B-061A-6E7C-15B47677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019" y="4433495"/>
                <a:ext cx="346048" cy="369332"/>
              </a:xfrm>
              <a:prstGeom prst="rect">
                <a:avLst/>
              </a:prstGeom>
              <a:blipFill>
                <a:blip r:embed="rId19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Ομάδα 139">
            <a:extLst>
              <a:ext uri="{FF2B5EF4-FFF2-40B4-BE49-F238E27FC236}">
                <a16:creationId xmlns:a16="http://schemas.microsoft.com/office/drawing/2014/main" id="{B23B6ACE-993E-88C1-8D28-3213925129B4}"/>
              </a:ext>
            </a:extLst>
          </p:cNvPr>
          <p:cNvGrpSpPr/>
          <p:nvPr/>
        </p:nvGrpSpPr>
        <p:grpSpPr>
          <a:xfrm>
            <a:off x="10021056" y="3124902"/>
            <a:ext cx="1028226" cy="678803"/>
            <a:chOff x="8015988" y="2072576"/>
            <a:chExt cx="1331466" cy="678113"/>
          </a:xfrm>
        </p:grpSpPr>
        <p:sp>
          <p:nvSpPr>
            <p:cNvPr id="141" name="Ορθογώνιο 140">
              <a:extLst>
                <a:ext uri="{FF2B5EF4-FFF2-40B4-BE49-F238E27FC236}">
                  <a16:creationId xmlns:a16="http://schemas.microsoft.com/office/drawing/2014/main" id="{9614A231-1736-FBC6-947E-29FF6B3E5145}"/>
                </a:ext>
              </a:extLst>
            </p:cNvPr>
            <p:cNvSpPr/>
            <p:nvPr/>
          </p:nvSpPr>
          <p:spPr>
            <a:xfrm>
              <a:off x="8015988" y="2072576"/>
              <a:ext cx="1331466" cy="678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BB28936C-18CA-2AAE-1578-1D3F2695FE83}"/>
                    </a:ext>
                  </a:extLst>
                </p:cNvPr>
                <p:cNvSpPr txBox="1"/>
                <p:nvPr/>
              </p:nvSpPr>
              <p:spPr>
                <a:xfrm>
                  <a:off x="8106889" y="2174452"/>
                  <a:ext cx="1208907" cy="4688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𝑈𝑛𝑖𝑐𝑦𝑐𝑙𝑒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𝑀𝑜𝑑𝑒𝑙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BB28936C-18CA-2AAE-1578-1D3F2695F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889" y="2174452"/>
                  <a:ext cx="1208907" cy="468803"/>
                </a:xfrm>
                <a:prstGeom prst="rect">
                  <a:avLst/>
                </a:prstGeom>
                <a:blipFill>
                  <a:blip r:embed="rId20"/>
                  <a:stretch>
                    <a:fillRect b="-389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3" name="Ευθύγραμμο βέλος σύνδεσης 162">
            <a:extLst>
              <a:ext uri="{FF2B5EF4-FFF2-40B4-BE49-F238E27FC236}">
                <a16:creationId xmlns:a16="http://schemas.microsoft.com/office/drawing/2014/main" id="{799B70B6-E44C-0E22-2C3E-E868FBD05E6D}"/>
              </a:ext>
            </a:extLst>
          </p:cNvPr>
          <p:cNvCxnSpPr>
            <a:cxnSpLocks/>
          </p:cNvCxnSpPr>
          <p:nvPr/>
        </p:nvCxnSpPr>
        <p:spPr>
          <a:xfrm>
            <a:off x="9715250" y="3466760"/>
            <a:ext cx="320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Ευθύγραμμο βέλος σύνδεσης 165">
            <a:extLst>
              <a:ext uri="{FF2B5EF4-FFF2-40B4-BE49-F238E27FC236}">
                <a16:creationId xmlns:a16="http://schemas.microsoft.com/office/drawing/2014/main" id="{CCA62AEB-B6AB-4EE4-7C3F-7EDFE080F029}"/>
              </a:ext>
            </a:extLst>
          </p:cNvPr>
          <p:cNvCxnSpPr>
            <a:cxnSpLocks/>
          </p:cNvCxnSpPr>
          <p:nvPr/>
        </p:nvCxnSpPr>
        <p:spPr>
          <a:xfrm>
            <a:off x="11049282" y="3466760"/>
            <a:ext cx="517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7651550-8A8F-7D07-F6B3-2D51B6AA6B32}"/>
                  </a:ext>
                </a:extLst>
              </p:cNvPr>
              <p:cNvSpPr txBox="1"/>
              <p:nvPr/>
            </p:nvSpPr>
            <p:spPr>
              <a:xfrm>
                <a:off x="11407483" y="3054882"/>
                <a:ext cx="2689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7651550-8A8F-7D07-F6B3-2D51B6AA6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483" y="3054882"/>
                <a:ext cx="268947" cy="369332"/>
              </a:xfrm>
              <a:prstGeom prst="rect">
                <a:avLst/>
              </a:prstGeom>
              <a:blipFill>
                <a:blip r:embed="rId21"/>
                <a:stretch>
                  <a:fillRect r="-25000" b="-655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85205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111</Words>
  <Application>Microsoft Office PowerPoint</Application>
  <PresentationFormat>Ευρεία οθόνη</PresentationFormat>
  <Paragraphs>73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George Krommydas</dc:creator>
  <cp:lastModifiedBy>George Krommydas</cp:lastModifiedBy>
  <cp:revision>35</cp:revision>
  <dcterms:created xsi:type="dcterms:W3CDTF">2023-06-17T11:02:43Z</dcterms:created>
  <dcterms:modified xsi:type="dcterms:W3CDTF">2023-06-21T13:27:54Z</dcterms:modified>
</cp:coreProperties>
</file>