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A0AB9-0306-43BC-BED9-8B7C905D78CD}" v="54" dt="2021-06-08T22:54:06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 kromm" userId="7500d350f74accdf" providerId="LiveId" clId="{03B97073-9219-49A6-85B1-5FBC404E0C72}"/>
    <pc:docChg chg="undo custSel addSld modSld">
      <pc:chgData name="geo kromm" userId="7500d350f74accdf" providerId="LiveId" clId="{03B97073-9219-49A6-85B1-5FBC404E0C72}" dt="2021-06-02T14:44:39.085" v="1877"/>
      <pc:docMkLst>
        <pc:docMk/>
      </pc:docMkLst>
      <pc:sldChg chg="addSp delSp modSp mod">
        <pc:chgData name="geo kromm" userId="7500d350f74accdf" providerId="LiveId" clId="{03B97073-9219-49A6-85B1-5FBC404E0C72}" dt="2021-06-01T14:08:23.473" v="1472" actId="1076"/>
        <pc:sldMkLst>
          <pc:docMk/>
          <pc:sldMk cId="3034485643" sldId="256"/>
        </pc:sldMkLst>
        <pc:spChg chg="del">
          <ac:chgData name="geo kromm" userId="7500d350f74accdf" providerId="LiveId" clId="{03B97073-9219-49A6-85B1-5FBC404E0C72}" dt="2021-05-27T21:19:40.626" v="0" actId="478"/>
          <ac:spMkLst>
            <pc:docMk/>
            <pc:sldMk cId="3034485643" sldId="256"/>
            <ac:spMk id="2" creationId="{67765BD1-0E17-405A-A58B-6DEC15CDFCCC}"/>
          </ac:spMkLst>
        </pc:spChg>
        <pc:spChg chg="add mod">
          <ac:chgData name="geo kromm" userId="7500d350f74accdf" providerId="LiveId" clId="{03B97073-9219-49A6-85B1-5FBC404E0C72}" dt="2021-05-28T14:45:31.172" v="788" actId="114"/>
          <ac:spMkLst>
            <pc:docMk/>
            <pc:sldMk cId="3034485643" sldId="256"/>
            <ac:spMk id="2" creationId="{811A5F4B-FD48-4EAC-950B-F82C52A0F451}"/>
          </ac:spMkLst>
        </pc:spChg>
        <pc:spChg chg="del">
          <ac:chgData name="geo kromm" userId="7500d350f74accdf" providerId="LiveId" clId="{03B97073-9219-49A6-85B1-5FBC404E0C72}" dt="2021-05-27T21:19:40.626" v="0" actId="478"/>
          <ac:spMkLst>
            <pc:docMk/>
            <pc:sldMk cId="3034485643" sldId="256"/>
            <ac:spMk id="3" creationId="{6D525BCF-52CF-41DC-B6E5-FC3710A6AAB2}"/>
          </ac:spMkLst>
        </pc:spChg>
        <pc:spChg chg="add mod">
          <ac:chgData name="geo kromm" userId="7500d350f74accdf" providerId="LiveId" clId="{03B97073-9219-49A6-85B1-5FBC404E0C72}" dt="2021-05-28T14:45:29.511" v="787" actId="114"/>
          <ac:spMkLst>
            <pc:docMk/>
            <pc:sldMk cId="3034485643" sldId="256"/>
            <ac:spMk id="3" creationId="{BD9608E6-BF33-405A-92C7-4C1B323088F3}"/>
          </ac:spMkLst>
        </pc:spChg>
        <pc:spChg chg="add mod">
          <ac:chgData name="geo kromm" userId="7500d350f74accdf" providerId="LiveId" clId="{03B97073-9219-49A6-85B1-5FBC404E0C72}" dt="2021-05-28T12:49:18.214" v="494" actId="164"/>
          <ac:spMkLst>
            <pc:docMk/>
            <pc:sldMk cId="3034485643" sldId="256"/>
            <ac:spMk id="4" creationId="{C1E46A22-0C68-4C1B-AD22-003E91B4B03E}"/>
          </ac:spMkLst>
        </pc:spChg>
        <pc:spChg chg="add mod">
          <ac:chgData name="geo kromm" userId="7500d350f74accdf" providerId="LiveId" clId="{03B97073-9219-49A6-85B1-5FBC404E0C72}" dt="2021-05-28T12:49:18.214" v="494" actId="164"/>
          <ac:spMkLst>
            <pc:docMk/>
            <pc:sldMk cId="3034485643" sldId="256"/>
            <ac:spMk id="5" creationId="{720F2DC7-9DAF-4E51-B1DA-85A8F55081F3}"/>
          </ac:spMkLst>
        </pc:spChg>
        <pc:spChg chg="add del mod">
          <ac:chgData name="geo kromm" userId="7500d350f74accdf" providerId="LiveId" clId="{03B97073-9219-49A6-85B1-5FBC404E0C72}" dt="2021-05-27T21:23:53.015" v="51" actId="478"/>
          <ac:spMkLst>
            <pc:docMk/>
            <pc:sldMk cId="3034485643" sldId="256"/>
            <ac:spMk id="6" creationId="{C8997780-3396-4196-B76F-372D55FF908A}"/>
          </ac:spMkLst>
        </pc:spChg>
        <pc:spChg chg="add del mod">
          <ac:chgData name="geo kromm" userId="7500d350f74accdf" providerId="LiveId" clId="{03B97073-9219-49A6-85B1-5FBC404E0C72}" dt="2021-05-27T21:23:54.790" v="52" actId="478"/>
          <ac:spMkLst>
            <pc:docMk/>
            <pc:sldMk cId="3034485643" sldId="256"/>
            <ac:spMk id="7" creationId="{9100AFEF-1243-4FD4-8691-37A69248D25F}"/>
          </ac:spMkLst>
        </pc:spChg>
        <pc:spChg chg="add del mod">
          <ac:chgData name="geo kromm" userId="7500d350f74accdf" providerId="LiveId" clId="{03B97073-9219-49A6-85B1-5FBC404E0C72}" dt="2021-05-27T21:23:56.615" v="54" actId="478"/>
          <ac:spMkLst>
            <pc:docMk/>
            <pc:sldMk cId="3034485643" sldId="256"/>
            <ac:spMk id="8" creationId="{FDCE0EF5-7F17-4D4A-BBB9-CA9FDE38109F}"/>
          </ac:spMkLst>
        </pc:spChg>
        <pc:spChg chg="add mod">
          <ac:chgData name="geo kromm" userId="7500d350f74accdf" providerId="LiveId" clId="{03B97073-9219-49A6-85B1-5FBC404E0C72}" dt="2021-05-28T12:49:18.214" v="494" actId="164"/>
          <ac:spMkLst>
            <pc:docMk/>
            <pc:sldMk cId="3034485643" sldId="256"/>
            <ac:spMk id="9" creationId="{427544E9-2CFA-473C-A6E8-394CC95F9D93}"/>
          </ac:spMkLst>
        </pc:spChg>
        <pc:spChg chg="add mod">
          <ac:chgData name="geo kromm" userId="7500d350f74accdf" providerId="LiveId" clId="{03B97073-9219-49A6-85B1-5FBC404E0C72}" dt="2021-05-28T12:49:18.214" v="494" actId="164"/>
          <ac:spMkLst>
            <pc:docMk/>
            <pc:sldMk cId="3034485643" sldId="256"/>
            <ac:spMk id="19" creationId="{A2A4EED0-804E-403B-B460-1FA23D952A84}"/>
          </ac:spMkLst>
        </pc:spChg>
        <pc:spChg chg="add mod">
          <ac:chgData name="geo kromm" userId="7500d350f74accdf" providerId="LiveId" clId="{03B97073-9219-49A6-85B1-5FBC404E0C72}" dt="2021-05-28T12:49:18.214" v="494" actId="164"/>
          <ac:spMkLst>
            <pc:docMk/>
            <pc:sldMk cId="3034485643" sldId="256"/>
            <ac:spMk id="21" creationId="{4FFE7347-35A7-4EA6-B48C-CDEBE9791320}"/>
          </ac:spMkLst>
        </pc:spChg>
        <pc:spChg chg="add mod">
          <ac:chgData name="geo kromm" userId="7500d350f74accdf" providerId="LiveId" clId="{03B97073-9219-49A6-85B1-5FBC404E0C72}" dt="2021-05-28T12:49:18.214" v="494" actId="164"/>
          <ac:spMkLst>
            <pc:docMk/>
            <pc:sldMk cId="3034485643" sldId="256"/>
            <ac:spMk id="22" creationId="{63E606E0-0004-4B6B-84C8-CB849A22FC43}"/>
          </ac:spMkLst>
        </pc:spChg>
        <pc:spChg chg="add mod">
          <ac:chgData name="geo kromm" userId="7500d350f74accdf" providerId="LiveId" clId="{03B97073-9219-49A6-85B1-5FBC404E0C72}" dt="2021-05-28T14:45:25.049" v="785" actId="114"/>
          <ac:spMkLst>
            <pc:docMk/>
            <pc:sldMk cId="3034485643" sldId="256"/>
            <ac:spMk id="26" creationId="{24D42D11-BB0F-4595-A687-E96E4F8E3C83}"/>
          </ac:spMkLst>
        </pc:spChg>
        <pc:spChg chg="add mod">
          <ac:chgData name="geo kromm" userId="7500d350f74accdf" providerId="LiveId" clId="{03B97073-9219-49A6-85B1-5FBC404E0C72}" dt="2021-05-28T14:45:36.196" v="790" actId="114"/>
          <ac:spMkLst>
            <pc:docMk/>
            <pc:sldMk cId="3034485643" sldId="256"/>
            <ac:spMk id="27" creationId="{A5B73B70-091E-48A8-905A-89EBCA13638F}"/>
          </ac:spMkLst>
        </pc:spChg>
        <pc:spChg chg="add mod">
          <ac:chgData name="geo kromm" userId="7500d350f74accdf" providerId="LiveId" clId="{03B97073-9219-49A6-85B1-5FBC404E0C72}" dt="2021-05-28T14:45:37.364" v="791" actId="114"/>
          <ac:spMkLst>
            <pc:docMk/>
            <pc:sldMk cId="3034485643" sldId="256"/>
            <ac:spMk id="28" creationId="{C4C8455B-446B-4485-830C-9B1BDBD11B8D}"/>
          </ac:spMkLst>
        </pc:spChg>
        <pc:spChg chg="add mod">
          <ac:chgData name="geo kromm" userId="7500d350f74accdf" providerId="LiveId" clId="{03B97073-9219-49A6-85B1-5FBC404E0C72}" dt="2021-05-28T14:45:34.040" v="789" actId="114"/>
          <ac:spMkLst>
            <pc:docMk/>
            <pc:sldMk cId="3034485643" sldId="256"/>
            <ac:spMk id="29" creationId="{1E443770-6CD3-44EC-8FE5-B4193C447F21}"/>
          </ac:spMkLst>
        </pc:spChg>
        <pc:spChg chg="add mod ord">
          <ac:chgData name="geo kromm" userId="7500d350f74accdf" providerId="LiveId" clId="{03B97073-9219-49A6-85B1-5FBC404E0C72}" dt="2021-06-01T13:29:11.385" v="1075" actId="164"/>
          <ac:spMkLst>
            <pc:docMk/>
            <pc:sldMk cId="3034485643" sldId="256"/>
            <ac:spMk id="30" creationId="{AED3C96C-A9D1-46E4-9123-35094587EF2F}"/>
          </ac:spMkLst>
        </pc:spChg>
        <pc:spChg chg="add mod ord">
          <ac:chgData name="geo kromm" userId="7500d350f74accdf" providerId="LiveId" clId="{03B97073-9219-49A6-85B1-5FBC404E0C72}" dt="2021-06-01T13:29:11.385" v="1075" actId="164"/>
          <ac:spMkLst>
            <pc:docMk/>
            <pc:sldMk cId="3034485643" sldId="256"/>
            <ac:spMk id="32" creationId="{172B4F95-FCC3-47AE-B306-908FBF64AF83}"/>
          </ac:spMkLst>
        </pc:spChg>
        <pc:grpChg chg="add mod">
          <ac:chgData name="geo kromm" userId="7500d350f74accdf" providerId="LiveId" clId="{03B97073-9219-49A6-85B1-5FBC404E0C72}" dt="2021-06-01T13:29:11.385" v="1075" actId="164"/>
          <ac:grpSpMkLst>
            <pc:docMk/>
            <pc:sldMk cId="3034485643" sldId="256"/>
            <ac:grpSpMk id="6" creationId="{F804E2D5-0562-4BD5-A5EE-62039290D69A}"/>
          </ac:grpSpMkLst>
        </pc:grpChg>
        <pc:grpChg chg="add mod">
          <ac:chgData name="geo kromm" userId="7500d350f74accdf" providerId="LiveId" clId="{03B97073-9219-49A6-85B1-5FBC404E0C72}" dt="2021-06-01T14:08:23.473" v="1472" actId="1076"/>
          <ac:grpSpMkLst>
            <pc:docMk/>
            <pc:sldMk cId="3034485643" sldId="256"/>
            <ac:grpSpMk id="7" creationId="{DF65206A-1337-4DB1-AB6D-26BE6F6FEC4B}"/>
          </ac:grpSpMkLst>
        </pc:grpChg>
        <pc:grpChg chg="add mod">
          <ac:chgData name="geo kromm" userId="7500d350f74accdf" providerId="LiveId" clId="{03B97073-9219-49A6-85B1-5FBC404E0C72}" dt="2021-05-28T12:49:18.214" v="494" actId="164"/>
          <ac:grpSpMkLst>
            <pc:docMk/>
            <pc:sldMk cId="3034485643" sldId="256"/>
            <ac:grpSpMk id="13" creationId="{CCB5E657-CA13-4885-BF14-B63CF7DC01F3}"/>
          </ac:grpSpMkLst>
        </pc:grpChg>
        <pc:grpChg chg="add mod ord">
          <ac:chgData name="geo kromm" userId="7500d350f74accdf" providerId="LiveId" clId="{03B97073-9219-49A6-85B1-5FBC404E0C72}" dt="2021-05-28T12:49:19.968" v="495" actId="164"/>
          <ac:grpSpMkLst>
            <pc:docMk/>
            <pc:sldMk cId="3034485643" sldId="256"/>
            <ac:grpSpMk id="31" creationId="{045D119A-E54A-45FC-877A-8C38463AC199}"/>
          </ac:grpSpMkLst>
        </pc:grpChg>
        <pc:cxnChg chg="add mod">
          <ac:chgData name="geo kromm" userId="7500d350f74accdf" providerId="LiveId" clId="{03B97073-9219-49A6-85B1-5FBC404E0C72}" dt="2021-05-28T12:49:18.214" v="494" actId="164"/>
          <ac:cxnSpMkLst>
            <pc:docMk/>
            <pc:sldMk cId="3034485643" sldId="256"/>
            <ac:cxnSpMk id="11" creationId="{E9D6E2CF-00FD-4CED-8ACE-D0DB26A2FE2B}"/>
          </ac:cxnSpMkLst>
        </pc:cxnChg>
        <pc:cxnChg chg="add mod">
          <ac:chgData name="geo kromm" userId="7500d350f74accdf" providerId="LiveId" clId="{03B97073-9219-49A6-85B1-5FBC404E0C72}" dt="2021-05-28T12:49:18.214" v="494" actId="164"/>
          <ac:cxnSpMkLst>
            <pc:docMk/>
            <pc:sldMk cId="3034485643" sldId="256"/>
            <ac:cxnSpMk id="15" creationId="{3AE3D3A3-C65A-40F5-A72D-7E8CBEF230B7}"/>
          </ac:cxnSpMkLst>
        </pc:cxnChg>
        <pc:cxnChg chg="add mod">
          <ac:chgData name="geo kromm" userId="7500d350f74accdf" providerId="LiveId" clId="{03B97073-9219-49A6-85B1-5FBC404E0C72}" dt="2021-05-28T12:49:18.214" v="494" actId="164"/>
          <ac:cxnSpMkLst>
            <pc:docMk/>
            <pc:sldMk cId="3034485643" sldId="256"/>
            <ac:cxnSpMk id="16" creationId="{AC7A33F5-A950-45A3-A85B-1125B72C6B5C}"/>
          </ac:cxnSpMkLst>
        </pc:cxnChg>
        <pc:cxnChg chg="add mod">
          <ac:chgData name="geo kromm" userId="7500d350f74accdf" providerId="LiveId" clId="{03B97073-9219-49A6-85B1-5FBC404E0C72}" dt="2021-05-28T12:49:18.214" v="494" actId="164"/>
          <ac:cxnSpMkLst>
            <pc:docMk/>
            <pc:sldMk cId="3034485643" sldId="256"/>
            <ac:cxnSpMk id="18" creationId="{3CA9383C-E5CD-4F37-B85D-C1F7EEB858EB}"/>
          </ac:cxnSpMkLst>
        </pc:cxnChg>
        <pc:cxnChg chg="add del mod">
          <ac:chgData name="geo kromm" userId="7500d350f74accdf" providerId="LiveId" clId="{03B97073-9219-49A6-85B1-5FBC404E0C72}" dt="2021-05-27T21:24:56.415" v="67"/>
          <ac:cxnSpMkLst>
            <pc:docMk/>
            <pc:sldMk cId="3034485643" sldId="256"/>
            <ac:cxnSpMk id="20" creationId="{EEF675E3-A25D-437F-B62D-E4C8823F04E5}"/>
          </ac:cxnSpMkLst>
        </pc:cxnChg>
        <pc:cxnChg chg="add mod">
          <ac:chgData name="geo kromm" userId="7500d350f74accdf" providerId="LiveId" clId="{03B97073-9219-49A6-85B1-5FBC404E0C72}" dt="2021-05-28T12:49:18.214" v="494" actId="164"/>
          <ac:cxnSpMkLst>
            <pc:docMk/>
            <pc:sldMk cId="3034485643" sldId="256"/>
            <ac:cxnSpMk id="24" creationId="{41DB3806-B7E4-451B-9688-E952015FEEF7}"/>
          </ac:cxnSpMkLst>
        </pc:cxnChg>
      </pc:sldChg>
      <pc:sldChg chg="addSp delSp modSp new mod">
        <pc:chgData name="geo kromm" userId="7500d350f74accdf" providerId="LiveId" clId="{03B97073-9219-49A6-85B1-5FBC404E0C72}" dt="2021-06-01T13:29:04.166" v="1074" actId="164"/>
        <pc:sldMkLst>
          <pc:docMk/>
          <pc:sldMk cId="2288967467" sldId="257"/>
        </pc:sldMkLst>
        <pc:spChg chg="del">
          <ac:chgData name="geo kromm" userId="7500d350f74accdf" providerId="LiveId" clId="{03B97073-9219-49A6-85B1-5FBC404E0C72}" dt="2021-05-27T21:32:48.004" v="297" actId="478"/>
          <ac:spMkLst>
            <pc:docMk/>
            <pc:sldMk cId="2288967467" sldId="257"/>
            <ac:spMk id="2" creationId="{7AE20583-F30B-4169-9E19-A88D32D2EE6B}"/>
          </ac:spMkLst>
        </pc:spChg>
        <pc:spChg chg="add del mod">
          <ac:chgData name="geo kromm" userId="7500d350f74accdf" providerId="LiveId" clId="{03B97073-9219-49A6-85B1-5FBC404E0C72}" dt="2021-05-28T12:36:22.647" v="299"/>
          <ac:spMkLst>
            <pc:docMk/>
            <pc:sldMk cId="2288967467" sldId="257"/>
            <ac:spMk id="2" creationId="{8AF2247B-8971-499F-8E89-E8461E1F2243}"/>
          </ac:spMkLst>
        </pc:spChg>
        <pc:spChg chg="add del mod">
          <ac:chgData name="geo kromm" userId="7500d350f74accdf" providerId="LiveId" clId="{03B97073-9219-49A6-85B1-5FBC404E0C72}" dt="2021-05-28T12:36:22.647" v="299"/>
          <ac:spMkLst>
            <pc:docMk/>
            <pc:sldMk cId="2288967467" sldId="257"/>
            <ac:spMk id="3" creationId="{0A8D8A9D-1F5D-4CE7-96FD-A248CEF635CE}"/>
          </ac:spMkLst>
        </pc:spChg>
        <pc:spChg chg="del">
          <ac:chgData name="geo kromm" userId="7500d350f74accdf" providerId="LiveId" clId="{03B97073-9219-49A6-85B1-5FBC404E0C72}" dt="2021-05-27T21:32:46.594" v="296" actId="478"/>
          <ac:spMkLst>
            <pc:docMk/>
            <pc:sldMk cId="2288967467" sldId="257"/>
            <ac:spMk id="3" creationId="{D4BE2DDC-BB95-4648-9A42-7868782E52A0}"/>
          </ac:spMkLst>
        </pc:spChg>
        <pc:spChg chg="add del mod">
          <ac:chgData name="geo kromm" userId="7500d350f74accdf" providerId="LiveId" clId="{03B97073-9219-49A6-85B1-5FBC404E0C72}" dt="2021-05-28T12:36:22.647" v="299"/>
          <ac:spMkLst>
            <pc:docMk/>
            <pc:sldMk cId="2288967467" sldId="257"/>
            <ac:spMk id="4" creationId="{7B254B17-7049-4100-9FB9-9D3CCCEDC905}"/>
          </ac:spMkLst>
        </pc:spChg>
        <pc:spChg chg="add del mod">
          <ac:chgData name="geo kromm" userId="7500d350f74accdf" providerId="LiveId" clId="{03B97073-9219-49A6-85B1-5FBC404E0C72}" dt="2021-05-28T12:36:22.647" v="299"/>
          <ac:spMkLst>
            <pc:docMk/>
            <pc:sldMk cId="2288967467" sldId="257"/>
            <ac:spMk id="5" creationId="{4A69EF32-664F-44C4-8B37-9BF162EE9906}"/>
          </ac:spMkLst>
        </pc:spChg>
        <pc:spChg chg="add mod">
          <ac:chgData name="geo kromm" userId="7500d350f74accdf" providerId="LiveId" clId="{03B97073-9219-49A6-85B1-5FBC404E0C72}" dt="2021-05-28T12:36:50.466" v="303" actId="164"/>
          <ac:spMkLst>
            <pc:docMk/>
            <pc:sldMk cId="2288967467" sldId="257"/>
            <ac:spMk id="6" creationId="{EE0E876D-6DA4-42E8-B839-620AD981DFCB}"/>
          </ac:spMkLst>
        </pc:spChg>
        <pc:spChg chg="add mod">
          <ac:chgData name="geo kromm" userId="7500d350f74accdf" providerId="LiveId" clId="{03B97073-9219-49A6-85B1-5FBC404E0C72}" dt="2021-05-28T12:36:50.466" v="303" actId="164"/>
          <ac:spMkLst>
            <pc:docMk/>
            <pc:sldMk cId="2288967467" sldId="257"/>
            <ac:spMk id="7" creationId="{9BB855D5-5EEA-477B-8545-50AFF6A48DB2}"/>
          </ac:spMkLst>
        </pc:spChg>
        <pc:spChg chg="add mod">
          <ac:chgData name="geo kromm" userId="7500d350f74accdf" providerId="LiveId" clId="{03B97073-9219-49A6-85B1-5FBC404E0C72}" dt="2021-05-28T12:36:50.466" v="303" actId="164"/>
          <ac:spMkLst>
            <pc:docMk/>
            <pc:sldMk cId="2288967467" sldId="257"/>
            <ac:spMk id="8" creationId="{BB290CFC-18F3-4FC1-97AF-AF36A3C5B36D}"/>
          </ac:spMkLst>
        </pc:spChg>
        <pc:spChg chg="add mod">
          <ac:chgData name="geo kromm" userId="7500d350f74accdf" providerId="LiveId" clId="{03B97073-9219-49A6-85B1-5FBC404E0C72}" dt="2021-05-28T12:36:50.466" v="303" actId="164"/>
          <ac:spMkLst>
            <pc:docMk/>
            <pc:sldMk cId="2288967467" sldId="257"/>
            <ac:spMk id="9" creationId="{9F5B7E30-C7E3-476C-A4CB-B7C4A3E8FDC7}"/>
          </ac:spMkLst>
        </pc:spChg>
        <pc:spChg chg="add mod">
          <ac:chgData name="geo kromm" userId="7500d350f74accdf" providerId="LiveId" clId="{03B97073-9219-49A6-85B1-5FBC404E0C72}" dt="2021-05-28T12:36:50.466" v="303" actId="164"/>
          <ac:spMkLst>
            <pc:docMk/>
            <pc:sldMk cId="2288967467" sldId="257"/>
            <ac:spMk id="10" creationId="{583F25A9-B01E-4455-9F7D-7B18D179BDD7}"/>
          </ac:spMkLst>
        </pc:spChg>
        <pc:spChg chg="add mod">
          <ac:chgData name="geo kromm" userId="7500d350f74accdf" providerId="LiveId" clId="{03B97073-9219-49A6-85B1-5FBC404E0C72}" dt="2021-05-28T12:39:16.387" v="332" actId="164"/>
          <ac:spMkLst>
            <pc:docMk/>
            <pc:sldMk cId="2288967467" sldId="257"/>
            <ac:spMk id="12" creationId="{1DA9444F-DF09-4A7E-ABBC-DDF7944EED0D}"/>
          </ac:spMkLst>
        </pc:spChg>
        <pc:spChg chg="add mod">
          <ac:chgData name="geo kromm" userId="7500d350f74accdf" providerId="LiveId" clId="{03B97073-9219-49A6-85B1-5FBC404E0C72}" dt="2021-05-28T12:39:16.387" v="332" actId="164"/>
          <ac:spMkLst>
            <pc:docMk/>
            <pc:sldMk cId="2288967467" sldId="257"/>
            <ac:spMk id="13" creationId="{FCF83A00-8CFB-4306-9532-15030E150DD1}"/>
          </ac:spMkLst>
        </pc:spChg>
        <pc:spChg chg="add mod">
          <ac:chgData name="geo kromm" userId="7500d350f74accdf" providerId="LiveId" clId="{03B97073-9219-49A6-85B1-5FBC404E0C72}" dt="2021-05-28T12:39:16.387" v="332" actId="164"/>
          <ac:spMkLst>
            <pc:docMk/>
            <pc:sldMk cId="2288967467" sldId="257"/>
            <ac:spMk id="14" creationId="{700F4DDB-EC85-4AC5-837E-2EFC45FD56A7}"/>
          </ac:spMkLst>
        </pc:spChg>
        <pc:spChg chg="add mod">
          <ac:chgData name="geo kromm" userId="7500d350f74accdf" providerId="LiveId" clId="{03B97073-9219-49A6-85B1-5FBC404E0C72}" dt="2021-05-28T12:39:16.387" v="332" actId="164"/>
          <ac:spMkLst>
            <pc:docMk/>
            <pc:sldMk cId="2288967467" sldId="257"/>
            <ac:spMk id="15" creationId="{354AA1A4-7BE8-4802-AAA2-CB32F3661D2F}"/>
          </ac:spMkLst>
        </pc:spChg>
        <pc:spChg chg="mod">
          <ac:chgData name="geo kromm" userId="7500d350f74accdf" providerId="LiveId" clId="{03B97073-9219-49A6-85B1-5FBC404E0C72}" dt="2021-05-28T12:39:39.508" v="337"/>
          <ac:spMkLst>
            <pc:docMk/>
            <pc:sldMk cId="2288967467" sldId="257"/>
            <ac:spMk id="18" creationId="{272695AC-31E4-4B0F-A4A0-D8D117157895}"/>
          </ac:spMkLst>
        </pc:spChg>
        <pc:spChg chg="mod">
          <ac:chgData name="geo kromm" userId="7500d350f74accdf" providerId="LiveId" clId="{03B97073-9219-49A6-85B1-5FBC404E0C72}" dt="2021-05-28T12:39:39.508" v="337"/>
          <ac:spMkLst>
            <pc:docMk/>
            <pc:sldMk cId="2288967467" sldId="257"/>
            <ac:spMk id="19" creationId="{1418AE70-01E2-4F43-AE76-7FE8783932F6}"/>
          </ac:spMkLst>
        </pc:spChg>
        <pc:spChg chg="mod">
          <ac:chgData name="geo kromm" userId="7500d350f74accdf" providerId="LiveId" clId="{03B97073-9219-49A6-85B1-5FBC404E0C72}" dt="2021-05-28T12:44:24.177" v="405" actId="1076"/>
          <ac:spMkLst>
            <pc:docMk/>
            <pc:sldMk cId="2288967467" sldId="257"/>
            <ac:spMk id="20" creationId="{F3B9A7AD-F897-4D69-87B8-E3BA207B6FD5}"/>
          </ac:spMkLst>
        </pc:spChg>
        <pc:spChg chg="mod">
          <ac:chgData name="geo kromm" userId="7500d350f74accdf" providerId="LiveId" clId="{03B97073-9219-49A6-85B1-5FBC404E0C72}" dt="2021-05-28T12:44:20.867" v="404" actId="1076"/>
          <ac:spMkLst>
            <pc:docMk/>
            <pc:sldMk cId="2288967467" sldId="257"/>
            <ac:spMk id="21" creationId="{CB6895A6-C83E-45DA-82D3-24E795734A4C}"/>
          </ac:spMkLst>
        </pc:spChg>
        <pc:spChg chg="mod">
          <ac:chgData name="geo kromm" userId="7500d350f74accdf" providerId="LiveId" clId="{03B97073-9219-49A6-85B1-5FBC404E0C72}" dt="2021-05-28T12:39:39.508" v="337"/>
          <ac:spMkLst>
            <pc:docMk/>
            <pc:sldMk cId="2288967467" sldId="257"/>
            <ac:spMk id="22" creationId="{90CF87F7-886B-4E72-860F-E67345940850}"/>
          </ac:spMkLst>
        </pc:spChg>
        <pc:spChg chg="add mod">
          <ac:chgData name="geo kromm" userId="7500d350f74accdf" providerId="LiveId" clId="{03B97073-9219-49A6-85B1-5FBC404E0C72}" dt="2021-06-01T13:29:04.166" v="1074" actId="164"/>
          <ac:spMkLst>
            <pc:docMk/>
            <pc:sldMk cId="2288967467" sldId="257"/>
            <ac:spMk id="26" creationId="{3C1F1249-A039-4107-B7AD-293E5844E04A}"/>
          </ac:spMkLst>
        </pc:spChg>
        <pc:spChg chg="add mod">
          <ac:chgData name="geo kromm" userId="7500d350f74accdf" providerId="LiveId" clId="{03B97073-9219-49A6-85B1-5FBC404E0C72}" dt="2021-06-01T13:29:04.166" v="1074" actId="164"/>
          <ac:spMkLst>
            <pc:docMk/>
            <pc:sldMk cId="2288967467" sldId="257"/>
            <ac:spMk id="27" creationId="{F0427D56-E5EA-41FF-820A-0A8F4515BAAC}"/>
          </ac:spMkLst>
        </pc:spChg>
        <pc:spChg chg="add mod">
          <ac:chgData name="geo kromm" userId="7500d350f74accdf" providerId="LiveId" clId="{03B97073-9219-49A6-85B1-5FBC404E0C72}" dt="2021-05-28T14:45:58.654" v="800" actId="114"/>
          <ac:spMkLst>
            <pc:docMk/>
            <pc:sldMk cId="2288967467" sldId="257"/>
            <ac:spMk id="44" creationId="{89B8FC4C-5D9A-404D-9B0F-96BCBFA47713}"/>
          </ac:spMkLst>
        </pc:spChg>
        <pc:spChg chg="add mod">
          <ac:chgData name="geo kromm" userId="7500d350f74accdf" providerId="LiveId" clId="{03B97073-9219-49A6-85B1-5FBC404E0C72}" dt="2021-05-28T14:46:04.212" v="803" actId="114"/>
          <ac:spMkLst>
            <pc:docMk/>
            <pc:sldMk cId="2288967467" sldId="257"/>
            <ac:spMk id="45" creationId="{6D0E4EF7-E428-43F1-9C28-5EA77B35F29C}"/>
          </ac:spMkLst>
        </pc:spChg>
        <pc:spChg chg="add mod">
          <ac:chgData name="geo kromm" userId="7500d350f74accdf" providerId="LiveId" clId="{03B97073-9219-49A6-85B1-5FBC404E0C72}" dt="2021-05-28T14:45:40.092" v="792" actId="114"/>
          <ac:spMkLst>
            <pc:docMk/>
            <pc:sldMk cId="2288967467" sldId="257"/>
            <ac:spMk id="47" creationId="{23D65EFD-605C-400A-B228-A40513047D0C}"/>
          </ac:spMkLst>
        </pc:spChg>
        <pc:spChg chg="add mod">
          <ac:chgData name="geo kromm" userId="7500d350f74accdf" providerId="LiveId" clId="{03B97073-9219-49A6-85B1-5FBC404E0C72}" dt="2021-05-28T14:45:41.142" v="793" actId="114"/>
          <ac:spMkLst>
            <pc:docMk/>
            <pc:sldMk cId="2288967467" sldId="257"/>
            <ac:spMk id="48" creationId="{7DAEB7AF-5664-438E-A073-F774FF4C5722}"/>
          </ac:spMkLst>
        </pc:spChg>
        <pc:spChg chg="add mod">
          <ac:chgData name="geo kromm" userId="7500d350f74accdf" providerId="LiveId" clId="{03B97073-9219-49A6-85B1-5FBC404E0C72}" dt="2021-05-28T14:45:54.533" v="798" actId="114"/>
          <ac:spMkLst>
            <pc:docMk/>
            <pc:sldMk cId="2288967467" sldId="257"/>
            <ac:spMk id="49" creationId="{12348CF5-9715-428A-A4DB-149AD13AAA28}"/>
          </ac:spMkLst>
        </pc:spChg>
        <pc:spChg chg="add mod">
          <ac:chgData name="geo kromm" userId="7500d350f74accdf" providerId="LiveId" clId="{03B97073-9219-49A6-85B1-5FBC404E0C72}" dt="2021-05-28T14:45:55.823" v="799" actId="114"/>
          <ac:spMkLst>
            <pc:docMk/>
            <pc:sldMk cId="2288967467" sldId="257"/>
            <ac:spMk id="50" creationId="{8C5EB1CB-7C4D-44E6-A34E-E6FCFEFF68AF}"/>
          </ac:spMkLst>
        </pc:spChg>
        <pc:spChg chg="add mod">
          <ac:chgData name="geo kromm" userId="7500d350f74accdf" providerId="LiveId" clId="{03B97073-9219-49A6-85B1-5FBC404E0C72}" dt="2021-05-28T14:45:42.531" v="794" actId="114"/>
          <ac:spMkLst>
            <pc:docMk/>
            <pc:sldMk cId="2288967467" sldId="257"/>
            <ac:spMk id="59" creationId="{FBDB7219-232C-468A-9508-3524BF3A0993}"/>
          </ac:spMkLst>
        </pc:spChg>
        <pc:spChg chg="add mod">
          <ac:chgData name="geo kromm" userId="7500d350f74accdf" providerId="LiveId" clId="{03B97073-9219-49A6-85B1-5FBC404E0C72}" dt="2021-05-28T14:46:06.331" v="804" actId="114"/>
          <ac:spMkLst>
            <pc:docMk/>
            <pc:sldMk cId="2288967467" sldId="257"/>
            <ac:spMk id="60" creationId="{29FF20F3-58C8-41F1-AF18-140985B40E0A}"/>
          </ac:spMkLst>
        </pc:spChg>
        <pc:spChg chg="add mod">
          <ac:chgData name="geo kromm" userId="7500d350f74accdf" providerId="LiveId" clId="{03B97073-9219-49A6-85B1-5FBC404E0C72}" dt="2021-05-28T14:46:01.963" v="802" actId="1076"/>
          <ac:spMkLst>
            <pc:docMk/>
            <pc:sldMk cId="2288967467" sldId="257"/>
            <ac:spMk id="63" creationId="{B11F9AE2-6770-44F5-8784-E877B7676123}"/>
          </ac:spMkLst>
        </pc:spChg>
        <pc:grpChg chg="add mod">
          <ac:chgData name="geo kromm" userId="7500d350f74accdf" providerId="LiveId" clId="{03B97073-9219-49A6-85B1-5FBC404E0C72}" dt="2021-06-01T13:29:04.166" v="1074" actId="164"/>
          <ac:grpSpMkLst>
            <pc:docMk/>
            <pc:sldMk cId="2288967467" sldId="257"/>
            <ac:grpSpMk id="2" creationId="{CF9393A2-9A74-4534-960B-8BF93AD12338}"/>
          </ac:grpSpMkLst>
        </pc:grpChg>
        <pc:grpChg chg="add mod ord">
          <ac:chgData name="geo kromm" userId="7500d350f74accdf" providerId="LiveId" clId="{03B97073-9219-49A6-85B1-5FBC404E0C72}" dt="2021-05-28T12:49:32.241" v="496" actId="164"/>
          <ac:grpSpMkLst>
            <pc:docMk/>
            <pc:sldMk cId="2288967467" sldId="257"/>
            <ac:grpSpMk id="11" creationId="{444E83E8-105B-4537-8308-D62F864499EC}"/>
          </ac:grpSpMkLst>
        </pc:grpChg>
        <pc:grpChg chg="add mod ord">
          <ac:chgData name="geo kromm" userId="7500d350f74accdf" providerId="LiveId" clId="{03B97073-9219-49A6-85B1-5FBC404E0C72}" dt="2021-05-28T12:49:32.241" v="496" actId="164"/>
          <ac:grpSpMkLst>
            <pc:docMk/>
            <pc:sldMk cId="2288967467" sldId="257"/>
            <ac:grpSpMk id="16" creationId="{5C2C4ADC-AFCB-475B-88A2-E35EB4E25537}"/>
          </ac:grpSpMkLst>
        </pc:grpChg>
        <pc:grpChg chg="add mod ord">
          <ac:chgData name="geo kromm" userId="7500d350f74accdf" providerId="LiveId" clId="{03B97073-9219-49A6-85B1-5FBC404E0C72}" dt="2021-05-28T12:49:32.241" v="496" actId="164"/>
          <ac:grpSpMkLst>
            <pc:docMk/>
            <pc:sldMk cId="2288967467" sldId="257"/>
            <ac:grpSpMk id="17" creationId="{5E8F8C41-470D-4982-A9E5-6A148D67445C}"/>
          </ac:grpSpMkLst>
        </pc:grpChg>
        <pc:grpChg chg="add mod">
          <ac:chgData name="geo kromm" userId="7500d350f74accdf" providerId="LiveId" clId="{03B97073-9219-49A6-85B1-5FBC404E0C72}" dt="2021-06-01T13:29:04.166" v="1074" actId="164"/>
          <ac:grpSpMkLst>
            <pc:docMk/>
            <pc:sldMk cId="2288967467" sldId="257"/>
            <ac:grpSpMk id="64" creationId="{70BD3C32-C21C-4194-A552-DE27A5552527}"/>
          </ac:grpSpMkLst>
        </pc:grpChg>
        <pc:cxnChg chg="add mod or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24" creationId="{43B698A0-B8EA-431D-9291-F2F93939D5EA}"/>
          </ac:cxnSpMkLst>
        </pc:cxnChg>
        <pc:cxnChg chg="add mod or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25" creationId="{620A226E-5F24-4922-8CB9-648EE1E664AB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29" creationId="{7171245A-371D-4CA7-B184-B714B142ED7B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30" creationId="{94EADC88-67E5-40C5-8763-729B8D031CFB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31" creationId="{ED22D6C5-ED8D-494C-A248-9A4D97D65859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32" creationId="{CD3FEA89-B197-409C-9E09-16F3130E6F1B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35" creationId="{7BAAC1F7-C383-4716-972D-5D25D9452D60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36" creationId="{5798A811-5253-4D92-B0E7-69FD59143AEE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46" creationId="{CA338953-6A0B-4A04-BE19-1B31C5E65C2B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52" creationId="{DA5479F1-BE39-44A3-A064-D1AE589416F5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56" creationId="{3471CC84-CB4F-4168-B2F1-66E19F8BE004}"/>
          </ac:cxnSpMkLst>
        </pc:cxnChg>
        <pc:cxnChg chg="add mod">
          <ac:chgData name="geo kromm" userId="7500d350f74accdf" providerId="LiveId" clId="{03B97073-9219-49A6-85B1-5FBC404E0C72}" dt="2021-05-28T12:49:32.241" v="496" actId="164"/>
          <ac:cxnSpMkLst>
            <pc:docMk/>
            <pc:sldMk cId="2288967467" sldId="257"/>
            <ac:cxnSpMk id="62" creationId="{38278127-FED8-44DB-AB0E-D837E57626BB}"/>
          </ac:cxnSpMkLst>
        </pc:cxnChg>
      </pc:sldChg>
      <pc:sldChg chg="addSp delSp modSp new mod">
        <pc:chgData name="geo kromm" userId="7500d350f74accdf" providerId="LiveId" clId="{03B97073-9219-49A6-85B1-5FBC404E0C72}" dt="2021-06-01T13:28:55.019" v="1073" actId="164"/>
        <pc:sldMkLst>
          <pc:docMk/>
          <pc:sldMk cId="52761918" sldId="258"/>
        </pc:sldMkLst>
        <pc:spChg chg="del">
          <ac:chgData name="geo kromm" userId="7500d350f74accdf" providerId="LiveId" clId="{03B97073-9219-49A6-85B1-5FBC404E0C72}" dt="2021-05-28T12:50:19.913" v="498" actId="478"/>
          <ac:spMkLst>
            <pc:docMk/>
            <pc:sldMk cId="52761918" sldId="258"/>
            <ac:spMk id="2" creationId="{1432FF8E-A160-43DD-90FE-E4EE04D0E21A}"/>
          </ac:spMkLst>
        </pc:spChg>
        <pc:spChg chg="del">
          <ac:chgData name="geo kromm" userId="7500d350f74accdf" providerId="LiveId" clId="{03B97073-9219-49A6-85B1-5FBC404E0C72}" dt="2021-05-28T12:50:19.913" v="498" actId="478"/>
          <ac:spMkLst>
            <pc:docMk/>
            <pc:sldMk cId="52761918" sldId="258"/>
            <ac:spMk id="3" creationId="{A802FBA0-8A72-4D47-BC83-896CFD7111A5}"/>
          </ac:spMkLst>
        </pc:spChg>
        <pc:spChg chg="add del mod">
          <ac:chgData name="geo kromm" userId="7500d350f74accdf" providerId="LiveId" clId="{03B97073-9219-49A6-85B1-5FBC404E0C72}" dt="2021-05-28T12:50:29.016" v="500"/>
          <ac:spMkLst>
            <pc:docMk/>
            <pc:sldMk cId="52761918" sldId="258"/>
            <ac:spMk id="4" creationId="{BEC24193-C41C-4CFB-B3C4-4E9F4A23AED6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5" creationId="{2D75779F-5D63-4DF2-BDF6-DD80BB2A11DD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6" creationId="{E2486D2F-4EAE-4579-896E-32FAEA00DE29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7" creationId="{42EB37A7-6E1D-4240-8138-974F97DB78F8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8" creationId="{7C3C0175-889B-40AF-BF3F-A3BA5CB99B38}"/>
          </ac:spMkLst>
        </pc:spChg>
        <pc:spChg chg="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1" creationId="{684FEF55-75D5-4B37-B874-A47A8C5F0F8E}"/>
          </ac:spMkLst>
        </pc:spChg>
        <pc:spChg chg="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2" creationId="{26865738-046D-47E9-A7B4-39B008AF982E}"/>
          </ac:spMkLst>
        </pc:spChg>
        <pc:spChg chg="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3" creationId="{C954CE34-38A6-4263-94A9-DC49587F39DD}"/>
          </ac:spMkLst>
        </pc:spChg>
        <pc:spChg chg="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4" creationId="{94E534C9-F953-4C3F-B074-75AAC64384C9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5" creationId="{9898A454-9EBE-473B-B62C-DDEBCE1812F6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6" creationId="{290B13A9-D0DA-4AB4-A066-1469FA2015BD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7" creationId="{7EB099D1-2FEE-4F47-BFA7-86ABC0C09AFF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8" creationId="{FD8769B7-ED8A-4D43-9324-FD69ED23E735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19" creationId="{EF79A508-5CB5-4A51-9FCC-6359ABC69DBF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20" creationId="{4B5ED8DE-D775-467F-BDD2-C2A363C8D459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22" creationId="{889EAD54-962A-47C6-B328-F4CC404951FA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23" creationId="{C98527E8-A366-4EF3-BB9D-9A2AF2950504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24" creationId="{627810D2-7200-463A-A37E-EE457FB0D204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25" creationId="{DE1C0B07-B091-4B5A-8CD4-1ACB161C7DDC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26" creationId="{949FD50F-40E4-4142-B319-22B166C01893}"/>
          </ac:spMkLst>
        </pc:spChg>
        <pc:spChg chg="add mod">
          <ac:chgData name="geo kromm" userId="7500d350f74accdf" providerId="LiveId" clId="{03B97073-9219-49A6-85B1-5FBC404E0C72}" dt="2021-05-28T14:41:46.254" v="678" actId="165"/>
          <ac:spMkLst>
            <pc:docMk/>
            <pc:sldMk cId="52761918" sldId="258"/>
            <ac:spMk id="27" creationId="{CD65CD07-F0AE-4C40-8199-ED4B54D43A66}"/>
          </ac:spMkLst>
        </pc:spChg>
        <pc:spChg chg="add mod ord topLvl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75" creationId="{0B094891-FE34-4B10-BEAE-7DBC63241E65}"/>
          </ac:spMkLst>
        </pc:spChg>
        <pc:spChg chg="add mod topLvl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80" creationId="{BF21E070-0DB4-4A27-BC39-FB4B769D6EC9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83" creationId="{E8DFE4A2-4A17-420F-891A-AAC5B9B8E41B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87" creationId="{208C0414-0412-41AC-B45F-EDD10AF109BD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88" creationId="{7F5C9E77-1A8D-4ED1-A431-ECDE34F04305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89" creationId="{A6CFFC5D-C032-4B66-BF50-E47551406935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90" creationId="{641EEA33-610A-4890-8162-06607DAD72C0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91" creationId="{05431EFC-7533-4F77-8CCB-E373A21EC50C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92" creationId="{AAC71715-06CA-4D70-8976-18B31646FF5E}"/>
          </ac:spMkLst>
        </pc:spChg>
        <pc:spChg chg="add mod">
          <ac:chgData name="geo kromm" userId="7500d350f74accdf" providerId="LiveId" clId="{03B97073-9219-49A6-85B1-5FBC404E0C72}" dt="2021-06-01T13:28:55.019" v="1073" actId="164"/>
          <ac:spMkLst>
            <pc:docMk/>
            <pc:sldMk cId="52761918" sldId="258"/>
            <ac:spMk id="93" creationId="{B0143386-E480-4389-AC0C-68FF5D634758}"/>
          </ac:spMkLst>
        </pc:spChg>
        <pc:grpChg chg="add mod">
          <ac:chgData name="geo kromm" userId="7500d350f74accdf" providerId="LiveId" clId="{03B97073-9219-49A6-85B1-5FBC404E0C72}" dt="2021-06-01T13:28:55.019" v="1073" actId="164"/>
          <ac:grpSpMkLst>
            <pc:docMk/>
            <pc:sldMk cId="52761918" sldId="258"/>
            <ac:grpSpMk id="2" creationId="{7A300B2A-914C-4C30-9F00-B38C61C03E8C}"/>
          </ac:grpSpMkLst>
        </pc:grpChg>
        <pc:grpChg chg="add mod topLvl">
          <ac:chgData name="geo kromm" userId="7500d350f74accdf" providerId="LiveId" clId="{03B97073-9219-49A6-85B1-5FBC404E0C72}" dt="2021-05-28T14:42:11.568" v="682" actId="164"/>
          <ac:grpSpMkLst>
            <pc:docMk/>
            <pc:sldMk cId="52761918" sldId="258"/>
            <ac:grpSpMk id="9" creationId="{309ABAA2-111F-48FA-A911-7AC66A3437C2}"/>
          </ac:grpSpMkLst>
        </pc:grpChg>
        <pc:grpChg chg="add mod topLvl">
          <ac:chgData name="geo kromm" userId="7500d350f74accdf" providerId="LiveId" clId="{03B97073-9219-49A6-85B1-5FBC404E0C72}" dt="2021-05-28T14:42:11.568" v="682" actId="164"/>
          <ac:grpSpMkLst>
            <pc:docMk/>
            <pc:sldMk cId="52761918" sldId="258"/>
            <ac:grpSpMk id="10" creationId="{9678D9DC-891D-43A7-94BF-FF5064D8BF6C}"/>
          </ac:grpSpMkLst>
        </pc:grpChg>
        <pc:grpChg chg="add mod topLvl">
          <ac:chgData name="geo kromm" userId="7500d350f74accdf" providerId="LiveId" clId="{03B97073-9219-49A6-85B1-5FBC404E0C72}" dt="2021-05-28T14:42:11.568" v="682" actId="164"/>
          <ac:grpSpMkLst>
            <pc:docMk/>
            <pc:sldMk cId="52761918" sldId="258"/>
            <ac:grpSpMk id="21" creationId="{B6C695D3-9FAF-4E6D-A648-727619354DB1}"/>
          </ac:grpSpMkLst>
        </pc:grpChg>
        <pc:grpChg chg="add mod">
          <ac:chgData name="geo kromm" userId="7500d350f74accdf" providerId="LiveId" clId="{03B97073-9219-49A6-85B1-5FBC404E0C72}" dt="2021-05-28T14:41:46.254" v="678" actId="165"/>
          <ac:grpSpMkLst>
            <pc:docMk/>
            <pc:sldMk cId="52761918" sldId="258"/>
            <ac:grpSpMk id="28" creationId="{E748C5A4-93EC-464F-BBFB-47E5C4E0C39C}"/>
          </ac:grpSpMkLst>
        </pc:grpChg>
        <pc:grpChg chg="add mod topLvl">
          <ac:chgData name="geo kromm" userId="7500d350f74accdf" providerId="LiveId" clId="{03B97073-9219-49A6-85B1-5FBC404E0C72}" dt="2021-05-28T14:42:11.568" v="682" actId="164"/>
          <ac:grpSpMkLst>
            <pc:docMk/>
            <pc:sldMk cId="52761918" sldId="258"/>
            <ac:grpSpMk id="29" creationId="{10BA78E1-0A4C-4C23-B4B6-350BF9BB30EC}"/>
          </ac:grpSpMkLst>
        </pc:grpChg>
        <pc:grpChg chg="add del mod">
          <ac:chgData name="geo kromm" userId="7500d350f74accdf" providerId="LiveId" clId="{03B97073-9219-49A6-85B1-5FBC404E0C72}" dt="2021-05-28T14:40:51.476" v="655" actId="165"/>
          <ac:grpSpMkLst>
            <pc:docMk/>
            <pc:sldMk cId="52761918" sldId="258"/>
            <ac:grpSpMk id="81" creationId="{6956FDA1-D4FA-46E6-8998-944C017B3C1F}"/>
          </ac:grpSpMkLst>
        </pc:grpChg>
        <pc:grpChg chg="add del mod">
          <ac:chgData name="geo kromm" userId="7500d350f74accdf" providerId="LiveId" clId="{03B97073-9219-49A6-85B1-5FBC404E0C72}" dt="2021-05-28T14:41:46.254" v="678" actId="165"/>
          <ac:grpSpMkLst>
            <pc:docMk/>
            <pc:sldMk cId="52761918" sldId="258"/>
            <ac:grpSpMk id="82" creationId="{4E9AE21F-542D-4700-B6B9-724BC0E44F97}"/>
          </ac:grpSpMkLst>
        </pc:grpChg>
        <pc:grpChg chg="add mod">
          <ac:chgData name="geo kromm" userId="7500d350f74accdf" providerId="LiveId" clId="{03B97073-9219-49A6-85B1-5FBC404E0C72}" dt="2021-06-01T13:28:55.019" v="1073" actId="164"/>
          <ac:grpSpMkLst>
            <pc:docMk/>
            <pc:sldMk cId="52761918" sldId="258"/>
            <ac:grpSpMk id="86" creationId="{068E8134-C4DC-4429-A440-DBE3D77CC481}"/>
          </ac:grpSpMkLst>
        </pc:grp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31" creationId="{06C94EFD-7C68-4007-9F13-D51FF3391934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36" creationId="{7443265D-24EE-4CCE-97EF-469F0D170314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39" creationId="{432ECEDC-25FF-4B57-9D27-599B3E30AC16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41" creationId="{0FF55756-CBFF-4716-9562-391C9AB9259B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46" creationId="{77A5D604-438E-4663-972E-EFCC65C28803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50" creationId="{528ED592-F5E5-4818-9FF1-42EB63E7A1BB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53" creationId="{AD8F8787-0761-4153-985C-67D2FF16CC56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55" creationId="{94408D59-9CA1-4726-A5E8-61655655E90B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58" creationId="{094E404D-2C3B-494D-B8A1-C2520FE30F68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59" creationId="{0645F5E2-8AE8-4DC0-AF2E-2565A629D474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60" creationId="{5808D433-AC46-45C0-A70B-490B6F20032D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61" creationId="{2D37A71E-4177-4526-B2EA-CA221E788717}"/>
          </ac:cxnSpMkLst>
        </pc:cxnChg>
        <pc:cxnChg chg="add del mod">
          <ac:chgData name="geo kromm" userId="7500d350f74accdf" providerId="LiveId" clId="{03B97073-9219-49A6-85B1-5FBC404E0C72}" dt="2021-05-28T14:36:59.904" v="577"/>
          <ac:cxnSpMkLst>
            <pc:docMk/>
            <pc:sldMk cId="52761918" sldId="258"/>
            <ac:cxnSpMk id="64" creationId="{8EE8F067-E93F-497F-A772-AE2DBC3BB7C6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65" creationId="{4B360544-B8BC-44CA-9DB9-ACF348BA5884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67" creationId="{F615E31C-76F1-4F11-A587-744A55DECA7D}"/>
          </ac:cxnSpMkLst>
        </pc:cxnChg>
        <pc:cxnChg chg="add mod topLvl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71" creationId="{910666D8-52B6-4914-AE71-5EBA1F4B2F5B}"/>
          </ac:cxnSpMkLst>
        </pc:cxnChg>
        <pc:cxnChg chg="add mod topLvl">
          <ac:chgData name="geo kromm" userId="7500d350f74accdf" providerId="LiveId" clId="{03B97073-9219-49A6-85B1-5FBC404E0C72}" dt="2021-05-28T14:45:04.627" v="783" actId="14100"/>
          <ac:cxnSpMkLst>
            <pc:docMk/>
            <pc:sldMk cId="52761918" sldId="258"/>
            <ac:cxnSpMk id="73" creationId="{3A0B2BF9-3624-40E6-B347-4781BEE4494D}"/>
          </ac:cxnSpMkLst>
        </pc:cxnChg>
        <pc:cxnChg chg="add mod">
          <ac:chgData name="geo kromm" userId="7500d350f74accdf" providerId="LiveId" clId="{03B97073-9219-49A6-85B1-5FBC404E0C72}" dt="2021-05-28T14:42:11.568" v="682" actId="164"/>
          <ac:cxnSpMkLst>
            <pc:docMk/>
            <pc:sldMk cId="52761918" sldId="258"/>
            <ac:cxnSpMk id="84" creationId="{C912B279-4C02-4EBE-A107-84B4CCD5A8DB}"/>
          </ac:cxnSpMkLst>
        </pc:cxnChg>
      </pc:sldChg>
      <pc:sldChg chg="addSp delSp modSp new mod">
        <pc:chgData name="geo kromm" userId="7500d350f74accdf" providerId="LiveId" clId="{03B97073-9219-49A6-85B1-5FBC404E0C72}" dt="2021-05-28T14:51:05.072" v="882" actId="1076"/>
        <pc:sldMkLst>
          <pc:docMk/>
          <pc:sldMk cId="3622434096" sldId="259"/>
        </pc:sldMkLst>
        <pc:spChg chg="del">
          <ac:chgData name="geo kromm" userId="7500d350f74accdf" providerId="LiveId" clId="{03B97073-9219-49A6-85B1-5FBC404E0C72}" dt="2021-05-28T14:47:36.490" v="810" actId="478"/>
          <ac:spMkLst>
            <pc:docMk/>
            <pc:sldMk cId="3622434096" sldId="259"/>
            <ac:spMk id="2" creationId="{2887BC98-57BE-4991-B6E4-A7DBD886D73A}"/>
          </ac:spMkLst>
        </pc:spChg>
        <pc:spChg chg="del">
          <ac:chgData name="geo kromm" userId="7500d350f74accdf" providerId="LiveId" clId="{03B97073-9219-49A6-85B1-5FBC404E0C72}" dt="2021-05-28T14:47:36.490" v="810" actId="478"/>
          <ac:spMkLst>
            <pc:docMk/>
            <pc:sldMk cId="3622434096" sldId="259"/>
            <ac:spMk id="3" creationId="{189F24D4-AF66-419C-AE61-4740EF978B86}"/>
          </ac:spMkLst>
        </pc:spChg>
        <pc:spChg chg="add mod">
          <ac:chgData name="geo kromm" userId="7500d350f74accdf" providerId="LiveId" clId="{03B97073-9219-49A6-85B1-5FBC404E0C72}" dt="2021-05-28T14:48:24.321" v="816" actId="1076"/>
          <ac:spMkLst>
            <pc:docMk/>
            <pc:sldMk cId="3622434096" sldId="259"/>
            <ac:spMk id="4" creationId="{C3E82E9E-5F85-4399-AA1F-7F0312B9680C}"/>
          </ac:spMkLst>
        </pc:spChg>
        <pc:spChg chg="add mod">
          <ac:chgData name="geo kromm" userId="7500d350f74accdf" providerId="LiveId" clId="{03B97073-9219-49A6-85B1-5FBC404E0C72}" dt="2021-05-28T14:49:57.700" v="850" actId="1076"/>
          <ac:spMkLst>
            <pc:docMk/>
            <pc:sldMk cId="3622434096" sldId="259"/>
            <ac:spMk id="10" creationId="{78D5A5FE-EAD1-4352-83D2-77701905BB99}"/>
          </ac:spMkLst>
        </pc:spChg>
        <pc:spChg chg="add mod">
          <ac:chgData name="geo kromm" userId="7500d350f74accdf" providerId="LiveId" clId="{03B97073-9219-49A6-85B1-5FBC404E0C72}" dt="2021-05-28T14:51:05.072" v="882" actId="1076"/>
          <ac:spMkLst>
            <pc:docMk/>
            <pc:sldMk cId="3622434096" sldId="259"/>
            <ac:spMk id="11" creationId="{7ABA486F-60C8-4A97-8FD9-1FE877475857}"/>
          </ac:spMkLst>
        </pc:spChg>
        <pc:spChg chg="add mod">
          <ac:chgData name="geo kromm" userId="7500d350f74accdf" providerId="LiveId" clId="{03B97073-9219-49A6-85B1-5FBC404E0C72}" dt="2021-05-28T14:51:02.497" v="881" actId="1076"/>
          <ac:spMkLst>
            <pc:docMk/>
            <pc:sldMk cId="3622434096" sldId="259"/>
            <ac:spMk id="12" creationId="{7FDCEC41-2C66-4E74-A643-F7769D6B1E90}"/>
          </ac:spMkLst>
        </pc:spChg>
        <pc:spChg chg="add mod">
          <ac:chgData name="geo kromm" userId="7500d350f74accdf" providerId="LiveId" clId="{03B97073-9219-49A6-85B1-5FBC404E0C72}" dt="2021-05-28T14:50:59.253" v="880" actId="1076"/>
          <ac:spMkLst>
            <pc:docMk/>
            <pc:sldMk cId="3622434096" sldId="259"/>
            <ac:spMk id="13" creationId="{E35968F6-8089-4085-A622-02DB4D1C2C91}"/>
          </ac:spMkLst>
        </pc:spChg>
        <pc:spChg chg="add mod">
          <ac:chgData name="geo kromm" userId="7500d350f74accdf" providerId="LiveId" clId="{03B97073-9219-49A6-85B1-5FBC404E0C72}" dt="2021-05-28T14:50:54.422" v="879" actId="1076"/>
          <ac:spMkLst>
            <pc:docMk/>
            <pc:sldMk cId="3622434096" sldId="259"/>
            <ac:spMk id="14" creationId="{9B5D6D20-080C-48BF-A22E-9BB4F77E264A}"/>
          </ac:spMkLst>
        </pc:spChg>
        <pc:cxnChg chg="add mod">
          <ac:chgData name="geo kromm" userId="7500d350f74accdf" providerId="LiveId" clId="{03B97073-9219-49A6-85B1-5FBC404E0C72}" dt="2021-05-28T14:49:15.388" v="827" actId="208"/>
          <ac:cxnSpMkLst>
            <pc:docMk/>
            <pc:sldMk cId="3622434096" sldId="259"/>
            <ac:cxnSpMk id="6" creationId="{B4B2FA33-3ABB-45A1-A360-4FA1FF47D77D}"/>
          </ac:cxnSpMkLst>
        </pc:cxnChg>
        <pc:cxnChg chg="add mod">
          <ac:chgData name="geo kromm" userId="7500d350f74accdf" providerId="LiveId" clId="{03B97073-9219-49A6-85B1-5FBC404E0C72}" dt="2021-05-28T14:49:15.388" v="827" actId="208"/>
          <ac:cxnSpMkLst>
            <pc:docMk/>
            <pc:sldMk cId="3622434096" sldId="259"/>
            <ac:cxnSpMk id="7" creationId="{EBE72566-3A09-41E9-8868-5AB23DED29EC}"/>
          </ac:cxnSpMkLst>
        </pc:cxnChg>
        <pc:cxnChg chg="add mod">
          <ac:chgData name="geo kromm" userId="7500d350f74accdf" providerId="LiveId" clId="{03B97073-9219-49A6-85B1-5FBC404E0C72}" dt="2021-05-28T14:49:15.388" v="827" actId="208"/>
          <ac:cxnSpMkLst>
            <pc:docMk/>
            <pc:sldMk cId="3622434096" sldId="259"/>
            <ac:cxnSpMk id="8" creationId="{79FC06C3-DE2D-4B8C-BE2F-F7C9E259DF7F}"/>
          </ac:cxnSpMkLst>
        </pc:cxnChg>
        <pc:cxnChg chg="add mod">
          <ac:chgData name="geo kromm" userId="7500d350f74accdf" providerId="LiveId" clId="{03B97073-9219-49A6-85B1-5FBC404E0C72}" dt="2021-05-28T14:49:15.388" v="827" actId="208"/>
          <ac:cxnSpMkLst>
            <pc:docMk/>
            <pc:sldMk cId="3622434096" sldId="259"/>
            <ac:cxnSpMk id="9" creationId="{0CD82472-0916-46C3-AFC2-0F0BA1442A93}"/>
          </ac:cxnSpMkLst>
        </pc:cxnChg>
      </pc:sldChg>
      <pc:sldChg chg="addSp delSp modSp new mod">
        <pc:chgData name="geo kromm" userId="7500d350f74accdf" providerId="LiveId" clId="{03B97073-9219-49A6-85B1-5FBC404E0C72}" dt="2021-06-01T13:58:22.263" v="1394" actId="1076"/>
        <pc:sldMkLst>
          <pc:docMk/>
          <pc:sldMk cId="2356340042" sldId="260"/>
        </pc:sldMkLst>
        <pc:spChg chg="del">
          <ac:chgData name="geo kromm" userId="7500d350f74accdf" providerId="LiveId" clId="{03B97073-9219-49A6-85B1-5FBC404E0C72}" dt="2021-06-01T13:18:58.863" v="885" actId="478"/>
          <ac:spMkLst>
            <pc:docMk/>
            <pc:sldMk cId="2356340042" sldId="260"/>
            <ac:spMk id="2" creationId="{DDF0D638-05F9-4E39-A6A7-1C776568148C}"/>
          </ac:spMkLst>
        </pc:spChg>
        <pc:spChg chg="del">
          <ac:chgData name="geo kromm" userId="7500d350f74accdf" providerId="LiveId" clId="{03B97073-9219-49A6-85B1-5FBC404E0C72}" dt="2021-06-01T13:18:58.057" v="884" actId="478"/>
          <ac:spMkLst>
            <pc:docMk/>
            <pc:sldMk cId="2356340042" sldId="260"/>
            <ac:spMk id="3" creationId="{D68EBC2F-C7E4-4FDD-A0AB-584546B2AA62}"/>
          </ac:spMkLst>
        </pc:spChg>
        <pc:spChg chg="add mod or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4" creationId="{B3767967-0C3B-44F2-B641-DB8782F5685D}"/>
          </ac:spMkLst>
        </pc:spChg>
        <pc:spChg chg="add mod or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9" creationId="{15C59FE6-3319-446C-86DD-9C6ADE892251}"/>
          </ac:spMkLst>
        </pc:spChg>
        <pc:spChg chg="add mod or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10" creationId="{B77E52FA-F284-4DC0-895F-C80049D178BA}"/>
          </ac:spMkLst>
        </pc:spChg>
        <pc:spChg chg="add mod or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11" creationId="{71CFDBA5-1E46-4B10-BB2B-23A47C8EC8DD}"/>
          </ac:spMkLst>
        </pc:spChg>
        <pc:spChg chg="add mod or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12" creationId="{60E192D5-13E1-4876-AD38-778D93572F79}"/>
          </ac:spMkLst>
        </pc:spChg>
        <pc:spChg chg="add mod or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13" creationId="{1E621E89-A394-4F5B-AB23-127F26304DB3}"/>
          </ac:spMkLst>
        </pc:spChg>
        <pc:spChg chg="add mod">
          <ac:chgData name="geo kromm" userId="7500d350f74accdf" providerId="LiveId" clId="{03B97073-9219-49A6-85B1-5FBC404E0C72}" dt="2021-06-01T13:27:02.042" v="1067" actId="207"/>
          <ac:spMkLst>
            <pc:docMk/>
            <pc:sldMk cId="2356340042" sldId="260"/>
            <ac:spMk id="14" creationId="{978E93F0-0706-4DE1-AEB1-6D3760DE0CC7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15" creationId="{504D333A-833B-4A01-B34C-7A0F1F8B4518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16" creationId="{74779514-1E5E-40DD-A72B-B06B47E669F3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17" creationId="{29020F66-A4BB-4C6F-B1BE-FD8AB767612C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27" creationId="{7E047C04-9826-4FF7-89E4-935054951549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28" creationId="{89AA7BB2-DF8B-4E22-8F80-08AF4D27EBE5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29" creationId="{6BB89D73-8FDF-48E3-AE85-E3A3DC34CA7A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30" creationId="{86E55011-EDCC-4467-A971-D9C1E5833AB8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31" creationId="{534A74F0-4926-4EDE-B8BE-6568EBD2167C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32" creationId="{41B7EB2B-2242-4A25-BEA9-DE8D545A368A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33" creationId="{BB965110-555C-460B-A29D-68B889A38F9C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34" creationId="{B65E0F4D-FB6D-410E-90DC-76C37A72F28C}"/>
          </ac:spMkLst>
        </pc:spChg>
        <pc:spChg chg="add mod">
          <ac:chgData name="geo kromm" userId="7500d350f74accdf" providerId="LiveId" clId="{03B97073-9219-49A6-85B1-5FBC404E0C72}" dt="2021-06-01T13:26:42.969" v="1064" actId="164"/>
          <ac:spMkLst>
            <pc:docMk/>
            <pc:sldMk cId="2356340042" sldId="260"/>
            <ac:spMk id="35" creationId="{2FCB3EDE-9DF9-4F6E-A729-20A6001D207E}"/>
          </ac:spMkLst>
        </pc:spChg>
        <pc:grpChg chg="add mod">
          <ac:chgData name="geo kromm" userId="7500d350f74accdf" providerId="LiveId" clId="{03B97073-9219-49A6-85B1-5FBC404E0C72}" dt="2021-06-01T13:58:22.263" v="1394" actId="1076"/>
          <ac:grpSpMkLst>
            <pc:docMk/>
            <pc:sldMk cId="2356340042" sldId="260"/>
            <ac:grpSpMk id="36" creationId="{F944745C-CC0A-4FBF-B0A4-B3D7DB9AEF24}"/>
          </ac:grpSpMkLst>
        </pc:grpChg>
        <pc:cxnChg chg="add mod or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5" creationId="{7FB0418A-5004-46AC-BA41-C53761C3057B}"/>
          </ac:cxnSpMkLst>
        </pc:cxnChg>
        <pc:cxnChg chg="add mod or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6" creationId="{4B7C03B2-0BC7-4620-B375-6169475F6251}"/>
          </ac:cxnSpMkLst>
        </pc:cxnChg>
        <pc:cxnChg chg="add mod or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7" creationId="{8989FB1C-BC3D-41DD-9D89-A7A6B929B4BE}"/>
          </ac:cxnSpMkLst>
        </pc:cxnChg>
        <pc:cxnChg chg="add mod or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8" creationId="{FFECDE95-EFFA-40D8-94F8-5FAFC8AA78E6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18" creationId="{AE91D132-3537-4FE4-B756-B6068D83452F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19" creationId="{4F8719A4-889E-4372-9D08-BDAD567C7C1F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20" creationId="{2C3EC740-E42C-4567-9C2A-81BBF762C97F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21" creationId="{5A570868-69A2-4989-B7BC-EE39BEA7DCC7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22" creationId="{B695B330-75C7-4605-9189-81E287B416FB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23" creationId="{9B8D1D11-628F-4482-BDA7-D39270500EA7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24" creationId="{CD751080-6244-4E7F-963B-9EACFB251F41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25" creationId="{B7BA60E9-B53A-4857-94CB-95184A80039F}"/>
          </ac:cxnSpMkLst>
        </pc:cxnChg>
        <pc:cxnChg chg="add mod">
          <ac:chgData name="geo kromm" userId="7500d350f74accdf" providerId="LiveId" clId="{03B97073-9219-49A6-85B1-5FBC404E0C72}" dt="2021-06-01T13:26:42.969" v="1064" actId="164"/>
          <ac:cxnSpMkLst>
            <pc:docMk/>
            <pc:sldMk cId="2356340042" sldId="260"/>
            <ac:cxnSpMk id="26" creationId="{1184A5CA-8E40-48C3-8CA3-9C6ACD951211}"/>
          </ac:cxnSpMkLst>
        </pc:cxnChg>
      </pc:sldChg>
      <pc:sldChg chg="addSp delSp modSp new mod">
        <pc:chgData name="geo kromm" userId="7500d350f74accdf" providerId="LiveId" clId="{03B97073-9219-49A6-85B1-5FBC404E0C72}" dt="2021-06-02T14:44:39.085" v="1877"/>
        <pc:sldMkLst>
          <pc:docMk/>
          <pc:sldMk cId="2470775170" sldId="261"/>
        </pc:sldMkLst>
        <pc:spChg chg="del">
          <ac:chgData name="geo kromm" userId="7500d350f74accdf" providerId="LiveId" clId="{03B97073-9219-49A6-85B1-5FBC404E0C72}" dt="2021-06-01T13:28:03.099" v="1069" actId="478"/>
          <ac:spMkLst>
            <pc:docMk/>
            <pc:sldMk cId="2470775170" sldId="261"/>
            <ac:spMk id="2" creationId="{AD6AACA4-11C5-41B7-9A1B-DCD0C027DE1C}"/>
          </ac:spMkLst>
        </pc:spChg>
        <pc:spChg chg="del">
          <ac:chgData name="geo kromm" userId="7500d350f74accdf" providerId="LiveId" clId="{03B97073-9219-49A6-85B1-5FBC404E0C72}" dt="2021-06-01T13:28:03.099" v="1069" actId="478"/>
          <ac:spMkLst>
            <pc:docMk/>
            <pc:sldMk cId="2470775170" sldId="261"/>
            <ac:spMk id="3" creationId="{81F1DD2C-DA97-4F39-A0B6-0F50D3B73BD1}"/>
          </ac:spMkLst>
        </pc:spChg>
        <pc:spChg chg="mod">
          <ac:chgData name="geo kromm" userId="7500d350f74accdf" providerId="LiveId" clId="{03B97073-9219-49A6-85B1-5FBC404E0C72}" dt="2021-06-01T13:30:33.010" v="1099" actId="1076"/>
          <ac:spMkLst>
            <pc:docMk/>
            <pc:sldMk cId="2470775170" sldId="261"/>
            <ac:spMk id="5" creationId="{2468E609-81A4-410D-B7AD-A21B1C3E34FA}"/>
          </ac:spMkLst>
        </pc:spChg>
        <pc:spChg chg="mod">
          <ac:chgData name="geo kromm" userId="7500d350f74accdf" providerId="LiveId" clId="{03B97073-9219-49A6-85B1-5FBC404E0C72}" dt="2021-06-01T13:29:56.699" v="1091" actId="255"/>
          <ac:spMkLst>
            <pc:docMk/>
            <pc:sldMk cId="2470775170" sldId="261"/>
            <ac:spMk id="6" creationId="{7DB7D7E0-D9DC-442F-8E20-4312EAAAC072}"/>
          </ac:spMkLst>
        </pc:spChg>
        <pc:spChg chg="mod">
          <ac:chgData name="geo kromm" userId="7500d350f74accdf" providerId="LiveId" clId="{03B97073-9219-49A6-85B1-5FBC404E0C72}" dt="2021-06-01T13:29:47.963" v="1090" actId="14100"/>
          <ac:spMkLst>
            <pc:docMk/>
            <pc:sldMk cId="2470775170" sldId="261"/>
            <ac:spMk id="7" creationId="{F99ACC5E-250B-41A6-83AC-DB90F03001CA}"/>
          </ac:spMkLst>
        </pc:spChg>
        <pc:spChg chg="mod">
          <ac:chgData name="geo kromm" userId="7500d350f74accdf" providerId="LiveId" clId="{03B97073-9219-49A6-85B1-5FBC404E0C72}" dt="2021-06-01T13:33:10.950" v="1129" actId="255"/>
          <ac:spMkLst>
            <pc:docMk/>
            <pc:sldMk cId="2470775170" sldId="261"/>
            <ac:spMk id="9" creationId="{12AF7D42-CEE9-4034-8303-D753562A23F4}"/>
          </ac:spMkLst>
        </pc:spChg>
        <pc:spChg chg="mod">
          <ac:chgData name="geo kromm" userId="7500d350f74accdf" providerId="LiveId" clId="{03B97073-9219-49A6-85B1-5FBC404E0C72}" dt="2021-06-01T13:33:10.950" v="1129" actId="255"/>
          <ac:spMkLst>
            <pc:docMk/>
            <pc:sldMk cId="2470775170" sldId="261"/>
            <ac:spMk id="10" creationId="{2B905A72-34C2-408B-815E-37B8E75D8B77}"/>
          </ac:spMkLst>
        </pc:spChg>
        <pc:spChg chg="mod">
          <ac:chgData name="geo kromm" userId="7500d350f74accdf" providerId="LiveId" clId="{03B97073-9219-49A6-85B1-5FBC404E0C72}" dt="2021-06-01T13:33:10.950" v="1129" actId="255"/>
          <ac:spMkLst>
            <pc:docMk/>
            <pc:sldMk cId="2470775170" sldId="261"/>
            <ac:spMk id="11" creationId="{4778CCE6-D540-464A-AEC8-34535604C763}"/>
          </ac:spMkLst>
        </pc:spChg>
        <pc:spChg chg="mod">
          <ac:chgData name="geo kromm" userId="7500d350f74accdf" providerId="LiveId" clId="{03B97073-9219-49A6-85B1-5FBC404E0C72}" dt="2021-06-01T13:33:10.950" v="1129" actId="255"/>
          <ac:spMkLst>
            <pc:docMk/>
            <pc:sldMk cId="2470775170" sldId="261"/>
            <ac:spMk id="12" creationId="{1439E385-9011-45AC-A45E-9A109BDBFF01}"/>
          </ac:spMkLst>
        </pc:spChg>
        <pc:spChg chg="mod">
          <ac:chgData name="geo kromm" userId="7500d350f74accdf" providerId="LiveId" clId="{03B97073-9219-49A6-85B1-5FBC404E0C72}" dt="2021-06-01T13:32:55.575" v="1127" actId="255"/>
          <ac:spMkLst>
            <pc:docMk/>
            <pc:sldMk cId="2470775170" sldId="261"/>
            <ac:spMk id="13" creationId="{7344E065-8DFA-4D7E-9817-AD575548A819}"/>
          </ac:spMkLst>
        </pc:spChg>
        <pc:spChg chg="mod">
          <ac:chgData name="geo kromm" userId="7500d350f74accdf" providerId="LiveId" clId="{03B97073-9219-49A6-85B1-5FBC404E0C72}" dt="2021-06-01T13:31:45.672" v="1113" actId="255"/>
          <ac:spMkLst>
            <pc:docMk/>
            <pc:sldMk cId="2470775170" sldId="261"/>
            <ac:spMk id="14" creationId="{C28FC42A-FC8B-40E7-B43D-281B3AFA708D}"/>
          </ac:spMkLst>
        </pc:spChg>
        <pc:spChg chg="mod">
          <ac:chgData name="geo kromm" userId="7500d350f74accdf" providerId="LiveId" clId="{03B97073-9219-49A6-85B1-5FBC404E0C72}" dt="2021-06-01T13:32:47.485" v="1126" actId="14100"/>
          <ac:spMkLst>
            <pc:docMk/>
            <pc:sldMk cId="2470775170" sldId="261"/>
            <ac:spMk id="15" creationId="{82B94D2E-17E9-4A04-9FDF-D04B0DB914C9}"/>
          </ac:spMkLst>
        </pc:spChg>
        <pc:spChg chg="mod">
          <ac:chgData name="geo kromm" userId="7500d350f74accdf" providerId="LiveId" clId="{03B97073-9219-49A6-85B1-5FBC404E0C72}" dt="2021-06-01T13:31:54.072" v="1114" actId="255"/>
          <ac:spMkLst>
            <pc:docMk/>
            <pc:sldMk cId="2470775170" sldId="261"/>
            <ac:spMk id="38" creationId="{C987EC65-E6CB-48C3-A378-31B518E78E69}"/>
          </ac:spMkLst>
        </pc:spChg>
        <pc:spChg chg="mod">
          <ac:chgData name="geo kromm" userId="7500d350f74accdf" providerId="LiveId" clId="{03B97073-9219-49A6-85B1-5FBC404E0C72}" dt="2021-06-01T13:29:16.846" v="1076"/>
          <ac:spMkLst>
            <pc:docMk/>
            <pc:sldMk cId="2470775170" sldId="261"/>
            <ac:spMk id="39" creationId="{7BFA0AFE-11FF-4FC8-B560-E747D659673A}"/>
          </ac:spMkLst>
        </pc:spChg>
        <pc:spChg chg="mod">
          <ac:chgData name="geo kromm" userId="7500d350f74accdf" providerId="LiveId" clId="{03B97073-9219-49A6-85B1-5FBC404E0C72}" dt="2021-06-01T13:29:16.846" v="1076"/>
          <ac:spMkLst>
            <pc:docMk/>
            <pc:sldMk cId="2470775170" sldId="261"/>
            <ac:spMk id="40" creationId="{EDCB7F07-463B-405D-B9B4-B4BAF8F6C464}"/>
          </ac:spMkLst>
        </pc:spChg>
        <pc:spChg chg="mod">
          <ac:chgData name="geo kromm" userId="7500d350f74accdf" providerId="LiveId" clId="{03B97073-9219-49A6-85B1-5FBC404E0C72}" dt="2021-06-01T13:32:01.546" v="1115" actId="255"/>
          <ac:spMkLst>
            <pc:docMk/>
            <pc:sldMk cId="2470775170" sldId="261"/>
            <ac:spMk id="41" creationId="{01E1E79C-5343-4DFE-B929-614C1D1BCFC6}"/>
          </ac:spMkLst>
        </pc:spChg>
        <pc:spChg chg="mod">
          <ac:chgData name="geo kromm" userId="7500d350f74accdf" providerId="LiveId" clId="{03B97073-9219-49A6-85B1-5FBC404E0C72}" dt="2021-06-01T13:32:01.546" v="1115" actId="255"/>
          <ac:spMkLst>
            <pc:docMk/>
            <pc:sldMk cId="2470775170" sldId="261"/>
            <ac:spMk id="42" creationId="{9D71AB04-777D-4870-8B20-71291F54D130}"/>
          </ac:spMkLst>
        </pc:spChg>
        <pc:spChg chg="mod">
          <ac:chgData name="geo kromm" userId="7500d350f74accdf" providerId="LiveId" clId="{03B97073-9219-49A6-85B1-5FBC404E0C72}" dt="2021-06-01T13:32:06.224" v="1117" actId="1076"/>
          <ac:spMkLst>
            <pc:docMk/>
            <pc:sldMk cId="2470775170" sldId="261"/>
            <ac:spMk id="43" creationId="{2C929360-6EFA-43BE-8359-2BCB69F874F5}"/>
          </ac:spMkLst>
        </pc:spChg>
        <pc:spChg chg="mod">
          <ac:chgData name="geo kromm" userId="7500d350f74accdf" providerId="LiveId" clId="{03B97073-9219-49A6-85B1-5FBC404E0C72}" dt="2021-06-01T13:29:16.846" v="1076"/>
          <ac:spMkLst>
            <pc:docMk/>
            <pc:sldMk cId="2470775170" sldId="261"/>
            <ac:spMk id="44" creationId="{F4902703-A5F0-42A5-A8DB-171063830B49}"/>
          </ac:spMkLst>
        </pc:spChg>
        <pc:spChg chg="mod">
          <ac:chgData name="geo kromm" userId="7500d350f74accdf" providerId="LiveId" clId="{03B97073-9219-49A6-85B1-5FBC404E0C72}" dt="2021-06-01T13:29:16.846" v="1076"/>
          <ac:spMkLst>
            <pc:docMk/>
            <pc:sldMk cId="2470775170" sldId="261"/>
            <ac:spMk id="45" creationId="{09322AF9-AB1D-4942-B99D-40594E746E6F}"/>
          </ac:spMkLst>
        </pc:spChg>
        <pc:spChg chg="mod">
          <ac:chgData name="geo kromm" userId="7500d350f74accdf" providerId="LiveId" clId="{03B97073-9219-49A6-85B1-5FBC404E0C72}" dt="2021-06-01T13:31:10.582" v="1107" actId="255"/>
          <ac:spMkLst>
            <pc:docMk/>
            <pc:sldMk cId="2470775170" sldId="261"/>
            <ac:spMk id="46" creationId="{A4F3A4FB-B494-4EAF-9D6D-EA60A25E4B10}"/>
          </ac:spMkLst>
        </pc:spChg>
        <pc:spChg chg="mod">
          <ac:chgData name="geo kromm" userId="7500d350f74accdf" providerId="LiveId" clId="{03B97073-9219-49A6-85B1-5FBC404E0C72}" dt="2021-06-01T13:31:21.039" v="1109" actId="255"/>
          <ac:spMkLst>
            <pc:docMk/>
            <pc:sldMk cId="2470775170" sldId="261"/>
            <ac:spMk id="47" creationId="{2047D9E3-5A68-41EA-B525-9838E1298D4D}"/>
          </ac:spMkLst>
        </pc:spChg>
        <pc:spChg chg="mod">
          <ac:chgData name="geo kromm" userId="7500d350f74accdf" providerId="LiveId" clId="{03B97073-9219-49A6-85B1-5FBC404E0C72}" dt="2021-06-01T13:31:31.919" v="1112" actId="1076"/>
          <ac:spMkLst>
            <pc:docMk/>
            <pc:sldMk cId="2470775170" sldId="261"/>
            <ac:spMk id="48" creationId="{4B4E5E13-CD8F-4001-B5EC-1B905616316D}"/>
          </ac:spMkLst>
        </pc:spChg>
        <pc:spChg chg="mod">
          <ac:chgData name="geo kromm" userId="7500d350f74accdf" providerId="LiveId" clId="{03B97073-9219-49A6-85B1-5FBC404E0C72}" dt="2021-06-01T13:31:06.488" v="1106" actId="1076"/>
          <ac:spMkLst>
            <pc:docMk/>
            <pc:sldMk cId="2470775170" sldId="261"/>
            <ac:spMk id="49" creationId="{AADD7B09-C54E-48BF-A810-B90AF1959CDB}"/>
          </ac:spMkLst>
        </pc:spChg>
        <pc:spChg chg="mod">
          <ac:chgData name="geo kromm" userId="7500d350f74accdf" providerId="LiveId" clId="{03B97073-9219-49A6-85B1-5FBC404E0C72}" dt="2021-06-01T13:29:16.846" v="1076"/>
          <ac:spMkLst>
            <pc:docMk/>
            <pc:sldMk cId="2470775170" sldId="261"/>
            <ac:spMk id="50" creationId="{C9A24A36-F4C4-4BAE-BFDE-781D13DF1829}"/>
          </ac:spMkLst>
        </pc:spChg>
        <pc:spChg chg="mod">
          <ac:chgData name="geo kromm" userId="7500d350f74accdf" providerId="LiveId" clId="{03B97073-9219-49A6-85B1-5FBC404E0C72}" dt="2021-06-01T13:32:21.808" v="1120" actId="255"/>
          <ac:spMkLst>
            <pc:docMk/>
            <pc:sldMk cId="2470775170" sldId="261"/>
            <ac:spMk id="51" creationId="{0C56A203-312E-4D28-B13C-989E242FAA51}"/>
          </ac:spMkLst>
        </pc:spChg>
        <pc:spChg chg="mod">
          <ac:chgData name="geo kromm" userId="7500d350f74accdf" providerId="LiveId" clId="{03B97073-9219-49A6-85B1-5FBC404E0C72}" dt="2021-06-01T13:32:33.646" v="1124" actId="1076"/>
          <ac:spMkLst>
            <pc:docMk/>
            <pc:sldMk cId="2470775170" sldId="261"/>
            <ac:spMk id="52" creationId="{E32C5005-DCEF-49D8-BF93-AF61B1009499}"/>
          </ac:spMkLst>
        </pc:spChg>
        <pc:spChg chg="mod">
          <ac:chgData name="geo kromm" userId="7500d350f74accdf" providerId="LiveId" clId="{03B97073-9219-49A6-85B1-5FBC404E0C72}" dt="2021-06-01T13:33:01.060" v="1128" actId="1076"/>
          <ac:spMkLst>
            <pc:docMk/>
            <pc:sldMk cId="2470775170" sldId="261"/>
            <ac:spMk id="53" creationId="{4D827C06-99C8-4C7B-A931-21EB29E9F55B}"/>
          </ac:spMkLst>
        </pc:spChg>
        <pc:spChg chg="mod">
          <ac:chgData name="geo kromm" userId="7500d350f74accdf" providerId="LiveId" clId="{03B97073-9219-49A6-85B1-5FBC404E0C72}" dt="2021-06-01T13:29:16.846" v="1076"/>
          <ac:spMkLst>
            <pc:docMk/>
            <pc:sldMk cId="2470775170" sldId="261"/>
            <ac:spMk id="54" creationId="{CDD8914E-DA76-400A-90AB-410B8BE91F53}"/>
          </ac:spMkLst>
        </pc:spChg>
        <pc:spChg chg="mod">
          <ac:chgData name="geo kromm" userId="7500d350f74accdf" providerId="LiveId" clId="{03B97073-9219-49A6-85B1-5FBC404E0C72}" dt="2021-06-01T13:30:32.024" v="1098" actId="255"/>
          <ac:spMkLst>
            <pc:docMk/>
            <pc:sldMk cId="2470775170" sldId="261"/>
            <ac:spMk id="55" creationId="{A509E5D7-14EE-4DFC-A5EA-5E6E33D431DF}"/>
          </ac:spMkLst>
        </pc:spChg>
        <pc:spChg chg="mod">
          <ac:chgData name="geo kromm" userId="7500d350f74accdf" providerId="LiveId" clId="{03B97073-9219-49A6-85B1-5FBC404E0C72}" dt="2021-06-01T13:30:47.920" v="1101" actId="1076"/>
          <ac:spMkLst>
            <pc:docMk/>
            <pc:sldMk cId="2470775170" sldId="261"/>
            <ac:spMk id="56" creationId="{916418CD-6037-4F21-A6E8-841646EA7B0C}"/>
          </ac:spMkLst>
        </pc:spChg>
        <pc:spChg chg="mod">
          <ac:chgData name="geo kromm" userId="7500d350f74accdf" providerId="LiveId" clId="{03B97073-9219-49A6-85B1-5FBC404E0C72}" dt="2021-06-01T13:30:23.116" v="1097" actId="1076"/>
          <ac:spMkLst>
            <pc:docMk/>
            <pc:sldMk cId="2470775170" sldId="261"/>
            <ac:spMk id="57" creationId="{7CC45E7C-580B-4030-AD13-D88EB8CB51B0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59" creationId="{5F27EF11-B307-4A8A-9755-1A6779F0F549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0" creationId="{38D04BB9-B8DA-4D9A-AF66-CEE68B57E117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1" creationId="{90447A7A-91FF-4475-B2EC-AC3C033C8C7E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3" creationId="{F5869DAD-86D5-41F6-A386-7A43D2C8C7AC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4" creationId="{AADDF9B0-0258-422F-85AE-8A3159DAADF1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5" creationId="{7837D383-F5DF-40B6-B358-FF5E1E297E38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6" creationId="{BD49B2D7-FE03-487B-9F61-2249F22E3215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7" creationId="{AEB916C6-DD7F-4631-BF0F-FF4B799689ED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8" creationId="{C0AA9F96-B2A4-4776-8E9E-A4430255B60B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69" creationId="{C0146A3C-E394-42CF-819B-9F94674B8981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2" creationId="{A68DE009-D172-4C36-8F49-E16DC5C0B72E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3" creationId="{A14BB281-D221-4331-8F3D-B09BDB83B195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4" creationId="{64385048-2A24-4152-9A81-ED4232BE2C64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5" creationId="{070EA7CD-AFF0-431F-BEF0-D76D6B1BCC7B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6" creationId="{CFBC3031-6CE5-4AB9-955C-BF934B3EDEF8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7" creationId="{DD9E4BA3-96B7-414D-AB68-43BD3DEC8F49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8" creationId="{CD2F5BDB-9E6B-43CC-9E0B-C0B12A3076CB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99" creationId="{2BF0F44F-35FD-43E8-B78C-165A3300CACB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0" creationId="{5442B43B-D511-4FAD-8385-8AC679D645B4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1" creationId="{298C6B09-A90A-4C27-96DF-8FBF55FD6B66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2" creationId="{5017B20B-72A1-4BF9-ABF3-F2AAC04351BB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3" creationId="{398A480C-9822-4C28-B6E1-9F5D809EB671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4" creationId="{2A595C0B-FA94-4675-BB31-E0B5C7FAD776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5" creationId="{725ACCBD-0226-42B6-8D89-8AFAF9CE3733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6" creationId="{4634AFEC-A573-4B26-BA23-D5CDEAF29309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7" creationId="{93B59886-5458-4903-AF85-5248EDF148D1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8" creationId="{67BE6B8B-1212-48CB-945B-21CBC062E06E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09" creationId="{F8BA3570-C5F6-4698-A56E-68AB4E4FD525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10" creationId="{A3CAA28F-D560-4DB4-BB4F-FEDB5186EAE5}"/>
          </ac:spMkLst>
        </pc:spChg>
        <pc:spChg chg="mod">
          <ac:chgData name="geo kromm" userId="7500d350f74accdf" providerId="LiveId" clId="{03B97073-9219-49A6-85B1-5FBC404E0C72}" dt="2021-06-01T13:34:07.363" v="1131"/>
          <ac:spMkLst>
            <pc:docMk/>
            <pc:sldMk cId="2470775170" sldId="261"/>
            <ac:spMk id="111" creationId="{7F9B124D-539A-4C97-857D-9F62603C7939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13" creationId="{494E8CA7-328D-4D15-AF8A-A3E4BAF3FBF7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14" creationId="{7F0C9D99-0364-4839-B58E-232384C595B1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15" creationId="{4264C5ED-20D2-4BF9-813F-58D7A5C1F6AF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17" creationId="{9ED2D2F7-3244-4425-BC37-B311A89D031A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18" creationId="{29794F99-05B4-4EEC-9AC5-EBFB1E8ED009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19" creationId="{D73ECD9D-06E9-45D0-B09C-F5BD21A7B098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20" creationId="{2FB837F6-8B00-4944-A621-EA6969F4DFD1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21" creationId="{CE66D701-CC47-476B-9FE5-9A534D64CFAF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22" creationId="{7CD453F5-626B-464E-A37A-815F7108DE44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23" creationId="{8FB3E7E8-0635-456C-93E9-6867F7E50465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46" creationId="{05A819A7-E2E7-41DB-9622-4E451D423D50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47" creationId="{AA2F762C-2499-4C7B-A8BB-EBB320F9C51B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48" creationId="{6894DF53-5C82-48DD-8071-5350675EEB70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49" creationId="{600235B7-CDC9-47D4-83E7-00AE4067BDF0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0" creationId="{ED890363-8445-4174-81B0-C9579E85D265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1" creationId="{5A57BD43-2380-4A7D-B518-F78F1D1DAD3B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2" creationId="{DD51BD61-45B3-4ECB-957B-DBE19B5AC7CD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3" creationId="{BB45022A-AEDB-459B-81D0-6784E3E7C6AF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4" creationId="{F35AC568-9BF8-4FA3-8A99-DBCF53A4AE5D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5" creationId="{0682E8CC-85C0-46C1-9365-14F8253B7940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6" creationId="{63E860D7-FE52-4DC5-8B75-4F909074635A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7" creationId="{1E19CB6B-BCE5-42BA-B4C6-5DEFBA1B6BD5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8" creationId="{946D59DB-BE0F-4A81-B609-C1EFBDC78BD3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59" creationId="{A6F6DC25-5A05-4531-AF9A-4F1C9FB50235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60" creationId="{9A6CFA12-44AB-4FA7-9FD1-BEFE4CBBF595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61" creationId="{5A4F5EBF-3039-4044-95F7-3E5664FB0228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62" creationId="{D6361A47-7EC1-4774-9D3C-048F314FC83D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63" creationId="{C502CC60-00A9-4898-908A-04EF66320955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64" creationId="{F35568C3-FE84-4960-BE3E-D16E985B446D}"/>
          </ac:spMkLst>
        </pc:spChg>
        <pc:spChg chg="mod">
          <ac:chgData name="geo kromm" userId="7500d350f74accdf" providerId="LiveId" clId="{03B97073-9219-49A6-85B1-5FBC404E0C72}" dt="2021-06-01T13:34:08.302" v="1132"/>
          <ac:spMkLst>
            <pc:docMk/>
            <pc:sldMk cId="2470775170" sldId="261"/>
            <ac:spMk id="165" creationId="{B352AD77-85A3-494E-89E0-51A4974A40EC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67" creationId="{849085C8-62FC-4172-9157-8D6F50766194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68" creationId="{7B664A26-B123-4BC8-B9FA-371AAC889504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69" creationId="{3B70D17C-6EAE-473E-A6DC-729E9B8F2EEF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71" creationId="{A7A0D504-491A-4BB4-A985-77475A7A666A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72" creationId="{A23C000E-AA65-47E4-81B4-5C0CA01C0F3A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73" creationId="{DBB94F75-387A-451C-80D2-5060446F7CD6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74" creationId="{B5DB6FEF-25C8-406B-82F3-5E093307208B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75" creationId="{C118B8BC-010A-4C0E-82F7-FBD11F87660D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76" creationId="{D7E9DE92-14AA-4FC1-9E8C-3F49BB3D005F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177" creationId="{C13C5478-DE41-45D4-B06B-59C976EE108C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0" creationId="{2E0A5961-CFC9-4AB8-8AFC-4409D0546EBF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1" creationId="{6A631BE4-222E-4469-9874-0619ECB9C2C2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2" creationId="{85CFD8C5-E2F8-4EF3-BC01-0547BBAB6C40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3" creationId="{ACBFC607-938B-4A2A-8BAF-B60491516C00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4" creationId="{28586461-B09D-4376-BAB2-57CA7B0B206F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5" creationId="{7F470425-267C-4124-B0DC-A2B3DCABF990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6" creationId="{50B646C3-FE8B-40BF-A815-8D669815504D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7" creationId="{56C4445D-69BC-4301-ABAF-D6BDB7A1AACF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8" creationId="{6B4E6B09-1859-4812-81BC-91AD2A9A1C55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09" creationId="{67608A7C-4692-4A5F-9870-41F2268D2556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0" creationId="{64014D09-E09C-4635-AE88-1E741203669D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1" creationId="{1C7EA4E8-DD0A-42D5-A6F4-BEF2F54668F3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2" creationId="{6F06BCC9-24BB-4CC7-A654-98EF6AD653DF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3" creationId="{782542E8-D2FE-46CD-A2C8-219D12D7EA44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4" creationId="{891BCF3D-0BD2-4A23-991B-B31624A3EE59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5" creationId="{9AF4A180-2A95-4FCC-AE7C-8640A9538CB6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6" creationId="{96907264-0812-43F2-B3A5-008E1E526BD4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7" creationId="{2888EB2E-3037-4866-8ACA-261A30E508F9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8" creationId="{3B3304AD-5BF4-40EB-AA53-2A74D0BD6BE6}"/>
          </ac:spMkLst>
        </pc:spChg>
        <pc:spChg chg="mod">
          <ac:chgData name="geo kromm" userId="7500d350f74accdf" providerId="LiveId" clId="{03B97073-9219-49A6-85B1-5FBC404E0C72}" dt="2021-06-01T13:34:09.002" v="1133"/>
          <ac:spMkLst>
            <pc:docMk/>
            <pc:sldMk cId="2470775170" sldId="261"/>
            <ac:spMk id="219" creationId="{DD24D6E2-F550-4574-827E-A98CE8CA1867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1" creationId="{DD04175E-D5AD-4583-AAA4-86B33EE246C2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2" creationId="{1160C2FC-15EF-451F-80F8-9A98194C9CBF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3" creationId="{9935E873-E0E9-419B-93D7-F27A081EDCBD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5" creationId="{F0CE3589-2B1E-4F5D-B8D5-AA2BD4AC44BC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6" creationId="{C9E8C83D-1EDA-46C5-B5DA-F87B17A9CC9A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7" creationId="{2E030F55-8B99-47DB-8D9A-A71C3FCF06E4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8" creationId="{17F1C24F-D4FD-4EFC-848E-A8ECBDD609C5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29" creationId="{6E4EE5F4-7750-42A1-A7F5-FBC4E4243D6F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30" creationId="{DCF89F4D-2076-40A8-AC24-873BA4930460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31" creationId="{E31BEBAF-2E27-42C5-BF41-BD16E35110A3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54" creationId="{EC72C315-BBF9-45B8-9A1E-EBEB3C2DE958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55" creationId="{7F047680-552E-40F5-8C84-E2C1E31249E3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56" creationId="{B77FED5C-272E-467B-981B-D3A13D714ADE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57" creationId="{FCBB32DF-D389-4227-97B8-9DEA3D5389D6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58" creationId="{954027AB-0E0B-49DC-BF8C-4083EB059593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59" creationId="{F359A394-E736-4506-B29B-BB3F37062BA8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0" creationId="{A9A094F6-12E0-4E7B-A7BB-5BFE61AF7065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1" creationId="{2206A7E0-E627-493C-AEC4-48D247CC54C7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2" creationId="{68F565AF-8609-4FF0-895D-2AE5BFFBDE82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3" creationId="{A55D6B2B-ACE9-4859-A48E-EDC5ADF44C2A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4" creationId="{6613A4A5-3194-4E5B-A008-44573B983C2F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5" creationId="{CABBF1A1-FC9F-40F0-810C-171EEC9D79DD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6" creationId="{CC9FFB12-1D6D-4C78-AFFD-2A7A005BED08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7" creationId="{AAE62ABD-E474-428A-B119-D9099FEC601A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8" creationId="{F25BD5A2-04D4-43E2-BB5E-F94E2339D716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69" creationId="{0F806FB9-BA37-47D9-9E2B-36039BB6AB80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70" creationId="{642512D9-006C-42A8-94F3-DDED93C904C0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71" creationId="{ED0975AB-31F1-45B2-AAC9-BAB985C2FA98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72" creationId="{C25F539D-606D-411A-8805-725301CE08EB}"/>
          </ac:spMkLst>
        </pc:spChg>
        <pc:spChg chg="mod">
          <ac:chgData name="geo kromm" userId="7500d350f74accdf" providerId="LiveId" clId="{03B97073-9219-49A6-85B1-5FBC404E0C72}" dt="2021-06-01T13:35:22.822" v="1148"/>
          <ac:spMkLst>
            <pc:docMk/>
            <pc:sldMk cId="2470775170" sldId="261"/>
            <ac:spMk id="273" creationId="{8F107FF1-CE7D-4175-8D2A-78E7E89542D1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75" creationId="{A8FB1C9E-AC3D-46E4-8648-248BB2E85CB2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76" creationId="{EF09CFEF-684D-45A8-9890-545E87BD3F2A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77" creationId="{9B761840-19E2-47C5-825A-B28A5EB6282C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79" creationId="{8B0068C2-0386-4139-A960-FCD48C9A394C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80" creationId="{19C1AE09-C38C-4676-BE54-0A49FC72FE67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81" creationId="{F4DC4767-FFA1-49DF-A0C6-8C91CE6C894A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82" creationId="{C0031F59-9480-4BE0-87A5-DA51311CB6BF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83" creationId="{8A7E408A-A8C1-42A6-83AE-145B208FAC8F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84" creationId="{4477C6BA-53A0-48BF-8DAB-1228B3D7E3F2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285" creationId="{60FAF3B3-8F43-4933-BE14-F1228DCBF91D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08" creationId="{30455D2D-A8AA-4610-9A0C-95ABEF4047D9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09" creationId="{3DE6657B-19C8-4C76-BEE1-44246E56BCB2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0" creationId="{66EADC70-8E0C-4AD4-B2B7-2DBD39107ECB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1" creationId="{38F68F22-3381-4A9F-8A6F-CB30010D6C47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2" creationId="{54796ABA-0E2E-4F2C-8467-AE51254BD5B3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3" creationId="{7E464BC6-52AD-4A9F-A30B-099D44FE6ABB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4" creationId="{4367A2EA-8B39-4125-A210-07692BF29735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5" creationId="{8D9EAECD-A5F8-42D0-9D59-6BB5212350CE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6" creationId="{C3030C81-776E-4170-ACAA-1BF25159C6EB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7" creationId="{BE854EE1-46BA-424E-B6C8-50F63BE75CEC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8" creationId="{7580368F-4140-491B-964C-24AB992177E3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19" creationId="{803A896C-5D1A-454D-B484-C42BF4E6BE1C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0" creationId="{82F162DF-944D-4426-AAE2-CB5CF73A60DF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1" creationId="{359C4D76-E549-4148-9606-736B3AAA700B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2" creationId="{2477EF67-6CA2-461A-9F56-2D4DA1AF3FB7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3" creationId="{1187CCE0-9BEE-4470-A7D1-38077A7FB026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4" creationId="{3D04701E-A9FC-4692-A1B7-FF469D699596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5" creationId="{DBDD0314-28F8-4BA5-AC9D-8DFB39D08F70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6" creationId="{EA8534A4-7FF8-43DE-9ABF-38A21C5E245B}"/>
          </ac:spMkLst>
        </pc:spChg>
        <pc:spChg chg="mod">
          <ac:chgData name="geo kromm" userId="7500d350f74accdf" providerId="LiveId" clId="{03B97073-9219-49A6-85B1-5FBC404E0C72}" dt="2021-06-01T13:35:23.391" v="1149"/>
          <ac:spMkLst>
            <pc:docMk/>
            <pc:sldMk cId="2470775170" sldId="261"/>
            <ac:spMk id="327" creationId="{7F9D7FB5-4948-4300-B05C-94478B664FE7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29" creationId="{E8879D16-2CC6-4CAC-9EFC-127834743E17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0" creationId="{58EFBE5F-9C37-485C-AB8A-2856FF061960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1" creationId="{4A057865-DB91-442B-9EBD-67645D9F4537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3" creationId="{AE00AC11-4C86-4BF9-A809-496B150437A6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4" creationId="{3B60CCB6-CB3F-4462-8904-47B47CA77A19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5" creationId="{AA0D0DE6-0C46-48C2-9F2E-EAAB2B62A322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6" creationId="{6AA8D89D-100D-48D3-BE00-BA4B9B77A178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7" creationId="{A6CB3F17-0F7E-4D58-8CCA-F20240AA0286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8" creationId="{1FAE60FE-4002-443A-A9C6-827C897F9FB0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39" creationId="{42ED0A27-B19D-4BB1-8296-05BC02158B0F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2" creationId="{00BAADE1-426E-4547-A4D0-57905C221842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3" creationId="{98D209D4-CCA3-49C7-973F-B30ED37AA633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4" creationId="{F375C1FF-D8A2-40EB-BA0C-C7E46DAC422D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5" creationId="{789D394E-06A6-4EF8-AC02-198D0E39B03D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6" creationId="{752361A9-9DFA-4611-BA4B-40B3D6E3B08F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7" creationId="{3CAFD800-DB5F-411A-AA60-BB35C268A345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8" creationId="{361D70C5-B9A5-43DA-AEA6-6C64061C705F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69" creationId="{A88DBB16-FCF4-4EAA-8BF9-AF228A6C6646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0" creationId="{DBBCB81F-0C27-43C2-ABFF-5CC594889A63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1" creationId="{A7E9C23D-6404-450E-8D2B-F47807999EAD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2" creationId="{0876756E-F86A-4830-A428-8E3AF5B77B13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3" creationId="{17BC523C-2F0A-4518-8409-46DD70B7D794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4" creationId="{24C5CE0A-D408-4E18-95C1-990B3C823A36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5" creationId="{5B1F1038-BE33-49F9-B6C9-CFD4BD7B8ACE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6" creationId="{F130E4D4-59FA-4BAE-A239-205DA81D9075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7" creationId="{1A3FCB11-9571-4BCA-8D90-4CAD707EBDD1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8" creationId="{780C19BE-ED15-42C9-BD28-E4AE56B3EA49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79" creationId="{D8BD6A34-7735-4E13-A056-3EB497259F80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80" creationId="{F44BE8D5-7219-40E1-8AA4-FFB89BC74D2C}"/>
          </ac:spMkLst>
        </pc:spChg>
        <pc:spChg chg="mod">
          <ac:chgData name="geo kromm" userId="7500d350f74accdf" providerId="LiveId" clId="{03B97073-9219-49A6-85B1-5FBC404E0C72}" dt="2021-06-01T13:35:23.931" v="1150"/>
          <ac:spMkLst>
            <pc:docMk/>
            <pc:sldMk cId="2470775170" sldId="261"/>
            <ac:spMk id="381" creationId="{04F17644-BF2A-41CD-8A8E-238E58EE0634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83" creationId="{6F63F6FB-95D8-44C8-82FB-127633426BE3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84" creationId="{C7436A34-E9A6-4BDE-BCE4-FB236DAD2985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85" creationId="{E5EE5DC8-0420-4568-BC85-89A253440062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87" creationId="{60D39976-12F2-4873-80CA-D5FDE2195756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88" creationId="{924F9467-1669-435E-A5C6-F13D7F90BF79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89" creationId="{B003D87E-A39B-49B8-A866-4000856207A7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90" creationId="{C19F18F6-5A08-42B3-94B5-529555902CA5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91" creationId="{7E60D535-93E0-4A4A-9B97-D6464ABD0800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92" creationId="{8B01A7CA-6A66-4E93-8687-C3C09164B63A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393" creationId="{0D3B3C14-DDAF-4E0A-A173-B1498AB0ACC6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16" creationId="{96CEBABE-A6DD-4575-8DE7-E0E241E89ABB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17" creationId="{3D220E33-6645-441F-AC88-387CC8F08EE7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18" creationId="{21A0A48D-1D84-4A27-B39F-0C5054A2BC7C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19" creationId="{7248D1D3-EBBD-4B20-9D75-DBC5941751EC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0" creationId="{B45CCE9E-3F0E-4A10-A4DE-831BE50BD3A9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1" creationId="{88EDDA68-8B9E-4DAB-AC49-52D4FCEC45ED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2" creationId="{FC7A96B4-9B78-423C-8C07-4B34A9FB6FBE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3" creationId="{ABBB9718-B037-4A2D-BA92-6B3938D02231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4" creationId="{ADA64DDF-BEB7-4FF5-98CB-A117EBCE33D7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5" creationId="{FF305F15-06C7-4265-AF4E-EC2C003FAA62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6" creationId="{55ECBE69-AADE-47AD-A89B-53ECE8DFFD20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7" creationId="{B68FE1F6-503B-4FE0-8C8D-531905F610A2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8" creationId="{AF07EBF3-98A6-404D-BACF-D25F31FEB5D5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29" creationId="{03A8EAD6-34D7-4715-9023-DA9F45209FA0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30" creationId="{8ED6DA37-8E8E-4EE1-8878-72B9BF184543}"/>
          </ac:spMkLst>
        </pc:spChg>
        <pc:spChg chg="mod">
          <ac:chgData name="geo kromm" userId="7500d350f74accdf" providerId="LiveId" clId="{03B97073-9219-49A6-85B1-5FBC404E0C72}" dt="2021-06-01T13:40:00.029" v="1203" actId="1076"/>
          <ac:spMkLst>
            <pc:docMk/>
            <pc:sldMk cId="2470775170" sldId="261"/>
            <ac:spMk id="431" creationId="{072A5059-8281-4141-AA17-E0B9B8C687C9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32" creationId="{B4C05BFD-E2CE-4173-9FF4-E305FA2790E4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33" creationId="{5CA3977B-A9DB-44D2-B76D-7D8B8CA2F352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34" creationId="{4426BB9C-884B-45B7-9FF9-4FAB0C8A7A3C}"/>
          </ac:spMkLst>
        </pc:spChg>
        <pc:spChg chg="mod">
          <ac:chgData name="geo kromm" userId="7500d350f74accdf" providerId="LiveId" clId="{03B97073-9219-49A6-85B1-5FBC404E0C72}" dt="2021-06-01T13:35:29.814" v="1154"/>
          <ac:spMkLst>
            <pc:docMk/>
            <pc:sldMk cId="2470775170" sldId="261"/>
            <ac:spMk id="435" creationId="{6372B56F-750F-4A88-9E0D-A66A11DFA6C0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37" creationId="{EC0DF72E-951A-495C-A3F2-B823922592CE}"/>
          </ac:spMkLst>
        </pc:spChg>
        <pc:spChg chg="mod">
          <ac:chgData name="geo kromm" userId="7500d350f74accdf" providerId="LiveId" clId="{03B97073-9219-49A6-85B1-5FBC404E0C72}" dt="2021-06-01T13:39:01.886" v="1182" actId="1076"/>
          <ac:spMkLst>
            <pc:docMk/>
            <pc:sldMk cId="2470775170" sldId="261"/>
            <ac:spMk id="438" creationId="{8B745A26-A15B-47B2-9CD4-8CFCE4B6F20A}"/>
          </ac:spMkLst>
        </pc:spChg>
        <pc:spChg chg="mod">
          <ac:chgData name="geo kromm" userId="7500d350f74accdf" providerId="LiveId" clId="{03B97073-9219-49A6-85B1-5FBC404E0C72}" dt="2021-06-01T13:39:06.007" v="1184" actId="1076"/>
          <ac:spMkLst>
            <pc:docMk/>
            <pc:sldMk cId="2470775170" sldId="261"/>
            <ac:spMk id="439" creationId="{9D4FB154-9B43-4E8A-AF46-F193B353D834}"/>
          </ac:spMkLst>
        </pc:spChg>
        <pc:spChg chg="mod">
          <ac:chgData name="geo kromm" userId="7500d350f74accdf" providerId="LiveId" clId="{03B97073-9219-49A6-85B1-5FBC404E0C72}" dt="2021-06-01T13:42:56.307" v="1247" actId="1076"/>
          <ac:spMkLst>
            <pc:docMk/>
            <pc:sldMk cId="2470775170" sldId="261"/>
            <ac:spMk id="441" creationId="{9393232F-F8C2-4906-B9B4-80308D491FDD}"/>
          </ac:spMkLst>
        </pc:spChg>
        <pc:spChg chg="mod">
          <ac:chgData name="geo kromm" userId="7500d350f74accdf" providerId="LiveId" clId="{03B97073-9219-49A6-85B1-5FBC404E0C72}" dt="2021-06-01T13:40:19.397" v="1211" actId="1076"/>
          <ac:spMkLst>
            <pc:docMk/>
            <pc:sldMk cId="2470775170" sldId="261"/>
            <ac:spMk id="442" creationId="{DB021DA8-B66F-4874-82E5-1F83932DBAED}"/>
          </ac:spMkLst>
        </pc:spChg>
        <pc:spChg chg="mod">
          <ac:chgData name="geo kromm" userId="7500d350f74accdf" providerId="LiveId" clId="{03B97073-9219-49A6-85B1-5FBC404E0C72}" dt="2021-06-01T13:47:16.607" v="1272" actId="1076"/>
          <ac:spMkLst>
            <pc:docMk/>
            <pc:sldMk cId="2470775170" sldId="261"/>
            <ac:spMk id="443" creationId="{E8165824-A2E7-4982-BC02-D007EFC2C19C}"/>
          </ac:spMkLst>
        </pc:spChg>
        <pc:spChg chg="mod">
          <ac:chgData name="geo kromm" userId="7500d350f74accdf" providerId="LiveId" clId="{03B97073-9219-49A6-85B1-5FBC404E0C72}" dt="2021-06-01T13:40:10.710" v="1207" actId="1076"/>
          <ac:spMkLst>
            <pc:docMk/>
            <pc:sldMk cId="2470775170" sldId="261"/>
            <ac:spMk id="444" creationId="{77701B65-7ECA-4F78-A8B2-1F7940865255}"/>
          </ac:spMkLst>
        </pc:spChg>
        <pc:spChg chg="mod">
          <ac:chgData name="geo kromm" userId="7500d350f74accdf" providerId="LiveId" clId="{03B97073-9219-49A6-85B1-5FBC404E0C72}" dt="2021-06-01T13:39:49.358" v="1199" actId="14100"/>
          <ac:spMkLst>
            <pc:docMk/>
            <pc:sldMk cId="2470775170" sldId="261"/>
            <ac:spMk id="445" creationId="{77B05A4C-D33B-4053-BD47-5D5DF78A3012}"/>
          </ac:spMkLst>
        </pc:spChg>
        <pc:spChg chg="mod">
          <ac:chgData name="geo kromm" userId="7500d350f74accdf" providerId="LiveId" clId="{03B97073-9219-49A6-85B1-5FBC404E0C72}" dt="2021-06-01T13:48:05.351" v="1283" actId="1076"/>
          <ac:spMkLst>
            <pc:docMk/>
            <pc:sldMk cId="2470775170" sldId="261"/>
            <ac:spMk id="446" creationId="{49394064-D919-406C-968B-CF0258059633}"/>
          </ac:spMkLst>
        </pc:spChg>
        <pc:spChg chg="mod">
          <ac:chgData name="geo kromm" userId="7500d350f74accdf" providerId="LiveId" clId="{03B97073-9219-49A6-85B1-5FBC404E0C72}" dt="2021-06-01T13:39:54.004" v="1201" actId="1076"/>
          <ac:spMkLst>
            <pc:docMk/>
            <pc:sldMk cId="2470775170" sldId="261"/>
            <ac:spMk id="447" creationId="{0E8CB7A0-50E9-4E5E-813D-F213D8A3EA3C}"/>
          </ac:spMkLst>
        </pc:spChg>
        <pc:spChg chg="mod">
          <ac:chgData name="geo kromm" userId="7500d350f74accdf" providerId="LiveId" clId="{03B97073-9219-49A6-85B1-5FBC404E0C72}" dt="2021-06-01T13:39:38.992" v="1196" actId="1076"/>
          <ac:spMkLst>
            <pc:docMk/>
            <pc:sldMk cId="2470775170" sldId="261"/>
            <ac:spMk id="470" creationId="{DD42CCAF-B784-4AA0-85DF-EC610863D0B1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71" creationId="{CD57726B-6D4F-4D0D-9D24-12DFA1A7A985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72" creationId="{DC69A7E8-02F4-4A18-B64F-F6E1EDAA9F64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73" creationId="{6D4E7E5F-70AA-4003-986E-0FC0586B6665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74" creationId="{9753C9A3-732C-43D7-82BF-F0E28133B925}"/>
          </ac:spMkLst>
        </pc:spChg>
        <pc:spChg chg="mod">
          <ac:chgData name="geo kromm" userId="7500d350f74accdf" providerId="LiveId" clId="{03B97073-9219-49A6-85B1-5FBC404E0C72}" dt="2021-06-01T13:40:06.654" v="1205" actId="1076"/>
          <ac:spMkLst>
            <pc:docMk/>
            <pc:sldMk cId="2470775170" sldId="261"/>
            <ac:spMk id="475" creationId="{5C7E5251-A731-434D-B855-2EB922DEEBE8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76" creationId="{915FB300-AEB1-4997-825D-399F7AAF93C3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77" creationId="{DD62994D-1D4D-4255-8073-799B283C2BBE}"/>
          </ac:spMkLst>
        </pc:spChg>
        <pc:spChg chg="mod">
          <ac:chgData name="geo kromm" userId="7500d350f74accdf" providerId="LiveId" clId="{03B97073-9219-49A6-85B1-5FBC404E0C72}" dt="2021-06-01T13:39:10.193" v="1185" actId="1076"/>
          <ac:spMkLst>
            <pc:docMk/>
            <pc:sldMk cId="2470775170" sldId="261"/>
            <ac:spMk id="478" creationId="{ABD7FB3B-56A0-4349-AF12-C20DB14EB209}"/>
          </ac:spMkLst>
        </pc:spChg>
        <pc:spChg chg="mod">
          <ac:chgData name="geo kromm" userId="7500d350f74accdf" providerId="LiveId" clId="{03B97073-9219-49A6-85B1-5FBC404E0C72}" dt="2021-06-01T13:39:33.078" v="1193" actId="1076"/>
          <ac:spMkLst>
            <pc:docMk/>
            <pc:sldMk cId="2470775170" sldId="261"/>
            <ac:spMk id="479" creationId="{E1AFE921-FEB0-4E82-985D-CD73847381F5}"/>
          </ac:spMkLst>
        </pc:spChg>
        <pc:spChg chg="mod">
          <ac:chgData name="geo kromm" userId="7500d350f74accdf" providerId="LiveId" clId="{03B97073-9219-49A6-85B1-5FBC404E0C72}" dt="2021-06-01T13:39:35.067" v="1194" actId="14100"/>
          <ac:spMkLst>
            <pc:docMk/>
            <pc:sldMk cId="2470775170" sldId="261"/>
            <ac:spMk id="480" creationId="{CCE82F01-6944-4974-8C4E-B256601E6326}"/>
          </ac:spMkLst>
        </pc:spChg>
        <pc:spChg chg="mod">
          <ac:chgData name="geo kromm" userId="7500d350f74accdf" providerId="LiveId" clId="{03B97073-9219-49A6-85B1-5FBC404E0C72}" dt="2021-06-01T13:39:30.223" v="1192" actId="1076"/>
          <ac:spMkLst>
            <pc:docMk/>
            <pc:sldMk cId="2470775170" sldId="261"/>
            <ac:spMk id="481" creationId="{0BF619F8-1393-4660-946E-C24130CA4E27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82" creationId="{AFD4F6EB-886B-4809-8B7E-3BBF1BE2AF77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83" creationId="{0445A29A-E063-4712-93D6-625551CE926D}"/>
          </ac:spMkLst>
        </pc:spChg>
        <pc:spChg chg="mod">
          <ac:chgData name="geo kromm" userId="7500d350f74accdf" providerId="LiveId" clId="{03B97073-9219-49A6-85B1-5FBC404E0C72}" dt="2021-06-01T13:40:37.543" v="1216" actId="1076"/>
          <ac:spMkLst>
            <pc:docMk/>
            <pc:sldMk cId="2470775170" sldId="261"/>
            <ac:spMk id="484" creationId="{8A9869BF-F52F-4993-95DE-84DA0D6673A4}"/>
          </ac:spMkLst>
        </pc:spChg>
        <pc:spChg chg="mod">
          <ac:chgData name="geo kromm" userId="7500d350f74accdf" providerId="LiveId" clId="{03B97073-9219-49A6-85B1-5FBC404E0C72}" dt="2021-06-01T13:39:46.982" v="1198" actId="1076"/>
          <ac:spMkLst>
            <pc:docMk/>
            <pc:sldMk cId="2470775170" sldId="261"/>
            <ac:spMk id="485" creationId="{5FA7745E-AA80-435C-8192-EC721BEE6413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86" creationId="{5A51DB8F-2590-42D8-B7E0-AB089F2D9CCA}"/>
          </ac:spMkLst>
        </pc:spChg>
        <pc:spChg chg="mod">
          <ac:chgData name="geo kromm" userId="7500d350f74accdf" providerId="LiveId" clId="{03B97073-9219-49A6-85B1-5FBC404E0C72}" dt="2021-06-01T13:35:30.437" v="1155"/>
          <ac:spMkLst>
            <pc:docMk/>
            <pc:sldMk cId="2470775170" sldId="261"/>
            <ac:spMk id="487" creationId="{8FAC1FA3-A041-49E8-9E41-45C8477ADDD9}"/>
          </ac:spMkLst>
        </pc:spChg>
        <pc:spChg chg="mod">
          <ac:chgData name="geo kromm" userId="7500d350f74accdf" providerId="LiveId" clId="{03B97073-9219-49A6-85B1-5FBC404E0C72}" dt="2021-06-01T13:40:33.903" v="1215" actId="1076"/>
          <ac:spMkLst>
            <pc:docMk/>
            <pc:sldMk cId="2470775170" sldId="261"/>
            <ac:spMk id="488" creationId="{798F74EA-123D-43F4-A991-B23D486226FC}"/>
          </ac:spMkLst>
        </pc:spChg>
        <pc:spChg chg="mod">
          <ac:chgData name="geo kromm" userId="7500d350f74accdf" providerId="LiveId" clId="{03B97073-9219-49A6-85B1-5FBC404E0C72}" dt="2021-06-01T13:39:23.698" v="1189" actId="1076"/>
          <ac:spMkLst>
            <pc:docMk/>
            <pc:sldMk cId="2470775170" sldId="261"/>
            <ac:spMk id="489" creationId="{336EE02F-17D7-430B-9B22-FAC69E823402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1" creationId="{9CB4FDDD-5700-4592-AED8-4F22E3C5FC5C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2" creationId="{3609AF38-10ED-4370-9769-20F4A789FFF3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3" creationId="{38A783EB-20B3-4BC5-A62C-C42F237FF1EC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4" creationId="{675B3ABA-21F1-462C-98B9-0F4F3D2F5052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5" creationId="{9012A9BF-02E5-4E56-A391-555FA1F9A69F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6" creationId="{31106469-2673-4419-A43B-F090CFFE8974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7" creationId="{AD18E3C8-8C9B-457C-B6D6-6FAA71CB6832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8" creationId="{D1FF939C-26FF-41D3-B319-BBB668ADA041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499" creationId="{696D0D20-2955-4279-B118-3BAA4A1D269A}"/>
          </ac:spMkLst>
        </pc:spChg>
        <pc:spChg chg="mod">
          <ac:chgData name="geo kromm" userId="7500d350f74accdf" providerId="LiveId" clId="{03B97073-9219-49A6-85B1-5FBC404E0C72}" dt="2021-06-01T13:37:34.022" v="1170" actId="255"/>
          <ac:spMkLst>
            <pc:docMk/>
            <pc:sldMk cId="2470775170" sldId="261"/>
            <ac:spMk id="521" creationId="{1041855E-4B54-4359-82FB-09EF5EDEED8D}"/>
          </ac:spMkLst>
        </pc:spChg>
        <pc:spChg chg="mod">
          <ac:chgData name="geo kromm" userId="7500d350f74accdf" providerId="LiveId" clId="{03B97073-9219-49A6-85B1-5FBC404E0C72}" dt="2021-06-01T13:38:28.374" v="1177" actId="1076"/>
          <ac:spMkLst>
            <pc:docMk/>
            <pc:sldMk cId="2470775170" sldId="261"/>
            <ac:spMk id="522" creationId="{270F50B9-283A-403C-B2CC-0B07BD825DD1}"/>
          </ac:spMkLst>
        </pc:spChg>
        <pc:spChg chg="mod">
          <ac:chgData name="geo kromm" userId="7500d350f74accdf" providerId="LiveId" clId="{03B97073-9219-49A6-85B1-5FBC404E0C72}" dt="2021-06-01T13:38:32.781" v="1178" actId="1076"/>
          <ac:spMkLst>
            <pc:docMk/>
            <pc:sldMk cId="2470775170" sldId="261"/>
            <ac:spMk id="523" creationId="{B1286946-FA5E-4A1E-AD58-3D091B8C4252}"/>
          </ac:spMkLst>
        </pc:spChg>
        <pc:spChg chg="mod">
          <ac:chgData name="geo kromm" userId="7500d350f74accdf" providerId="LiveId" clId="{03B97073-9219-49A6-85B1-5FBC404E0C72}" dt="2021-06-01T13:38:35.300" v="1179" actId="1076"/>
          <ac:spMkLst>
            <pc:docMk/>
            <pc:sldMk cId="2470775170" sldId="261"/>
            <ac:spMk id="524" creationId="{B1DD359B-BD16-4645-8AC2-9FFFBDB435FA}"/>
          </ac:spMkLst>
        </pc:spChg>
        <pc:spChg chg="mod">
          <ac:chgData name="geo kromm" userId="7500d350f74accdf" providerId="LiveId" clId="{03B97073-9219-49A6-85B1-5FBC404E0C72}" dt="2021-06-01T13:37:34.022" v="1170" actId="255"/>
          <ac:spMkLst>
            <pc:docMk/>
            <pc:sldMk cId="2470775170" sldId="261"/>
            <ac:spMk id="525" creationId="{1E6C94CA-78FB-497A-BC42-3263D4C4E7A2}"/>
          </ac:spMkLst>
        </pc:spChg>
        <pc:spChg chg="mod">
          <ac:chgData name="geo kromm" userId="7500d350f74accdf" providerId="LiveId" clId="{03B97073-9219-49A6-85B1-5FBC404E0C72}" dt="2021-06-01T13:37:34.022" v="1170" actId="255"/>
          <ac:spMkLst>
            <pc:docMk/>
            <pc:sldMk cId="2470775170" sldId="261"/>
            <ac:spMk id="526" creationId="{80430251-2D5C-438E-9009-E4BC5877D110}"/>
          </ac:spMkLst>
        </pc:spChg>
        <pc:spChg chg="mod">
          <ac:chgData name="geo kromm" userId="7500d350f74accdf" providerId="LiveId" clId="{03B97073-9219-49A6-85B1-5FBC404E0C72}" dt="2021-06-01T13:38:12.565" v="1173" actId="255"/>
          <ac:spMkLst>
            <pc:docMk/>
            <pc:sldMk cId="2470775170" sldId="261"/>
            <ac:spMk id="527" creationId="{D533EFCD-4EF2-4ECA-B2D6-79328AF28A3F}"/>
          </ac:spMkLst>
        </pc:spChg>
        <pc:spChg chg="mod">
          <ac:chgData name="geo kromm" userId="7500d350f74accdf" providerId="LiveId" clId="{03B97073-9219-49A6-85B1-5FBC404E0C72}" dt="2021-06-01T13:37:41.588" v="1171" actId="255"/>
          <ac:spMkLst>
            <pc:docMk/>
            <pc:sldMk cId="2470775170" sldId="261"/>
            <ac:spMk id="528" creationId="{D6A034E4-7B8F-49FC-A936-7B0FB05B00E9}"/>
          </ac:spMkLst>
        </pc:spChg>
        <pc:spChg chg="mod">
          <ac:chgData name="geo kromm" userId="7500d350f74accdf" providerId="LiveId" clId="{03B97073-9219-49A6-85B1-5FBC404E0C72}" dt="2021-06-01T13:37:41.588" v="1171" actId="255"/>
          <ac:spMkLst>
            <pc:docMk/>
            <pc:sldMk cId="2470775170" sldId="261"/>
            <ac:spMk id="529" creationId="{4EF6AB48-1C47-469B-97B3-258372B68D31}"/>
          </ac:spMkLst>
        </pc:spChg>
        <pc:spChg chg="mod">
          <ac:chgData name="geo kromm" userId="7500d350f74accdf" providerId="LiveId" clId="{03B97073-9219-49A6-85B1-5FBC404E0C72}" dt="2021-06-01T13:38:06.209" v="1172" actId="255"/>
          <ac:spMkLst>
            <pc:docMk/>
            <pc:sldMk cId="2470775170" sldId="261"/>
            <ac:spMk id="530" creationId="{06AD9D60-DE4F-46ED-A06A-52B84FFBE6BB}"/>
          </ac:spMkLst>
        </pc:spChg>
        <pc:spChg chg="mod">
          <ac:chgData name="geo kromm" userId="7500d350f74accdf" providerId="LiveId" clId="{03B97073-9219-49A6-85B1-5FBC404E0C72}" dt="2021-06-01T13:36:33.875" v="1163"/>
          <ac:spMkLst>
            <pc:docMk/>
            <pc:sldMk cId="2470775170" sldId="261"/>
            <ac:spMk id="531" creationId="{72F9CF1B-E382-4961-884E-53596A6856F3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38" creationId="{3CF594D2-9510-4A92-B4FD-79E0FE1D1052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39" creationId="{FF5D1E66-E671-4A58-A236-9EC3C2BCF10E}"/>
          </ac:spMkLst>
        </pc:spChg>
        <pc:spChg chg="mod">
          <ac:chgData name="geo kromm" userId="7500d350f74accdf" providerId="LiveId" clId="{03B97073-9219-49A6-85B1-5FBC404E0C72}" dt="2021-06-01T13:42:16.179" v="1236" actId="1076"/>
          <ac:spMkLst>
            <pc:docMk/>
            <pc:sldMk cId="2470775170" sldId="261"/>
            <ac:spMk id="540" creationId="{D43428F9-AF80-4D9B-82ED-B46A86F0473D}"/>
          </ac:spMkLst>
        </pc:spChg>
        <pc:spChg chg="mod">
          <ac:chgData name="geo kromm" userId="7500d350f74accdf" providerId="LiveId" clId="{03B97073-9219-49A6-85B1-5FBC404E0C72}" dt="2021-06-01T13:47:48.613" v="1278" actId="1076"/>
          <ac:spMkLst>
            <pc:docMk/>
            <pc:sldMk cId="2470775170" sldId="261"/>
            <ac:spMk id="542" creationId="{1BC061BA-1987-4516-AFD7-7809FEE502E3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43" creationId="{821A3DBA-99B1-4E92-BDD2-189ABF49F99F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44" creationId="{1598F982-D02C-4760-AF1E-CBE5E4E1949E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45" creationId="{D631E210-B289-4A8D-A705-128AFBF13344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46" creationId="{33F2B565-CF0B-408C-9118-F848B6981D68}"/>
          </ac:spMkLst>
        </pc:spChg>
        <pc:spChg chg="mod">
          <ac:chgData name="geo kromm" userId="7500d350f74accdf" providerId="LiveId" clId="{03B97073-9219-49A6-85B1-5FBC404E0C72}" dt="2021-06-01T14:34:03.302" v="1767" actId="1076"/>
          <ac:spMkLst>
            <pc:docMk/>
            <pc:sldMk cId="2470775170" sldId="261"/>
            <ac:spMk id="547" creationId="{D921C1E3-F265-4A04-89A0-23016BB28247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48" creationId="{794843E5-E59D-4BF9-9735-389CEEDC4155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1" creationId="{8E75A986-E2A3-443C-9126-B8D59D373095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2" creationId="{53D44CAB-33A3-481E-BD15-6C5586676073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3" creationId="{005C4832-3A33-4952-8B91-F5C465E5C79C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4" creationId="{709B796B-0927-4904-BC67-9AB9A3DF54F7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5" creationId="{1B6D7333-AC1B-4C5B-9143-F5662877DDAB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6" creationId="{9635689C-53A5-4B87-9571-B45C6F3422C9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7" creationId="{FE0B794A-3BEF-48D6-9A4C-FB92CBACD919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8" creationId="{A65A5CB2-1F53-45AC-813E-44960C2FA673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79" creationId="{14E048F2-7CAD-4FE7-94D3-64992DA2673D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0" creationId="{A2AC01D2-7B0C-4111-A6B4-D0D67EF76982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1" creationId="{B62B76A2-1F81-4F19-A090-DE2EEF9BB6A9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2" creationId="{5A415FDE-911C-4174-ADC2-0C0DC00298D4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3" creationId="{4B7AB962-E9EA-4395-AEDA-025A3C355F01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4" creationId="{4C7EE0C5-307B-4E57-AA27-67CF94DFEC15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5" creationId="{5CDBD700-5653-415E-8DCB-5271E342ABD1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6" creationId="{E72C38D9-DEBD-474F-BB8A-70BF375C26C1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7" creationId="{E9F82025-F828-47FC-BE13-5C959D3E7DA6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8" creationId="{9A976C4C-B2A5-4A1F-9295-ACE9F82FB3A8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89" creationId="{C9E4CDE0-B757-49F9-B8C1-035CC22D66BA}"/>
          </ac:spMkLst>
        </pc:spChg>
        <pc:spChg chg="mod">
          <ac:chgData name="geo kromm" userId="7500d350f74accdf" providerId="LiveId" clId="{03B97073-9219-49A6-85B1-5FBC404E0C72}" dt="2021-06-01T13:40:48.571" v="1218"/>
          <ac:spMkLst>
            <pc:docMk/>
            <pc:sldMk cId="2470775170" sldId="261"/>
            <ac:spMk id="590" creationId="{56835309-E0CE-42CB-BBA4-86133326A210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09" creationId="{23BDB377-B780-47AB-BD2F-A9B3EE519114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10" creationId="{110855A8-6CA5-4F0E-9B91-83DF5295C988}"/>
          </ac:spMkLst>
        </pc:spChg>
        <pc:spChg chg="mod">
          <ac:chgData name="geo kromm" userId="7500d350f74accdf" providerId="LiveId" clId="{03B97073-9219-49A6-85B1-5FBC404E0C72}" dt="2021-06-01T13:51:19.792" v="1319" actId="1076"/>
          <ac:spMkLst>
            <pc:docMk/>
            <pc:sldMk cId="2470775170" sldId="261"/>
            <ac:spMk id="611" creationId="{8C8C8A57-0DB6-4FDF-AD91-90E45A3FF370}"/>
          </ac:spMkLst>
        </pc:spChg>
        <pc:spChg chg="mod">
          <ac:chgData name="geo kromm" userId="7500d350f74accdf" providerId="LiveId" clId="{03B97073-9219-49A6-85B1-5FBC404E0C72}" dt="2021-06-01T13:51:15.740" v="1318" actId="1076"/>
          <ac:spMkLst>
            <pc:docMk/>
            <pc:sldMk cId="2470775170" sldId="261"/>
            <ac:spMk id="613" creationId="{9EE512DA-64E7-4E2E-BB88-7F96E5A57B5C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14" creationId="{DF583F4F-0AAD-4929-9B4F-EAE43F80DEEE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15" creationId="{BCD92C82-20AA-42B2-A91A-A02F18A948C6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16" creationId="{CA7C4E08-1E7F-466A-9411-3EFBCA78B203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17" creationId="{B932308D-56BD-4109-B3E6-FC4DB7ABA6A2}"/>
          </ac:spMkLst>
        </pc:spChg>
        <pc:spChg chg="mod">
          <ac:chgData name="geo kromm" userId="7500d350f74accdf" providerId="LiveId" clId="{03B97073-9219-49A6-85B1-5FBC404E0C72}" dt="2021-06-01T13:49:55.832" v="1306" actId="1076"/>
          <ac:spMkLst>
            <pc:docMk/>
            <pc:sldMk cId="2470775170" sldId="261"/>
            <ac:spMk id="618" creationId="{051908F0-C919-48DD-AF25-87FA2D365BD4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19" creationId="{60A2F259-3C70-4B16-90E1-03643D5527C7}"/>
          </ac:spMkLst>
        </pc:spChg>
        <pc:spChg chg="mod">
          <ac:chgData name="geo kromm" userId="7500d350f74accdf" providerId="LiveId" clId="{03B97073-9219-49A6-85B1-5FBC404E0C72}" dt="2021-06-01T13:49:24.448" v="1298" actId="1076"/>
          <ac:spMkLst>
            <pc:docMk/>
            <pc:sldMk cId="2470775170" sldId="261"/>
            <ac:spMk id="642" creationId="{E80EF976-0361-42F7-A689-B5AAD72B005F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43" creationId="{83068EB5-2584-4797-8A5A-0976654B49BD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44" creationId="{656E8310-3E54-4186-B200-318AE3A16077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45" creationId="{87E05CBF-0A66-4D58-B3BC-27F24938CD02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46" creationId="{82F283A5-7DB8-4C56-A284-93B0F9136466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47" creationId="{C246091F-BB61-4124-A07D-DDFCFE413D97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48" creationId="{547BD37A-31E5-4590-B804-244B510E015C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49" creationId="{65EC15DC-0B4B-4BA7-A4B1-B73E81E93586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0" creationId="{85F1470F-C8D4-4528-8093-4AFC27DB6DD4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1" creationId="{25E04C38-474C-4516-AE93-257B36BAAB33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2" creationId="{9B4F73CD-CFF1-44EA-8ECD-5598C4C18D4C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3" creationId="{0306FA7E-2B55-44C8-B41C-5B45EDFCD4C6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4" creationId="{386D62AA-F352-4E7E-8137-BAD2CDA6CB4B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5" creationId="{04BA5983-9B0E-4C14-BCB9-7DE8A9F77C85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6" creationId="{B6EDD32A-0965-4E5A-A1FE-47A2E6BF04FC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7" creationId="{71536DE2-F70A-4D5A-AC83-B7918A6B6A27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8" creationId="{26752535-9CAB-478D-85E9-4D9A500A9B0C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59" creationId="{58E3F5E9-EFE4-4D4D-84E7-632ED47E2083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60" creationId="{52698EBD-CD9E-4622-BCBD-8682D8458291}"/>
          </ac:spMkLst>
        </pc:spChg>
        <pc:spChg chg="mod">
          <ac:chgData name="geo kromm" userId="7500d350f74accdf" providerId="LiveId" clId="{03B97073-9219-49A6-85B1-5FBC404E0C72}" dt="2021-06-01T13:43:37.593" v="1253"/>
          <ac:spMkLst>
            <pc:docMk/>
            <pc:sldMk cId="2470775170" sldId="261"/>
            <ac:spMk id="661" creationId="{7C511020-F95B-4295-85C2-F384C9E7D535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63" creationId="{24988F39-C7CA-4309-9CF5-8963902651EE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64" creationId="{EB76D607-B2A7-4112-85B6-0863DC98080A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65" creationId="{A4C2CA50-14E9-4B6A-9F82-113C22C31A9C}"/>
          </ac:spMkLst>
        </pc:spChg>
        <pc:spChg chg="mod">
          <ac:chgData name="geo kromm" userId="7500d350f74accdf" providerId="LiveId" clId="{03B97073-9219-49A6-85B1-5FBC404E0C72}" dt="2021-06-01T13:53:55.137" v="1359" actId="1076"/>
          <ac:spMkLst>
            <pc:docMk/>
            <pc:sldMk cId="2470775170" sldId="261"/>
            <ac:spMk id="667" creationId="{40434B8E-7CBA-4283-BCD9-98EFD29E86E4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68" creationId="{550706C9-A904-431B-ADEB-7B64BAB0DCDA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69" creationId="{66634C02-CAFC-4C37-BADC-1E3B869932C8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70" creationId="{B2F93EE4-607B-4A9E-A818-341517EBB7D5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71" creationId="{F2E00A6B-D37A-472A-9BFF-2316103F1AEB}"/>
          </ac:spMkLst>
        </pc:spChg>
        <pc:spChg chg="mod">
          <ac:chgData name="geo kromm" userId="7500d350f74accdf" providerId="LiveId" clId="{03B97073-9219-49A6-85B1-5FBC404E0C72}" dt="2021-06-01T13:51:59.809" v="1328" actId="1076"/>
          <ac:spMkLst>
            <pc:docMk/>
            <pc:sldMk cId="2470775170" sldId="261"/>
            <ac:spMk id="672" creationId="{5571808C-F162-4B5B-81C7-B49DFB951FB3}"/>
          </ac:spMkLst>
        </pc:spChg>
        <pc:spChg chg="mod">
          <ac:chgData name="geo kromm" userId="7500d350f74accdf" providerId="LiveId" clId="{03B97073-9219-49A6-85B1-5FBC404E0C72}" dt="2021-06-01T13:52:50.918" v="1344" actId="1076"/>
          <ac:spMkLst>
            <pc:docMk/>
            <pc:sldMk cId="2470775170" sldId="261"/>
            <ac:spMk id="673" creationId="{FEB33337-F07F-4BCA-91FB-9A0F859C8F60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96" creationId="{CE0E8DAC-4FD0-45B0-891B-9BFF69BA45BC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97" creationId="{09B5BD22-51F1-493E-891E-BDA5BE627EF4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98" creationId="{6B8B5589-92FC-4CFA-AC23-63CCB95BF76C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699" creationId="{5C560977-CA03-4E68-A6F6-FBEAD9365233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0" creationId="{A15062A6-4302-484F-BB45-8348BC6F0EBB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1" creationId="{894AE028-0D1B-4BD1-A811-697358D20A42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2" creationId="{78A50653-F230-450E-BAC4-D7CB9AB45068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3" creationId="{0EE60F6E-21B7-4DC1-89E3-A681071465B9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4" creationId="{BAB81484-78B0-44FB-B675-B74333211F92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5" creationId="{2EF9C489-E441-4392-A668-2F76A439D122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6" creationId="{235AC3AB-0B2C-4762-AD5F-008CB44F955F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7" creationId="{FBBA2394-5F50-44AE-8511-66B140105BAC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8" creationId="{7125A566-7BD9-40B8-B334-B9F8F332FDC2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09" creationId="{9FAD8947-3497-4BB1-8582-479CE5C531FF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10" creationId="{82CD5AAB-E11F-4124-B616-5CEB5E21C48D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11" creationId="{704D1ADE-55C7-4213-AAE5-68789D7D16FD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12" creationId="{A3F84D84-4215-4C8E-8258-27E5707BCA02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13" creationId="{36058DBC-EE7E-4F94-95DC-F65B129C69C9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14" creationId="{0869ECD1-6913-4CD7-91DF-EC3CDEC5A5FE}"/>
          </ac:spMkLst>
        </pc:spChg>
        <pc:spChg chg="mod">
          <ac:chgData name="geo kromm" userId="7500d350f74accdf" providerId="LiveId" clId="{03B97073-9219-49A6-85B1-5FBC404E0C72}" dt="2021-06-01T13:43:48.722" v="1255"/>
          <ac:spMkLst>
            <pc:docMk/>
            <pc:sldMk cId="2470775170" sldId="261"/>
            <ac:spMk id="715" creationId="{43D02227-5FD9-4E7F-97C3-9B8A3A28D050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17" creationId="{66D2AABD-700F-460F-8C4A-40CF97A854AC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18" creationId="{45B7059D-AB32-481C-8473-686018B70EF2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19" creationId="{3A074DA4-B7A1-4A3E-9FA3-0755DE56FD9B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21" creationId="{C3875694-4518-4E79-94DB-041D208771A0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22" creationId="{B6AD05D4-1EB7-4849-9E30-2769AAB14DCB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23" creationId="{4DF1DF7A-E614-4566-A6E5-8E379ECF7014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24" creationId="{DD945691-634A-4C82-BFB3-F3053929D8F5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25" creationId="{2A2425CE-F052-4C34-A17B-1EE7553D8DA8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26" creationId="{A5B6EEEA-1FE6-473B-8F9E-F0CCD4DFB447}"/>
          </ac:spMkLst>
        </pc:spChg>
        <pc:spChg chg="mod">
          <ac:chgData name="geo kromm" userId="7500d350f74accdf" providerId="LiveId" clId="{03B97073-9219-49A6-85B1-5FBC404E0C72}" dt="2021-06-01T13:55:24.830" v="1364" actId="1076"/>
          <ac:spMkLst>
            <pc:docMk/>
            <pc:sldMk cId="2470775170" sldId="261"/>
            <ac:spMk id="727" creationId="{E33CB786-0670-4A6C-95FC-DDC7B6A9A5FB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0" creationId="{5A034949-413F-406C-BBA4-F773FF08F191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1" creationId="{F7B3DD39-526F-491B-A9AC-A23C1B7A8A78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2" creationId="{221F634B-8E4C-473D-B221-4DFE5724A5CE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3" creationId="{4344B6DF-B1DC-4769-9C63-F1D1F2E20D67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4" creationId="{3037670F-0AC9-4A46-A70E-6D15CE0D4B00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5" creationId="{FD5C4A4D-6C44-49A2-9009-C7739DDE56FA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6" creationId="{8C68A1DB-932F-4849-B604-4CCA42F0BEC3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7" creationId="{21F803A7-4CF1-4015-85C5-B1718C307AD3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8" creationId="{B6AB9832-BBAB-45AB-8C13-5CCB5FB9E63E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59" creationId="{984E5A01-482F-40F0-A9E5-2E26D57E2251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0" creationId="{2AEA0638-81E8-44FE-A7E5-C5AB7576DB35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1" creationId="{842299C4-C9B7-4593-AB94-DD61D6BE278A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2" creationId="{3E63CE2A-418E-41FD-803D-3A9405A28729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3" creationId="{6C9F7139-D9A3-494F-9DCB-CFCE774617B5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4" creationId="{C4A1D9BE-614D-488F-8321-C0F9B78C3C7A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5" creationId="{34EB3B9C-3E1B-404E-A1E1-CE076DFD1D33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6" creationId="{4D55FD8E-ACDC-4E80-894B-57FF99D876C2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7" creationId="{A097DA07-B478-48AA-981E-78C491741902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8" creationId="{60B292CD-D7B9-4C60-8407-004649A5DB4F}"/>
          </ac:spMkLst>
        </pc:spChg>
        <pc:spChg chg="mod">
          <ac:chgData name="geo kromm" userId="7500d350f74accdf" providerId="LiveId" clId="{03B97073-9219-49A6-85B1-5FBC404E0C72}" dt="2021-06-01T13:43:51.712" v="1257"/>
          <ac:spMkLst>
            <pc:docMk/>
            <pc:sldMk cId="2470775170" sldId="261"/>
            <ac:spMk id="769" creationId="{DD0DCCD7-A708-4A01-AD54-38176509E6DC}"/>
          </ac:spMkLst>
        </pc:spChg>
        <pc:spChg chg="mod">
          <ac:chgData name="geo kromm" userId="7500d350f74accdf" providerId="LiveId" clId="{03B97073-9219-49A6-85B1-5FBC404E0C72}" dt="2021-06-01T13:53:03.933" v="1347" actId="1076"/>
          <ac:spMkLst>
            <pc:docMk/>
            <pc:sldMk cId="2470775170" sldId="261"/>
            <ac:spMk id="771" creationId="{AF8EE563-022B-48B6-BB51-6D1588309454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772" creationId="{356FB1BC-E5DC-4D12-B0F2-E544058859B4}"/>
          </ac:spMkLst>
        </pc:spChg>
        <pc:spChg chg="mod">
          <ac:chgData name="geo kromm" userId="7500d350f74accdf" providerId="LiveId" clId="{03B97073-9219-49A6-85B1-5FBC404E0C72}" dt="2021-06-01T14:05:37.223" v="1467" actId="1076"/>
          <ac:spMkLst>
            <pc:docMk/>
            <pc:sldMk cId="2470775170" sldId="261"/>
            <ac:spMk id="773" creationId="{6E880D38-336D-4D25-AB75-48199957E8CC}"/>
          </ac:spMkLst>
        </pc:spChg>
        <pc:spChg chg="mod">
          <ac:chgData name="geo kromm" userId="7500d350f74accdf" providerId="LiveId" clId="{03B97073-9219-49A6-85B1-5FBC404E0C72}" dt="2021-06-01T14:05:39.471" v="1468" actId="1076"/>
          <ac:spMkLst>
            <pc:docMk/>
            <pc:sldMk cId="2470775170" sldId="261"/>
            <ac:spMk id="775" creationId="{69BA9325-2824-4B79-A673-96FE73FBE45F}"/>
          </ac:spMkLst>
        </pc:spChg>
        <pc:spChg chg="mod">
          <ac:chgData name="geo kromm" userId="7500d350f74accdf" providerId="LiveId" clId="{03B97073-9219-49A6-85B1-5FBC404E0C72}" dt="2021-06-02T14:42:50.570" v="1854" actId="1076"/>
          <ac:spMkLst>
            <pc:docMk/>
            <pc:sldMk cId="2470775170" sldId="261"/>
            <ac:spMk id="776" creationId="{F36DB303-A78D-4FFE-91A1-2D9B83289745}"/>
          </ac:spMkLst>
        </pc:spChg>
        <pc:spChg chg="mod">
          <ac:chgData name="geo kromm" userId="7500d350f74accdf" providerId="LiveId" clId="{03B97073-9219-49A6-85B1-5FBC404E0C72}" dt="2021-06-02T14:42:55.523" v="1855" actId="1076"/>
          <ac:spMkLst>
            <pc:docMk/>
            <pc:sldMk cId="2470775170" sldId="261"/>
            <ac:spMk id="777" creationId="{7871D8F6-8178-407D-A0E2-F134CFB83F6B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778" creationId="{D4182077-F64B-4616-9F70-8A8ED989D12A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779" creationId="{6C88DB40-4628-4E9C-A8FD-066368FD176B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780" creationId="{094C10F3-7415-4D94-8A5B-784F4C826ACE}"/>
          </ac:spMkLst>
        </pc:spChg>
        <pc:spChg chg="mod">
          <ac:chgData name="geo kromm" userId="7500d350f74accdf" providerId="LiveId" clId="{03B97073-9219-49A6-85B1-5FBC404E0C72}" dt="2021-06-01T13:56:38.728" v="1380" actId="1076"/>
          <ac:spMkLst>
            <pc:docMk/>
            <pc:sldMk cId="2470775170" sldId="261"/>
            <ac:spMk id="781" creationId="{46C5632F-CB2F-4774-AC6E-14DA5A092E21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04" creationId="{4909D61C-7E46-446A-AAA0-5D0609AD97D9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05" creationId="{23AE866D-4DB6-4998-94F3-8A4B3F5F86DF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06" creationId="{6876670C-DF93-4CBC-83B5-27918482183F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07" creationId="{0C5E6B11-26A0-4E83-A678-48FBECB3E8E4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08" creationId="{630A19B9-18FF-489D-83C9-354D78CBEB3D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09" creationId="{E7959F1E-82AF-475B-8DFA-41DF328590D5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0" creationId="{5A3B6FEF-FD07-455D-816E-376E4291BA58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1" creationId="{44C32A49-DCC5-4DE6-A452-AC92BD071C05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2" creationId="{47D9035D-D2FA-49A9-AFBA-4BD7E3E35CE5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3" creationId="{4E0790E7-80AC-4E7D-AB11-35DC0A1E86ED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4" creationId="{57D985DB-8B33-4E16-B003-D3B063576FEE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5" creationId="{AF43446D-2003-4C7F-93CB-BB806055A80C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6" creationId="{9057272D-472C-4D7E-B7C5-31692E35A899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7" creationId="{218C4E1D-2088-4CED-97AB-E75E7A0B438B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8" creationId="{75D5FAB4-8047-49AB-971B-8208A2444D4B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19" creationId="{DB5E0830-0796-46E9-A99A-0DB794B2BA77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20" creationId="{BD9CE529-9943-4669-9FDC-2AA2AD1B6714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21" creationId="{A92661D4-2394-45F0-BEAF-FA9B15F2E5D1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22" creationId="{F72C0C34-C64C-44FF-BE08-6A93FC318DEF}"/>
          </ac:spMkLst>
        </pc:spChg>
        <pc:spChg chg="mod">
          <ac:chgData name="geo kromm" userId="7500d350f74accdf" providerId="LiveId" clId="{03B97073-9219-49A6-85B1-5FBC404E0C72}" dt="2021-06-01T13:43:54.647" v="1259"/>
          <ac:spMkLst>
            <pc:docMk/>
            <pc:sldMk cId="2470775170" sldId="261"/>
            <ac:spMk id="823" creationId="{DF77DD6E-2D98-4F98-A382-15E21C50A748}"/>
          </ac:spMkLst>
        </pc:spChg>
        <pc:spChg chg="add mod ord">
          <ac:chgData name="geo kromm" userId="7500d350f74accdf" providerId="LiveId" clId="{03B97073-9219-49A6-85B1-5FBC404E0C72}" dt="2021-06-01T13:57:09.115" v="1387" actId="167"/>
          <ac:spMkLst>
            <pc:docMk/>
            <pc:sldMk cId="2470775170" sldId="261"/>
            <ac:spMk id="891" creationId="{BF16795A-7A9E-4BBF-BA74-F5C2595427F4}"/>
          </ac:spMkLst>
        </pc:spChg>
        <pc:spChg chg="add mod">
          <ac:chgData name="geo kromm" userId="7500d350f74accdf" providerId="LiveId" clId="{03B97073-9219-49A6-85B1-5FBC404E0C72}" dt="2021-06-01T13:57:38.908" v="1393" actId="1076"/>
          <ac:spMkLst>
            <pc:docMk/>
            <pc:sldMk cId="2470775170" sldId="261"/>
            <ac:spMk id="892" creationId="{EF2F5126-EA44-43BC-A99E-DBAB646B23B6}"/>
          </ac:spMkLst>
        </pc:spChg>
        <pc:spChg chg="mod">
          <ac:chgData name="geo kromm" userId="7500d350f74accdf" providerId="LiveId" clId="{03B97073-9219-49A6-85B1-5FBC404E0C72}" dt="2021-06-01T13:58:30.260" v="1395"/>
          <ac:spMkLst>
            <pc:docMk/>
            <pc:sldMk cId="2470775170" sldId="261"/>
            <ac:spMk id="894" creationId="{5C9EF0D9-AB2A-4C69-BC5E-EAB216ED275B}"/>
          </ac:spMkLst>
        </pc:spChg>
        <pc:spChg chg="mod">
          <ac:chgData name="geo kromm" userId="7500d350f74accdf" providerId="LiveId" clId="{03B97073-9219-49A6-85B1-5FBC404E0C72}" dt="2021-06-01T13:58:30.260" v="1395"/>
          <ac:spMkLst>
            <pc:docMk/>
            <pc:sldMk cId="2470775170" sldId="261"/>
            <ac:spMk id="895" creationId="{089F5ABD-3DC6-4B9D-9692-5EBDB96ED3A3}"/>
          </ac:spMkLst>
        </pc:spChg>
        <pc:spChg chg="mod">
          <ac:chgData name="geo kromm" userId="7500d350f74accdf" providerId="LiveId" clId="{03B97073-9219-49A6-85B1-5FBC404E0C72}" dt="2021-06-01T14:08:14.178" v="1471" actId="1076"/>
          <ac:spMkLst>
            <pc:docMk/>
            <pc:sldMk cId="2470775170" sldId="261"/>
            <ac:spMk id="900" creationId="{036EB8A2-B811-4E74-9957-110B489FDC9A}"/>
          </ac:spMkLst>
        </pc:spChg>
        <pc:spChg chg="mod">
          <ac:chgData name="geo kromm" userId="7500d350f74accdf" providerId="LiveId" clId="{03B97073-9219-49A6-85B1-5FBC404E0C72}" dt="2021-06-01T13:59:32.855" v="1408" actId="1076"/>
          <ac:spMkLst>
            <pc:docMk/>
            <pc:sldMk cId="2470775170" sldId="261"/>
            <ac:spMk id="901" creationId="{03090A33-2E7B-45FF-8F8F-2DBD4034E39F}"/>
          </ac:spMkLst>
        </pc:spChg>
        <pc:spChg chg="mod">
          <ac:chgData name="geo kromm" userId="7500d350f74accdf" providerId="LiveId" clId="{03B97073-9219-49A6-85B1-5FBC404E0C72}" dt="2021-06-01T13:59:32.855" v="1408" actId="1076"/>
          <ac:spMkLst>
            <pc:docMk/>
            <pc:sldMk cId="2470775170" sldId="261"/>
            <ac:spMk id="902" creationId="{981DF986-2E55-4391-B7E6-C712E855FFE3}"/>
          </ac:spMkLst>
        </pc:spChg>
        <pc:spChg chg="mod">
          <ac:chgData name="geo kromm" userId="7500d350f74accdf" providerId="LiveId" clId="{03B97073-9219-49A6-85B1-5FBC404E0C72}" dt="2021-06-01T13:59:32.855" v="1408" actId="1076"/>
          <ac:spMkLst>
            <pc:docMk/>
            <pc:sldMk cId="2470775170" sldId="261"/>
            <ac:spMk id="903" creationId="{502E11E3-36F3-49F1-974E-97942890576E}"/>
          </ac:spMkLst>
        </pc:spChg>
        <pc:spChg chg="mod">
          <ac:chgData name="geo kromm" userId="7500d350f74accdf" providerId="LiveId" clId="{03B97073-9219-49A6-85B1-5FBC404E0C72}" dt="2021-06-01T13:59:20.780" v="1405" actId="1076"/>
          <ac:spMkLst>
            <pc:docMk/>
            <pc:sldMk cId="2470775170" sldId="261"/>
            <ac:spMk id="904" creationId="{1860AFE7-62F6-4B34-B065-F514A17F496A}"/>
          </ac:spMkLst>
        </pc:spChg>
        <pc:spChg chg="mod">
          <ac:chgData name="geo kromm" userId="7500d350f74accdf" providerId="LiveId" clId="{03B97073-9219-49A6-85B1-5FBC404E0C72}" dt="2021-06-01T13:58:30.260" v="1395"/>
          <ac:spMkLst>
            <pc:docMk/>
            <pc:sldMk cId="2470775170" sldId="261"/>
            <ac:spMk id="905" creationId="{8F0D87C3-D29E-407C-AB8A-C96AF9FE712A}"/>
          </ac:spMkLst>
        </pc:spChg>
        <pc:spChg chg="mod">
          <ac:chgData name="geo kromm" userId="7500d350f74accdf" providerId="LiveId" clId="{03B97073-9219-49A6-85B1-5FBC404E0C72}" dt="2021-06-01T13:59:54.864" v="1416" actId="255"/>
          <ac:spMkLst>
            <pc:docMk/>
            <pc:sldMk cId="2470775170" sldId="261"/>
            <ac:spMk id="906" creationId="{CFBEB29A-8EE2-4081-A0CC-2217BCEA1988}"/>
          </ac:spMkLst>
        </pc:spChg>
        <pc:spChg chg="mod">
          <ac:chgData name="geo kromm" userId="7500d350f74accdf" providerId="LiveId" clId="{03B97073-9219-49A6-85B1-5FBC404E0C72}" dt="2021-06-01T13:59:03.793" v="1400" actId="255"/>
          <ac:spMkLst>
            <pc:docMk/>
            <pc:sldMk cId="2470775170" sldId="261"/>
            <ac:spMk id="907" creationId="{77A65CFF-C393-4C4E-BED0-5EFA6E46EA25}"/>
          </ac:spMkLst>
        </pc:spChg>
        <pc:spChg chg="mod">
          <ac:chgData name="geo kromm" userId="7500d350f74accdf" providerId="LiveId" clId="{03B97073-9219-49A6-85B1-5FBC404E0C72}" dt="2021-06-01T14:01:34.436" v="1429" actId="1076"/>
          <ac:spMkLst>
            <pc:docMk/>
            <pc:sldMk cId="2470775170" sldId="261"/>
            <ac:spMk id="917" creationId="{EF2022A9-0367-4E73-BC62-ADB52E06FAFA}"/>
          </ac:spMkLst>
        </pc:spChg>
        <pc:spChg chg="mod">
          <ac:chgData name="geo kromm" userId="7500d350f74accdf" providerId="LiveId" clId="{03B97073-9219-49A6-85B1-5FBC404E0C72}" dt="2021-06-01T14:01:47.701" v="1431" actId="1076"/>
          <ac:spMkLst>
            <pc:docMk/>
            <pc:sldMk cId="2470775170" sldId="261"/>
            <ac:spMk id="918" creationId="{910082D2-13B4-41CB-8212-0C503B1B0594}"/>
          </ac:spMkLst>
        </pc:spChg>
        <pc:spChg chg="mod">
          <ac:chgData name="geo kromm" userId="7500d350f74accdf" providerId="LiveId" clId="{03B97073-9219-49A6-85B1-5FBC404E0C72}" dt="2021-06-01T14:02:19.772" v="1438" actId="1076"/>
          <ac:spMkLst>
            <pc:docMk/>
            <pc:sldMk cId="2470775170" sldId="261"/>
            <ac:spMk id="919" creationId="{0246A940-CE13-4C4C-8BBB-D030328A0D9D}"/>
          </ac:spMkLst>
        </pc:spChg>
        <pc:spChg chg="mod">
          <ac:chgData name="geo kromm" userId="7500d350f74accdf" providerId="LiveId" clId="{03B97073-9219-49A6-85B1-5FBC404E0C72}" dt="2021-06-01T14:02:09.148" v="1436" actId="1076"/>
          <ac:spMkLst>
            <pc:docMk/>
            <pc:sldMk cId="2470775170" sldId="261"/>
            <ac:spMk id="920" creationId="{E201250C-C17E-4C47-BBF8-4AC2EC87C48B}"/>
          </ac:spMkLst>
        </pc:spChg>
        <pc:spChg chg="mod">
          <ac:chgData name="geo kromm" userId="7500d350f74accdf" providerId="LiveId" clId="{03B97073-9219-49A6-85B1-5FBC404E0C72}" dt="2021-06-01T14:02:38.167" v="1443" actId="1076"/>
          <ac:spMkLst>
            <pc:docMk/>
            <pc:sldMk cId="2470775170" sldId="261"/>
            <ac:spMk id="921" creationId="{F973E7A1-0D07-4AD1-B36D-15F48E49775A}"/>
          </ac:spMkLst>
        </pc:spChg>
        <pc:spChg chg="mod">
          <ac:chgData name="geo kromm" userId="7500d350f74accdf" providerId="LiveId" clId="{03B97073-9219-49A6-85B1-5FBC404E0C72}" dt="2021-06-01T14:02:31.145" v="1441" actId="1076"/>
          <ac:spMkLst>
            <pc:docMk/>
            <pc:sldMk cId="2470775170" sldId="261"/>
            <ac:spMk id="922" creationId="{6B64F2DE-8F81-4BB2-8C1E-314F9C6C4F61}"/>
          </ac:spMkLst>
        </pc:spChg>
        <pc:spChg chg="mod">
          <ac:chgData name="geo kromm" userId="7500d350f74accdf" providerId="LiveId" clId="{03B97073-9219-49A6-85B1-5FBC404E0C72}" dt="2021-06-01T14:02:45.845" v="1445" actId="1076"/>
          <ac:spMkLst>
            <pc:docMk/>
            <pc:sldMk cId="2470775170" sldId="261"/>
            <ac:spMk id="923" creationId="{0D30791A-2BD1-493B-8F2D-2611281041C2}"/>
          </ac:spMkLst>
        </pc:spChg>
        <pc:spChg chg="mod">
          <ac:chgData name="geo kromm" userId="7500d350f74accdf" providerId="LiveId" clId="{03B97073-9219-49A6-85B1-5FBC404E0C72}" dt="2021-06-01T14:03:02.928" v="1452" actId="1076"/>
          <ac:spMkLst>
            <pc:docMk/>
            <pc:sldMk cId="2470775170" sldId="261"/>
            <ac:spMk id="924" creationId="{0BE5EF4D-F81B-4A9B-A7A8-7765F4AECC58}"/>
          </ac:spMkLst>
        </pc:spChg>
        <pc:spChg chg="mod">
          <ac:chgData name="geo kromm" userId="7500d350f74accdf" providerId="LiveId" clId="{03B97073-9219-49A6-85B1-5FBC404E0C72}" dt="2021-06-01T14:03:12.863" v="1454" actId="1076"/>
          <ac:spMkLst>
            <pc:docMk/>
            <pc:sldMk cId="2470775170" sldId="261"/>
            <ac:spMk id="925" creationId="{0E5118AF-D4AA-4C54-9CBF-7D43A43D20AA}"/>
          </ac:spMkLst>
        </pc:spChg>
        <pc:spChg chg="add mod">
          <ac:chgData name="geo kromm" userId="7500d350f74accdf" providerId="LiveId" clId="{03B97073-9219-49A6-85B1-5FBC404E0C72}" dt="2021-06-01T14:05:12.057" v="1462" actId="1076"/>
          <ac:spMkLst>
            <pc:docMk/>
            <pc:sldMk cId="2470775170" sldId="261"/>
            <ac:spMk id="926" creationId="{44757BC6-BB9E-487F-91E2-C6F8B38A59CF}"/>
          </ac:spMkLst>
        </pc:spChg>
        <pc:spChg chg="mod">
          <ac:chgData name="geo kromm" userId="7500d350f74accdf" providerId="LiveId" clId="{03B97073-9219-49A6-85B1-5FBC404E0C72}" dt="2021-06-01T14:08:28.030" v="1473"/>
          <ac:spMkLst>
            <pc:docMk/>
            <pc:sldMk cId="2470775170" sldId="261"/>
            <ac:spMk id="935" creationId="{2C4AC28B-4ED9-4CB1-B3EC-F5CAF07F619D}"/>
          </ac:spMkLst>
        </pc:spChg>
        <pc:spChg chg="mod">
          <ac:chgData name="geo kromm" userId="7500d350f74accdf" providerId="LiveId" clId="{03B97073-9219-49A6-85B1-5FBC404E0C72}" dt="2021-06-01T14:09:24.118" v="1486" actId="1076"/>
          <ac:spMkLst>
            <pc:docMk/>
            <pc:sldMk cId="2470775170" sldId="261"/>
            <ac:spMk id="936" creationId="{77C8C973-47F0-452C-AB50-E37B315D6A6E}"/>
          </ac:spMkLst>
        </pc:spChg>
        <pc:spChg chg="mod">
          <ac:chgData name="geo kromm" userId="7500d350f74accdf" providerId="LiveId" clId="{03B97073-9219-49A6-85B1-5FBC404E0C72}" dt="2021-06-01T14:09:13.509" v="1481" actId="1076"/>
          <ac:spMkLst>
            <pc:docMk/>
            <pc:sldMk cId="2470775170" sldId="261"/>
            <ac:spMk id="939" creationId="{53FEA3D5-91A5-4532-A09B-6E0DA87E8622}"/>
          </ac:spMkLst>
        </pc:spChg>
        <pc:spChg chg="mod">
          <ac:chgData name="geo kromm" userId="7500d350f74accdf" providerId="LiveId" clId="{03B97073-9219-49A6-85B1-5FBC404E0C72}" dt="2021-06-01T14:09:19.680" v="1484" actId="1076"/>
          <ac:spMkLst>
            <pc:docMk/>
            <pc:sldMk cId="2470775170" sldId="261"/>
            <ac:spMk id="940" creationId="{9945BCB3-DFFB-49EE-93AD-9C8E327EE4AD}"/>
          </ac:spMkLst>
        </pc:spChg>
        <pc:spChg chg="mod">
          <ac:chgData name="geo kromm" userId="7500d350f74accdf" providerId="LiveId" clId="{03B97073-9219-49A6-85B1-5FBC404E0C72}" dt="2021-06-01T14:08:28.030" v="1473"/>
          <ac:spMkLst>
            <pc:docMk/>
            <pc:sldMk cId="2470775170" sldId="261"/>
            <ac:spMk id="941" creationId="{72715B77-CBCA-49E6-8F6A-40D91B0E9F69}"/>
          </ac:spMkLst>
        </pc:spChg>
        <pc:spChg chg="mod">
          <ac:chgData name="geo kromm" userId="7500d350f74accdf" providerId="LiveId" clId="{03B97073-9219-49A6-85B1-5FBC404E0C72}" dt="2021-06-01T14:09:34.215" v="1489" actId="1076"/>
          <ac:spMkLst>
            <pc:docMk/>
            <pc:sldMk cId="2470775170" sldId="261"/>
            <ac:spMk id="947" creationId="{ED4856D6-3EF0-488D-9055-5C6EF3E42736}"/>
          </ac:spMkLst>
        </pc:spChg>
        <pc:spChg chg="mod">
          <ac:chgData name="geo kromm" userId="7500d350f74accdf" providerId="LiveId" clId="{03B97073-9219-49A6-85B1-5FBC404E0C72}" dt="2021-06-01T14:09:46.910" v="1493" actId="1076"/>
          <ac:spMkLst>
            <pc:docMk/>
            <pc:sldMk cId="2470775170" sldId="261"/>
            <ac:spMk id="948" creationId="{FB5A0201-A40A-41A8-BF59-6C5F4630E442}"/>
          </ac:spMkLst>
        </pc:spChg>
        <pc:spChg chg="mod">
          <ac:chgData name="geo kromm" userId="7500d350f74accdf" providerId="LiveId" clId="{03B97073-9219-49A6-85B1-5FBC404E0C72}" dt="2021-06-01T14:09:43.721" v="1492" actId="1076"/>
          <ac:spMkLst>
            <pc:docMk/>
            <pc:sldMk cId="2470775170" sldId="261"/>
            <ac:spMk id="949" creationId="{149FDBEA-89B9-4A14-BFA7-67B4B7129743}"/>
          </ac:spMkLst>
        </pc:spChg>
        <pc:spChg chg="mod">
          <ac:chgData name="geo kromm" userId="7500d350f74accdf" providerId="LiveId" clId="{03B97073-9219-49A6-85B1-5FBC404E0C72}" dt="2021-06-01T14:10:33.618" v="1504" actId="1076"/>
          <ac:spMkLst>
            <pc:docMk/>
            <pc:sldMk cId="2470775170" sldId="261"/>
            <ac:spMk id="951" creationId="{05244F76-0E51-416D-ADE7-938DF3C87937}"/>
          </ac:spMkLst>
        </pc:spChg>
        <pc:spChg chg="mod">
          <ac:chgData name="geo kromm" userId="7500d350f74accdf" providerId="LiveId" clId="{03B97073-9219-49A6-85B1-5FBC404E0C72}" dt="2021-06-01T14:10:14.342" v="1500" actId="1076"/>
          <ac:spMkLst>
            <pc:docMk/>
            <pc:sldMk cId="2470775170" sldId="261"/>
            <ac:spMk id="952" creationId="{8B6CF375-4134-46F4-A37A-AF023E0E048F}"/>
          </ac:spMkLst>
        </pc:spChg>
        <pc:spChg chg="mod">
          <ac:chgData name="geo kromm" userId="7500d350f74accdf" providerId="LiveId" clId="{03B97073-9219-49A6-85B1-5FBC404E0C72}" dt="2021-06-01T14:10:17.092" v="1501" actId="1076"/>
          <ac:spMkLst>
            <pc:docMk/>
            <pc:sldMk cId="2470775170" sldId="261"/>
            <ac:spMk id="953" creationId="{82F503CB-D012-417A-9A26-67197D8D99AC}"/>
          </ac:spMkLst>
        </pc:spChg>
        <pc:spChg chg="mod">
          <ac:chgData name="geo kromm" userId="7500d350f74accdf" providerId="LiveId" clId="{03B97073-9219-49A6-85B1-5FBC404E0C72}" dt="2021-06-01T14:10:58.402" v="1509" actId="1076"/>
          <ac:spMkLst>
            <pc:docMk/>
            <pc:sldMk cId="2470775170" sldId="261"/>
            <ac:spMk id="954" creationId="{63904B96-7B55-4946-B2F3-DF2140C25B88}"/>
          </ac:spMkLst>
        </pc:spChg>
        <pc:spChg chg="mod">
          <ac:chgData name="geo kromm" userId="7500d350f74accdf" providerId="LiveId" clId="{03B97073-9219-49A6-85B1-5FBC404E0C72}" dt="2021-06-01T14:08:28.030" v="1473"/>
          <ac:spMkLst>
            <pc:docMk/>
            <pc:sldMk cId="2470775170" sldId="261"/>
            <ac:spMk id="955" creationId="{0244EE37-E720-43B3-B88A-71856756DBDE}"/>
          </ac:spMkLst>
        </pc:spChg>
        <pc:spChg chg="mod">
          <ac:chgData name="geo kromm" userId="7500d350f74accdf" providerId="LiveId" clId="{03B97073-9219-49A6-85B1-5FBC404E0C72}" dt="2021-06-01T14:08:28.030" v="1473"/>
          <ac:spMkLst>
            <pc:docMk/>
            <pc:sldMk cId="2470775170" sldId="261"/>
            <ac:spMk id="956" creationId="{97CD2D7B-82AB-42D6-BAFA-595818C39CCA}"/>
          </ac:spMkLst>
        </pc:spChg>
        <pc:spChg chg="mod">
          <ac:chgData name="geo kromm" userId="7500d350f74accdf" providerId="LiveId" clId="{03B97073-9219-49A6-85B1-5FBC404E0C72}" dt="2021-06-01T14:11:56.744" v="1520"/>
          <ac:spMkLst>
            <pc:docMk/>
            <pc:sldMk cId="2470775170" sldId="261"/>
            <ac:spMk id="969" creationId="{D6256EF9-435A-491B-9A90-7A195D46ACF9}"/>
          </ac:spMkLst>
        </pc:spChg>
        <pc:spChg chg="mod">
          <ac:chgData name="geo kromm" userId="7500d350f74accdf" providerId="LiveId" clId="{03B97073-9219-49A6-85B1-5FBC404E0C72}" dt="2021-06-01T14:13:10.611" v="1533" actId="255"/>
          <ac:spMkLst>
            <pc:docMk/>
            <pc:sldMk cId="2470775170" sldId="261"/>
            <ac:spMk id="970" creationId="{EE02CCEC-FBC9-46AB-BD6D-8943DE9F1A38}"/>
          </ac:spMkLst>
        </pc:spChg>
        <pc:spChg chg="mod">
          <ac:chgData name="geo kromm" userId="7500d350f74accdf" providerId="LiveId" clId="{03B97073-9219-49A6-85B1-5FBC404E0C72}" dt="2021-06-01T14:14:03.805" v="1548" actId="1076"/>
          <ac:spMkLst>
            <pc:docMk/>
            <pc:sldMk cId="2470775170" sldId="261"/>
            <ac:spMk id="983" creationId="{4F940CD9-BD31-4EBF-B8C3-F201CC6C0FA8}"/>
          </ac:spMkLst>
        </pc:spChg>
        <pc:spChg chg="mod">
          <ac:chgData name="geo kromm" userId="7500d350f74accdf" providerId="LiveId" clId="{03B97073-9219-49A6-85B1-5FBC404E0C72}" dt="2021-06-01T14:14:16.301" v="1551" actId="1076"/>
          <ac:spMkLst>
            <pc:docMk/>
            <pc:sldMk cId="2470775170" sldId="261"/>
            <ac:spMk id="984" creationId="{C323385A-C91B-47FE-A5D7-8342AF678D11}"/>
          </ac:spMkLst>
        </pc:spChg>
        <pc:spChg chg="mod">
          <ac:chgData name="geo kromm" userId="7500d350f74accdf" providerId="LiveId" clId="{03B97073-9219-49A6-85B1-5FBC404E0C72}" dt="2021-06-01T14:28:26.720" v="1709" actId="1076"/>
          <ac:spMkLst>
            <pc:docMk/>
            <pc:sldMk cId="2470775170" sldId="261"/>
            <ac:spMk id="986" creationId="{07F1E4B1-038F-4EDC-BD59-6B440CC0EB32}"/>
          </ac:spMkLst>
        </pc:spChg>
        <pc:spChg chg="mod">
          <ac:chgData name="geo kromm" userId="7500d350f74accdf" providerId="LiveId" clId="{03B97073-9219-49A6-85B1-5FBC404E0C72}" dt="2021-06-02T14:37:52.972" v="1804" actId="1076"/>
          <ac:spMkLst>
            <pc:docMk/>
            <pc:sldMk cId="2470775170" sldId="261"/>
            <ac:spMk id="987" creationId="{1A7177F3-B587-4E3B-9330-53F996EC53DB}"/>
          </ac:spMkLst>
        </pc:spChg>
        <pc:spChg chg="mod">
          <ac:chgData name="geo kromm" userId="7500d350f74accdf" providerId="LiveId" clId="{03B97073-9219-49A6-85B1-5FBC404E0C72}" dt="2021-06-02T14:36:37.963" v="1787" actId="1076"/>
          <ac:spMkLst>
            <pc:docMk/>
            <pc:sldMk cId="2470775170" sldId="261"/>
            <ac:spMk id="988" creationId="{AC0DC14B-20FB-46D5-86E6-F62CC47AA079}"/>
          </ac:spMkLst>
        </pc:spChg>
        <pc:spChg chg="mod">
          <ac:chgData name="geo kromm" userId="7500d350f74accdf" providerId="LiveId" clId="{03B97073-9219-49A6-85B1-5FBC404E0C72}" dt="2021-06-02T14:35:52.845" v="1779" actId="1076"/>
          <ac:spMkLst>
            <pc:docMk/>
            <pc:sldMk cId="2470775170" sldId="261"/>
            <ac:spMk id="989" creationId="{81186FBC-03DB-4021-A566-E6771DB9AD72}"/>
          </ac:spMkLst>
        </pc:spChg>
        <pc:spChg chg="mod">
          <ac:chgData name="geo kromm" userId="7500d350f74accdf" providerId="LiveId" clId="{03B97073-9219-49A6-85B1-5FBC404E0C72}" dt="2021-06-02T14:37:49.509" v="1803" actId="1076"/>
          <ac:spMkLst>
            <pc:docMk/>
            <pc:sldMk cId="2470775170" sldId="261"/>
            <ac:spMk id="992" creationId="{94EB5CC4-6B42-4203-AB15-67D5BF477B94}"/>
          </ac:spMkLst>
        </pc:spChg>
        <pc:spChg chg="mod">
          <ac:chgData name="geo kromm" userId="7500d350f74accdf" providerId="LiveId" clId="{03B97073-9219-49A6-85B1-5FBC404E0C72}" dt="2021-06-01T14:24:31.997" v="1663" actId="1076"/>
          <ac:spMkLst>
            <pc:docMk/>
            <pc:sldMk cId="2470775170" sldId="261"/>
            <ac:spMk id="993" creationId="{1A43ED8E-A76C-4B88-B272-4EC4A8777966}"/>
          </ac:spMkLst>
        </pc:spChg>
        <pc:spChg chg="mod">
          <ac:chgData name="geo kromm" userId="7500d350f74accdf" providerId="LiveId" clId="{03B97073-9219-49A6-85B1-5FBC404E0C72}" dt="2021-06-01T14:28:56.493" v="1713" actId="1076"/>
          <ac:spMkLst>
            <pc:docMk/>
            <pc:sldMk cId="2470775170" sldId="261"/>
            <ac:spMk id="995" creationId="{1F677340-2AFF-4785-A049-419DC66CEF2B}"/>
          </ac:spMkLst>
        </pc:spChg>
        <pc:spChg chg="mod">
          <ac:chgData name="geo kromm" userId="7500d350f74accdf" providerId="LiveId" clId="{03B97073-9219-49A6-85B1-5FBC404E0C72}" dt="2021-06-01T14:11:56.744" v="1520"/>
          <ac:spMkLst>
            <pc:docMk/>
            <pc:sldMk cId="2470775170" sldId="261"/>
            <ac:spMk id="996" creationId="{82CE0C05-6AE5-410F-B7A7-F079292E273B}"/>
          </ac:spMkLst>
        </pc:spChg>
        <pc:spChg chg="mod">
          <ac:chgData name="geo kromm" userId="7500d350f74accdf" providerId="LiveId" clId="{03B97073-9219-49A6-85B1-5FBC404E0C72}" dt="2021-06-01T14:11:56.744" v="1520"/>
          <ac:spMkLst>
            <pc:docMk/>
            <pc:sldMk cId="2470775170" sldId="261"/>
            <ac:spMk id="997" creationId="{24A98D73-3D83-497A-84F4-5F32CE76E1E3}"/>
          </ac:spMkLst>
        </pc:spChg>
        <pc:spChg chg="mod">
          <ac:chgData name="geo kromm" userId="7500d350f74accdf" providerId="LiveId" clId="{03B97073-9219-49A6-85B1-5FBC404E0C72}" dt="2021-06-01T14:14:46.709" v="1561" actId="1076"/>
          <ac:spMkLst>
            <pc:docMk/>
            <pc:sldMk cId="2470775170" sldId="261"/>
            <ac:spMk id="998" creationId="{437C54A2-DCB6-4C4D-B0DB-F7BED7202CF9}"/>
          </ac:spMkLst>
        </pc:spChg>
        <pc:spChg chg="mod">
          <ac:chgData name="geo kromm" userId="7500d350f74accdf" providerId="LiveId" clId="{03B97073-9219-49A6-85B1-5FBC404E0C72}" dt="2021-06-01T14:14:44.303" v="1560" actId="1076"/>
          <ac:spMkLst>
            <pc:docMk/>
            <pc:sldMk cId="2470775170" sldId="261"/>
            <ac:spMk id="999" creationId="{1D4CCBBC-4D7B-4B04-83D9-0C9649CFFD14}"/>
          </ac:spMkLst>
        </pc:spChg>
        <pc:spChg chg="mod">
          <ac:chgData name="geo kromm" userId="7500d350f74accdf" providerId="LiveId" clId="{03B97073-9219-49A6-85B1-5FBC404E0C72}" dt="2021-06-01T14:14:33.362" v="1557" actId="1076"/>
          <ac:spMkLst>
            <pc:docMk/>
            <pc:sldMk cId="2470775170" sldId="261"/>
            <ac:spMk id="1000" creationId="{C698C866-37DB-4E66-9D29-EAE9DB6CA365}"/>
          </ac:spMkLst>
        </pc:spChg>
        <pc:spChg chg="mod">
          <ac:chgData name="geo kromm" userId="7500d350f74accdf" providerId="LiveId" clId="{03B97073-9219-49A6-85B1-5FBC404E0C72}" dt="2021-06-01T14:12:26.868" v="1525" actId="255"/>
          <ac:spMkLst>
            <pc:docMk/>
            <pc:sldMk cId="2470775170" sldId="261"/>
            <ac:spMk id="1001" creationId="{B91D24AB-9BAC-4EB2-B14C-7705CBEAC901}"/>
          </ac:spMkLst>
        </pc:spChg>
        <pc:spChg chg="mod">
          <ac:chgData name="geo kromm" userId="7500d350f74accdf" providerId="LiveId" clId="{03B97073-9219-49A6-85B1-5FBC404E0C72}" dt="2021-06-01T14:12:58.947" v="1531" actId="255"/>
          <ac:spMkLst>
            <pc:docMk/>
            <pc:sldMk cId="2470775170" sldId="261"/>
            <ac:spMk id="1002" creationId="{DD483B6D-C02C-4540-9100-1B2FB1B523F8}"/>
          </ac:spMkLst>
        </pc:spChg>
        <pc:spChg chg="mod">
          <ac:chgData name="geo kromm" userId="7500d350f74accdf" providerId="LiveId" clId="{03B97073-9219-49A6-85B1-5FBC404E0C72}" dt="2021-06-01T14:13:23.210" v="1536" actId="1076"/>
          <ac:spMkLst>
            <pc:docMk/>
            <pc:sldMk cId="2470775170" sldId="261"/>
            <ac:spMk id="1003" creationId="{6D9EF39B-E106-43D7-9190-C3866FEB52F7}"/>
          </ac:spMkLst>
        </pc:spChg>
        <pc:spChg chg="mod">
          <ac:chgData name="geo kromm" userId="7500d350f74accdf" providerId="LiveId" clId="{03B97073-9219-49A6-85B1-5FBC404E0C72}" dt="2021-06-01T14:13:19.815" v="1535" actId="1076"/>
          <ac:spMkLst>
            <pc:docMk/>
            <pc:sldMk cId="2470775170" sldId="261"/>
            <ac:spMk id="1004" creationId="{4C5818A2-ACB0-4CF0-8BC7-1F0730C8E857}"/>
          </ac:spMkLst>
        </pc:spChg>
        <pc:spChg chg="mod">
          <ac:chgData name="geo kromm" userId="7500d350f74accdf" providerId="LiveId" clId="{03B97073-9219-49A6-85B1-5FBC404E0C72}" dt="2021-06-01T14:11:56.744" v="1520"/>
          <ac:spMkLst>
            <pc:docMk/>
            <pc:sldMk cId="2470775170" sldId="261"/>
            <ac:spMk id="1005" creationId="{1C0892D3-16BB-4313-B74E-A2E88BDC89AB}"/>
          </ac:spMkLst>
        </pc:spChg>
        <pc:spChg chg="mod">
          <ac:chgData name="geo kromm" userId="7500d350f74accdf" providerId="LiveId" clId="{03B97073-9219-49A6-85B1-5FBC404E0C72}" dt="2021-06-01T14:11:56.744" v="1520"/>
          <ac:spMkLst>
            <pc:docMk/>
            <pc:sldMk cId="2470775170" sldId="261"/>
            <ac:spMk id="1006" creationId="{2136EF1C-F6A9-4676-AD4D-024AC8435018}"/>
          </ac:spMkLst>
        </pc:spChg>
        <pc:spChg chg="mod">
          <ac:chgData name="geo kromm" userId="7500d350f74accdf" providerId="LiveId" clId="{03B97073-9219-49A6-85B1-5FBC404E0C72}" dt="2021-06-01T14:13:52.214" v="1544" actId="255"/>
          <ac:spMkLst>
            <pc:docMk/>
            <pc:sldMk cId="2470775170" sldId="261"/>
            <ac:spMk id="1007" creationId="{122C0658-3DAC-478E-9649-AFDA3EA69ECB}"/>
          </ac:spMkLst>
        </pc:spChg>
        <pc:spChg chg="mod">
          <ac:chgData name="geo kromm" userId="7500d350f74accdf" providerId="LiveId" clId="{03B97073-9219-49A6-85B1-5FBC404E0C72}" dt="2021-06-01T14:13:47.571" v="1543" actId="255"/>
          <ac:spMkLst>
            <pc:docMk/>
            <pc:sldMk cId="2470775170" sldId="261"/>
            <ac:spMk id="1008" creationId="{9E253552-A6DB-48A9-8706-C1C25E0CBD94}"/>
          </ac:spMkLst>
        </pc:spChg>
        <pc:spChg chg="mod">
          <ac:chgData name="geo kromm" userId="7500d350f74accdf" providerId="LiveId" clId="{03B97073-9219-49A6-85B1-5FBC404E0C72}" dt="2021-06-01T14:14:00.307" v="1547" actId="1076"/>
          <ac:spMkLst>
            <pc:docMk/>
            <pc:sldMk cId="2470775170" sldId="261"/>
            <ac:spMk id="1009" creationId="{0EFC7145-7746-474C-917A-E6E9BE712380}"/>
          </ac:spMkLst>
        </pc:spChg>
        <pc:spChg chg="mod">
          <ac:chgData name="geo kromm" userId="7500d350f74accdf" providerId="LiveId" clId="{03B97073-9219-49A6-85B1-5FBC404E0C72}" dt="2021-06-01T14:18:09.961" v="1576" actId="1076"/>
          <ac:spMkLst>
            <pc:docMk/>
            <pc:sldMk cId="2470775170" sldId="261"/>
            <ac:spMk id="1012" creationId="{24BBE6AD-DE22-4315-ADFD-F28642A4B079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13" creationId="{E96F74CD-B9D7-4DD9-8E0E-7BDA50813863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26" creationId="{093EB67D-80EC-4C11-86F8-8E63A594F7E1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27" creationId="{2FE99746-ECE6-4095-9F23-8E50E8652219}"/>
          </ac:spMkLst>
        </pc:spChg>
        <pc:spChg chg="mod">
          <ac:chgData name="geo kromm" userId="7500d350f74accdf" providerId="LiveId" clId="{03B97073-9219-49A6-85B1-5FBC404E0C72}" dt="2021-06-01T14:18:03.897" v="1573" actId="1076"/>
          <ac:spMkLst>
            <pc:docMk/>
            <pc:sldMk cId="2470775170" sldId="261"/>
            <ac:spMk id="1029" creationId="{CDC3A50D-6D78-49D8-87CC-8FEF5C43EE19}"/>
          </ac:spMkLst>
        </pc:spChg>
        <pc:spChg chg="mod">
          <ac:chgData name="geo kromm" userId="7500d350f74accdf" providerId="LiveId" clId="{03B97073-9219-49A6-85B1-5FBC404E0C72}" dt="2021-06-01T14:18:07.420" v="1574" actId="1076"/>
          <ac:spMkLst>
            <pc:docMk/>
            <pc:sldMk cId="2470775170" sldId="261"/>
            <ac:spMk id="1030" creationId="{CE23432E-7018-4840-8067-C610EA118742}"/>
          </ac:spMkLst>
        </pc:spChg>
        <pc:spChg chg="mod">
          <ac:chgData name="geo kromm" userId="7500d350f74accdf" providerId="LiveId" clId="{03B97073-9219-49A6-85B1-5FBC404E0C72}" dt="2021-06-02T14:39:13.876" v="1820" actId="1076"/>
          <ac:spMkLst>
            <pc:docMk/>
            <pc:sldMk cId="2470775170" sldId="261"/>
            <ac:spMk id="1031" creationId="{C224065E-12AC-4C79-B843-778246D99670}"/>
          </ac:spMkLst>
        </pc:spChg>
        <pc:spChg chg="mod">
          <ac:chgData name="geo kromm" userId="7500d350f74accdf" providerId="LiveId" clId="{03B97073-9219-49A6-85B1-5FBC404E0C72}" dt="2021-06-02T14:39:47.804" v="1831" actId="1076"/>
          <ac:spMkLst>
            <pc:docMk/>
            <pc:sldMk cId="2470775170" sldId="261"/>
            <ac:spMk id="1032" creationId="{FBD10131-9099-484D-BF2A-CFBCF0333E93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35" creationId="{15A1DEB3-DB05-4BCB-AF6C-794CCE7D192B}"/>
          </ac:spMkLst>
        </pc:spChg>
        <pc:spChg chg="mod">
          <ac:chgData name="geo kromm" userId="7500d350f74accdf" providerId="LiveId" clId="{03B97073-9219-49A6-85B1-5FBC404E0C72}" dt="2021-06-01T14:24:29.376" v="1662" actId="1076"/>
          <ac:spMkLst>
            <pc:docMk/>
            <pc:sldMk cId="2470775170" sldId="261"/>
            <ac:spMk id="1036" creationId="{C04E1840-80D4-4FE3-A5A1-16653C453661}"/>
          </ac:spMkLst>
        </pc:spChg>
        <pc:spChg chg="mod">
          <ac:chgData name="geo kromm" userId="7500d350f74accdf" providerId="LiveId" clId="{03B97073-9219-49A6-85B1-5FBC404E0C72}" dt="2021-06-01T14:29:03.671" v="1714" actId="1076"/>
          <ac:spMkLst>
            <pc:docMk/>
            <pc:sldMk cId="2470775170" sldId="261"/>
            <ac:spMk id="1038" creationId="{A171F554-E3B6-40FB-AA2B-3237554D99FD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39" creationId="{ED4AAE2F-93E2-41D9-B5FE-60956B1D71CD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0" creationId="{E78FA48C-44AC-41B0-8033-13118B82E9C2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1" creationId="{08123C6C-9C25-4788-9445-D85B9EC9B13E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2" creationId="{7E08BC5A-9273-4785-9809-8782F34FC8F5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3" creationId="{B24B4F68-C55C-4EF6-AD64-D3FADFD71A6E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4" creationId="{D529E9B4-218E-403E-BB54-0FBBC732BAA8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5" creationId="{E37CC5F7-7F4C-4874-BFB8-D79EA10F6502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6" creationId="{2A08AB0E-B9B3-415C-8DB1-69B0B06815DA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7" creationId="{F404BD58-81CC-43BC-92BE-DBCBA443E66C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8" creationId="{4B832355-165A-4F86-AF9A-BEBEA8D475B5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49" creationId="{79EDAE39-D444-4F28-A459-47B83AC4A40F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50" creationId="{79D8878D-46BD-492A-B8F0-9F634631F509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51" creationId="{34821D28-55DE-4B25-AB66-4BC8C9D7940D}"/>
          </ac:spMkLst>
        </pc:spChg>
        <pc:spChg chg="mod">
          <ac:chgData name="geo kromm" userId="7500d350f74accdf" providerId="LiveId" clId="{03B97073-9219-49A6-85B1-5FBC404E0C72}" dt="2021-06-01T14:15:00.122" v="1564"/>
          <ac:spMkLst>
            <pc:docMk/>
            <pc:sldMk cId="2470775170" sldId="261"/>
            <ac:spMk id="1052" creationId="{4B016963-EBF3-4DB4-8BF8-512859B82B36}"/>
          </ac:spMkLst>
        </pc:spChg>
        <pc:spChg chg="add mod ord">
          <ac:chgData name="geo kromm" userId="7500d350f74accdf" providerId="LiveId" clId="{03B97073-9219-49A6-85B1-5FBC404E0C72}" dt="2021-06-01T14:21:44.463" v="1630" actId="164"/>
          <ac:spMkLst>
            <pc:docMk/>
            <pc:sldMk cId="2470775170" sldId="261"/>
            <ac:spMk id="1053" creationId="{1D573ACF-7853-4DA6-BBE4-76473B847353}"/>
          </ac:spMkLst>
        </pc:spChg>
        <pc:spChg chg="add mod">
          <ac:chgData name="geo kromm" userId="7500d350f74accdf" providerId="LiveId" clId="{03B97073-9219-49A6-85B1-5FBC404E0C72}" dt="2021-06-01T14:21:44.463" v="1630" actId="164"/>
          <ac:spMkLst>
            <pc:docMk/>
            <pc:sldMk cId="2470775170" sldId="261"/>
            <ac:spMk id="1054" creationId="{BFE634DC-689F-48F1-A90F-C18ABE7A4FE5}"/>
          </ac:spMkLst>
        </pc:spChg>
        <pc:spChg chg="add mod">
          <ac:chgData name="geo kromm" userId="7500d350f74accdf" providerId="LiveId" clId="{03B97073-9219-49A6-85B1-5FBC404E0C72}" dt="2021-06-01T14:21:20.857" v="1627" actId="164"/>
          <ac:spMkLst>
            <pc:docMk/>
            <pc:sldMk cId="2470775170" sldId="261"/>
            <ac:spMk id="1055" creationId="{466818CF-FD13-4C88-944A-FB17B7108A2F}"/>
          </ac:spMkLst>
        </pc:spChg>
        <pc:spChg chg="add mod">
          <ac:chgData name="geo kromm" userId="7500d350f74accdf" providerId="LiveId" clId="{03B97073-9219-49A6-85B1-5FBC404E0C72}" dt="2021-06-01T14:21:20.857" v="1627" actId="164"/>
          <ac:spMkLst>
            <pc:docMk/>
            <pc:sldMk cId="2470775170" sldId="261"/>
            <ac:spMk id="1056" creationId="{C21BB465-7285-4402-B114-6AC106B86981}"/>
          </ac:spMkLst>
        </pc:spChg>
        <pc:spChg chg="add mod">
          <ac:chgData name="geo kromm" userId="7500d350f74accdf" providerId="LiveId" clId="{03B97073-9219-49A6-85B1-5FBC404E0C72}" dt="2021-06-01T14:21:20.857" v="1627" actId="164"/>
          <ac:spMkLst>
            <pc:docMk/>
            <pc:sldMk cId="2470775170" sldId="261"/>
            <ac:spMk id="1057" creationId="{1477E74E-2C7E-41AB-A384-5E1713871760}"/>
          </ac:spMkLst>
        </pc:spChg>
        <pc:spChg chg="add mod">
          <ac:chgData name="geo kromm" userId="7500d350f74accdf" providerId="LiveId" clId="{03B97073-9219-49A6-85B1-5FBC404E0C72}" dt="2021-06-01T14:21:20.857" v="1627" actId="164"/>
          <ac:spMkLst>
            <pc:docMk/>
            <pc:sldMk cId="2470775170" sldId="261"/>
            <ac:spMk id="1058" creationId="{3585AF9D-7F31-4733-8A94-EBDB00BED37D}"/>
          </ac:spMkLst>
        </pc:spChg>
        <pc:spChg chg="mod">
          <ac:chgData name="geo kromm" userId="7500d350f74accdf" providerId="LiveId" clId="{03B97073-9219-49A6-85B1-5FBC404E0C72}" dt="2021-06-01T14:21:26.601" v="1628"/>
          <ac:spMkLst>
            <pc:docMk/>
            <pc:sldMk cId="2470775170" sldId="261"/>
            <ac:spMk id="1061" creationId="{0BF2F654-BA1A-4827-9B1A-0A73CB4A6B73}"/>
          </ac:spMkLst>
        </pc:spChg>
        <pc:spChg chg="mod">
          <ac:chgData name="geo kromm" userId="7500d350f74accdf" providerId="LiveId" clId="{03B97073-9219-49A6-85B1-5FBC404E0C72}" dt="2021-06-01T14:21:26.601" v="1628"/>
          <ac:spMkLst>
            <pc:docMk/>
            <pc:sldMk cId="2470775170" sldId="261"/>
            <ac:spMk id="1062" creationId="{F5AC340C-11AD-465E-A071-9A75AF56F5C8}"/>
          </ac:spMkLst>
        </pc:spChg>
        <pc:spChg chg="mod">
          <ac:chgData name="geo kromm" userId="7500d350f74accdf" providerId="LiveId" clId="{03B97073-9219-49A6-85B1-5FBC404E0C72}" dt="2021-06-01T14:21:26.601" v="1628"/>
          <ac:spMkLst>
            <pc:docMk/>
            <pc:sldMk cId="2470775170" sldId="261"/>
            <ac:spMk id="1063" creationId="{F3815109-D51F-4EC7-B9F5-78676FB011B9}"/>
          </ac:spMkLst>
        </pc:spChg>
        <pc:spChg chg="mod">
          <ac:chgData name="geo kromm" userId="7500d350f74accdf" providerId="LiveId" clId="{03B97073-9219-49A6-85B1-5FBC404E0C72}" dt="2021-06-01T14:21:26.601" v="1628"/>
          <ac:spMkLst>
            <pc:docMk/>
            <pc:sldMk cId="2470775170" sldId="261"/>
            <ac:spMk id="1064" creationId="{08989C9E-78A2-4ADC-AABC-FA0EE83E156B}"/>
          </ac:spMkLst>
        </pc:spChg>
        <pc:spChg chg="add mod">
          <ac:chgData name="geo kromm" userId="7500d350f74accdf" providerId="LiveId" clId="{03B97073-9219-49A6-85B1-5FBC404E0C72}" dt="2021-06-01T14:32:31.118" v="1759" actId="1076"/>
          <ac:spMkLst>
            <pc:docMk/>
            <pc:sldMk cId="2470775170" sldId="261"/>
            <ac:spMk id="1128" creationId="{EEA1F425-163A-4DFE-B90F-929674C50AE3}"/>
          </ac:spMkLst>
        </pc:spChg>
        <pc:grpChg chg="add del mod">
          <ac:chgData name="geo kromm" userId="7500d350f74accdf" providerId="LiveId" clId="{03B97073-9219-49A6-85B1-5FBC404E0C72}" dt="2021-06-01T13:40:56.757" v="1220" actId="478"/>
          <ac:grpSpMkLst>
            <pc:docMk/>
            <pc:sldMk cId="2470775170" sldId="261"/>
            <ac:grpSpMk id="4" creationId="{AC489A5E-D8E9-48E8-85E8-5037008E21BE}"/>
          </ac:grpSpMkLst>
        </pc:grpChg>
        <pc:grpChg chg="mod">
          <ac:chgData name="geo kromm" userId="7500d350f74accdf" providerId="LiveId" clId="{03B97073-9219-49A6-85B1-5FBC404E0C72}" dt="2021-06-01T13:29:16.846" v="1076"/>
          <ac:grpSpMkLst>
            <pc:docMk/>
            <pc:sldMk cId="2470775170" sldId="261"/>
            <ac:grpSpMk id="8" creationId="{96FED21A-FF52-4A74-A111-07108C9B81C4}"/>
          </ac:grpSpMkLst>
        </pc:grpChg>
        <pc:grpChg chg="mod">
          <ac:chgData name="geo kromm" userId="7500d350f74accdf" providerId="LiveId" clId="{03B97073-9219-49A6-85B1-5FBC404E0C72}" dt="2021-06-01T13:29:16.846" v="1076"/>
          <ac:grpSpMkLst>
            <pc:docMk/>
            <pc:sldMk cId="2470775170" sldId="261"/>
            <ac:grpSpMk id="16" creationId="{24618A63-53C7-4E7E-9A9E-A68FC677DEFE}"/>
          </ac:grpSpMkLst>
        </pc:grpChg>
        <pc:grpChg chg="mod">
          <ac:chgData name="geo kromm" userId="7500d350f74accdf" providerId="LiveId" clId="{03B97073-9219-49A6-85B1-5FBC404E0C72}" dt="2021-06-01T13:29:16.846" v="1076"/>
          <ac:grpSpMkLst>
            <pc:docMk/>
            <pc:sldMk cId="2470775170" sldId="261"/>
            <ac:grpSpMk id="17" creationId="{7E978853-CD8E-4FB0-A8A5-E2FE3CF4FECC}"/>
          </ac:grpSpMkLst>
        </pc:grpChg>
        <pc:grpChg chg="mod">
          <ac:chgData name="geo kromm" userId="7500d350f74accdf" providerId="LiveId" clId="{03B97073-9219-49A6-85B1-5FBC404E0C72}" dt="2021-06-01T13:29:16.846" v="1076"/>
          <ac:grpSpMkLst>
            <pc:docMk/>
            <pc:sldMk cId="2470775170" sldId="261"/>
            <ac:grpSpMk id="18" creationId="{FC9C3626-1356-4C06-905B-B53AE3EF1021}"/>
          </ac:grpSpMkLst>
        </pc:grpChg>
        <pc:grpChg chg="mod">
          <ac:chgData name="geo kromm" userId="7500d350f74accdf" providerId="LiveId" clId="{03B97073-9219-49A6-85B1-5FBC404E0C72}" dt="2021-06-01T13:29:16.846" v="1076"/>
          <ac:grpSpMkLst>
            <pc:docMk/>
            <pc:sldMk cId="2470775170" sldId="261"/>
            <ac:grpSpMk id="19" creationId="{98010874-B3CC-4A30-A373-6B6366F103E6}"/>
          </ac:grpSpMkLst>
        </pc:grpChg>
        <pc:grpChg chg="mod">
          <ac:chgData name="geo kromm" userId="7500d350f74accdf" providerId="LiveId" clId="{03B97073-9219-49A6-85B1-5FBC404E0C72}" dt="2021-06-01T13:29:16.846" v="1076"/>
          <ac:grpSpMkLst>
            <pc:docMk/>
            <pc:sldMk cId="2470775170" sldId="261"/>
            <ac:grpSpMk id="37" creationId="{4BC97064-0B4F-444C-BEBA-F073DF37FC58}"/>
          </ac:grpSpMkLst>
        </pc:grpChg>
        <pc:grpChg chg="add del mod">
          <ac:chgData name="geo kromm" userId="7500d350f74accdf" providerId="LiveId" clId="{03B97073-9219-49A6-85B1-5FBC404E0C72}" dt="2021-06-01T13:35:17.986" v="1147" actId="478"/>
          <ac:grpSpMkLst>
            <pc:docMk/>
            <pc:sldMk cId="2470775170" sldId="261"/>
            <ac:grpSpMk id="58" creationId="{D3869192-4DED-4235-8971-54BF5E24EE77}"/>
          </ac:grpSpMkLst>
        </pc:grpChg>
        <pc:grpChg chg="mod">
          <ac:chgData name="geo kromm" userId="7500d350f74accdf" providerId="LiveId" clId="{03B97073-9219-49A6-85B1-5FBC404E0C72}" dt="2021-06-01T13:34:07.363" v="1131"/>
          <ac:grpSpMkLst>
            <pc:docMk/>
            <pc:sldMk cId="2470775170" sldId="261"/>
            <ac:grpSpMk id="62" creationId="{DE4236AC-EEDC-46A4-A09E-466D18CEFD52}"/>
          </ac:grpSpMkLst>
        </pc:grpChg>
        <pc:grpChg chg="mod">
          <ac:chgData name="geo kromm" userId="7500d350f74accdf" providerId="LiveId" clId="{03B97073-9219-49A6-85B1-5FBC404E0C72}" dt="2021-06-01T13:34:07.363" v="1131"/>
          <ac:grpSpMkLst>
            <pc:docMk/>
            <pc:sldMk cId="2470775170" sldId="261"/>
            <ac:grpSpMk id="70" creationId="{AEC3DD7E-3F33-44E5-80EE-0851914329C9}"/>
          </ac:grpSpMkLst>
        </pc:grpChg>
        <pc:grpChg chg="mod">
          <ac:chgData name="geo kromm" userId="7500d350f74accdf" providerId="LiveId" clId="{03B97073-9219-49A6-85B1-5FBC404E0C72}" dt="2021-06-01T13:34:07.363" v="1131"/>
          <ac:grpSpMkLst>
            <pc:docMk/>
            <pc:sldMk cId="2470775170" sldId="261"/>
            <ac:grpSpMk id="71" creationId="{B8003564-F40C-4CA3-B9E1-A6B142A8A55E}"/>
          </ac:grpSpMkLst>
        </pc:grpChg>
        <pc:grpChg chg="mod">
          <ac:chgData name="geo kromm" userId="7500d350f74accdf" providerId="LiveId" clId="{03B97073-9219-49A6-85B1-5FBC404E0C72}" dt="2021-06-01T13:34:07.363" v="1131"/>
          <ac:grpSpMkLst>
            <pc:docMk/>
            <pc:sldMk cId="2470775170" sldId="261"/>
            <ac:grpSpMk id="72" creationId="{5873C6CC-0D54-474C-BDC4-973DB5D9C76A}"/>
          </ac:grpSpMkLst>
        </pc:grpChg>
        <pc:grpChg chg="mod">
          <ac:chgData name="geo kromm" userId="7500d350f74accdf" providerId="LiveId" clId="{03B97073-9219-49A6-85B1-5FBC404E0C72}" dt="2021-06-01T13:34:07.363" v="1131"/>
          <ac:grpSpMkLst>
            <pc:docMk/>
            <pc:sldMk cId="2470775170" sldId="261"/>
            <ac:grpSpMk id="73" creationId="{B75066C9-B197-4AA5-8FB7-300D28CD2A64}"/>
          </ac:grpSpMkLst>
        </pc:grpChg>
        <pc:grpChg chg="mod">
          <ac:chgData name="geo kromm" userId="7500d350f74accdf" providerId="LiveId" clId="{03B97073-9219-49A6-85B1-5FBC404E0C72}" dt="2021-06-01T13:34:07.363" v="1131"/>
          <ac:grpSpMkLst>
            <pc:docMk/>
            <pc:sldMk cId="2470775170" sldId="261"/>
            <ac:grpSpMk id="91" creationId="{21710110-083C-461E-BA9A-E597DAA7E863}"/>
          </ac:grpSpMkLst>
        </pc:grpChg>
        <pc:grpChg chg="add del mod">
          <ac:chgData name="geo kromm" userId="7500d350f74accdf" providerId="LiveId" clId="{03B97073-9219-49A6-85B1-5FBC404E0C72}" dt="2021-06-01T13:35:16.762" v="1145" actId="478"/>
          <ac:grpSpMkLst>
            <pc:docMk/>
            <pc:sldMk cId="2470775170" sldId="261"/>
            <ac:grpSpMk id="112" creationId="{45992C76-8FDE-4FFF-BA98-C97A60E9F600}"/>
          </ac:grpSpMkLst>
        </pc:grpChg>
        <pc:grpChg chg="mod">
          <ac:chgData name="geo kromm" userId="7500d350f74accdf" providerId="LiveId" clId="{03B97073-9219-49A6-85B1-5FBC404E0C72}" dt="2021-06-01T13:34:08.302" v="1132"/>
          <ac:grpSpMkLst>
            <pc:docMk/>
            <pc:sldMk cId="2470775170" sldId="261"/>
            <ac:grpSpMk id="116" creationId="{BA5B2652-0E28-4550-A8A1-49D3C41B1D1F}"/>
          </ac:grpSpMkLst>
        </pc:grpChg>
        <pc:grpChg chg="mod">
          <ac:chgData name="geo kromm" userId="7500d350f74accdf" providerId="LiveId" clId="{03B97073-9219-49A6-85B1-5FBC404E0C72}" dt="2021-06-01T13:34:08.302" v="1132"/>
          <ac:grpSpMkLst>
            <pc:docMk/>
            <pc:sldMk cId="2470775170" sldId="261"/>
            <ac:grpSpMk id="124" creationId="{8E6DD104-74C3-467C-AFEA-45B6EFD43542}"/>
          </ac:grpSpMkLst>
        </pc:grpChg>
        <pc:grpChg chg="mod">
          <ac:chgData name="geo kromm" userId="7500d350f74accdf" providerId="LiveId" clId="{03B97073-9219-49A6-85B1-5FBC404E0C72}" dt="2021-06-01T13:34:08.302" v="1132"/>
          <ac:grpSpMkLst>
            <pc:docMk/>
            <pc:sldMk cId="2470775170" sldId="261"/>
            <ac:grpSpMk id="125" creationId="{53A463B6-95E9-4FBE-9D38-E6F2EDCA4050}"/>
          </ac:grpSpMkLst>
        </pc:grpChg>
        <pc:grpChg chg="mod">
          <ac:chgData name="geo kromm" userId="7500d350f74accdf" providerId="LiveId" clId="{03B97073-9219-49A6-85B1-5FBC404E0C72}" dt="2021-06-01T13:34:08.302" v="1132"/>
          <ac:grpSpMkLst>
            <pc:docMk/>
            <pc:sldMk cId="2470775170" sldId="261"/>
            <ac:grpSpMk id="126" creationId="{BC629DD5-8A8D-41A0-BE73-06AD22C664E5}"/>
          </ac:grpSpMkLst>
        </pc:grpChg>
        <pc:grpChg chg="mod">
          <ac:chgData name="geo kromm" userId="7500d350f74accdf" providerId="LiveId" clId="{03B97073-9219-49A6-85B1-5FBC404E0C72}" dt="2021-06-01T13:34:08.302" v="1132"/>
          <ac:grpSpMkLst>
            <pc:docMk/>
            <pc:sldMk cId="2470775170" sldId="261"/>
            <ac:grpSpMk id="127" creationId="{46FA3F22-1CE9-449D-9094-B429364B1B11}"/>
          </ac:grpSpMkLst>
        </pc:grpChg>
        <pc:grpChg chg="mod">
          <ac:chgData name="geo kromm" userId="7500d350f74accdf" providerId="LiveId" clId="{03B97073-9219-49A6-85B1-5FBC404E0C72}" dt="2021-06-01T13:34:08.302" v="1132"/>
          <ac:grpSpMkLst>
            <pc:docMk/>
            <pc:sldMk cId="2470775170" sldId="261"/>
            <ac:grpSpMk id="145" creationId="{B6E039E5-5729-4B51-85F7-29C883E94D2C}"/>
          </ac:grpSpMkLst>
        </pc:grpChg>
        <pc:grpChg chg="add del mod">
          <ac:chgData name="geo kromm" userId="7500d350f74accdf" providerId="LiveId" clId="{03B97073-9219-49A6-85B1-5FBC404E0C72}" dt="2021-06-01T13:35:17.264" v="1146" actId="478"/>
          <ac:grpSpMkLst>
            <pc:docMk/>
            <pc:sldMk cId="2470775170" sldId="261"/>
            <ac:grpSpMk id="166" creationId="{74F15303-C9CC-4B3B-8AC9-CE02D950DCE3}"/>
          </ac:grpSpMkLst>
        </pc:grpChg>
        <pc:grpChg chg="mod">
          <ac:chgData name="geo kromm" userId="7500d350f74accdf" providerId="LiveId" clId="{03B97073-9219-49A6-85B1-5FBC404E0C72}" dt="2021-06-01T13:34:09.002" v="1133"/>
          <ac:grpSpMkLst>
            <pc:docMk/>
            <pc:sldMk cId="2470775170" sldId="261"/>
            <ac:grpSpMk id="170" creationId="{8BD0E48A-2746-456A-8E43-E71DD370CACA}"/>
          </ac:grpSpMkLst>
        </pc:grpChg>
        <pc:grpChg chg="mod">
          <ac:chgData name="geo kromm" userId="7500d350f74accdf" providerId="LiveId" clId="{03B97073-9219-49A6-85B1-5FBC404E0C72}" dt="2021-06-01T13:34:09.002" v="1133"/>
          <ac:grpSpMkLst>
            <pc:docMk/>
            <pc:sldMk cId="2470775170" sldId="261"/>
            <ac:grpSpMk id="178" creationId="{A5DAB464-E714-450C-94B0-3E0064B203B5}"/>
          </ac:grpSpMkLst>
        </pc:grpChg>
        <pc:grpChg chg="mod">
          <ac:chgData name="geo kromm" userId="7500d350f74accdf" providerId="LiveId" clId="{03B97073-9219-49A6-85B1-5FBC404E0C72}" dt="2021-06-01T13:34:09.002" v="1133"/>
          <ac:grpSpMkLst>
            <pc:docMk/>
            <pc:sldMk cId="2470775170" sldId="261"/>
            <ac:grpSpMk id="179" creationId="{A58B5D3C-7357-4E69-A9DA-9B90307A3BCF}"/>
          </ac:grpSpMkLst>
        </pc:grpChg>
        <pc:grpChg chg="mod">
          <ac:chgData name="geo kromm" userId="7500d350f74accdf" providerId="LiveId" clId="{03B97073-9219-49A6-85B1-5FBC404E0C72}" dt="2021-06-01T13:34:09.002" v="1133"/>
          <ac:grpSpMkLst>
            <pc:docMk/>
            <pc:sldMk cId="2470775170" sldId="261"/>
            <ac:grpSpMk id="180" creationId="{57C87096-4346-46CA-B0E7-9115973B348F}"/>
          </ac:grpSpMkLst>
        </pc:grpChg>
        <pc:grpChg chg="mod">
          <ac:chgData name="geo kromm" userId="7500d350f74accdf" providerId="LiveId" clId="{03B97073-9219-49A6-85B1-5FBC404E0C72}" dt="2021-06-01T13:34:09.002" v="1133"/>
          <ac:grpSpMkLst>
            <pc:docMk/>
            <pc:sldMk cId="2470775170" sldId="261"/>
            <ac:grpSpMk id="181" creationId="{776183FE-CB35-459B-9E69-5FA34F5277BC}"/>
          </ac:grpSpMkLst>
        </pc:grpChg>
        <pc:grpChg chg="mod">
          <ac:chgData name="geo kromm" userId="7500d350f74accdf" providerId="LiveId" clId="{03B97073-9219-49A6-85B1-5FBC404E0C72}" dt="2021-06-01T13:34:09.002" v="1133"/>
          <ac:grpSpMkLst>
            <pc:docMk/>
            <pc:sldMk cId="2470775170" sldId="261"/>
            <ac:grpSpMk id="199" creationId="{D357FB09-F6B8-42F0-B44A-570C629AB82D}"/>
          </ac:grpSpMkLst>
        </pc:grpChg>
        <pc:grpChg chg="add del mod">
          <ac:chgData name="geo kromm" userId="7500d350f74accdf" providerId="LiveId" clId="{03B97073-9219-49A6-85B1-5FBC404E0C72}" dt="2021-06-01T13:40:57.205" v="1221" actId="478"/>
          <ac:grpSpMkLst>
            <pc:docMk/>
            <pc:sldMk cId="2470775170" sldId="261"/>
            <ac:grpSpMk id="220" creationId="{503B7B72-68A4-4C94-B7D0-47471CC08D55}"/>
          </ac:grpSpMkLst>
        </pc:grpChg>
        <pc:grpChg chg="mod">
          <ac:chgData name="geo kromm" userId="7500d350f74accdf" providerId="LiveId" clId="{03B97073-9219-49A6-85B1-5FBC404E0C72}" dt="2021-06-01T13:35:22.822" v="1148"/>
          <ac:grpSpMkLst>
            <pc:docMk/>
            <pc:sldMk cId="2470775170" sldId="261"/>
            <ac:grpSpMk id="224" creationId="{914E3A2B-7757-47A9-90ED-75F1C235A034}"/>
          </ac:grpSpMkLst>
        </pc:grpChg>
        <pc:grpChg chg="mod">
          <ac:chgData name="geo kromm" userId="7500d350f74accdf" providerId="LiveId" clId="{03B97073-9219-49A6-85B1-5FBC404E0C72}" dt="2021-06-01T13:35:22.822" v="1148"/>
          <ac:grpSpMkLst>
            <pc:docMk/>
            <pc:sldMk cId="2470775170" sldId="261"/>
            <ac:grpSpMk id="232" creationId="{C17B2DEA-FB38-425F-B59E-A227C5ED76B3}"/>
          </ac:grpSpMkLst>
        </pc:grpChg>
        <pc:grpChg chg="mod">
          <ac:chgData name="geo kromm" userId="7500d350f74accdf" providerId="LiveId" clId="{03B97073-9219-49A6-85B1-5FBC404E0C72}" dt="2021-06-01T13:35:22.822" v="1148"/>
          <ac:grpSpMkLst>
            <pc:docMk/>
            <pc:sldMk cId="2470775170" sldId="261"/>
            <ac:grpSpMk id="233" creationId="{97A37E79-12A1-4A9D-BC42-F2B02DEDFDBE}"/>
          </ac:grpSpMkLst>
        </pc:grpChg>
        <pc:grpChg chg="mod">
          <ac:chgData name="geo kromm" userId="7500d350f74accdf" providerId="LiveId" clId="{03B97073-9219-49A6-85B1-5FBC404E0C72}" dt="2021-06-01T13:35:22.822" v="1148"/>
          <ac:grpSpMkLst>
            <pc:docMk/>
            <pc:sldMk cId="2470775170" sldId="261"/>
            <ac:grpSpMk id="234" creationId="{B9B6AF19-CA44-452C-8B35-49DDB06FC73F}"/>
          </ac:grpSpMkLst>
        </pc:grpChg>
        <pc:grpChg chg="mod">
          <ac:chgData name="geo kromm" userId="7500d350f74accdf" providerId="LiveId" clId="{03B97073-9219-49A6-85B1-5FBC404E0C72}" dt="2021-06-01T13:35:22.822" v="1148"/>
          <ac:grpSpMkLst>
            <pc:docMk/>
            <pc:sldMk cId="2470775170" sldId="261"/>
            <ac:grpSpMk id="235" creationId="{6FBCE7DE-B05A-4D1B-BF23-235A1B48B962}"/>
          </ac:grpSpMkLst>
        </pc:grpChg>
        <pc:grpChg chg="mod">
          <ac:chgData name="geo kromm" userId="7500d350f74accdf" providerId="LiveId" clId="{03B97073-9219-49A6-85B1-5FBC404E0C72}" dt="2021-06-01T13:35:22.822" v="1148"/>
          <ac:grpSpMkLst>
            <pc:docMk/>
            <pc:sldMk cId="2470775170" sldId="261"/>
            <ac:grpSpMk id="253" creationId="{A5AB38C5-7914-4E69-A88C-020A079C6926}"/>
          </ac:grpSpMkLst>
        </pc:grpChg>
        <pc:grpChg chg="add del mod">
          <ac:chgData name="geo kromm" userId="7500d350f74accdf" providerId="LiveId" clId="{03B97073-9219-49A6-85B1-5FBC404E0C72}" dt="2021-06-01T13:40:57.675" v="1222" actId="478"/>
          <ac:grpSpMkLst>
            <pc:docMk/>
            <pc:sldMk cId="2470775170" sldId="261"/>
            <ac:grpSpMk id="274" creationId="{63B9126A-E6BB-495A-9EF8-DAC58491E76D}"/>
          </ac:grpSpMkLst>
        </pc:grpChg>
        <pc:grpChg chg="mod">
          <ac:chgData name="geo kromm" userId="7500d350f74accdf" providerId="LiveId" clId="{03B97073-9219-49A6-85B1-5FBC404E0C72}" dt="2021-06-01T13:35:23.391" v="1149"/>
          <ac:grpSpMkLst>
            <pc:docMk/>
            <pc:sldMk cId="2470775170" sldId="261"/>
            <ac:grpSpMk id="278" creationId="{DA7026AE-9566-4022-88CF-14D4D66F3D2A}"/>
          </ac:grpSpMkLst>
        </pc:grpChg>
        <pc:grpChg chg="mod">
          <ac:chgData name="geo kromm" userId="7500d350f74accdf" providerId="LiveId" clId="{03B97073-9219-49A6-85B1-5FBC404E0C72}" dt="2021-06-01T13:35:23.391" v="1149"/>
          <ac:grpSpMkLst>
            <pc:docMk/>
            <pc:sldMk cId="2470775170" sldId="261"/>
            <ac:grpSpMk id="286" creationId="{C126B2EF-6148-4C60-BBDF-2AA68AA12293}"/>
          </ac:grpSpMkLst>
        </pc:grpChg>
        <pc:grpChg chg="mod">
          <ac:chgData name="geo kromm" userId="7500d350f74accdf" providerId="LiveId" clId="{03B97073-9219-49A6-85B1-5FBC404E0C72}" dt="2021-06-01T13:35:23.391" v="1149"/>
          <ac:grpSpMkLst>
            <pc:docMk/>
            <pc:sldMk cId="2470775170" sldId="261"/>
            <ac:grpSpMk id="287" creationId="{3122D66B-7870-41FB-9A06-C245F26BE634}"/>
          </ac:grpSpMkLst>
        </pc:grpChg>
        <pc:grpChg chg="mod">
          <ac:chgData name="geo kromm" userId="7500d350f74accdf" providerId="LiveId" clId="{03B97073-9219-49A6-85B1-5FBC404E0C72}" dt="2021-06-01T13:35:23.391" v="1149"/>
          <ac:grpSpMkLst>
            <pc:docMk/>
            <pc:sldMk cId="2470775170" sldId="261"/>
            <ac:grpSpMk id="288" creationId="{67ADA7C9-109A-49A1-9C82-348AF425C4E9}"/>
          </ac:grpSpMkLst>
        </pc:grpChg>
        <pc:grpChg chg="mod">
          <ac:chgData name="geo kromm" userId="7500d350f74accdf" providerId="LiveId" clId="{03B97073-9219-49A6-85B1-5FBC404E0C72}" dt="2021-06-01T13:35:23.391" v="1149"/>
          <ac:grpSpMkLst>
            <pc:docMk/>
            <pc:sldMk cId="2470775170" sldId="261"/>
            <ac:grpSpMk id="289" creationId="{4C444793-C3C5-4E2F-ABC5-DA7FEB1148B4}"/>
          </ac:grpSpMkLst>
        </pc:grpChg>
        <pc:grpChg chg="mod">
          <ac:chgData name="geo kromm" userId="7500d350f74accdf" providerId="LiveId" clId="{03B97073-9219-49A6-85B1-5FBC404E0C72}" dt="2021-06-01T13:35:23.391" v="1149"/>
          <ac:grpSpMkLst>
            <pc:docMk/>
            <pc:sldMk cId="2470775170" sldId="261"/>
            <ac:grpSpMk id="307" creationId="{DB8AE073-EE61-4EA2-92C3-81E1AE6815BB}"/>
          </ac:grpSpMkLst>
        </pc:grpChg>
        <pc:grpChg chg="add del mod">
          <ac:chgData name="geo kromm" userId="7500d350f74accdf" providerId="LiveId" clId="{03B97073-9219-49A6-85B1-5FBC404E0C72}" dt="2021-06-01T13:40:58.191" v="1223" actId="478"/>
          <ac:grpSpMkLst>
            <pc:docMk/>
            <pc:sldMk cId="2470775170" sldId="261"/>
            <ac:grpSpMk id="328" creationId="{A789FD48-64A8-4218-84E2-F8363DC5ECD6}"/>
          </ac:grpSpMkLst>
        </pc:grpChg>
        <pc:grpChg chg="mod">
          <ac:chgData name="geo kromm" userId="7500d350f74accdf" providerId="LiveId" clId="{03B97073-9219-49A6-85B1-5FBC404E0C72}" dt="2021-06-01T13:35:23.931" v="1150"/>
          <ac:grpSpMkLst>
            <pc:docMk/>
            <pc:sldMk cId="2470775170" sldId="261"/>
            <ac:grpSpMk id="332" creationId="{75CAD151-D309-483C-B01E-FF15B77F9858}"/>
          </ac:grpSpMkLst>
        </pc:grpChg>
        <pc:grpChg chg="mod">
          <ac:chgData name="geo kromm" userId="7500d350f74accdf" providerId="LiveId" clId="{03B97073-9219-49A6-85B1-5FBC404E0C72}" dt="2021-06-01T13:35:23.931" v="1150"/>
          <ac:grpSpMkLst>
            <pc:docMk/>
            <pc:sldMk cId="2470775170" sldId="261"/>
            <ac:grpSpMk id="340" creationId="{4255FD01-3A40-44F3-AB2A-43AAF78E5C5C}"/>
          </ac:grpSpMkLst>
        </pc:grpChg>
        <pc:grpChg chg="mod">
          <ac:chgData name="geo kromm" userId="7500d350f74accdf" providerId="LiveId" clId="{03B97073-9219-49A6-85B1-5FBC404E0C72}" dt="2021-06-01T13:35:23.931" v="1150"/>
          <ac:grpSpMkLst>
            <pc:docMk/>
            <pc:sldMk cId="2470775170" sldId="261"/>
            <ac:grpSpMk id="341" creationId="{4F4E46B2-072F-4125-932E-4B8C89781DC1}"/>
          </ac:grpSpMkLst>
        </pc:grpChg>
        <pc:grpChg chg="mod">
          <ac:chgData name="geo kromm" userId="7500d350f74accdf" providerId="LiveId" clId="{03B97073-9219-49A6-85B1-5FBC404E0C72}" dt="2021-06-01T13:35:23.931" v="1150"/>
          <ac:grpSpMkLst>
            <pc:docMk/>
            <pc:sldMk cId="2470775170" sldId="261"/>
            <ac:grpSpMk id="342" creationId="{E87FEEBF-8656-42D2-8336-A19292583A20}"/>
          </ac:grpSpMkLst>
        </pc:grpChg>
        <pc:grpChg chg="mod">
          <ac:chgData name="geo kromm" userId="7500d350f74accdf" providerId="LiveId" clId="{03B97073-9219-49A6-85B1-5FBC404E0C72}" dt="2021-06-01T13:35:23.931" v="1150"/>
          <ac:grpSpMkLst>
            <pc:docMk/>
            <pc:sldMk cId="2470775170" sldId="261"/>
            <ac:grpSpMk id="343" creationId="{CFBB3793-6BB7-458D-AD52-DC4A08C2BE6B}"/>
          </ac:grpSpMkLst>
        </pc:grpChg>
        <pc:grpChg chg="mod">
          <ac:chgData name="geo kromm" userId="7500d350f74accdf" providerId="LiveId" clId="{03B97073-9219-49A6-85B1-5FBC404E0C72}" dt="2021-06-01T13:35:23.931" v="1150"/>
          <ac:grpSpMkLst>
            <pc:docMk/>
            <pc:sldMk cId="2470775170" sldId="261"/>
            <ac:grpSpMk id="361" creationId="{942BB7A7-3C29-457E-BE0C-2F0619365974}"/>
          </ac:grpSpMkLst>
        </pc:grpChg>
        <pc:grpChg chg="add del mod">
          <ac:chgData name="geo kromm" userId="7500d350f74accdf" providerId="LiveId" clId="{03B97073-9219-49A6-85B1-5FBC404E0C72}" dt="2021-06-01T13:40:44.612" v="1217" actId="478"/>
          <ac:grpSpMkLst>
            <pc:docMk/>
            <pc:sldMk cId="2470775170" sldId="261"/>
            <ac:grpSpMk id="382" creationId="{21C991E3-FECA-4C80-92FB-20C8F40412D1}"/>
          </ac:grpSpMkLst>
        </pc:grpChg>
        <pc:grpChg chg="mod">
          <ac:chgData name="geo kromm" userId="7500d350f74accdf" providerId="LiveId" clId="{03B97073-9219-49A6-85B1-5FBC404E0C72}" dt="2021-06-01T13:35:29.814" v="1154"/>
          <ac:grpSpMkLst>
            <pc:docMk/>
            <pc:sldMk cId="2470775170" sldId="261"/>
            <ac:grpSpMk id="386" creationId="{831DFADA-2386-4D08-A59B-6D4B8B7AB016}"/>
          </ac:grpSpMkLst>
        </pc:grpChg>
        <pc:grpChg chg="mod">
          <ac:chgData name="geo kromm" userId="7500d350f74accdf" providerId="LiveId" clId="{03B97073-9219-49A6-85B1-5FBC404E0C72}" dt="2021-06-01T13:35:29.814" v="1154"/>
          <ac:grpSpMkLst>
            <pc:docMk/>
            <pc:sldMk cId="2470775170" sldId="261"/>
            <ac:grpSpMk id="394" creationId="{71C11971-D8DD-4CB1-B229-EF8851BCDEAB}"/>
          </ac:grpSpMkLst>
        </pc:grpChg>
        <pc:grpChg chg="mod">
          <ac:chgData name="geo kromm" userId="7500d350f74accdf" providerId="LiveId" clId="{03B97073-9219-49A6-85B1-5FBC404E0C72}" dt="2021-06-01T13:35:29.814" v="1154"/>
          <ac:grpSpMkLst>
            <pc:docMk/>
            <pc:sldMk cId="2470775170" sldId="261"/>
            <ac:grpSpMk id="395" creationId="{F66D9674-141D-4EEA-866A-A8D524A7B6B4}"/>
          </ac:grpSpMkLst>
        </pc:grpChg>
        <pc:grpChg chg="mod">
          <ac:chgData name="geo kromm" userId="7500d350f74accdf" providerId="LiveId" clId="{03B97073-9219-49A6-85B1-5FBC404E0C72}" dt="2021-06-01T13:35:29.814" v="1154"/>
          <ac:grpSpMkLst>
            <pc:docMk/>
            <pc:sldMk cId="2470775170" sldId="261"/>
            <ac:grpSpMk id="396" creationId="{BD8B647B-0234-4C3F-B45C-F21CEB386F2A}"/>
          </ac:grpSpMkLst>
        </pc:grpChg>
        <pc:grpChg chg="mod">
          <ac:chgData name="geo kromm" userId="7500d350f74accdf" providerId="LiveId" clId="{03B97073-9219-49A6-85B1-5FBC404E0C72}" dt="2021-06-01T13:35:29.814" v="1154"/>
          <ac:grpSpMkLst>
            <pc:docMk/>
            <pc:sldMk cId="2470775170" sldId="261"/>
            <ac:grpSpMk id="397" creationId="{B363F684-1A35-4732-8930-DFFCE9298EF2}"/>
          </ac:grpSpMkLst>
        </pc:grpChg>
        <pc:grpChg chg="mod">
          <ac:chgData name="geo kromm" userId="7500d350f74accdf" providerId="LiveId" clId="{03B97073-9219-49A6-85B1-5FBC404E0C72}" dt="2021-06-01T13:35:29.814" v="1154"/>
          <ac:grpSpMkLst>
            <pc:docMk/>
            <pc:sldMk cId="2470775170" sldId="261"/>
            <ac:grpSpMk id="415" creationId="{A833873E-AF50-40AF-9E3D-6DC1FE2A8903}"/>
          </ac:grpSpMkLst>
        </pc:grpChg>
        <pc:grpChg chg="add mod">
          <ac:chgData name="geo kromm" userId="7500d350f74accdf" providerId="LiveId" clId="{03B97073-9219-49A6-85B1-5FBC404E0C72}" dt="2021-06-01T13:41:47.446" v="1228" actId="1076"/>
          <ac:grpSpMkLst>
            <pc:docMk/>
            <pc:sldMk cId="2470775170" sldId="261"/>
            <ac:grpSpMk id="436" creationId="{B5BFEE84-B320-41FF-930A-15C2242554AA}"/>
          </ac:grpSpMkLst>
        </pc:grpChg>
        <pc:grpChg chg="mod">
          <ac:chgData name="geo kromm" userId="7500d350f74accdf" providerId="LiveId" clId="{03B97073-9219-49A6-85B1-5FBC404E0C72}" dt="2021-06-01T13:35:30.437" v="1155"/>
          <ac:grpSpMkLst>
            <pc:docMk/>
            <pc:sldMk cId="2470775170" sldId="261"/>
            <ac:grpSpMk id="440" creationId="{42C1C0A7-5F14-4F5E-9994-9CD6A75D5072}"/>
          </ac:grpSpMkLst>
        </pc:grpChg>
        <pc:grpChg chg="mod">
          <ac:chgData name="geo kromm" userId="7500d350f74accdf" providerId="LiveId" clId="{03B97073-9219-49A6-85B1-5FBC404E0C72}" dt="2021-06-01T13:35:30.437" v="1155"/>
          <ac:grpSpMkLst>
            <pc:docMk/>
            <pc:sldMk cId="2470775170" sldId="261"/>
            <ac:grpSpMk id="448" creationId="{6F3909ED-3D8D-4040-938E-E79449A299CA}"/>
          </ac:grpSpMkLst>
        </pc:grpChg>
        <pc:grpChg chg="mod">
          <ac:chgData name="geo kromm" userId="7500d350f74accdf" providerId="LiveId" clId="{03B97073-9219-49A6-85B1-5FBC404E0C72}" dt="2021-06-01T13:35:30.437" v="1155"/>
          <ac:grpSpMkLst>
            <pc:docMk/>
            <pc:sldMk cId="2470775170" sldId="261"/>
            <ac:grpSpMk id="449" creationId="{F1749244-0B2F-4D97-B5D8-5F5DDC0C79C6}"/>
          </ac:grpSpMkLst>
        </pc:grpChg>
        <pc:grpChg chg="mod">
          <ac:chgData name="geo kromm" userId="7500d350f74accdf" providerId="LiveId" clId="{03B97073-9219-49A6-85B1-5FBC404E0C72}" dt="2021-06-01T13:35:30.437" v="1155"/>
          <ac:grpSpMkLst>
            <pc:docMk/>
            <pc:sldMk cId="2470775170" sldId="261"/>
            <ac:grpSpMk id="450" creationId="{232EF2A6-3E75-44EC-AC0B-61327669E18F}"/>
          </ac:grpSpMkLst>
        </pc:grpChg>
        <pc:grpChg chg="mod">
          <ac:chgData name="geo kromm" userId="7500d350f74accdf" providerId="LiveId" clId="{03B97073-9219-49A6-85B1-5FBC404E0C72}" dt="2021-06-01T13:35:30.437" v="1155"/>
          <ac:grpSpMkLst>
            <pc:docMk/>
            <pc:sldMk cId="2470775170" sldId="261"/>
            <ac:grpSpMk id="451" creationId="{9EF8F70D-BDE6-4EF8-9ED4-882AD99770E6}"/>
          </ac:grpSpMkLst>
        </pc:grpChg>
        <pc:grpChg chg="mod">
          <ac:chgData name="geo kromm" userId="7500d350f74accdf" providerId="LiveId" clId="{03B97073-9219-49A6-85B1-5FBC404E0C72}" dt="2021-06-01T13:35:30.437" v="1155"/>
          <ac:grpSpMkLst>
            <pc:docMk/>
            <pc:sldMk cId="2470775170" sldId="261"/>
            <ac:grpSpMk id="469" creationId="{377BDE25-D577-4452-87CF-6F8FF55427B4}"/>
          </ac:grpSpMkLst>
        </pc:grpChg>
        <pc:grpChg chg="add mod">
          <ac:chgData name="geo kromm" userId="7500d350f74accdf" providerId="LiveId" clId="{03B97073-9219-49A6-85B1-5FBC404E0C72}" dt="2021-06-01T13:38:22.558" v="1176" actId="1076"/>
          <ac:grpSpMkLst>
            <pc:docMk/>
            <pc:sldMk cId="2470775170" sldId="261"/>
            <ac:grpSpMk id="490" creationId="{04684421-6EA5-4936-B892-EC52FB95B67C}"/>
          </ac:grpSpMkLst>
        </pc:grpChg>
        <pc:grpChg chg="add mod">
          <ac:chgData name="geo kromm" userId="7500d350f74accdf" providerId="LiveId" clId="{03B97073-9219-49A6-85B1-5FBC404E0C72}" dt="2021-06-01T13:41:13.951" v="1224" actId="1076"/>
          <ac:grpSpMkLst>
            <pc:docMk/>
            <pc:sldMk cId="2470775170" sldId="261"/>
            <ac:grpSpMk id="537" creationId="{73C27056-B1DA-498D-A22A-5C8ADCAB267A}"/>
          </ac:grpSpMkLst>
        </pc:grpChg>
        <pc:grpChg chg="mod">
          <ac:chgData name="geo kromm" userId="7500d350f74accdf" providerId="LiveId" clId="{03B97073-9219-49A6-85B1-5FBC404E0C72}" dt="2021-06-01T13:40:48.571" v="1218"/>
          <ac:grpSpMkLst>
            <pc:docMk/>
            <pc:sldMk cId="2470775170" sldId="261"/>
            <ac:grpSpMk id="541" creationId="{CFDD61C2-ED92-4214-88CB-3FF40FF2E040}"/>
          </ac:grpSpMkLst>
        </pc:grpChg>
        <pc:grpChg chg="mod">
          <ac:chgData name="geo kromm" userId="7500d350f74accdf" providerId="LiveId" clId="{03B97073-9219-49A6-85B1-5FBC404E0C72}" dt="2021-06-01T13:40:48.571" v="1218"/>
          <ac:grpSpMkLst>
            <pc:docMk/>
            <pc:sldMk cId="2470775170" sldId="261"/>
            <ac:grpSpMk id="549" creationId="{38E91EAD-5712-4EB2-92DE-5965BDA8B2D9}"/>
          </ac:grpSpMkLst>
        </pc:grpChg>
        <pc:grpChg chg="mod">
          <ac:chgData name="geo kromm" userId="7500d350f74accdf" providerId="LiveId" clId="{03B97073-9219-49A6-85B1-5FBC404E0C72}" dt="2021-06-01T13:40:48.571" v="1218"/>
          <ac:grpSpMkLst>
            <pc:docMk/>
            <pc:sldMk cId="2470775170" sldId="261"/>
            <ac:grpSpMk id="550" creationId="{32095E5D-46A7-459B-AAC3-855A3F2E9F10}"/>
          </ac:grpSpMkLst>
        </pc:grpChg>
        <pc:grpChg chg="mod">
          <ac:chgData name="geo kromm" userId="7500d350f74accdf" providerId="LiveId" clId="{03B97073-9219-49A6-85B1-5FBC404E0C72}" dt="2021-06-01T13:40:48.571" v="1218"/>
          <ac:grpSpMkLst>
            <pc:docMk/>
            <pc:sldMk cId="2470775170" sldId="261"/>
            <ac:grpSpMk id="551" creationId="{DC4D5DE2-9810-4736-98D6-DCB5225583EF}"/>
          </ac:grpSpMkLst>
        </pc:grpChg>
        <pc:grpChg chg="mod">
          <ac:chgData name="geo kromm" userId="7500d350f74accdf" providerId="LiveId" clId="{03B97073-9219-49A6-85B1-5FBC404E0C72}" dt="2021-06-01T13:40:48.571" v="1218"/>
          <ac:grpSpMkLst>
            <pc:docMk/>
            <pc:sldMk cId="2470775170" sldId="261"/>
            <ac:grpSpMk id="552" creationId="{181596B6-DB5A-4E5D-AFEA-7A41C73496F0}"/>
          </ac:grpSpMkLst>
        </pc:grpChg>
        <pc:grpChg chg="mod">
          <ac:chgData name="geo kromm" userId="7500d350f74accdf" providerId="LiveId" clId="{03B97073-9219-49A6-85B1-5FBC404E0C72}" dt="2021-06-01T13:40:48.571" v="1218"/>
          <ac:grpSpMkLst>
            <pc:docMk/>
            <pc:sldMk cId="2470775170" sldId="261"/>
            <ac:grpSpMk id="570" creationId="{ABD5DC28-2B92-4478-A20C-80C3C14D799F}"/>
          </ac:grpSpMkLst>
        </pc:grpChg>
        <pc:grpChg chg="add mod">
          <ac:chgData name="geo kromm" userId="7500d350f74accdf" providerId="LiveId" clId="{03B97073-9219-49A6-85B1-5FBC404E0C72}" dt="2021-06-01T13:49:36.175" v="1300" actId="1076"/>
          <ac:grpSpMkLst>
            <pc:docMk/>
            <pc:sldMk cId="2470775170" sldId="261"/>
            <ac:grpSpMk id="608" creationId="{D6F81B1A-5CA2-4317-9A4E-86CEB65A4F6F}"/>
          </ac:grpSpMkLst>
        </pc:grpChg>
        <pc:grpChg chg="mod">
          <ac:chgData name="geo kromm" userId="7500d350f74accdf" providerId="LiveId" clId="{03B97073-9219-49A6-85B1-5FBC404E0C72}" dt="2021-06-01T13:43:37.593" v="1253"/>
          <ac:grpSpMkLst>
            <pc:docMk/>
            <pc:sldMk cId="2470775170" sldId="261"/>
            <ac:grpSpMk id="612" creationId="{2918DD46-F74F-4CAA-ABA7-F453BFF7FC26}"/>
          </ac:grpSpMkLst>
        </pc:grpChg>
        <pc:grpChg chg="mod">
          <ac:chgData name="geo kromm" userId="7500d350f74accdf" providerId="LiveId" clId="{03B97073-9219-49A6-85B1-5FBC404E0C72}" dt="2021-06-01T13:43:37.593" v="1253"/>
          <ac:grpSpMkLst>
            <pc:docMk/>
            <pc:sldMk cId="2470775170" sldId="261"/>
            <ac:grpSpMk id="620" creationId="{AECCA986-577E-4B7B-9692-FD8AB8BBCE30}"/>
          </ac:grpSpMkLst>
        </pc:grpChg>
        <pc:grpChg chg="mod">
          <ac:chgData name="geo kromm" userId="7500d350f74accdf" providerId="LiveId" clId="{03B97073-9219-49A6-85B1-5FBC404E0C72}" dt="2021-06-01T13:43:37.593" v="1253"/>
          <ac:grpSpMkLst>
            <pc:docMk/>
            <pc:sldMk cId="2470775170" sldId="261"/>
            <ac:grpSpMk id="621" creationId="{CA1CFB45-EE48-4FE7-B4EB-8F57DCECC1FA}"/>
          </ac:grpSpMkLst>
        </pc:grpChg>
        <pc:grpChg chg="mod">
          <ac:chgData name="geo kromm" userId="7500d350f74accdf" providerId="LiveId" clId="{03B97073-9219-49A6-85B1-5FBC404E0C72}" dt="2021-06-01T13:43:37.593" v="1253"/>
          <ac:grpSpMkLst>
            <pc:docMk/>
            <pc:sldMk cId="2470775170" sldId="261"/>
            <ac:grpSpMk id="622" creationId="{E7F5394C-35EF-44C6-A2BC-1D2158E96CF1}"/>
          </ac:grpSpMkLst>
        </pc:grpChg>
        <pc:grpChg chg="mod">
          <ac:chgData name="geo kromm" userId="7500d350f74accdf" providerId="LiveId" clId="{03B97073-9219-49A6-85B1-5FBC404E0C72}" dt="2021-06-01T13:43:37.593" v="1253"/>
          <ac:grpSpMkLst>
            <pc:docMk/>
            <pc:sldMk cId="2470775170" sldId="261"/>
            <ac:grpSpMk id="623" creationId="{19D56E9B-A085-413E-BCCB-1DF202CA9ABD}"/>
          </ac:grpSpMkLst>
        </pc:grpChg>
        <pc:grpChg chg="mod">
          <ac:chgData name="geo kromm" userId="7500d350f74accdf" providerId="LiveId" clId="{03B97073-9219-49A6-85B1-5FBC404E0C72}" dt="2021-06-01T13:43:37.593" v="1253"/>
          <ac:grpSpMkLst>
            <pc:docMk/>
            <pc:sldMk cId="2470775170" sldId="261"/>
            <ac:grpSpMk id="641" creationId="{83F99516-BDF9-4375-863A-8FA7908FB97D}"/>
          </ac:grpSpMkLst>
        </pc:grpChg>
        <pc:grpChg chg="add mod">
          <ac:chgData name="geo kromm" userId="7500d350f74accdf" providerId="LiveId" clId="{03B97073-9219-49A6-85B1-5FBC404E0C72}" dt="2021-06-01T13:51:56.750" v="1327" actId="1076"/>
          <ac:grpSpMkLst>
            <pc:docMk/>
            <pc:sldMk cId="2470775170" sldId="261"/>
            <ac:grpSpMk id="662" creationId="{27F04F91-092F-4522-81BE-3CDCBBC47BE1}"/>
          </ac:grpSpMkLst>
        </pc:grpChg>
        <pc:grpChg chg="mod">
          <ac:chgData name="geo kromm" userId="7500d350f74accdf" providerId="LiveId" clId="{03B97073-9219-49A6-85B1-5FBC404E0C72}" dt="2021-06-01T13:43:48.722" v="1255"/>
          <ac:grpSpMkLst>
            <pc:docMk/>
            <pc:sldMk cId="2470775170" sldId="261"/>
            <ac:grpSpMk id="666" creationId="{C7A44435-3634-4E40-B6FA-05CB74B23D83}"/>
          </ac:grpSpMkLst>
        </pc:grpChg>
        <pc:grpChg chg="mod">
          <ac:chgData name="geo kromm" userId="7500d350f74accdf" providerId="LiveId" clId="{03B97073-9219-49A6-85B1-5FBC404E0C72}" dt="2021-06-01T13:43:48.722" v="1255"/>
          <ac:grpSpMkLst>
            <pc:docMk/>
            <pc:sldMk cId="2470775170" sldId="261"/>
            <ac:grpSpMk id="674" creationId="{048F1BD7-7C7C-4B62-9DAF-4EF59F8B2169}"/>
          </ac:grpSpMkLst>
        </pc:grpChg>
        <pc:grpChg chg="mod">
          <ac:chgData name="geo kromm" userId="7500d350f74accdf" providerId="LiveId" clId="{03B97073-9219-49A6-85B1-5FBC404E0C72}" dt="2021-06-01T13:43:48.722" v="1255"/>
          <ac:grpSpMkLst>
            <pc:docMk/>
            <pc:sldMk cId="2470775170" sldId="261"/>
            <ac:grpSpMk id="675" creationId="{28EEC048-4386-4A02-AB46-FEC9862272DD}"/>
          </ac:grpSpMkLst>
        </pc:grpChg>
        <pc:grpChg chg="mod">
          <ac:chgData name="geo kromm" userId="7500d350f74accdf" providerId="LiveId" clId="{03B97073-9219-49A6-85B1-5FBC404E0C72}" dt="2021-06-01T13:43:48.722" v="1255"/>
          <ac:grpSpMkLst>
            <pc:docMk/>
            <pc:sldMk cId="2470775170" sldId="261"/>
            <ac:grpSpMk id="676" creationId="{F3B7C436-0CD7-49A4-81DB-F740487E2814}"/>
          </ac:grpSpMkLst>
        </pc:grpChg>
        <pc:grpChg chg="mod">
          <ac:chgData name="geo kromm" userId="7500d350f74accdf" providerId="LiveId" clId="{03B97073-9219-49A6-85B1-5FBC404E0C72}" dt="2021-06-01T13:43:48.722" v="1255"/>
          <ac:grpSpMkLst>
            <pc:docMk/>
            <pc:sldMk cId="2470775170" sldId="261"/>
            <ac:grpSpMk id="677" creationId="{6DD3236C-48FB-48D3-8420-A817070E7FF5}"/>
          </ac:grpSpMkLst>
        </pc:grpChg>
        <pc:grpChg chg="mod">
          <ac:chgData name="geo kromm" userId="7500d350f74accdf" providerId="LiveId" clId="{03B97073-9219-49A6-85B1-5FBC404E0C72}" dt="2021-06-01T13:43:48.722" v="1255"/>
          <ac:grpSpMkLst>
            <pc:docMk/>
            <pc:sldMk cId="2470775170" sldId="261"/>
            <ac:grpSpMk id="695" creationId="{BCFC2385-1426-4037-89F2-11846862E810}"/>
          </ac:grpSpMkLst>
        </pc:grpChg>
        <pc:grpChg chg="add mod">
          <ac:chgData name="geo kromm" userId="7500d350f74accdf" providerId="LiveId" clId="{03B97073-9219-49A6-85B1-5FBC404E0C72}" dt="2021-06-01T13:52:58.642" v="1345" actId="1076"/>
          <ac:grpSpMkLst>
            <pc:docMk/>
            <pc:sldMk cId="2470775170" sldId="261"/>
            <ac:grpSpMk id="716" creationId="{8A61070D-C555-44E1-BEED-ADFE2C2AA0D5}"/>
          </ac:grpSpMkLst>
        </pc:grpChg>
        <pc:grpChg chg="mod">
          <ac:chgData name="geo kromm" userId="7500d350f74accdf" providerId="LiveId" clId="{03B97073-9219-49A6-85B1-5FBC404E0C72}" dt="2021-06-01T13:43:51.712" v="1257"/>
          <ac:grpSpMkLst>
            <pc:docMk/>
            <pc:sldMk cId="2470775170" sldId="261"/>
            <ac:grpSpMk id="720" creationId="{EF19156F-86DB-4847-8AF7-B5681570B22B}"/>
          </ac:grpSpMkLst>
        </pc:grpChg>
        <pc:grpChg chg="mod">
          <ac:chgData name="geo kromm" userId="7500d350f74accdf" providerId="LiveId" clId="{03B97073-9219-49A6-85B1-5FBC404E0C72}" dt="2021-06-01T13:43:51.712" v="1257"/>
          <ac:grpSpMkLst>
            <pc:docMk/>
            <pc:sldMk cId="2470775170" sldId="261"/>
            <ac:grpSpMk id="728" creationId="{A532481D-AAFD-4B08-91C4-8E5D295E0B44}"/>
          </ac:grpSpMkLst>
        </pc:grpChg>
        <pc:grpChg chg="mod">
          <ac:chgData name="geo kromm" userId="7500d350f74accdf" providerId="LiveId" clId="{03B97073-9219-49A6-85B1-5FBC404E0C72}" dt="2021-06-01T13:43:51.712" v="1257"/>
          <ac:grpSpMkLst>
            <pc:docMk/>
            <pc:sldMk cId="2470775170" sldId="261"/>
            <ac:grpSpMk id="729" creationId="{308A8AA1-535D-4F5E-815F-780E265A541A}"/>
          </ac:grpSpMkLst>
        </pc:grpChg>
        <pc:grpChg chg="mod">
          <ac:chgData name="geo kromm" userId="7500d350f74accdf" providerId="LiveId" clId="{03B97073-9219-49A6-85B1-5FBC404E0C72}" dt="2021-06-01T13:43:51.712" v="1257"/>
          <ac:grpSpMkLst>
            <pc:docMk/>
            <pc:sldMk cId="2470775170" sldId="261"/>
            <ac:grpSpMk id="730" creationId="{4A4963DF-6F43-41A4-AADA-28EB8D75322F}"/>
          </ac:grpSpMkLst>
        </pc:grpChg>
        <pc:grpChg chg="mod">
          <ac:chgData name="geo kromm" userId="7500d350f74accdf" providerId="LiveId" clId="{03B97073-9219-49A6-85B1-5FBC404E0C72}" dt="2021-06-01T13:43:51.712" v="1257"/>
          <ac:grpSpMkLst>
            <pc:docMk/>
            <pc:sldMk cId="2470775170" sldId="261"/>
            <ac:grpSpMk id="731" creationId="{4279E421-DBAA-486E-B06D-7E29948EDD72}"/>
          </ac:grpSpMkLst>
        </pc:grpChg>
        <pc:grpChg chg="mod">
          <ac:chgData name="geo kromm" userId="7500d350f74accdf" providerId="LiveId" clId="{03B97073-9219-49A6-85B1-5FBC404E0C72}" dt="2021-06-01T13:43:51.712" v="1257"/>
          <ac:grpSpMkLst>
            <pc:docMk/>
            <pc:sldMk cId="2470775170" sldId="261"/>
            <ac:grpSpMk id="749" creationId="{6B607C3A-79F8-4FFC-A7FE-B95BB219A807}"/>
          </ac:grpSpMkLst>
        </pc:grpChg>
        <pc:grpChg chg="add mod">
          <ac:chgData name="geo kromm" userId="7500d350f74accdf" providerId="LiveId" clId="{03B97073-9219-49A6-85B1-5FBC404E0C72}" dt="2021-06-01T13:53:09.647" v="1348" actId="1076"/>
          <ac:grpSpMkLst>
            <pc:docMk/>
            <pc:sldMk cId="2470775170" sldId="261"/>
            <ac:grpSpMk id="770" creationId="{6F241DE6-F8C2-4AE7-A5EC-18FA79B76A71}"/>
          </ac:grpSpMkLst>
        </pc:grpChg>
        <pc:grpChg chg="mod">
          <ac:chgData name="geo kromm" userId="7500d350f74accdf" providerId="LiveId" clId="{03B97073-9219-49A6-85B1-5FBC404E0C72}" dt="2021-06-01T13:43:54.647" v="1259"/>
          <ac:grpSpMkLst>
            <pc:docMk/>
            <pc:sldMk cId="2470775170" sldId="261"/>
            <ac:grpSpMk id="774" creationId="{9DD4370B-0095-468F-AB6F-2B4E8E8082C1}"/>
          </ac:grpSpMkLst>
        </pc:grpChg>
        <pc:grpChg chg="mod">
          <ac:chgData name="geo kromm" userId="7500d350f74accdf" providerId="LiveId" clId="{03B97073-9219-49A6-85B1-5FBC404E0C72}" dt="2021-06-01T13:43:54.647" v="1259"/>
          <ac:grpSpMkLst>
            <pc:docMk/>
            <pc:sldMk cId="2470775170" sldId="261"/>
            <ac:grpSpMk id="782" creationId="{04B31FF3-7281-4BDE-BB46-77C1FDD981E5}"/>
          </ac:grpSpMkLst>
        </pc:grpChg>
        <pc:grpChg chg="mod">
          <ac:chgData name="geo kromm" userId="7500d350f74accdf" providerId="LiveId" clId="{03B97073-9219-49A6-85B1-5FBC404E0C72}" dt="2021-06-01T13:43:54.647" v="1259"/>
          <ac:grpSpMkLst>
            <pc:docMk/>
            <pc:sldMk cId="2470775170" sldId="261"/>
            <ac:grpSpMk id="783" creationId="{34EC7141-E839-4931-81F2-2F6DA5F82A61}"/>
          </ac:grpSpMkLst>
        </pc:grpChg>
        <pc:grpChg chg="mod">
          <ac:chgData name="geo kromm" userId="7500d350f74accdf" providerId="LiveId" clId="{03B97073-9219-49A6-85B1-5FBC404E0C72}" dt="2021-06-01T13:43:54.647" v="1259"/>
          <ac:grpSpMkLst>
            <pc:docMk/>
            <pc:sldMk cId="2470775170" sldId="261"/>
            <ac:grpSpMk id="784" creationId="{99547EA8-B313-4127-85C1-0B1E21DF2387}"/>
          </ac:grpSpMkLst>
        </pc:grpChg>
        <pc:grpChg chg="mod">
          <ac:chgData name="geo kromm" userId="7500d350f74accdf" providerId="LiveId" clId="{03B97073-9219-49A6-85B1-5FBC404E0C72}" dt="2021-06-01T13:43:54.647" v="1259"/>
          <ac:grpSpMkLst>
            <pc:docMk/>
            <pc:sldMk cId="2470775170" sldId="261"/>
            <ac:grpSpMk id="785" creationId="{79ED4A3A-F762-4C90-8C0B-6C468676A405}"/>
          </ac:grpSpMkLst>
        </pc:grpChg>
        <pc:grpChg chg="mod">
          <ac:chgData name="geo kromm" userId="7500d350f74accdf" providerId="LiveId" clId="{03B97073-9219-49A6-85B1-5FBC404E0C72}" dt="2021-06-01T13:43:54.647" v="1259"/>
          <ac:grpSpMkLst>
            <pc:docMk/>
            <pc:sldMk cId="2470775170" sldId="261"/>
            <ac:grpSpMk id="803" creationId="{D62C50DE-5F5C-4C4B-A2FA-C4BFCB73D52F}"/>
          </ac:grpSpMkLst>
        </pc:grpChg>
        <pc:grpChg chg="add mod">
          <ac:chgData name="geo kromm" userId="7500d350f74accdf" providerId="LiveId" clId="{03B97073-9219-49A6-85B1-5FBC404E0C72}" dt="2021-06-01T14:00:00.643" v="1417" actId="1076"/>
          <ac:grpSpMkLst>
            <pc:docMk/>
            <pc:sldMk cId="2470775170" sldId="261"/>
            <ac:grpSpMk id="893" creationId="{48C6234C-03F2-4016-949B-5052450FEB3B}"/>
          </ac:grpSpMkLst>
        </pc:grpChg>
        <pc:grpChg chg="add mod">
          <ac:chgData name="geo kromm" userId="7500d350f74accdf" providerId="LiveId" clId="{03B97073-9219-49A6-85B1-5FBC404E0C72}" dt="2021-06-01T14:22:45.676" v="1640" actId="1076"/>
          <ac:grpSpMkLst>
            <pc:docMk/>
            <pc:sldMk cId="2470775170" sldId="261"/>
            <ac:grpSpMk id="934" creationId="{EEA4D616-69B2-42A9-87F4-2BCB40801494}"/>
          </ac:grpSpMkLst>
        </pc:grpChg>
        <pc:grpChg chg="mod">
          <ac:chgData name="geo kromm" userId="7500d350f74accdf" providerId="LiveId" clId="{03B97073-9219-49A6-85B1-5FBC404E0C72}" dt="2021-06-01T14:08:28.030" v="1473"/>
          <ac:grpSpMkLst>
            <pc:docMk/>
            <pc:sldMk cId="2470775170" sldId="261"/>
            <ac:grpSpMk id="937" creationId="{0311E098-C4E1-4C37-A40F-6FD88B3A7F8F}"/>
          </ac:grpSpMkLst>
        </pc:grpChg>
        <pc:grpChg chg="mod">
          <ac:chgData name="geo kromm" userId="7500d350f74accdf" providerId="LiveId" clId="{03B97073-9219-49A6-85B1-5FBC404E0C72}" dt="2021-06-01T14:08:28.030" v="1473"/>
          <ac:grpSpMkLst>
            <pc:docMk/>
            <pc:sldMk cId="2470775170" sldId="261"/>
            <ac:grpSpMk id="938" creationId="{3401B2C6-EFBF-4BD6-B1B3-AE53C6E67038}"/>
          </ac:grpSpMkLst>
        </pc:grpChg>
        <pc:grpChg chg="mod">
          <ac:chgData name="geo kromm" userId="7500d350f74accdf" providerId="LiveId" clId="{03B97073-9219-49A6-85B1-5FBC404E0C72}" dt="2021-06-01T14:08:28.030" v="1473"/>
          <ac:grpSpMkLst>
            <pc:docMk/>
            <pc:sldMk cId="2470775170" sldId="261"/>
            <ac:grpSpMk id="942" creationId="{46570176-5E4E-4FF4-A7A6-272EDF198866}"/>
          </ac:grpSpMkLst>
        </pc:grpChg>
        <pc:grpChg chg="add mod">
          <ac:chgData name="geo kromm" userId="7500d350f74accdf" providerId="LiveId" clId="{03B97073-9219-49A6-85B1-5FBC404E0C72}" dt="2021-06-01T14:31:00.057" v="1743" actId="1076"/>
          <ac:grpSpMkLst>
            <pc:docMk/>
            <pc:sldMk cId="2470775170" sldId="261"/>
            <ac:grpSpMk id="968" creationId="{C9F767C8-AC39-43C1-A2C8-F1E563C86324}"/>
          </ac:grpSpMkLst>
        </pc:grpChg>
        <pc:grpChg chg="mod">
          <ac:chgData name="geo kromm" userId="7500d350f74accdf" providerId="LiveId" clId="{03B97073-9219-49A6-85B1-5FBC404E0C72}" dt="2021-06-01T14:11:56.744" v="1520"/>
          <ac:grpSpMkLst>
            <pc:docMk/>
            <pc:sldMk cId="2470775170" sldId="261"/>
            <ac:grpSpMk id="971" creationId="{9BA237FD-E7AA-4EC3-BB21-81CC20B3E2E2}"/>
          </ac:grpSpMkLst>
        </pc:grpChg>
        <pc:grpChg chg="mod">
          <ac:chgData name="geo kromm" userId="7500d350f74accdf" providerId="LiveId" clId="{03B97073-9219-49A6-85B1-5FBC404E0C72}" dt="2021-06-01T14:11:56.744" v="1520"/>
          <ac:grpSpMkLst>
            <pc:docMk/>
            <pc:sldMk cId="2470775170" sldId="261"/>
            <ac:grpSpMk id="972" creationId="{6959AA5E-C448-40C2-9DFF-4C82D505674E}"/>
          </ac:grpSpMkLst>
        </pc:grpChg>
        <pc:grpChg chg="mod">
          <ac:chgData name="geo kromm" userId="7500d350f74accdf" providerId="LiveId" clId="{03B97073-9219-49A6-85B1-5FBC404E0C72}" dt="2021-06-01T14:11:56.744" v="1520"/>
          <ac:grpSpMkLst>
            <pc:docMk/>
            <pc:sldMk cId="2470775170" sldId="261"/>
            <ac:grpSpMk id="973" creationId="{51FD969F-2138-48FD-8E06-FBBC4CF868B1}"/>
          </ac:grpSpMkLst>
        </pc:grpChg>
        <pc:grpChg chg="mod">
          <ac:chgData name="geo kromm" userId="7500d350f74accdf" providerId="LiveId" clId="{03B97073-9219-49A6-85B1-5FBC404E0C72}" dt="2021-06-01T14:11:56.744" v="1520"/>
          <ac:grpSpMkLst>
            <pc:docMk/>
            <pc:sldMk cId="2470775170" sldId="261"/>
            <ac:grpSpMk id="974" creationId="{7B3D1303-E289-4CE5-8952-33D5C9DB3F5F}"/>
          </ac:grpSpMkLst>
        </pc:grpChg>
        <pc:grpChg chg="add mod">
          <ac:chgData name="geo kromm" userId="7500d350f74accdf" providerId="LiveId" clId="{03B97073-9219-49A6-85B1-5FBC404E0C72}" dt="2021-06-01T14:18:17.998" v="1577" actId="1076"/>
          <ac:grpSpMkLst>
            <pc:docMk/>
            <pc:sldMk cId="2470775170" sldId="261"/>
            <ac:grpSpMk id="1011" creationId="{E64D9124-B13D-40AA-9A7A-08D34F0D3128}"/>
          </ac:grpSpMkLst>
        </pc:grpChg>
        <pc:grpChg chg="mod">
          <ac:chgData name="geo kromm" userId="7500d350f74accdf" providerId="LiveId" clId="{03B97073-9219-49A6-85B1-5FBC404E0C72}" dt="2021-06-01T14:15:00.122" v="1564"/>
          <ac:grpSpMkLst>
            <pc:docMk/>
            <pc:sldMk cId="2470775170" sldId="261"/>
            <ac:grpSpMk id="1014" creationId="{6C557731-9E23-4BD9-AAE3-64F90001C8E3}"/>
          </ac:grpSpMkLst>
        </pc:grpChg>
        <pc:grpChg chg="mod">
          <ac:chgData name="geo kromm" userId="7500d350f74accdf" providerId="LiveId" clId="{03B97073-9219-49A6-85B1-5FBC404E0C72}" dt="2021-06-01T14:15:00.122" v="1564"/>
          <ac:grpSpMkLst>
            <pc:docMk/>
            <pc:sldMk cId="2470775170" sldId="261"/>
            <ac:grpSpMk id="1015" creationId="{6A0DD525-14E2-4F9A-9774-FEFF317E9833}"/>
          </ac:grpSpMkLst>
        </pc:grpChg>
        <pc:grpChg chg="mod">
          <ac:chgData name="geo kromm" userId="7500d350f74accdf" providerId="LiveId" clId="{03B97073-9219-49A6-85B1-5FBC404E0C72}" dt="2021-06-01T14:15:00.122" v="1564"/>
          <ac:grpSpMkLst>
            <pc:docMk/>
            <pc:sldMk cId="2470775170" sldId="261"/>
            <ac:grpSpMk id="1016" creationId="{8A97A764-0B31-4A6D-BD09-3981BD4F2E25}"/>
          </ac:grpSpMkLst>
        </pc:grpChg>
        <pc:grpChg chg="mod">
          <ac:chgData name="geo kromm" userId="7500d350f74accdf" providerId="LiveId" clId="{03B97073-9219-49A6-85B1-5FBC404E0C72}" dt="2021-06-01T14:15:00.122" v="1564"/>
          <ac:grpSpMkLst>
            <pc:docMk/>
            <pc:sldMk cId="2470775170" sldId="261"/>
            <ac:grpSpMk id="1017" creationId="{6968B605-FD96-4682-B69D-1EF3068F42FB}"/>
          </ac:grpSpMkLst>
        </pc:grpChg>
        <pc:grpChg chg="add mod">
          <ac:chgData name="geo kromm" userId="7500d350f74accdf" providerId="LiveId" clId="{03B97073-9219-49A6-85B1-5FBC404E0C72}" dt="2021-06-01T14:23:09.337" v="1644" actId="1076"/>
          <ac:grpSpMkLst>
            <pc:docMk/>
            <pc:sldMk cId="2470775170" sldId="261"/>
            <ac:grpSpMk id="1059" creationId="{0D9881E6-0BDB-4E7D-9C2E-B344BF612CD5}"/>
          </ac:grpSpMkLst>
        </pc:grpChg>
        <pc:grpChg chg="add mod">
          <ac:chgData name="geo kromm" userId="7500d350f74accdf" providerId="LiveId" clId="{03B97073-9219-49A6-85B1-5FBC404E0C72}" dt="2021-06-01T14:26:34.847" v="1698" actId="1076"/>
          <ac:grpSpMkLst>
            <pc:docMk/>
            <pc:sldMk cId="2470775170" sldId="261"/>
            <ac:grpSpMk id="1060" creationId="{A9FAF98F-F1B8-40EE-8FC7-DBFE65C1DF6F}"/>
          </ac:grpSpMkLst>
        </pc:grpChg>
        <pc:grpChg chg="add mod">
          <ac:chgData name="geo kromm" userId="7500d350f74accdf" providerId="LiveId" clId="{03B97073-9219-49A6-85B1-5FBC404E0C72}" dt="2021-06-01T14:22:24.795" v="1635" actId="1076"/>
          <ac:grpSpMkLst>
            <pc:docMk/>
            <pc:sldMk cId="2470775170" sldId="261"/>
            <ac:grpSpMk id="1065" creationId="{5D3709DF-B120-49AA-BFEC-FEF01392349B}"/>
          </ac:grpSpMkLst>
        </pc:grpChg>
        <pc:cxnChg chg="add mod">
          <ac:chgData name="geo kromm" userId="7500d350f74accdf" providerId="LiveId" clId="{03B97073-9219-49A6-85B1-5FBC404E0C72}" dt="2021-06-02T14:36:07.053" v="1782" actId="14100"/>
          <ac:cxnSpMkLst>
            <pc:docMk/>
            <pc:sldMk cId="2470775170" sldId="261"/>
            <ac:cxnSpMk id="3" creationId="{A633F812-195B-49D9-871A-14D204D63DE1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0" creationId="{821ED03E-B888-42B5-92E8-BCE643C2D463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1" creationId="{9BDA7C86-BD7D-4C5B-A35D-7C4DC5EFD5EB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2" creationId="{44035FC0-C8C7-4A9A-9F7E-0AB394F7E5B1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3" creationId="{F95F424E-F3B8-4CEB-9CFA-2F804FE9F59B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4" creationId="{E170B261-5E85-4EFB-9E2C-8C4B9167E332}"/>
          </ac:cxnSpMkLst>
        </pc:cxnChg>
        <pc:cxnChg chg="mod">
          <ac:chgData name="geo kromm" userId="7500d350f74accdf" providerId="LiveId" clId="{03B97073-9219-49A6-85B1-5FBC404E0C72}" dt="2021-06-01T13:40:56.757" v="1220" actId="478"/>
          <ac:cxnSpMkLst>
            <pc:docMk/>
            <pc:sldMk cId="2470775170" sldId="261"/>
            <ac:cxnSpMk id="25" creationId="{70A720EB-1E88-4A44-A837-1B4E3EB48DE5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6" creationId="{99CBD8DF-2E7C-4E85-9D3A-C0389B352B12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7" creationId="{EEA9EA38-DFBB-47F6-A85E-1F2FDE957C0C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8" creationId="{DDCEA853-EEB5-4D9A-980D-A795C10246E3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29" creationId="{13059823-84BB-4E32-B2D6-85F4B0C4C3C0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30" creationId="{E1DB38CC-8172-486A-9447-A8B9FA3EAB57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31" creationId="{F30A66B2-FE5C-4FC5-9AEC-359A92575621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32" creationId="{67350EC9-3272-47B3-9E03-F98E49CB5473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33" creationId="{F9D58823-ABC7-415A-AD02-D50599E1806B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34" creationId="{76C500C8-FB93-4FA9-96F1-0A565BBEE900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35" creationId="{D63DD438-B19D-445B-AE81-3DB47E274E46}"/>
          </ac:cxnSpMkLst>
        </pc:cxnChg>
        <pc:cxnChg chg="mod">
          <ac:chgData name="geo kromm" userId="7500d350f74accdf" providerId="LiveId" clId="{03B97073-9219-49A6-85B1-5FBC404E0C72}" dt="2021-06-01T13:29:16.846" v="1076"/>
          <ac:cxnSpMkLst>
            <pc:docMk/>
            <pc:sldMk cId="2470775170" sldId="261"/>
            <ac:cxnSpMk id="36" creationId="{7CE6338D-B222-4010-8F5A-ED59A674A479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74" creationId="{CBEB932B-836F-4AD3-943E-82E55C941C20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75" creationId="{01AAF0F6-73ED-4295-8D62-86C0DF5B81DB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76" creationId="{B7521179-D764-4876-A059-B9F7074F4EFB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77" creationId="{28A0D4B2-D6AD-4F63-A230-A670F47FF84B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78" creationId="{A16DBE49-7C76-422B-85B4-D5270F700125}"/>
          </ac:cxnSpMkLst>
        </pc:cxnChg>
        <pc:cxnChg chg="mod">
          <ac:chgData name="geo kromm" userId="7500d350f74accdf" providerId="LiveId" clId="{03B97073-9219-49A6-85B1-5FBC404E0C72}" dt="2021-06-01T13:35:17.986" v="1147" actId="478"/>
          <ac:cxnSpMkLst>
            <pc:docMk/>
            <pc:sldMk cId="2470775170" sldId="261"/>
            <ac:cxnSpMk id="79" creationId="{0C8A39DF-20DC-438E-ACC7-192605B1389C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0" creationId="{36820CC7-09A8-46BA-B72C-E2224EE062D7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1" creationId="{8883B122-8D2A-4325-B947-998D8DE64561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2" creationId="{CBBE79FA-E9B6-4588-8ABA-247953ABEE61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3" creationId="{620F359C-1B9C-46F9-AC5A-AB22016450E7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4" creationId="{AAD8D5B5-51E5-458F-968F-F0E3092859D9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5" creationId="{1634849E-DF51-4A4E-A25A-4F9EE8591C60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6" creationId="{BE408B39-7E54-4A63-A690-49F9960E94F7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7" creationId="{3D20C4D4-3A75-4050-A8B1-A725E7391413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8" creationId="{5BE00F35-0D8E-4DC7-B082-397F532E78E4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89" creationId="{FA069068-5C79-4589-AA01-D3512E197F5D}"/>
          </ac:cxnSpMkLst>
        </pc:cxnChg>
        <pc:cxnChg chg="mod">
          <ac:chgData name="geo kromm" userId="7500d350f74accdf" providerId="LiveId" clId="{03B97073-9219-49A6-85B1-5FBC404E0C72}" dt="2021-06-01T13:34:07.363" v="1131"/>
          <ac:cxnSpMkLst>
            <pc:docMk/>
            <pc:sldMk cId="2470775170" sldId="261"/>
            <ac:cxnSpMk id="90" creationId="{5DF7D168-6AE3-4926-8113-6733BFE61A31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28" creationId="{7FA2BB7A-BAB2-4814-9A04-B6381759C34A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29" creationId="{4D5D7E8A-B3CF-4C54-A4D2-5B30690B06FA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0" creationId="{C7418464-9A18-4DCF-9AF0-2F3B7D2BD7D0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1" creationId="{A494365D-EC6B-4F2E-A08F-1E1359DED5FD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2" creationId="{FF4A423B-FB53-4EF1-8394-8BDA3B9C9D82}"/>
          </ac:cxnSpMkLst>
        </pc:cxnChg>
        <pc:cxnChg chg="mod">
          <ac:chgData name="geo kromm" userId="7500d350f74accdf" providerId="LiveId" clId="{03B97073-9219-49A6-85B1-5FBC404E0C72}" dt="2021-06-01T13:35:16.762" v="1145" actId="478"/>
          <ac:cxnSpMkLst>
            <pc:docMk/>
            <pc:sldMk cId="2470775170" sldId="261"/>
            <ac:cxnSpMk id="133" creationId="{0A620FF0-B02D-42D6-9F14-7336D3A0E658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4" creationId="{0BB7C6E3-0B14-465D-8455-417579CF05D3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5" creationId="{86353996-0935-4399-A8CF-8CE47BB3685B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6" creationId="{3F8F492C-8DCA-4574-99A3-1A60505D69CA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7" creationId="{BA52701A-3FA2-423D-B245-39AFF880040B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8" creationId="{729EB357-E92E-45A0-A3D7-030100EC5D04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39" creationId="{EEFBEE0E-95D4-4E25-96F0-D048DC2B09DB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40" creationId="{0C41C79A-C289-4009-B154-E277D3AB8F79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41" creationId="{FA81D4D9-1F37-4804-B2B9-862E9167E3B6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42" creationId="{80B4DF64-2194-4566-8D1F-4F3FCF597EEF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43" creationId="{12993B00-262C-418B-A848-93164F57576A}"/>
          </ac:cxnSpMkLst>
        </pc:cxnChg>
        <pc:cxnChg chg="mod">
          <ac:chgData name="geo kromm" userId="7500d350f74accdf" providerId="LiveId" clId="{03B97073-9219-49A6-85B1-5FBC404E0C72}" dt="2021-06-01T13:34:08.302" v="1132"/>
          <ac:cxnSpMkLst>
            <pc:docMk/>
            <pc:sldMk cId="2470775170" sldId="261"/>
            <ac:cxnSpMk id="144" creationId="{8718E218-11E0-4D63-9A9C-8DB1DABB7B17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82" creationId="{28659F6B-6E79-4BD5-9C04-9FC9A15070C7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83" creationId="{A64769B0-B790-4B84-B9EF-DA7333749774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84" creationId="{8F4D64A1-754B-49E7-93C1-8CE7FE8E2CA6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85" creationId="{D9B95D94-3710-48F1-A86D-41C65264DC31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86" creationId="{4D756BFE-192E-4FC2-A420-838776C825AC}"/>
          </ac:cxnSpMkLst>
        </pc:cxnChg>
        <pc:cxnChg chg="mod">
          <ac:chgData name="geo kromm" userId="7500d350f74accdf" providerId="LiveId" clId="{03B97073-9219-49A6-85B1-5FBC404E0C72}" dt="2021-06-01T13:35:17.264" v="1146" actId="478"/>
          <ac:cxnSpMkLst>
            <pc:docMk/>
            <pc:sldMk cId="2470775170" sldId="261"/>
            <ac:cxnSpMk id="187" creationId="{82812C9F-881B-4817-A4CF-291016267C7A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88" creationId="{2D18F440-93ED-46F4-BD0C-80EB8F712DCA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89" creationId="{7B8C4649-91D2-4CEA-BC57-2B739324E70B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0" creationId="{9F8AF277-DE31-48D7-9E0D-C3D11527E4C7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1" creationId="{93D494C6-2186-440E-869C-72E5E2D90DA0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2" creationId="{8B934F8C-62B8-470A-AAEC-40A9509D2327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3" creationId="{4AECB6FE-4F8E-4031-96ED-9A53459B0CC4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4" creationId="{78B76432-41F4-4ACF-9010-D9A4770BF117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5" creationId="{C53B1778-5F37-4AE4-A06A-329810BDB395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6" creationId="{FFA45A61-0781-4203-820D-C72A8E685F65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7" creationId="{61FF7851-A09F-49D0-8FDD-D49DDEADB205}"/>
          </ac:cxnSpMkLst>
        </pc:cxnChg>
        <pc:cxnChg chg="mod">
          <ac:chgData name="geo kromm" userId="7500d350f74accdf" providerId="LiveId" clId="{03B97073-9219-49A6-85B1-5FBC404E0C72}" dt="2021-06-01T13:34:09.002" v="1133"/>
          <ac:cxnSpMkLst>
            <pc:docMk/>
            <pc:sldMk cId="2470775170" sldId="261"/>
            <ac:cxnSpMk id="198" creationId="{9892B186-47CC-4ACD-804F-FEC6BAB391AA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36" creationId="{D8DC9CAC-902A-4C5C-B350-90445F0BE4C3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37" creationId="{6CD5B779-8839-42E6-AAD6-04C8565B57CA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38" creationId="{EC0CF872-DBE5-4F42-BD08-A24E676A1BA2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39" creationId="{202E4958-8709-407F-9EC0-F3C655EEF8EB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0" creationId="{CECCD49F-22AD-449E-9CC0-AEB247BA0B4D}"/>
          </ac:cxnSpMkLst>
        </pc:cxnChg>
        <pc:cxnChg chg="mod">
          <ac:chgData name="geo kromm" userId="7500d350f74accdf" providerId="LiveId" clId="{03B97073-9219-49A6-85B1-5FBC404E0C72}" dt="2021-06-01T13:40:57.205" v="1221" actId="478"/>
          <ac:cxnSpMkLst>
            <pc:docMk/>
            <pc:sldMk cId="2470775170" sldId="261"/>
            <ac:cxnSpMk id="241" creationId="{FC46AB5B-BA92-42CC-9DCB-893CC998699F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2" creationId="{5CC67E45-0EEA-44FC-B7CA-7E7FBE5D5A3F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3" creationId="{7961C9E1-DD1B-4609-A99F-33F365539179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4" creationId="{C06079DF-7002-48FE-8A83-5D4F4FB2A1E5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5" creationId="{CBBAD50B-DD29-4498-AE67-EA8125F5CD7E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6" creationId="{ABE179F4-58A4-43C4-8376-EF504644FB2E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7" creationId="{B543AA5E-FA10-4BE6-BEA3-B58212CED4BA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8" creationId="{BB652D31-EA9D-4201-8F0D-D60CBC2434C9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49" creationId="{BCA612AB-001E-4B10-9953-D40A32BF7202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50" creationId="{C1B5A99E-4870-4CAE-AA81-BABD2F733ED1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51" creationId="{D3F73F36-CEB1-4244-A158-56671D413CB1}"/>
          </ac:cxnSpMkLst>
        </pc:cxnChg>
        <pc:cxnChg chg="mod">
          <ac:chgData name="geo kromm" userId="7500d350f74accdf" providerId="LiveId" clId="{03B97073-9219-49A6-85B1-5FBC404E0C72}" dt="2021-06-01T13:35:22.822" v="1148"/>
          <ac:cxnSpMkLst>
            <pc:docMk/>
            <pc:sldMk cId="2470775170" sldId="261"/>
            <ac:cxnSpMk id="252" creationId="{311FA5AB-A1A0-40C2-8425-49C649FB2AF6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0" creationId="{C6DD3898-C625-4B17-9ACD-1762B5D193E6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1" creationId="{C4F0C946-0E13-4811-BA21-75BCE12EC258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2" creationId="{0D1020B8-71D5-4DBC-B5E6-2178F3AC29A0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3" creationId="{CB9A045D-2317-4513-B854-DCD99F61A32B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4" creationId="{287B6FEC-EA2F-4596-A4DB-46DB57B3B2DB}"/>
          </ac:cxnSpMkLst>
        </pc:cxnChg>
        <pc:cxnChg chg="mod">
          <ac:chgData name="geo kromm" userId="7500d350f74accdf" providerId="LiveId" clId="{03B97073-9219-49A6-85B1-5FBC404E0C72}" dt="2021-06-01T13:40:57.675" v="1222" actId="478"/>
          <ac:cxnSpMkLst>
            <pc:docMk/>
            <pc:sldMk cId="2470775170" sldId="261"/>
            <ac:cxnSpMk id="295" creationId="{A0D81422-97DF-43F2-859A-75B5EDFA3AB3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6" creationId="{CBD47E23-0A7A-4A0F-AD82-CDE166A1C58D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7" creationId="{951E6C7D-F86F-44A4-9AFC-AF0056DECB29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8" creationId="{45FB6A08-DEED-4219-9220-47FC2B363B88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299" creationId="{338FE2BE-5ACD-4CDA-B5C0-FEBFEAA8A94C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300" creationId="{255048BE-FE15-46C1-A812-9B69F4A4AF10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301" creationId="{C6859D7D-DD14-4510-B4FB-9D92867177C6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302" creationId="{9480C220-8A07-4965-8942-6E20E8CD7D1C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303" creationId="{9B5F3CA7-AD4A-437B-A0BE-795B76A6A10D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304" creationId="{2F251E6C-EC09-4C07-8074-12647A9393AC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305" creationId="{6A719915-0885-4349-B1A6-D01210A4A43F}"/>
          </ac:cxnSpMkLst>
        </pc:cxnChg>
        <pc:cxnChg chg="mod">
          <ac:chgData name="geo kromm" userId="7500d350f74accdf" providerId="LiveId" clId="{03B97073-9219-49A6-85B1-5FBC404E0C72}" dt="2021-06-01T13:35:23.391" v="1149"/>
          <ac:cxnSpMkLst>
            <pc:docMk/>
            <pc:sldMk cId="2470775170" sldId="261"/>
            <ac:cxnSpMk id="306" creationId="{B7513240-60EC-4121-96E6-0BE563F660D3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44" creationId="{0C2E8852-26AA-47D2-AD23-A67973C9CECD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45" creationId="{792EF97D-A935-4C89-A93A-4F7875047AED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46" creationId="{C4C60792-2A8D-4877-A9A0-C9B2A1208913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47" creationId="{B5D19326-7EBC-42B8-9AAF-B67168F2D5D1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48" creationId="{F867F0A3-5294-41CB-8C42-CA61B03BD461}"/>
          </ac:cxnSpMkLst>
        </pc:cxnChg>
        <pc:cxnChg chg="mod">
          <ac:chgData name="geo kromm" userId="7500d350f74accdf" providerId="LiveId" clId="{03B97073-9219-49A6-85B1-5FBC404E0C72}" dt="2021-06-01T13:40:58.191" v="1223" actId="478"/>
          <ac:cxnSpMkLst>
            <pc:docMk/>
            <pc:sldMk cId="2470775170" sldId="261"/>
            <ac:cxnSpMk id="349" creationId="{882B4C7C-0B5D-459E-844F-172263744B4C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0" creationId="{FB08F099-E749-4404-9B1C-EC17037EC420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1" creationId="{C8E7738B-7780-41E3-9443-2B1B54234B68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2" creationId="{E7C65F04-6C13-4670-A2E9-6C2194DFDB40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3" creationId="{06A99F50-2B9F-4CD8-94DE-86B7AF6D8C80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4" creationId="{0BF757D5-7BA6-4FD9-AE88-757B6DACBEC3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5" creationId="{F35DAC52-EAAD-468D-B64C-63039F682372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6" creationId="{5BCFBB4B-5B37-41FF-A563-87CFA4F3E2EF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7" creationId="{F4FE3C77-941E-45DD-BCCC-F62E15F5010C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8" creationId="{712BC35A-71F4-4454-9850-3A8AD1660702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59" creationId="{CF2422D7-7DE4-4865-A8B3-9C51CD13460A}"/>
          </ac:cxnSpMkLst>
        </pc:cxnChg>
        <pc:cxnChg chg="mod">
          <ac:chgData name="geo kromm" userId="7500d350f74accdf" providerId="LiveId" clId="{03B97073-9219-49A6-85B1-5FBC404E0C72}" dt="2021-06-01T13:35:23.931" v="1150"/>
          <ac:cxnSpMkLst>
            <pc:docMk/>
            <pc:sldMk cId="2470775170" sldId="261"/>
            <ac:cxnSpMk id="360" creationId="{4D28C4F0-9430-4E47-8B9A-C59B0BA2B41F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398" creationId="{2E1F410A-357A-4B78-8792-CF07188B64BE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399" creationId="{B7C5706D-9B19-49D5-B9D1-174E8F1DC867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0" creationId="{6F86062E-ED06-44FE-8682-682C0414A211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1" creationId="{DC9FDF26-6C92-418E-9DAE-0AFF22CDA91E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2" creationId="{EB79BAD1-3B3E-4FBC-A9E8-6B2CD210914D}"/>
          </ac:cxnSpMkLst>
        </pc:cxnChg>
        <pc:cxnChg chg="mod">
          <ac:chgData name="geo kromm" userId="7500d350f74accdf" providerId="LiveId" clId="{03B97073-9219-49A6-85B1-5FBC404E0C72}" dt="2021-06-01T13:40:44.612" v="1217" actId="478"/>
          <ac:cxnSpMkLst>
            <pc:docMk/>
            <pc:sldMk cId="2470775170" sldId="261"/>
            <ac:cxnSpMk id="403" creationId="{5BEF6104-87F5-4FE2-8494-39378D5C8CC0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4" creationId="{D2A0B586-2C13-42BD-8647-4F720E180065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5" creationId="{6FB6CFB3-E686-4E93-A120-A885B92BCF4A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6" creationId="{584DE045-2D4D-46B3-92C0-F07CF8B509DB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7" creationId="{01F85A7A-AAC9-4707-BFAE-5922645A3880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8" creationId="{3ADAC4C1-9263-436A-8E82-54DC59CD938C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09" creationId="{6FC8B4B5-5B63-4571-A7F8-16A8244F6E09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10" creationId="{F304D548-1263-4186-BA41-03EFADD4D525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11" creationId="{48C1BDA8-CC12-4306-8A61-27EE0D2EAEE9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12" creationId="{B8642D33-0D60-49A7-A65C-FB5F8BE6FE79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13" creationId="{10CFA4A3-7410-4522-A304-D686A1F7A7F0}"/>
          </ac:cxnSpMkLst>
        </pc:cxnChg>
        <pc:cxnChg chg="mod">
          <ac:chgData name="geo kromm" userId="7500d350f74accdf" providerId="LiveId" clId="{03B97073-9219-49A6-85B1-5FBC404E0C72}" dt="2021-06-01T13:35:29.814" v="1154"/>
          <ac:cxnSpMkLst>
            <pc:docMk/>
            <pc:sldMk cId="2470775170" sldId="261"/>
            <ac:cxnSpMk id="414" creationId="{732E5663-48ED-43D5-80A0-3C3585710EA9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2" creationId="{BF044E77-7259-44B6-B963-87E73B22041E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3" creationId="{4F437226-1F10-4F0D-BD21-1879A9B84404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4" creationId="{0BAD9285-E545-4351-942F-47E1FA8481E1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5" creationId="{54237A76-097F-47F1-9566-D73994D47171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6" creationId="{4DBAA4C4-AC70-4AFB-82B9-B30BC16F4235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7" creationId="{D5F9CAFE-00A0-49EB-B398-99AF39860A7D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8" creationId="{BF5F1AA2-1891-4F1C-9D12-EE800F429FDE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59" creationId="{BAC1C992-1CB7-46A3-8A4A-18F3A4BC4913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60" creationId="{26B7964E-E13B-4092-8E27-C37585443DC9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61" creationId="{343D19DC-DE38-4C3E-B91A-51F2FC71F7EB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62" creationId="{9EB39E57-B6AC-400A-AB3F-4AD57E2BCA62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63" creationId="{45EEB06B-3CE7-4D99-8FA0-4369CB34C58C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64" creationId="{B4B4ACB9-4E0A-4C34-B589-98ADAC6A8D5F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65" creationId="{E2C3B64D-A892-4D55-A516-B214124AF860}"/>
          </ac:cxnSpMkLst>
        </pc:cxnChg>
        <pc:cxnChg chg="mod">
          <ac:chgData name="geo kromm" userId="7500d350f74accdf" providerId="LiveId" clId="{03B97073-9219-49A6-85B1-5FBC404E0C72}" dt="2021-06-01T13:48:28.354" v="1286" actId="14100"/>
          <ac:cxnSpMkLst>
            <pc:docMk/>
            <pc:sldMk cId="2470775170" sldId="261"/>
            <ac:cxnSpMk id="466" creationId="{2B6C748F-E2C6-485C-BA18-E10413757062}"/>
          </ac:cxnSpMkLst>
        </pc:cxnChg>
        <pc:cxnChg chg="mod">
          <ac:chgData name="geo kromm" userId="7500d350f74accdf" providerId="LiveId" clId="{03B97073-9219-49A6-85B1-5FBC404E0C72}" dt="2021-06-01T13:35:30.437" v="1155"/>
          <ac:cxnSpMkLst>
            <pc:docMk/>
            <pc:sldMk cId="2470775170" sldId="261"/>
            <ac:cxnSpMk id="467" creationId="{DA092AAF-6293-4914-9A55-16EDADAE405B}"/>
          </ac:cxnSpMkLst>
        </pc:cxnChg>
        <pc:cxnChg chg="del mod">
          <ac:chgData name="geo kromm" userId="7500d350f74accdf" providerId="LiveId" clId="{03B97073-9219-49A6-85B1-5FBC404E0C72}" dt="2021-06-01T13:46:23.545" v="1264" actId="478"/>
          <ac:cxnSpMkLst>
            <pc:docMk/>
            <pc:sldMk cId="2470775170" sldId="261"/>
            <ac:cxnSpMk id="468" creationId="{6AE723D1-B607-4285-9280-FBD45B2BA197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0" creationId="{7ABA509D-E364-4519-95E6-7CB2C0F4EC80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1" creationId="{1CE3EC25-550E-4464-9753-501B6AFBAB03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2" creationId="{A79F5E30-4C92-4B99-BA85-9C5370F8A169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3" creationId="{FF9EBC63-0E2C-42E8-96D2-F41614F62DFE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4" creationId="{B8EBA009-F68F-4C24-8049-AE3CA9841C0B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5" creationId="{84CDA98B-71CD-4784-8F2C-1E4D1DDF0AF5}"/>
          </ac:cxnSpMkLst>
        </pc:cxnChg>
        <pc:cxnChg chg="mod">
          <ac:chgData name="geo kromm" userId="7500d350f74accdf" providerId="LiveId" clId="{03B97073-9219-49A6-85B1-5FBC404E0C72}" dt="2021-06-01T13:41:44.824" v="1227" actId="14100"/>
          <ac:cxnSpMkLst>
            <pc:docMk/>
            <pc:sldMk cId="2470775170" sldId="261"/>
            <ac:cxnSpMk id="506" creationId="{350C8DB1-EF7D-4DA5-BEAE-C5FF2475228E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7" creationId="{7B6A35B0-708A-4C77-A31A-55226A781E33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8" creationId="{9840F015-BBBD-467B-9B0E-D9C65D418716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09" creationId="{9DD01106-42B6-4B19-9A39-A056CC82460D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10" creationId="{C0E221A3-9ED9-4E54-BF52-3DA29E409951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11" creationId="{051A0AA0-894E-4AE7-89EB-D43743D68008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12" creationId="{824F59F4-41F8-41F5-AD6A-1C4061D96440}"/>
          </ac:cxnSpMkLst>
        </pc:cxnChg>
        <pc:cxnChg chg="mod">
          <ac:chgData name="geo kromm" userId="7500d350f74accdf" providerId="LiveId" clId="{03B97073-9219-49A6-85B1-5FBC404E0C72}" dt="2021-06-01T13:41:24.826" v="1225" actId="14100"/>
          <ac:cxnSpMkLst>
            <pc:docMk/>
            <pc:sldMk cId="2470775170" sldId="261"/>
            <ac:cxnSpMk id="513" creationId="{75F52271-6E33-4410-8145-4346239194C8}"/>
          </ac:cxnSpMkLst>
        </pc:cxnChg>
        <pc:cxnChg chg="mod">
          <ac:chgData name="geo kromm" userId="7500d350f74accdf" providerId="LiveId" clId="{03B97073-9219-49A6-85B1-5FBC404E0C72}" dt="2021-06-01T13:43:30.924" v="1252" actId="14100"/>
          <ac:cxnSpMkLst>
            <pc:docMk/>
            <pc:sldMk cId="2470775170" sldId="261"/>
            <ac:cxnSpMk id="514" creationId="{EC8156E5-24AC-4D8C-ADC3-C56DC52503FE}"/>
          </ac:cxnSpMkLst>
        </pc:cxnChg>
        <pc:cxnChg chg="mod">
          <ac:chgData name="geo kromm" userId="7500d350f74accdf" providerId="LiveId" clId="{03B97073-9219-49A6-85B1-5FBC404E0C72}" dt="2021-06-01T13:43:25.501" v="1251" actId="14100"/>
          <ac:cxnSpMkLst>
            <pc:docMk/>
            <pc:sldMk cId="2470775170" sldId="261"/>
            <ac:cxnSpMk id="515" creationId="{AED1AEFE-5345-41B5-82F1-C5F0971D0C8F}"/>
          </ac:cxnSpMkLst>
        </pc:cxnChg>
        <pc:cxnChg chg="mod">
          <ac:chgData name="geo kromm" userId="7500d350f74accdf" providerId="LiveId" clId="{03B97073-9219-49A6-85B1-5FBC404E0C72}" dt="2021-06-01T13:43:21.390" v="1250" actId="14100"/>
          <ac:cxnSpMkLst>
            <pc:docMk/>
            <pc:sldMk cId="2470775170" sldId="261"/>
            <ac:cxnSpMk id="516" creationId="{237BEA89-5A60-4684-82F2-C3E09E7AA268}"/>
          </ac:cxnSpMkLst>
        </pc:cxnChg>
        <pc:cxnChg chg="mod">
          <ac:chgData name="geo kromm" userId="7500d350f74accdf" providerId="LiveId" clId="{03B97073-9219-49A6-85B1-5FBC404E0C72}" dt="2021-06-01T13:43:17.139" v="1249" actId="14100"/>
          <ac:cxnSpMkLst>
            <pc:docMk/>
            <pc:sldMk cId="2470775170" sldId="261"/>
            <ac:cxnSpMk id="517" creationId="{5DC940CC-85D2-4968-AA95-367A0DE169FB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18" creationId="{7B3ED94B-1569-44A6-A409-467BD1E4F0B8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19" creationId="{372E5207-105A-4081-B2C3-A2E453F11A65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20" creationId="{0AE67BE9-2AB4-48F4-8528-867DB44AAF05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32" creationId="{84DBAC85-DCB5-4B77-8952-B433C9614577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33" creationId="{234DB954-A66F-4E47-989A-1E444F38991C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34" creationId="{AFCC301D-A595-4BDB-A325-B7001D20031C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35" creationId="{177F7358-8689-499E-A53B-3AA7F7954128}"/>
          </ac:cxnSpMkLst>
        </pc:cxnChg>
        <pc:cxnChg chg="mod">
          <ac:chgData name="geo kromm" userId="7500d350f74accdf" providerId="LiveId" clId="{03B97073-9219-49A6-85B1-5FBC404E0C72}" dt="2021-06-01T13:36:33.875" v="1163"/>
          <ac:cxnSpMkLst>
            <pc:docMk/>
            <pc:sldMk cId="2470775170" sldId="261"/>
            <ac:cxnSpMk id="536" creationId="{3FA2718B-3C21-439B-BEA0-061A5ECAD2CC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53" creationId="{40760725-AA4C-4650-B1C3-1F877283BB8E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54" creationId="{A9C0EBA3-100F-424D-8AE8-F2C752EB5C40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55" creationId="{E405D35F-90F6-4A1D-941A-7E694156C3F7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56" creationId="{1E673574-1420-4245-A2DF-43F9341BE8BE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57" creationId="{6FED2F42-4C00-48E5-821F-5B9270CB47FF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58" creationId="{B89C39A2-F5D6-4624-A1F6-E2E4AE595862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59" creationId="{DEC6B930-2CC1-4E0A-865B-212309BEFDEA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0" creationId="{5344801C-F8AA-46E3-ABB7-C3C1A378136F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1" creationId="{99DC07A2-5705-488B-B79B-3F66919A5F31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2" creationId="{CCC872D8-B3AF-422B-85C0-C5CC741BDFCF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3" creationId="{AC062B42-C14B-48F8-9C28-B54D5C6EAFB8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4" creationId="{F9411154-64A2-4F13-BE3B-4215A57FB5C1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5" creationId="{BD94985E-1759-448C-8B0B-C2E09D07EA80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6" creationId="{E3686708-3DBA-47E6-8125-36B7FA4D130D}"/>
          </ac:cxnSpMkLst>
        </pc:cxnChg>
        <pc:cxnChg chg="mod">
          <ac:chgData name="geo kromm" userId="7500d350f74accdf" providerId="LiveId" clId="{03B97073-9219-49A6-85B1-5FBC404E0C72}" dt="2021-06-01T13:47:51.951" v="1279" actId="14100"/>
          <ac:cxnSpMkLst>
            <pc:docMk/>
            <pc:sldMk cId="2470775170" sldId="261"/>
            <ac:cxnSpMk id="567" creationId="{F97C5AB4-09E2-4380-8608-6A768A8700D6}"/>
          </ac:cxnSpMkLst>
        </pc:cxnChg>
        <pc:cxnChg chg="mod">
          <ac:chgData name="geo kromm" userId="7500d350f74accdf" providerId="LiveId" clId="{03B97073-9219-49A6-85B1-5FBC404E0C72}" dt="2021-06-01T13:40:48.571" v="1218"/>
          <ac:cxnSpMkLst>
            <pc:docMk/>
            <pc:sldMk cId="2470775170" sldId="261"/>
            <ac:cxnSpMk id="568" creationId="{05E64CFE-5A20-45AB-B4A2-57D916A1ED82}"/>
          </ac:cxnSpMkLst>
        </pc:cxnChg>
        <pc:cxnChg chg="del mod">
          <ac:chgData name="geo kromm" userId="7500d350f74accdf" providerId="LiveId" clId="{03B97073-9219-49A6-85B1-5FBC404E0C72}" dt="2021-06-01T13:46:19.135" v="1263" actId="478"/>
          <ac:cxnSpMkLst>
            <pc:docMk/>
            <pc:sldMk cId="2470775170" sldId="261"/>
            <ac:cxnSpMk id="569" creationId="{07E86B50-10D9-4D0E-AB99-6319A109606E}"/>
          </ac:cxnSpMkLst>
        </pc:cxnChg>
        <pc:cxnChg chg="add mod">
          <ac:chgData name="geo kromm" userId="7500d350f74accdf" providerId="LiveId" clId="{03B97073-9219-49A6-85B1-5FBC404E0C72}" dt="2021-06-02T14:36:54.879" v="1789" actId="14100"/>
          <ac:cxnSpMkLst>
            <pc:docMk/>
            <pc:sldMk cId="2470775170" sldId="261"/>
            <ac:cxnSpMk id="591" creationId="{629B6C25-A685-4C54-B0E3-CE7C672FBC8E}"/>
          </ac:cxnSpMkLst>
        </pc:cxnChg>
        <pc:cxnChg chg="add mod">
          <ac:chgData name="geo kromm" userId="7500d350f74accdf" providerId="LiveId" clId="{03B97073-9219-49A6-85B1-5FBC404E0C72}" dt="2021-06-02T14:37:35.077" v="1802" actId="14100"/>
          <ac:cxnSpMkLst>
            <pc:docMk/>
            <pc:sldMk cId="2470775170" sldId="261"/>
            <ac:cxnSpMk id="592" creationId="{3D999C22-8FCE-403F-8F6A-C277107B4ED1}"/>
          </ac:cxnSpMkLst>
        </pc:cxnChg>
        <pc:cxnChg chg="add mod">
          <ac:chgData name="geo kromm" userId="7500d350f74accdf" providerId="LiveId" clId="{03B97073-9219-49A6-85B1-5FBC404E0C72}" dt="2021-06-02T14:37:22.950" v="1798" actId="14100"/>
          <ac:cxnSpMkLst>
            <pc:docMk/>
            <pc:sldMk cId="2470775170" sldId="261"/>
            <ac:cxnSpMk id="593" creationId="{7E9C687B-E4D3-491C-A73F-70F5DD93463B}"/>
          </ac:cxnSpMkLst>
        </pc:cxnChg>
        <pc:cxnChg chg="add del mod">
          <ac:chgData name="geo kromm" userId="7500d350f74accdf" providerId="LiveId" clId="{03B97073-9219-49A6-85B1-5FBC404E0C72}" dt="2021-06-01T13:46:15.600" v="1262" actId="478"/>
          <ac:cxnSpMkLst>
            <pc:docMk/>
            <pc:sldMk cId="2470775170" sldId="261"/>
            <ac:cxnSpMk id="593" creationId="{FA1C7EE5-922E-461D-9B4D-370DEF1D745D}"/>
          </ac:cxnSpMkLst>
        </pc:cxnChg>
        <pc:cxnChg chg="add mod">
          <ac:chgData name="geo kromm" userId="7500d350f74accdf" providerId="LiveId" clId="{03B97073-9219-49A6-85B1-5FBC404E0C72}" dt="2021-06-02T14:38:06.013" v="1807" actId="14100"/>
          <ac:cxnSpMkLst>
            <pc:docMk/>
            <pc:sldMk cId="2470775170" sldId="261"/>
            <ac:cxnSpMk id="594" creationId="{C9E8FF5A-2469-4F99-8F0F-32F38A011DB4}"/>
          </ac:cxnSpMkLst>
        </pc:cxnChg>
        <pc:cxnChg chg="add mod">
          <ac:chgData name="geo kromm" userId="7500d350f74accdf" providerId="LiveId" clId="{03B97073-9219-49A6-85B1-5FBC404E0C72}" dt="2021-06-02T14:38:36.734" v="1816" actId="14100"/>
          <ac:cxnSpMkLst>
            <pc:docMk/>
            <pc:sldMk cId="2470775170" sldId="261"/>
            <ac:cxnSpMk id="595" creationId="{B08B92BF-A40A-4478-A5F8-209F7E5CB270}"/>
          </ac:cxnSpMkLst>
        </pc:cxnChg>
        <pc:cxnChg chg="add del mod">
          <ac:chgData name="geo kromm" userId="7500d350f74accdf" providerId="LiveId" clId="{03B97073-9219-49A6-85B1-5FBC404E0C72}" dt="2021-06-01T13:46:04.798" v="1261" actId="478"/>
          <ac:cxnSpMkLst>
            <pc:docMk/>
            <pc:sldMk cId="2470775170" sldId="261"/>
            <ac:cxnSpMk id="596" creationId="{72046D34-56DC-4100-A506-3AAD223E1359}"/>
          </ac:cxnSpMkLst>
        </pc:cxnChg>
        <pc:cxnChg chg="add mod">
          <ac:chgData name="geo kromm" userId="7500d350f74accdf" providerId="LiveId" clId="{03B97073-9219-49A6-85B1-5FBC404E0C72}" dt="2021-06-02T14:38:33.781" v="1815" actId="14100"/>
          <ac:cxnSpMkLst>
            <pc:docMk/>
            <pc:sldMk cId="2470775170" sldId="261"/>
            <ac:cxnSpMk id="596" creationId="{9B415057-A526-4342-9ABD-F4ACEC3B5467}"/>
          </ac:cxnSpMkLst>
        </pc:cxnChg>
        <pc:cxnChg chg="add mod">
          <ac:chgData name="geo kromm" userId="7500d350f74accdf" providerId="LiveId" clId="{03B97073-9219-49A6-85B1-5FBC404E0C72}" dt="2021-06-02T14:39:10.980" v="1819" actId="14100"/>
          <ac:cxnSpMkLst>
            <pc:docMk/>
            <pc:sldMk cId="2470775170" sldId="261"/>
            <ac:cxnSpMk id="600" creationId="{B88653BC-50F8-422F-8375-49A3B7022111}"/>
          </ac:cxnSpMkLst>
        </pc:cxnChg>
        <pc:cxnChg chg="add mod">
          <ac:chgData name="geo kromm" userId="7500d350f74accdf" providerId="LiveId" clId="{03B97073-9219-49A6-85B1-5FBC404E0C72}" dt="2021-06-02T14:39:40.317" v="1828" actId="14100"/>
          <ac:cxnSpMkLst>
            <pc:docMk/>
            <pc:sldMk cId="2470775170" sldId="261"/>
            <ac:cxnSpMk id="602" creationId="{21DC3FE3-4E01-46AC-BCC7-CA51B48795B2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24" creationId="{34DF988D-0F72-4DBC-A10C-15256B54CF33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25" creationId="{D37DF6F8-8511-4A98-A1BA-79A4AEC302E8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26" creationId="{43848BAB-6EAC-43B2-A34D-F1CE967E0B3A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27" creationId="{F04D3A9C-B03D-423D-ADF6-DCD6D1D8C125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28" creationId="{0A5376DC-265F-42E5-8AE1-6E0B2C2E2E93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29" creationId="{8C66161A-6C49-4E52-9C1F-20E6511D722E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0" creationId="{84B8BCF8-43B3-42BD-8706-E70835DE09FB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1" creationId="{BC842966-0A4E-4D93-A010-9ADC9F5977B9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2" creationId="{DB1AEE0B-1DFE-405C-8B39-8F009F557798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3" creationId="{C2CA6CB2-E8D7-4675-B28E-B84108042D6A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4" creationId="{8DB7E27C-BF1B-4B44-B595-2CEB489D4195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5" creationId="{FE25A32E-9090-48E8-B9EE-D5A47589E709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6" creationId="{7EF14A97-22D8-4C68-AC6F-45B1A6C82E3E}"/>
          </ac:cxnSpMkLst>
        </pc:cxnChg>
        <pc:cxnChg chg="mod">
          <ac:chgData name="geo kromm" userId="7500d350f74accdf" providerId="LiveId" clId="{03B97073-9219-49A6-85B1-5FBC404E0C72}" dt="2021-06-01T13:43:37.593" v="1253"/>
          <ac:cxnSpMkLst>
            <pc:docMk/>
            <pc:sldMk cId="2470775170" sldId="261"/>
            <ac:cxnSpMk id="637" creationId="{9EF40A3D-E55B-468A-A423-256C084C7831}"/>
          </ac:cxnSpMkLst>
        </pc:cxnChg>
        <pc:cxnChg chg="mod">
          <ac:chgData name="geo kromm" userId="7500d350f74accdf" providerId="LiveId" clId="{03B97073-9219-49A6-85B1-5FBC404E0C72}" dt="2021-06-01T13:51:12.016" v="1317" actId="14100"/>
          <ac:cxnSpMkLst>
            <pc:docMk/>
            <pc:sldMk cId="2470775170" sldId="261"/>
            <ac:cxnSpMk id="638" creationId="{53950F8A-EFA9-4B4D-B6DB-572BF56A082B}"/>
          </ac:cxnSpMkLst>
        </pc:cxnChg>
        <pc:cxnChg chg="add del mod">
          <ac:chgData name="geo kromm" userId="7500d350f74accdf" providerId="LiveId" clId="{03B97073-9219-49A6-85B1-5FBC404E0C72}" dt="2021-06-01T13:52:11.521" v="1332" actId="21"/>
          <ac:cxnSpMkLst>
            <pc:docMk/>
            <pc:sldMk cId="2470775170" sldId="261"/>
            <ac:cxnSpMk id="639" creationId="{5F880D18-C0C4-44B1-858F-F7DAF35A1DD5}"/>
          </ac:cxnSpMkLst>
        </pc:cxnChg>
        <pc:cxnChg chg="mod">
          <ac:chgData name="geo kromm" userId="7500d350f74accdf" providerId="LiveId" clId="{03B97073-9219-49A6-85B1-5FBC404E0C72}" dt="2021-06-01T13:49:53.317" v="1305" actId="14100"/>
          <ac:cxnSpMkLst>
            <pc:docMk/>
            <pc:sldMk cId="2470775170" sldId="261"/>
            <ac:cxnSpMk id="640" creationId="{9A99EF5E-4F70-4D86-8BFD-DB13A34DD6CA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78" creationId="{EC0C69A7-E310-429B-8031-211B93D590D5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79" creationId="{BA0F2FCB-B67A-422F-AA38-5D8BB0DDD297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0" creationId="{35DD1A0F-DF23-4805-9E02-01CA7234F209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1" creationId="{7193977D-62DE-440B-BFF0-64D827089E4A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2" creationId="{45193507-4B7A-4C08-9BF0-F22C2A662745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3" creationId="{EE0CD0DD-BEC7-4F85-8BD8-F44CAC7D5AC4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4" creationId="{C1CB445E-C82F-4F93-A02C-EFD1AFF993E5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5" creationId="{117D75B2-F710-4545-90C9-DF0BFBF75479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6" creationId="{8297F33B-8BB6-4169-B391-936ED80868F4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7" creationId="{13AFD4B2-371E-44CD-8E4E-64DF65449D96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8" creationId="{0FD2527D-8CC8-4DB0-8494-542B404590C3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89" creationId="{17C1ED8B-1DB7-467C-9B19-2F4BAB594F31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90" creationId="{34FECF6E-D4AB-45C6-9918-C5C6576EC68B}"/>
          </ac:cxnSpMkLst>
        </pc:cxnChg>
        <pc:cxnChg chg="mod">
          <ac:chgData name="geo kromm" userId="7500d350f74accdf" providerId="LiveId" clId="{03B97073-9219-49A6-85B1-5FBC404E0C72}" dt="2021-06-01T13:43:48.722" v="1255"/>
          <ac:cxnSpMkLst>
            <pc:docMk/>
            <pc:sldMk cId="2470775170" sldId="261"/>
            <ac:cxnSpMk id="691" creationId="{6025A2F5-E321-454D-B75C-D032527CB536}"/>
          </ac:cxnSpMkLst>
        </pc:cxnChg>
        <pc:cxnChg chg="mod">
          <ac:chgData name="geo kromm" userId="7500d350f74accdf" providerId="LiveId" clId="{03B97073-9219-49A6-85B1-5FBC404E0C72}" dt="2021-06-01T13:53:49.680" v="1357" actId="14100"/>
          <ac:cxnSpMkLst>
            <pc:docMk/>
            <pc:sldMk cId="2470775170" sldId="261"/>
            <ac:cxnSpMk id="692" creationId="{7E95334F-8E14-4BDB-8416-351FF4D78759}"/>
          </ac:cxnSpMkLst>
        </pc:cxnChg>
        <pc:cxnChg chg="mod">
          <ac:chgData name="geo kromm" userId="7500d350f74accdf" providerId="LiveId" clId="{03B97073-9219-49A6-85B1-5FBC404E0C72}" dt="2021-06-01T13:52:43.999" v="1342" actId="14100"/>
          <ac:cxnSpMkLst>
            <pc:docMk/>
            <pc:sldMk cId="2470775170" sldId="261"/>
            <ac:cxnSpMk id="693" creationId="{4E5910CD-03CC-4729-AFB0-35B068D51D3F}"/>
          </ac:cxnSpMkLst>
        </pc:cxnChg>
        <pc:cxnChg chg="mod">
          <ac:chgData name="geo kromm" userId="7500d350f74accdf" providerId="LiveId" clId="{03B97073-9219-49A6-85B1-5FBC404E0C72}" dt="2021-06-01T13:52:01.712" v="1329" actId="14100"/>
          <ac:cxnSpMkLst>
            <pc:docMk/>
            <pc:sldMk cId="2470775170" sldId="261"/>
            <ac:cxnSpMk id="694" creationId="{47D51ACC-23BA-4BAF-B20D-6A6CA37541AF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2" creationId="{964E516C-4393-408E-B457-5805598E0D15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3" creationId="{45E53123-4B7E-4D78-BC8F-B92BD6DFE01A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4" creationId="{FC9F402D-0EEB-42FC-9C2E-131AEB4FC6AE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5" creationId="{C8AE3338-267B-48D9-894B-065228C9D62A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6" creationId="{117B2B1E-E1AE-4680-B324-5B32D784E6E4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7" creationId="{2E4B4EDA-3558-4BB3-91B0-1C83E6C7D256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8" creationId="{89B1B8F0-3EBD-4745-B0A1-9FBAE3DCD114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39" creationId="{104E4167-AA17-4E1F-B314-74CDAA284084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40" creationId="{E6DBAFA4-B30B-446C-B585-BCB698823047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41" creationId="{CAC2EEB6-2A58-489D-95CB-4286D53E21AF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42" creationId="{45C45EA5-FFC4-46A9-965E-81EDB7FC9F69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43" creationId="{F7E60D45-528B-4D53-BD8B-F9AE3BF8591D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44" creationId="{FB12C247-E35A-4DC7-B023-D9FD191EA2FA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45" creationId="{857948A2-7F6B-45E4-9BD4-6FEBEA672463}"/>
          </ac:cxnSpMkLst>
        </pc:cxnChg>
        <pc:cxnChg chg="mod">
          <ac:chgData name="geo kromm" userId="7500d350f74accdf" providerId="LiveId" clId="{03B97073-9219-49A6-85B1-5FBC404E0C72}" dt="2021-06-01T13:54:20.293" v="1363" actId="14100"/>
          <ac:cxnSpMkLst>
            <pc:docMk/>
            <pc:sldMk cId="2470775170" sldId="261"/>
            <ac:cxnSpMk id="746" creationId="{7A14AC2F-2433-4F42-B98B-7C0EAFE7FC11}"/>
          </ac:cxnSpMkLst>
        </pc:cxnChg>
        <pc:cxnChg chg="mod">
          <ac:chgData name="geo kromm" userId="7500d350f74accdf" providerId="LiveId" clId="{03B97073-9219-49A6-85B1-5FBC404E0C72}" dt="2021-06-01T13:56:01.085" v="1371" actId="14100"/>
          <ac:cxnSpMkLst>
            <pc:docMk/>
            <pc:sldMk cId="2470775170" sldId="261"/>
            <ac:cxnSpMk id="747" creationId="{A059BCDA-632C-4A66-84A0-6C9FBC8CC7FA}"/>
          </ac:cxnSpMkLst>
        </pc:cxnChg>
        <pc:cxnChg chg="mod">
          <ac:chgData name="geo kromm" userId="7500d350f74accdf" providerId="LiveId" clId="{03B97073-9219-49A6-85B1-5FBC404E0C72}" dt="2021-06-01T13:43:51.712" v="1257"/>
          <ac:cxnSpMkLst>
            <pc:docMk/>
            <pc:sldMk cId="2470775170" sldId="261"/>
            <ac:cxnSpMk id="748" creationId="{A44BDF8C-1212-4F16-A9AD-BF66ED14D14E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86" creationId="{1D421488-3884-4D84-9A51-293CC0DAB1E2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87" creationId="{613D2830-81B7-4436-91C8-0939B36FA301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88" creationId="{BC692511-35EA-4286-8F5D-575CDAB4E9D5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89" creationId="{F4CDC5AE-EAFF-4FAB-A57D-AA41BD627216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90" creationId="{E6661562-55BC-40B9-BCE4-71C0EBC0B9D0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91" creationId="{34393E09-218A-4B0E-9C46-B8C778B6E9F9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92" creationId="{A4651FDD-21C2-4936-8E8D-714204A1E685}"/>
          </ac:cxnSpMkLst>
        </pc:cxnChg>
        <pc:cxnChg chg="mod">
          <ac:chgData name="geo kromm" userId="7500d350f74accdf" providerId="LiveId" clId="{03B97073-9219-49A6-85B1-5FBC404E0C72}" dt="2021-06-02T14:43:58.125" v="1865" actId="14100"/>
          <ac:cxnSpMkLst>
            <pc:docMk/>
            <pc:sldMk cId="2470775170" sldId="261"/>
            <ac:cxnSpMk id="793" creationId="{9AB55761-B1E7-4997-B81A-94CF60B06231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94" creationId="{A6C1D281-763B-4346-882E-FBCF0906479A}"/>
          </ac:cxnSpMkLst>
        </pc:cxnChg>
        <pc:cxnChg chg="mod">
          <ac:chgData name="geo kromm" userId="7500d350f74accdf" providerId="LiveId" clId="{03B97073-9219-49A6-85B1-5FBC404E0C72}" dt="2021-06-02T14:44:19.756" v="1870" actId="14100"/>
          <ac:cxnSpMkLst>
            <pc:docMk/>
            <pc:sldMk cId="2470775170" sldId="261"/>
            <ac:cxnSpMk id="795" creationId="{B74CD375-9DFC-472A-A12E-E91B1C8FDA5B}"/>
          </ac:cxnSpMkLst>
        </pc:cxnChg>
        <pc:cxnChg chg="mod">
          <ac:chgData name="geo kromm" userId="7500d350f74accdf" providerId="LiveId" clId="{03B97073-9219-49A6-85B1-5FBC404E0C72}" dt="2021-06-02T14:43:31.829" v="1861" actId="14100"/>
          <ac:cxnSpMkLst>
            <pc:docMk/>
            <pc:sldMk cId="2470775170" sldId="261"/>
            <ac:cxnSpMk id="796" creationId="{4B76F57C-5991-4BC1-B689-33387F88982B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97" creationId="{F488499D-5248-49E9-A346-8BA89FE656DE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98" creationId="{26024E0A-CCFC-45E2-865A-F0D760AE6D34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799" creationId="{6CC6422D-9A51-4D54-BB2C-411EC4E7AAF3}"/>
          </ac:cxnSpMkLst>
        </pc:cxnChg>
        <pc:cxnChg chg="mod">
          <ac:chgData name="geo kromm" userId="7500d350f74accdf" providerId="LiveId" clId="{03B97073-9219-49A6-85B1-5FBC404E0C72}" dt="2021-06-01T14:05:29.523" v="1465" actId="14100"/>
          <ac:cxnSpMkLst>
            <pc:docMk/>
            <pc:sldMk cId="2470775170" sldId="261"/>
            <ac:cxnSpMk id="800" creationId="{EFE7C344-136D-4574-8E68-0C0C68E1CB95}"/>
          </ac:cxnSpMkLst>
        </pc:cxnChg>
        <pc:cxnChg chg="mod">
          <ac:chgData name="geo kromm" userId="7500d350f74accdf" providerId="LiveId" clId="{03B97073-9219-49A6-85B1-5FBC404E0C72}" dt="2021-06-01T13:56:31.770" v="1378" actId="14100"/>
          <ac:cxnSpMkLst>
            <pc:docMk/>
            <pc:sldMk cId="2470775170" sldId="261"/>
            <ac:cxnSpMk id="801" creationId="{FCEC2FAE-3833-4A36-A711-0BDF3D1E4D8C}"/>
          </ac:cxnSpMkLst>
        </pc:cxnChg>
        <pc:cxnChg chg="mod">
          <ac:chgData name="geo kromm" userId="7500d350f74accdf" providerId="LiveId" clId="{03B97073-9219-49A6-85B1-5FBC404E0C72}" dt="2021-06-01T13:43:54.647" v="1259"/>
          <ac:cxnSpMkLst>
            <pc:docMk/>
            <pc:sldMk cId="2470775170" sldId="261"/>
            <ac:cxnSpMk id="802" creationId="{C35360BA-92BA-40A9-B674-05BB8C0CD719}"/>
          </ac:cxnSpMkLst>
        </pc:cxnChg>
        <pc:cxnChg chg="add mod">
          <ac:chgData name="geo kromm" userId="7500d350f74accdf" providerId="LiveId" clId="{03B97073-9219-49A6-85B1-5FBC404E0C72}" dt="2021-06-01T13:47:00.927" v="1267" actId="14100"/>
          <ac:cxnSpMkLst>
            <pc:docMk/>
            <pc:sldMk cId="2470775170" sldId="261"/>
            <ac:cxnSpMk id="824" creationId="{B9B6CDD6-E7F8-4618-9B31-84AF6196F985}"/>
          </ac:cxnSpMkLst>
        </pc:cxnChg>
        <pc:cxnChg chg="add mod">
          <ac:chgData name="geo kromm" userId="7500d350f74accdf" providerId="LiveId" clId="{03B97073-9219-49A6-85B1-5FBC404E0C72}" dt="2021-06-02T14:43:19.908" v="1859" actId="14100"/>
          <ac:cxnSpMkLst>
            <pc:docMk/>
            <pc:sldMk cId="2470775170" sldId="261"/>
            <ac:cxnSpMk id="825" creationId="{A3FD96FF-0E95-4844-AE20-367FC135A169}"/>
          </ac:cxnSpMkLst>
        </pc:cxnChg>
        <pc:cxnChg chg="add mod">
          <ac:chgData name="geo kromm" userId="7500d350f74accdf" providerId="LiveId" clId="{03B97073-9219-49A6-85B1-5FBC404E0C72}" dt="2021-06-02T14:41:16.245" v="1837" actId="14100"/>
          <ac:cxnSpMkLst>
            <pc:docMk/>
            <pc:sldMk cId="2470775170" sldId="261"/>
            <ac:cxnSpMk id="826" creationId="{139621E0-9949-4437-9D4C-D0551D8E4FA0}"/>
          </ac:cxnSpMkLst>
        </pc:cxnChg>
        <pc:cxnChg chg="add del mod">
          <ac:chgData name="geo kromm" userId="7500d350f74accdf" providerId="LiveId" clId="{03B97073-9219-49A6-85B1-5FBC404E0C72}" dt="2021-06-01T13:47:06.892" v="1269"/>
          <ac:cxnSpMkLst>
            <pc:docMk/>
            <pc:sldMk cId="2470775170" sldId="261"/>
            <ac:cxnSpMk id="826" creationId="{7838558F-B6E2-4A69-B18D-2DA9D60B2755}"/>
          </ac:cxnSpMkLst>
        </pc:cxnChg>
        <pc:cxnChg chg="add mod">
          <ac:chgData name="geo kromm" userId="7500d350f74accdf" providerId="LiveId" clId="{03B97073-9219-49A6-85B1-5FBC404E0C72}" dt="2021-06-01T13:47:56.746" v="1281" actId="14100"/>
          <ac:cxnSpMkLst>
            <pc:docMk/>
            <pc:sldMk cId="2470775170" sldId="261"/>
            <ac:cxnSpMk id="827" creationId="{35719912-9098-4E3D-8A1C-22F61DBFC619}"/>
          </ac:cxnSpMkLst>
        </pc:cxnChg>
        <pc:cxnChg chg="add mod">
          <ac:chgData name="geo kromm" userId="7500d350f74accdf" providerId="LiveId" clId="{03B97073-9219-49A6-85B1-5FBC404E0C72}" dt="2021-06-02T14:42:14.180" v="1846" actId="1076"/>
          <ac:cxnSpMkLst>
            <pc:docMk/>
            <pc:sldMk cId="2470775170" sldId="261"/>
            <ac:cxnSpMk id="828" creationId="{BB81BE6C-4506-4A75-947C-83F4E9C532D8}"/>
          </ac:cxnSpMkLst>
        </pc:cxnChg>
        <pc:cxnChg chg="add mod">
          <ac:chgData name="geo kromm" userId="7500d350f74accdf" providerId="LiveId" clId="{03B97073-9219-49A6-85B1-5FBC404E0C72}" dt="2021-06-01T13:47:59.725" v="1282" actId="14100"/>
          <ac:cxnSpMkLst>
            <pc:docMk/>
            <pc:sldMk cId="2470775170" sldId="261"/>
            <ac:cxnSpMk id="829" creationId="{B533D890-51AD-4951-9095-D1B8B7A8257E}"/>
          </ac:cxnSpMkLst>
        </pc:cxnChg>
        <pc:cxnChg chg="add mod">
          <ac:chgData name="geo kromm" userId="7500d350f74accdf" providerId="LiveId" clId="{03B97073-9219-49A6-85B1-5FBC404E0C72}" dt="2021-06-02T14:44:35.924" v="1875" actId="14100"/>
          <ac:cxnSpMkLst>
            <pc:docMk/>
            <pc:sldMk cId="2470775170" sldId="261"/>
            <ac:cxnSpMk id="830" creationId="{E456DD61-48FB-4C44-B65A-9FBEB6EF97AF}"/>
          </ac:cxnSpMkLst>
        </pc:cxnChg>
        <pc:cxnChg chg="add mod">
          <ac:chgData name="geo kromm" userId="7500d350f74accdf" providerId="LiveId" clId="{03B97073-9219-49A6-85B1-5FBC404E0C72}" dt="2021-06-02T14:43:25.443" v="1860" actId="1076"/>
          <ac:cxnSpMkLst>
            <pc:docMk/>
            <pc:sldMk cId="2470775170" sldId="261"/>
            <ac:cxnSpMk id="831" creationId="{D9FD75C9-EE64-40EA-8ECD-102C2408CFFC}"/>
          </ac:cxnSpMkLst>
        </pc:cxnChg>
        <pc:cxnChg chg="add mod">
          <ac:chgData name="geo kromm" userId="7500d350f74accdf" providerId="LiveId" clId="{03B97073-9219-49A6-85B1-5FBC404E0C72}" dt="2021-06-02T14:43:48.708" v="1864" actId="14100"/>
          <ac:cxnSpMkLst>
            <pc:docMk/>
            <pc:sldMk cId="2470775170" sldId="261"/>
            <ac:cxnSpMk id="832" creationId="{E0F42F20-084B-4DEF-90FE-AE52B15157BA}"/>
          </ac:cxnSpMkLst>
        </pc:cxnChg>
        <pc:cxnChg chg="add mod">
          <ac:chgData name="geo kromm" userId="7500d350f74accdf" providerId="LiveId" clId="{03B97073-9219-49A6-85B1-5FBC404E0C72}" dt="2021-06-02T14:44:10.684" v="1868" actId="14100"/>
          <ac:cxnSpMkLst>
            <pc:docMk/>
            <pc:sldMk cId="2470775170" sldId="261"/>
            <ac:cxnSpMk id="833" creationId="{B6EB71E6-36B3-4AAB-9344-19A25199081A}"/>
          </ac:cxnSpMkLst>
        </pc:cxnChg>
        <pc:cxnChg chg="add mod">
          <ac:chgData name="geo kromm" userId="7500d350f74accdf" providerId="LiveId" clId="{03B97073-9219-49A6-85B1-5FBC404E0C72}" dt="2021-06-02T14:44:32.685" v="1874" actId="14100"/>
          <ac:cxnSpMkLst>
            <pc:docMk/>
            <pc:sldMk cId="2470775170" sldId="261"/>
            <ac:cxnSpMk id="834" creationId="{07F040D9-CA9D-47EA-AF32-E0396C4ED1B6}"/>
          </ac:cxnSpMkLst>
        </pc:cxnChg>
        <pc:cxnChg chg="add mod">
          <ac:chgData name="geo kromm" userId="7500d350f74accdf" providerId="LiveId" clId="{03B97073-9219-49A6-85B1-5FBC404E0C72}" dt="2021-06-01T13:48:33.381" v="1287" actId="14100"/>
          <ac:cxnSpMkLst>
            <pc:docMk/>
            <pc:sldMk cId="2470775170" sldId="261"/>
            <ac:cxnSpMk id="835" creationId="{45D83217-3F52-444B-A89B-4F39F39288F4}"/>
          </ac:cxnSpMkLst>
        </pc:cxnChg>
        <pc:cxnChg chg="add del mod">
          <ac:chgData name="geo kromm" userId="7500d350f74accdf" providerId="LiveId" clId="{03B97073-9219-49A6-85B1-5FBC404E0C72}" dt="2021-06-02T14:44:39.085" v="1877"/>
          <ac:cxnSpMkLst>
            <pc:docMk/>
            <pc:sldMk cId="2470775170" sldId="261"/>
            <ac:cxnSpMk id="836" creationId="{B24B0D25-78B9-4AAD-95A0-4B38EE3EE677}"/>
          </ac:cxnSpMkLst>
        </pc:cxnChg>
        <pc:cxnChg chg="add mod">
          <ac:chgData name="geo kromm" userId="7500d350f74accdf" providerId="LiveId" clId="{03B97073-9219-49A6-85B1-5FBC404E0C72}" dt="2021-06-01T13:49:48.674" v="1304" actId="14100"/>
          <ac:cxnSpMkLst>
            <pc:docMk/>
            <pc:sldMk cId="2470775170" sldId="261"/>
            <ac:cxnSpMk id="838" creationId="{B468F308-A47B-42BA-A0BC-2D3141406863}"/>
          </ac:cxnSpMkLst>
        </pc:cxnChg>
        <pc:cxnChg chg="add mod">
          <ac:chgData name="geo kromm" userId="7500d350f74accdf" providerId="LiveId" clId="{03B97073-9219-49A6-85B1-5FBC404E0C72}" dt="2021-06-01T13:53:32.601" v="1352" actId="1076"/>
          <ac:cxnSpMkLst>
            <pc:docMk/>
            <pc:sldMk cId="2470775170" sldId="261"/>
            <ac:cxnSpMk id="848" creationId="{A03526DA-D396-4726-A2E0-0C14CF157A24}"/>
          </ac:cxnSpMkLst>
        </pc:cxnChg>
        <pc:cxnChg chg="add mod">
          <ac:chgData name="geo kromm" userId="7500d350f74accdf" providerId="LiveId" clId="{03B97073-9219-49A6-85B1-5FBC404E0C72}" dt="2021-06-01T13:53:32.601" v="1352" actId="1076"/>
          <ac:cxnSpMkLst>
            <pc:docMk/>
            <pc:sldMk cId="2470775170" sldId="261"/>
            <ac:cxnSpMk id="850" creationId="{6675EAB5-A7D9-4E5D-B687-5F01667D2A86}"/>
          </ac:cxnSpMkLst>
        </pc:cxnChg>
        <pc:cxnChg chg="add mod">
          <ac:chgData name="geo kromm" userId="7500d350f74accdf" providerId="LiveId" clId="{03B97073-9219-49A6-85B1-5FBC404E0C72}" dt="2021-06-01T13:52:25.714" v="1336" actId="14100"/>
          <ac:cxnSpMkLst>
            <pc:docMk/>
            <pc:sldMk cId="2470775170" sldId="261"/>
            <ac:cxnSpMk id="857" creationId="{EF1198F2-6084-4DA8-AC12-3994E2A8FB20}"/>
          </ac:cxnSpMkLst>
        </pc:cxnChg>
        <pc:cxnChg chg="add mod">
          <ac:chgData name="geo kromm" userId="7500d350f74accdf" providerId="LiveId" clId="{03B97073-9219-49A6-85B1-5FBC404E0C72}" dt="2021-06-01T13:52:47.641" v="1343" actId="14100"/>
          <ac:cxnSpMkLst>
            <pc:docMk/>
            <pc:sldMk cId="2470775170" sldId="261"/>
            <ac:cxnSpMk id="859" creationId="{1863BA77-B863-4F50-9428-29ABC8712A7B}"/>
          </ac:cxnSpMkLst>
        </pc:cxnChg>
        <pc:cxnChg chg="add mod">
          <ac:chgData name="geo kromm" userId="7500d350f74accdf" providerId="LiveId" clId="{03B97073-9219-49A6-85B1-5FBC404E0C72}" dt="2021-06-01T13:53:38.156" v="1354" actId="1076"/>
          <ac:cxnSpMkLst>
            <pc:docMk/>
            <pc:sldMk cId="2470775170" sldId="261"/>
            <ac:cxnSpMk id="865" creationId="{4F52A0EB-56B0-46DE-A637-C40136B5B247}"/>
          </ac:cxnSpMkLst>
        </pc:cxnChg>
        <pc:cxnChg chg="add mod">
          <ac:chgData name="geo kromm" userId="7500d350f74accdf" providerId="LiveId" clId="{03B97073-9219-49A6-85B1-5FBC404E0C72}" dt="2021-06-01T13:53:51.955" v="1358" actId="14100"/>
          <ac:cxnSpMkLst>
            <pc:docMk/>
            <pc:sldMk cId="2470775170" sldId="261"/>
            <ac:cxnSpMk id="866" creationId="{88D177D0-CD0D-41BC-BDC4-500041BEB914}"/>
          </ac:cxnSpMkLst>
        </pc:cxnChg>
        <pc:cxnChg chg="add mod">
          <ac:chgData name="geo kromm" userId="7500d350f74accdf" providerId="LiveId" clId="{03B97073-9219-49A6-85B1-5FBC404E0C72}" dt="2021-06-01T13:54:16.303" v="1362" actId="14100"/>
          <ac:cxnSpMkLst>
            <pc:docMk/>
            <pc:sldMk cId="2470775170" sldId="261"/>
            <ac:cxnSpMk id="870" creationId="{BB17DC16-1D32-4D85-AC1A-64A04EDE29D8}"/>
          </ac:cxnSpMkLst>
        </pc:cxnChg>
        <pc:cxnChg chg="add mod">
          <ac:chgData name="geo kromm" userId="7500d350f74accdf" providerId="LiveId" clId="{03B97073-9219-49A6-85B1-5FBC404E0C72}" dt="2021-06-01T13:54:16.303" v="1362" actId="14100"/>
          <ac:cxnSpMkLst>
            <pc:docMk/>
            <pc:sldMk cId="2470775170" sldId="261"/>
            <ac:cxnSpMk id="871" creationId="{5488A053-1C98-49D8-8D32-8802FA36D7F2}"/>
          </ac:cxnSpMkLst>
        </pc:cxnChg>
        <pc:cxnChg chg="add mod">
          <ac:chgData name="geo kromm" userId="7500d350f74accdf" providerId="LiveId" clId="{03B97073-9219-49A6-85B1-5FBC404E0C72}" dt="2021-06-01T13:55:57.273" v="1370" actId="14100"/>
          <ac:cxnSpMkLst>
            <pc:docMk/>
            <pc:sldMk cId="2470775170" sldId="261"/>
            <ac:cxnSpMk id="876" creationId="{0B5DB7EF-61A5-489D-8BD3-F5D3907E7AA9}"/>
          </ac:cxnSpMkLst>
        </pc:cxnChg>
        <pc:cxnChg chg="add mod">
          <ac:chgData name="geo kromm" userId="7500d350f74accdf" providerId="LiveId" clId="{03B97073-9219-49A6-85B1-5FBC404E0C72}" dt="2021-06-01T13:55:57.273" v="1370" actId="14100"/>
          <ac:cxnSpMkLst>
            <pc:docMk/>
            <pc:sldMk cId="2470775170" sldId="261"/>
            <ac:cxnSpMk id="877" creationId="{81649E1D-C5D8-4A1D-8E96-CD0129C49081}"/>
          </ac:cxnSpMkLst>
        </pc:cxnChg>
        <pc:cxnChg chg="add mod">
          <ac:chgData name="geo kromm" userId="7500d350f74accdf" providerId="LiveId" clId="{03B97073-9219-49A6-85B1-5FBC404E0C72}" dt="2021-06-01T13:56:21.484" v="1376" actId="14100"/>
          <ac:cxnSpMkLst>
            <pc:docMk/>
            <pc:sldMk cId="2470775170" sldId="261"/>
            <ac:cxnSpMk id="883" creationId="{E70A1698-3EF5-47FB-AB91-817A07288EA9}"/>
          </ac:cxnSpMkLst>
        </pc:cxnChg>
        <pc:cxnChg chg="add mod">
          <ac:chgData name="geo kromm" userId="7500d350f74accdf" providerId="LiveId" clId="{03B97073-9219-49A6-85B1-5FBC404E0C72}" dt="2021-06-01T13:56:35.817" v="1379" actId="14100"/>
          <ac:cxnSpMkLst>
            <pc:docMk/>
            <pc:sldMk cId="2470775170" sldId="261"/>
            <ac:cxnSpMk id="884" creationId="{48E84BE6-7B8D-4329-AEE9-CBDD830C4A57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896" creationId="{97E5A3C3-7D2B-4916-BFB6-978859D7ED2E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897" creationId="{EE0B769E-A598-45F3-8A23-C6CE0B324B08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898" creationId="{652D74B3-39E4-41E2-A734-336799E1E9C1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899" creationId="{84AA24DF-7B4A-486C-BC6F-9179995E80B1}"/>
          </ac:cxnSpMkLst>
        </pc:cxnChg>
        <pc:cxnChg chg="mod">
          <ac:chgData name="geo kromm" userId="7500d350f74accdf" providerId="LiveId" clId="{03B97073-9219-49A6-85B1-5FBC404E0C72}" dt="2021-06-01T14:01:14.523" v="1425" actId="14100"/>
          <ac:cxnSpMkLst>
            <pc:docMk/>
            <pc:sldMk cId="2470775170" sldId="261"/>
            <ac:cxnSpMk id="908" creationId="{1831899B-5499-4551-8A60-2B564E10A12A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909" creationId="{381F2BE2-65CB-4FC5-807B-52A625930CD5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910" creationId="{52E0848A-ED91-4238-AC2C-BD927F572F26}"/>
          </ac:cxnSpMkLst>
        </pc:cxnChg>
        <pc:cxnChg chg="mod">
          <ac:chgData name="geo kromm" userId="7500d350f74accdf" providerId="LiveId" clId="{03B97073-9219-49A6-85B1-5FBC404E0C72}" dt="2021-06-02T14:41:50.844" v="1845" actId="14100"/>
          <ac:cxnSpMkLst>
            <pc:docMk/>
            <pc:sldMk cId="2470775170" sldId="261"/>
            <ac:cxnSpMk id="911" creationId="{28253463-26E4-4ADF-8504-D1C27470E009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912" creationId="{AFF405FB-A098-42AF-A117-C022C649E826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913" creationId="{C20EDEA3-7A92-40A6-898C-6C3F3E453BFD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914" creationId="{C962C93A-573E-4FF4-A027-3B03901E9D42}"/>
          </ac:cxnSpMkLst>
        </pc:cxnChg>
        <pc:cxnChg chg="mod">
          <ac:chgData name="geo kromm" userId="7500d350f74accdf" providerId="LiveId" clId="{03B97073-9219-49A6-85B1-5FBC404E0C72}" dt="2021-06-01T13:58:30.260" v="1395"/>
          <ac:cxnSpMkLst>
            <pc:docMk/>
            <pc:sldMk cId="2470775170" sldId="261"/>
            <ac:cxnSpMk id="915" creationId="{8775789E-5EFC-498B-BD55-5A9082FDF577}"/>
          </ac:cxnSpMkLst>
        </pc:cxnChg>
        <pc:cxnChg chg="mod">
          <ac:chgData name="geo kromm" userId="7500d350f74accdf" providerId="LiveId" clId="{03B97073-9219-49A6-85B1-5FBC404E0C72}" dt="2021-06-01T14:33:04.414" v="1766" actId="14100"/>
          <ac:cxnSpMkLst>
            <pc:docMk/>
            <pc:sldMk cId="2470775170" sldId="261"/>
            <ac:cxnSpMk id="916" creationId="{65AB6D2B-3806-4C05-97B0-1C82F94D82F7}"/>
          </ac:cxnSpMkLst>
        </pc:cxnChg>
        <pc:cxnChg chg="add mod">
          <ac:chgData name="geo kromm" userId="7500d350f74accdf" providerId="LiveId" clId="{03B97073-9219-49A6-85B1-5FBC404E0C72}" dt="2021-06-01T14:11:14.038" v="1512" actId="14100"/>
          <ac:cxnSpMkLst>
            <pc:docMk/>
            <pc:sldMk cId="2470775170" sldId="261"/>
            <ac:cxnSpMk id="928" creationId="{B74C80D4-304F-4D92-8A28-67A0DA8C246C}"/>
          </ac:cxnSpMkLst>
        </pc:cxnChg>
        <pc:cxnChg chg="add mod">
          <ac:chgData name="geo kromm" userId="7500d350f74accdf" providerId="LiveId" clId="{03B97073-9219-49A6-85B1-5FBC404E0C72}" dt="2021-06-01T14:05:44.503" v="1469" actId="14100"/>
          <ac:cxnSpMkLst>
            <pc:docMk/>
            <pc:sldMk cId="2470775170" sldId="261"/>
            <ac:cxnSpMk id="929" creationId="{15416A5A-970A-41CD-90A8-F7E1348AA2EE}"/>
          </ac:cxnSpMkLst>
        </pc:cxnChg>
        <pc:cxnChg chg="mod">
          <ac:chgData name="geo kromm" userId="7500d350f74accdf" providerId="LiveId" clId="{03B97073-9219-49A6-85B1-5FBC404E0C72}" dt="2021-06-01T14:08:28.030" v="1473"/>
          <ac:cxnSpMkLst>
            <pc:docMk/>
            <pc:sldMk cId="2470775170" sldId="261"/>
            <ac:cxnSpMk id="943" creationId="{2EAF3BF7-4898-4133-B17F-DE7A28DFC283}"/>
          </ac:cxnSpMkLst>
        </pc:cxnChg>
        <pc:cxnChg chg="mod">
          <ac:chgData name="geo kromm" userId="7500d350f74accdf" providerId="LiveId" clId="{03B97073-9219-49A6-85B1-5FBC404E0C72}" dt="2021-06-01T14:11:36.421" v="1518" actId="14100"/>
          <ac:cxnSpMkLst>
            <pc:docMk/>
            <pc:sldMk cId="2470775170" sldId="261"/>
            <ac:cxnSpMk id="944" creationId="{FA38D5A9-5C8A-4BB8-A7F1-8D5759EE4D59}"/>
          </ac:cxnSpMkLst>
        </pc:cxnChg>
        <pc:cxnChg chg="mod">
          <ac:chgData name="geo kromm" userId="7500d350f74accdf" providerId="LiveId" clId="{03B97073-9219-49A6-85B1-5FBC404E0C72}" dt="2021-06-01T14:10:50.629" v="1507" actId="14100"/>
          <ac:cxnSpMkLst>
            <pc:docMk/>
            <pc:sldMk cId="2470775170" sldId="261"/>
            <ac:cxnSpMk id="945" creationId="{9EFEABA3-5AED-4C97-822E-F765C35005B9}"/>
          </ac:cxnSpMkLst>
        </pc:cxnChg>
        <pc:cxnChg chg="mod">
          <ac:chgData name="geo kromm" userId="7500d350f74accdf" providerId="LiveId" clId="{03B97073-9219-49A6-85B1-5FBC404E0C72}" dt="2021-06-01T14:10:42.972" v="1506" actId="14100"/>
          <ac:cxnSpMkLst>
            <pc:docMk/>
            <pc:sldMk cId="2470775170" sldId="261"/>
            <ac:cxnSpMk id="946" creationId="{F5D6BA32-5865-464D-A70D-86316889503A}"/>
          </ac:cxnSpMkLst>
        </pc:cxnChg>
        <pc:cxnChg chg="mod">
          <ac:chgData name="geo kromm" userId="7500d350f74accdf" providerId="LiveId" clId="{03B97073-9219-49A6-85B1-5FBC404E0C72}" dt="2021-06-01T14:24:10.755" v="1658" actId="14100"/>
          <ac:cxnSpMkLst>
            <pc:docMk/>
            <pc:sldMk cId="2470775170" sldId="261"/>
            <ac:cxnSpMk id="950" creationId="{9A36381F-9124-44EF-A5C2-73DCAD3DDFE6}"/>
          </ac:cxnSpMkLst>
        </pc:cxnChg>
        <pc:cxnChg chg="add mod">
          <ac:chgData name="geo kromm" userId="7500d350f74accdf" providerId="LiveId" clId="{03B97073-9219-49A6-85B1-5FBC404E0C72}" dt="2021-06-01T14:22:43.773" v="1639" actId="14100"/>
          <ac:cxnSpMkLst>
            <pc:docMk/>
            <pc:sldMk cId="2470775170" sldId="261"/>
            <ac:cxnSpMk id="963" creationId="{8E3010B4-E55E-4485-8AF5-AB39BB434787}"/>
          </ac:cxnSpMkLst>
        </pc:cxnChg>
        <pc:cxnChg chg="mod">
          <ac:chgData name="geo kromm" userId="7500d350f74accdf" providerId="LiveId" clId="{03B97073-9219-49A6-85B1-5FBC404E0C72}" dt="2021-06-01T14:11:56.744" v="1520"/>
          <ac:cxnSpMkLst>
            <pc:docMk/>
            <pc:sldMk cId="2470775170" sldId="261"/>
            <ac:cxnSpMk id="975" creationId="{1B7D5FAD-D725-4406-AA5F-C00216CBEE25}"/>
          </ac:cxnSpMkLst>
        </pc:cxnChg>
        <pc:cxnChg chg="mod">
          <ac:chgData name="geo kromm" userId="7500d350f74accdf" providerId="LiveId" clId="{03B97073-9219-49A6-85B1-5FBC404E0C72}" dt="2021-06-01T14:11:56.744" v="1520"/>
          <ac:cxnSpMkLst>
            <pc:docMk/>
            <pc:sldMk cId="2470775170" sldId="261"/>
            <ac:cxnSpMk id="976" creationId="{772252BD-AD07-4B29-AB6A-D8031CE614B9}"/>
          </ac:cxnSpMkLst>
        </pc:cxnChg>
        <pc:cxnChg chg="mod">
          <ac:chgData name="geo kromm" userId="7500d350f74accdf" providerId="LiveId" clId="{03B97073-9219-49A6-85B1-5FBC404E0C72}" dt="2021-06-01T14:13:04.630" v="1532" actId="14100"/>
          <ac:cxnSpMkLst>
            <pc:docMk/>
            <pc:sldMk cId="2470775170" sldId="261"/>
            <ac:cxnSpMk id="977" creationId="{F41FBA7B-6F5A-4465-B247-A03EEF725919}"/>
          </ac:cxnSpMkLst>
        </pc:cxnChg>
        <pc:cxnChg chg="mod">
          <ac:chgData name="geo kromm" userId="7500d350f74accdf" providerId="LiveId" clId="{03B97073-9219-49A6-85B1-5FBC404E0C72}" dt="2021-06-01T14:28:45.131" v="1712" actId="14100"/>
          <ac:cxnSpMkLst>
            <pc:docMk/>
            <pc:sldMk cId="2470775170" sldId="261"/>
            <ac:cxnSpMk id="978" creationId="{9843E3DE-12BD-42C8-93BB-F131D3DF0A25}"/>
          </ac:cxnSpMkLst>
        </pc:cxnChg>
        <pc:cxnChg chg="mod">
          <ac:chgData name="geo kromm" userId="7500d350f74accdf" providerId="LiveId" clId="{03B97073-9219-49A6-85B1-5FBC404E0C72}" dt="2021-06-01T14:11:56.744" v="1520"/>
          <ac:cxnSpMkLst>
            <pc:docMk/>
            <pc:sldMk cId="2470775170" sldId="261"/>
            <ac:cxnSpMk id="979" creationId="{E9FC78AC-CA63-4BCC-91C4-19F4DEF2C073}"/>
          </ac:cxnSpMkLst>
        </pc:cxnChg>
        <pc:cxnChg chg="mod">
          <ac:chgData name="geo kromm" userId="7500d350f74accdf" providerId="LiveId" clId="{03B97073-9219-49A6-85B1-5FBC404E0C72}" dt="2021-06-02T14:36:57.285" v="1790" actId="14100"/>
          <ac:cxnSpMkLst>
            <pc:docMk/>
            <pc:sldMk cId="2470775170" sldId="261"/>
            <ac:cxnSpMk id="980" creationId="{FE915F84-A3E9-48B0-8B69-1E42B48BD47C}"/>
          </ac:cxnSpMkLst>
        </pc:cxnChg>
        <pc:cxnChg chg="mod">
          <ac:chgData name="geo kromm" userId="7500d350f74accdf" providerId="LiveId" clId="{03B97073-9219-49A6-85B1-5FBC404E0C72}" dt="2021-06-01T14:11:56.744" v="1520"/>
          <ac:cxnSpMkLst>
            <pc:docMk/>
            <pc:sldMk cId="2470775170" sldId="261"/>
            <ac:cxnSpMk id="981" creationId="{5652E9C2-7955-4F33-989C-2564DAEE321B}"/>
          </ac:cxnSpMkLst>
        </pc:cxnChg>
        <pc:cxnChg chg="mod">
          <ac:chgData name="geo kromm" userId="7500d350f74accdf" providerId="LiveId" clId="{03B97073-9219-49A6-85B1-5FBC404E0C72}" dt="2021-06-02T14:36:14.621" v="1783" actId="14100"/>
          <ac:cxnSpMkLst>
            <pc:docMk/>
            <pc:sldMk cId="2470775170" sldId="261"/>
            <ac:cxnSpMk id="982" creationId="{62D152ED-263F-4D4F-9665-3742CE7DAE71}"/>
          </ac:cxnSpMkLst>
        </pc:cxnChg>
        <pc:cxnChg chg="mod">
          <ac:chgData name="geo kromm" userId="7500d350f74accdf" providerId="LiveId" clId="{03B97073-9219-49A6-85B1-5FBC404E0C72}" dt="2021-06-01T14:11:56.744" v="1520"/>
          <ac:cxnSpMkLst>
            <pc:docMk/>
            <pc:sldMk cId="2470775170" sldId="261"/>
            <ac:cxnSpMk id="985" creationId="{7F97D1A5-5CB4-48DC-B10B-1FBAA7412DB3}"/>
          </ac:cxnSpMkLst>
        </pc:cxnChg>
        <pc:cxnChg chg="mod">
          <ac:chgData name="geo kromm" userId="7500d350f74accdf" providerId="LiveId" clId="{03B97073-9219-49A6-85B1-5FBC404E0C72}" dt="2021-06-01T14:11:56.744" v="1520"/>
          <ac:cxnSpMkLst>
            <pc:docMk/>
            <pc:sldMk cId="2470775170" sldId="261"/>
            <ac:cxnSpMk id="990" creationId="{B714B639-9C4D-4E15-9538-2DFC036431DF}"/>
          </ac:cxnSpMkLst>
        </pc:cxnChg>
        <pc:cxnChg chg="mod">
          <ac:chgData name="geo kromm" userId="7500d350f74accdf" providerId="LiveId" clId="{03B97073-9219-49A6-85B1-5FBC404E0C72}" dt="2021-06-01T14:11:56.744" v="1520"/>
          <ac:cxnSpMkLst>
            <pc:docMk/>
            <pc:sldMk cId="2470775170" sldId="261"/>
            <ac:cxnSpMk id="991" creationId="{EE508F52-862F-44B9-8363-0436C3C3D255}"/>
          </ac:cxnSpMkLst>
        </pc:cxnChg>
        <pc:cxnChg chg="mod">
          <ac:chgData name="geo kromm" userId="7500d350f74accdf" providerId="LiveId" clId="{03B97073-9219-49A6-85B1-5FBC404E0C72}" dt="2021-06-01T14:31:09.324" v="1745" actId="14100"/>
          <ac:cxnSpMkLst>
            <pc:docMk/>
            <pc:sldMk cId="2470775170" sldId="261"/>
            <ac:cxnSpMk id="994" creationId="{055E0C2A-B86E-4604-B148-61B9F49EEFED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18" creationId="{B227BBEF-0A84-4B30-A009-33673FD84D9A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19" creationId="{518D5F39-7486-480B-BAFF-876CF90DC757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20" creationId="{77C3F53E-3B55-4C87-9101-DB274CC4CADB}"/>
          </ac:cxnSpMkLst>
        </pc:cxnChg>
        <pc:cxnChg chg="mod">
          <ac:chgData name="geo kromm" userId="7500d350f74accdf" providerId="LiveId" clId="{03B97073-9219-49A6-85B1-5FBC404E0C72}" dt="2021-06-01T14:27:41.095" v="1699" actId="14100"/>
          <ac:cxnSpMkLst>
            <pc:docMk/>
            <pc:sldMk cId="2470775170" sldId="261"/>
            <ac:cxnSpMk id="1021" creationId="{5E6E0060-30BD-44D5-976B-4B0B9D6AB294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22" creationId="{933F4439-A0B0-423C-B130-87816DBBC2FF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23" creationId="{11A9E2B4-5D55-4029-8464-A1F22191F898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24" creationId="{DD510B90-C022-4DC8-AD26-5CB14B2BB5B3}"/>
          </ac:cxnSpMkLst>
        </pc:cxnChg>
        <pc:cxnChg chg="mod">
          <ac:chgData name="geo kromm" userId="7500d350f74accdf" providerId="LiveId" clId="{03B97073-9219-49A6-85B1-5FBC404E0C72}" dt="2021-06-02T14:39:44.622" v="1830" actId="14100"/>
          <ac:cxnSpMkLst>
            <pc:docMk/>
            <pc:sldMk cId="2470775170" sldId="261"/>
            <ac:cxnSpMk id="1025" creationId="{70F07F38-AC0B-4008-ABED-F3BAC2082C26}"/>
          </ac:cxnSpMkLst>
        </pc:cxnChg>
        <pc:cxnChg chg="mod">
          <ac:chgData name="geo kromm" userId="7500d350f74accdf" providerId="LiveId" clId="{03B97073-9219-49A6-85B1-5FBC404E0C72}" dt="2021-06-01T14:25:28.988" v="1682" actId="14100"/>
          <ac:cxnSpMkLst>
            <pc:docMk/>
            <pc:sldMk cId="2470775170" sldId="261"/>
            <ac:cxnSpMk id="1028" creationId="{D3270DC8-1C6D-4E04-A595-F92B4D31669C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33" creationId="{237E4DEC-E005-4417-8854-B5F15B01D9C2}"/>
          </ac:cxnSpMkLst>
        </pc:cxnChg>
        <pc:cxnChg chg="mod">
          <ac:chgData name="geo kromm" userId="7500d350f74accdf" providerId="LiveId" clId="{03B97073-9219-49A6-85B1-5FBC404E0C72}" dt="2021-06-01T14:15:00.122" v="1564"/>
          <ac:cxnSpMkLst>
            <pc:docMk/>
            <pc:sldMk cId="2470775170" sldId="261"/>
            <ac:cxnSpMk id="1034" creationId="{E49D8031-393C-45D9-996A-C1845A3975F0}"/>
          </ac:cxnSpMkLst>
        </pc:cxnChg>
        <pc:cxnChg chg="mod">
          <ac:chgData name="geo kromm" userId="7500d350f74accdf" providerId="LiveId" clId="{03B97073-9219-49A6-85B1-5FBC404E0C72}" dt="2021-06-01T14:27:52.224" v="1701" actId="14100"/>
          <ac:cxnSpMkLst>
            <pc:docMk/>
            <pc:sldMk cId="2470775170" sldId="261"/>
            <ac:cxnSpMk id="1037" creationId="{85B5D3D3-311B-4E2B-BDCF-1C8A88AF8808}"/>
          </ac:cxnSpMkLst>
        </pc:cxnChg>
        <pc:cxnChg chg="add mod">
          <ac:chgData name="geo kromm" userId="7500d350f74accdf" providerId="LiveId" clId="{03B97073-9219-49A6-85B1-5FBC404E0C72}" dt="2021-06-01T14:23:29.213" v="1650" actId="14100"/>
          <ac:cxnSpMkLst>
            <pc:docMk/>
            <pc:sldMk cId="2470775170" sldId="261"/>
            <ac:cxnSpMk id="1067" creationId="{D123D56D-4A81-478A-9233-F8052C8C575F}"/>
          </ac:cxnSpMkLst>
        </pc:cxnChg>
        <pc:cxnChg chg="add mod">
          <ac:chgData name="geo kromm" userId="7500d350f74accdf" providerId="LiveId" clId="{03B97073-9219-49A6-85B1-5FBC404E0C72}" dt="2021-06-01T14:23:30.869" v="1651" actId="14100"/>
          <ac:cxnSpMkLst>
            <pc:docMk/>
            <pc:sldMk cId="2470775170" sldId="261"/>
            <ac:cxnSpMk id="1069" creationId="{4D0DD3D0-7632-41B0-94C8-B514C1E5513B}"/>
          </ac:cxnSpMkLst>
        </pc:cxnChg>
        <pc:cxnChg chg="add mod">
          <ac:chgData name="geo kromm" userId="7500d350f74accdf" providerId="LiveId" clId="{03B97073-9219-49A6-85B1-5FBC404E0C72}" dt="2021-06-01T14:23:41.724" v="1653" actId="1076"/>
          <ac:cxnSpMkLst>
            <pc:docMk/>
            <pc:sldMk cId="2470775170" sldId="261"/>
            <ac:cxnSpMk id="1074" creationId="{E6191A8E-0A26-4F9C-A562-0CC55D4E6B93}"/>
          </ac:cxnSpMkLst>
        </pc:cxnChg>
        <pc:cxnChg chg="add mod">
          <ac:chgData name="geo kromm" userId="7500d350f74accdf" providerId="LiveId" clId="{03B97073-9219-49A6-85B1-5FBC404E0C72}" dt="2021-06-01T14:24:04.845" v="1657" actId="14100"/>
          <ac:cxnSpMkLst>
            <pc:docMk/>
            <pc:sldMk cId="2470775170" sldId="261"/>
            <ac:cxnSpMk id="1075" creationId="{37F34BA3-DC1D-4AC7-AF7F-5E2382AF6F9A}"/>
          </ac:cxnSpMkLst>
        </pc:cxnChg>
        <pc:cxnChg chg="add mod">
          <ac:chgData name="geo kromm" userId="7500d350f74accdf" providerId="LiveId" clId="{03B97073-9219-49A6-85B1-5FBC404E0C72}" dt="2021-06-01T14:24:24.305" v="1661" actId="14100"/>
          <ac:cxnSpMkLst>
            <pc:docMk/>
            <pc:sldMk cId="2470775170" sldId="261"/>
            <ac:cxnSpMk id="1079" creationId="{2B0ADBFA-385B-444E-A392-C7D4620CB8A9}"/>
          </ac:cxnSpMkLst>
        </pc:cxnChg>
        <pc:cxnChg chg="add mod">
          <ac:chgData name="geo kromm" userId="7500d350f74accdf" providerId="LiveId" clId="{03B97073-9219-49A6-85B1-5FBC404E0C72}" dt="2021-06-01T14:25:37.199" v="1684" actId="14100"/>
          <ac:cxnSpMkLst>
            <pc:docMk/>
            <pc:sldMk cId="2470775170" sldId="261"/>
            <ac:cxnSpMk id="1081" creationId="{75D5D0D1-A2D6-4DE3-A082-B92834B22177}"/>
          </ac:cxnSpMkLst>
        </pc:cxnChg>
        <pc:cxnChg chg="add mod">
          <ac:chgData name="geo kromm" userId="7500d350f74accdf" providerId="LiveId" clId="{03B97073-9219-49A6-85B1-5FBC404E0C72}" dt="2021-06-01T14:24:56.689" v="1674" actId="14100"/>
          <ac:cxnSpMkLst>
            <pc:docMk/>
            <pc:sldMk cId="2470775170" sldId="261"/>
            <ac:cxnSpMk id="1084" creationId="{6D3F5ACA-5825-45BA-B031-76BDBF1A2451}"/>
          </ac:cxnSpMkLst>
        </pc:cxnChg>
        <pc:cxnChg chg="add mod">
          <ac:chgData name="geo kromm" userId="7500d350f74accdf" providerId="LiveId" clId="{03B97073-9219-49A6-85B1-5FBC404E0C72}" dt="2021-06-01T14:25:07.649" v="1677" actId="14100"/>
          <ac:cxnSpMkLst>
            <pc:docMk/>
            <pc:sldMk cId="2470775170" sldId="261"/>
            <ac:cxnSpMk id="1087" creationId="{14E15D16-161D-4D38-94B0-8F6156C66870}"/>
          </ac:cxnSpMkLst>
        </pc:cxnChg>
        <pc:cxnChg chg="add mod">
          <ac:chgData name="geo kromm" userId="7500d350f74accdf" providerId="LiveId" clId="{03B97073-9219-49A6-85B1-5FBC404E0C72}" dt="2021-06-01T14:25:19.298" v="1681" actId="14100"/>
          <ac:cxnSpMkLst>
            <pc:docMk/>
            <pc:sldMk cId="2470775170" sldId="261"/>
            <ac:cxnSpMk id="1089" creationId="{A1E273BE-C600-4CF0-BD36-9F341E4FCB78}"/>
          </ac:cxnSpMkLst>
        </pc:cxnChg>
        <pc:cxnChg chg="add mod">
          <ac:chgData name="geo kromm" userId="7500d350f74accdf" providerId="LiveId" clId="{03B97073-9219-49A6-85B1-5FBC404E0C72}" dt="2021-06-01T14:25:57.949" v="1690" actId="14100"/>
          <ac:cxnSpMkLst>
            <pc:docMk/>
            <pc:sldMk cId="2470775170" sldId="261"/>
            <ac:cxnSpMk id="1093" creationId="{1BB0776A-58DB-493A-9940-BA6E53664B6E}"/>
          </ac:cxnSpMkLst>
        </pc:cxnChg>
        <pc:cxnChg chg="add mod">
          <ac:chgData name="geo kromm" userId="7500d350f74accdf" providerId="LiveId" clId="{03B97073-9219-49A6-85B1-5FBC404E0C72}" dt="2021-06-01T14:26:08.173" v="1693" actId="14100"/>
          <ac:cxnSpMkLst>
            <pc:docMk/>
            <pc:sldMk cId="2470775170" sldId="261"/>
            <ac:cxnSpMk id="1095" creationId="{D2DCE2CE-90F0-481C-A921-CC8DB06C9875}"/>
          </ac:cxnSpMkLst>
        </pc:cxnChg>
        <pc:cxnChg chg="add mod">
          <ac:chgData name="geo kromm" userId="7500d350f74accdf" providerId="LiveId" clId="{03B97073-9219-49A6-85B1-5FBC404E0C72}" dt="2021-06-01T14:26:29.967" v="1697" actId="1076"/>
          <ac:cxnSpMkLst>
            <pc:docMk/>
            <pc:sldMk cId="2470775170" sldId="261"/>
            <ac:cxnSpMk id="1097" creationId="{FF1EE28F-7AD2-493C-AFEF-3434970DBB0C}"/>
          </ac:cxnSpMkLst>
        </pc:cxnChg>
        <pc:cxnChg chg="add mod">
          <ac:chgData name="geo kromm" userId="7500d350f74accdf" providerId="LiveId" clId="{03B97073-9219-49A6-85B1-5FBC404E0C72}" dt="2021-06-01T14:28:11.923" v="1705" actId="14100"/>
          <ac:cxnSpMkLst>
            <pc:docMk/>
            <pc:sldMk cId="2470775170" sldId="261"/>
            <ac:cxnSpMk id="1100" creationId="{1466374C-38E4-4E3D-B98C-3218F5C87491}"/>
          </ac:cxnSpMkLst>
        </pc:cxnChg>
        <pc:cxnChg chg="add mod">
          <ac:chgData name="geo kromm" userId="7500d350f74accdf" providerId="LiveId" clId="{03B97073-9219-49A6-85B1-5FBC404E0C72}" dt="2021-06-01T14:28:34.420" v="1711" actId="14100"/>
          <ac:cxnSpMkLst>
            <pc:docMk/>
            <pc:sldMk cId="2470775170" sldId="261"/>
            <ac:cxnSpMk id="1102" creationId="{0F07B13C-DDF3-4905-9176-D4270D108A67}"/>
          </ac:cxnSpMkLst>
        </pc:cxnChg>
        <pc:cxnChg chg="add del mod">
          <ac:chgData name="geo kromm" userId="7500d350f74accdf" providerId="LiveId" clId="{03B97073-9219-49A6-85B1-5FBC404E0C72}" dt="2021-06-01T14:30:51.916" v="1741" actId="478"/>
          <ac:cxnSpMkLst>
            <pc:docMk/>
            <pc:sldMk cId="2470775170" sldId="261"/>
            <ac:cxnSpMk id="1106" creationId="{7907E492-C9CA-44AB-A034-73798203C184}"/>
          </ac:cxnSpMkLst>
        </pc:cxnChg>
        <pc:cxnChg chg="add mod">
          <ac:chgData name="geo kromm" userId="7500d350f74accdf" providerId="LiveId" clId="{03B97073-9219-49A6-85B1-5FBC404E0C72}" dt="2021-06-01T14:30:55.178" v="1742" actId="14100"/>
          <ac:cxnSpMkLst>
            <pc:docMk/>
            <pc:sldMk cId="2470775170" sldId="261"/>
            <ac:cxnSpMk id="1108" creationId="{42A5A0E4-1107-4CF8-9EC8-69C2DC17FBF7}"/>
          </ac:cxnSpMkLst>
        </pc:cxnChg>
        <pc:cxnChg chg="add mod">
          <ac:chgData name="geo kromm" userId="7500d350f74accdf" providerId="LiveId" clId="{03B97073-9219-49A6-85B1-5FBC404E0C72}" dt="2021-06-01T14:30:35.068" v="1736" actId="1076"/>
          <ac:cxnSpMkLst>
            <pc:docMk/>
            <pc:sldMk cId="2470775170" sldId="261"/>
            <ac:cxnSpMk id="1110" creationId="{88F20E2E-8BDA-4EA6-87C7-388CDAD67280}"/>
          </ac:cxnSpMkLst>
        </pc:cxnChg>
        <pc:cxnChg chg="add mod">
          <ac:chgData name="geo kromm" userId="7500d350f74accdf" providerId="LiveId" clId="{03B97073-9219-49A6-85B1-5FBC404E0C72}" dt="2021-06-01T14:31:21.003" v="1748" actId="14100"/>
          <ac:cxnSpMkLst>
            <pc:docMk/>
            <pc:sldMk cId="2470775170" sldId="261"/>
            <ac:cxnSpMk id="1123" creationId="{5476B08E-039B-4B03-8633-3A3A78D3F6C6}"/>
          </ac:cxnSpMkLst>
        </pc:cxnChg>
        <pc:cxnChg chg="add mod">
          <ac:chgData name="geo kromm" userId="7500d350f74accdf" providerId="LiveId" clId="{03B97073-9219-49A6-85B1-5FBC404E0C72}" dt="2021-06-01T14:31:50.296" v="1753" actId="1076"/>
          <ac:cxnSpMkLst>
            <pc:docMk/>
            <pc:sldMk cId="2470775170" sldId="261"/>
            <ac:cxnSpMk id="1127" creationId="{CB098F6C-CEBC-412F-917A-3E4AA52630A9}"/>
          </ac:cxnSpMkLst>
        </pc:cxnChg>
        <pc:cxnChg chg="add mod">
          <ac:chgData name="geo kromm" userId="7500d350f74accdf" providerId="LiveId" clId="{03B97073-9219-49A6-85B1-5FBC404E0C72}" dt="2021-06-01T14:33:00.695" v="1765" actId="14100"/>
          <ac:cxnSpMkLst>
            <pc:docMk/>
            <pc:sldMk cId="2470775170" sldId="261"/>
            <ac:cxnSpMk id="1130" creationId="{F3D5041C-08B2-4EE3-87D9-D56D76E7B845}"/>
          </ac:cxnSpMkLst>
        </pc:cxnChg>
      </pc:sldChg>
      <pc:sldChg chg="addSp delSp modSp new mod">
        <pc:chgData name="geo kromm" userId="7500d350f74accdf" providerId="LiveId" clId="{03B97073-9219-49A6-85B1-5FBC404E0C72}" dt="2021-06-01T13:36:29.824" v="1162" actId="14100"/>
        <pc:sldMkLst>
          <pc:docMk/>
          <pc:sldMk cId="336392684" sldId="262"/>
        </pc:sldMkLst>
        <pc:spChg chg="del">
          <ac:chgData name="geo kromm" userId="7500d350f74accdf" providerId="LiveId" clId="{03B97073-9219-49A6-85B1-5FBC404E0C72}" dt="2021-06-01T13:35:43.603" v="1159" actId="478"/>
          <ac:spMkLst>
            <pc:docMk/>
            <pc:sldMk cId="336392684" sldId="262"/>
            <ac:spMk id="2" creationId="{3C6E77F2-E782-4ABA-8233-27717CCF28F9}"/>
          </ac:spMkLst>
        </pc:spChg>
        <pc:spChg chg="del">
          <ac:chgData name="geo kromm" userId="7500d350f74accdf" providerId="LiveId" clId="{03B97073-9219-49A6-85B1-5FBC404E0C72}" dt="2021-06-01T13:35:43.603" v="1159" actId="478"/>
          <ac:spMkLst>
            <pc:docMk/>
            <pc:sldMk cId="336392684" sldId="262"/>
            <ac:spMk id="3" creationId="{FF39ABCF-B828-47A8-9560-114C6141E7F0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5" creationId="{7275F425-43F3-46E5-B810-6CACF463AB87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6" creationId="{16760279-0892-4D0A-BDCC-0C3669DB2527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7" creationId="{FF9B3D06-2EDD-40A5-8618-7A66250B9995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8" creationId="{B22DE743-36F7-4C35-B68D-557ECF5A8B3F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9" creationId="{12562756-EE2C-4151-A397-0BAC3294A679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10" creationId="{F455576E-4855-46AE-8D65-152DE703CA1B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11" creationId="{D272534E-527D-4C8F-82C9-B45B5040C3D9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12" creationId="{E772177C-170C-459D-8274-14DB65F10B31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13" creationId="{3539EB00-FC69-4B70-AB94-364AF8B9F3A6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35" creationId="{1220B139-C896-43D5-A8E3-DBE516CDD672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36" creationId="{161BEC23-2B7D-4337-B06B-6BF29FF40764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37" creationId="{3963381F-E1A4-43EF-9CE4-CF04B67AE75D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38" creationId="{D485EED5-5136-42E0-90C2-CD25BBE21E83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39" creationId="{CC6DF54C-F556-4A1E-8353-321E6B9990EF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40" creationId="{16ADCB4D-8AA9-4D38-BE0F-42330BBDB443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41" creationId="{2D421542-8261-4F55-8801-79A0F8F4E8A6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42" creationId="{EFB311C1-BC8F-48F9-8F5E-7487BF8FFAC0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43" creationId="{25B23EF4-9A54-42E0-8A13-92422BFE7C53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44" creationId="{AD52C487-E106-40EF-8B9E-870F5BFEE66F}"/>
          </ac:spMkLst>
        </pc:spChg>
        <pc:spChg chg="mod">
          <ac:chgData name="geo kromm" userId="7500d350f74accdf" providerId="LiveId" clId="{03B97073-9219-49A6-85B1-5FBC404E0C72}" dt="2021-06-01T13:36:19.148" v="1160"/>
          <ac:spMkLst>
            <pc:docMk/>
            <pc:sldMk cId="336392684" sldId="262"/>
            <ac:spMk id="45" creationId="{86E4BCDD-9382-4285-B540-EF17397AF6E5}"/>
          </ac:spMkLst>
        </pc:spChg>
        <pc:grpChg chg="add mod">
          <ac:chgData name="geo kromm" userId="7500d350f74accdf" providerId="LiveId" clId="{03B97073-9219-49A6-85B1-5FBC404E0C72}" dt="2021-06-01T13:36:29.824" v="1162" actId="14100"/>
          <ac:grpSpMkLst>
            <pc:docMk/>
            <pc:sldMk cId="336392684" sldId="262"/>
            <ac:grpSpMk id="4" creationId="{AC99DEA8-0AA3-40CA-A508-344B6714004C}"/>
          </ac:grpSpMkLst>
        </pc:grp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14" creationId="{89E6C415-980C-4A13-814A-01A427EE6918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15" creationId="{B8A4774F-C3D6-4B45-9DC0-6B33EDF5DD5D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16" creationId="{E2716F5A-ABB0-436E-B763-405F666AE731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17" creationId="{BA7DEE2B-A000-429F-A736-FEC6170A29B2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18" creationId="{AA4896DC-523A-4952-902E-BDCEA6657E98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19" creationId="{008BF356-0061-4760-9976-E09665901D1D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0" creationId="{4E8D3AD3-1000-4783-B5D0-BD7DD099D366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1" creationId="{2B7A82B2-D6A4-48B4-AF82-FEB798B89B94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2" creationId="{D7C9A21A-5DC2-4A34-8E7A-C588A20958E1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3" creationId="{2CB0EBC4-9AE0-43F3-BE16-60538F3C0720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4" creationId="{AAF17AD6-F832-4C2B-8AB7-45569D87E682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5" creationId="{E590C764-4160-4A01-956A-7542B0FC144E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6" creationId="{D235ADEC-0450-4459-825C-A39CC95110F2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7" creationId="{B6D61DE9-24CE-4D40-8526-D458CEA3FC10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8" creationId="{17B4D79B-A111-407F-845A-ACEE16A11141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29" creationId="{6A4ACDBC-1996-475D-B55F-54E8997C21FF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30" creationId="{F6A38DDC-7DED-440A-AB11-E0F08534356C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31" creationId="{585F204D-C6C0-4091-9B51-67577699900F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32" creationId="{49E4EA9B-9442-4A12-BD6D-CA55F1635191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33" creationId="{5A1E95A2-070F-46E5-8955-7CA46A66E296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34" creationId="{A9280695-21C8-4021-96C7-7377B351589F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46" creationId="{BF24C68E-A09D-47B6-80CD-BC4D29ED4570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47" creationId="{519F2DCC-93F3-4F48-8FBB-A90828EDC661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48" creationId="{107B4D06-78A2-4666-B8F3-CEB6F77D4BD3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49" creationId="{B67486F7-315D-46DC-AECD-2F2EF3EF214B}"/>
          </ac:cxnSpMkLst>
        </pc:cxnChg>
        <pc:cxnChg chg="mod">
          <ac:chgData name="geo kromm" userId="7500d350f74accdf" providerId="LiveId" clId="{03B97073-9219-49A6-85B1-5FBC404E0C72}" dt="2021-06-01T13:36:19.148" v="1160"/>
          <ac:cxnSpMkLst>
            <pc:docMk/>
            <pc:sldMk cId="336392684" sldId="262"/>
            <ac:cxnSpMk id="50" creationId="{B281F1D0-9E4B-4621-B459-4A93E50F6DD8}"/>
          </ac:cxnSpMkLst>
        </pc:cxnChg>
      </pc:sldChg>
    </pc:docChg>
  </pc:docChgLst>
  <pc:docChgLst>
    <pc:chgData name="geo kromm" userId="7500d350f74accdf" providerId="LiveId" clId="{FB0A0AB9-0306-43BC-BED9-8B7C905D78CD}"/>
    <pc:docChg chg="undo custSel modSld">
      <pc:chgData name="geo kromm" userId="7500d350f74accdf" providerId="LiveId" clId="{FB0A0AB9-0306-43BC-BED9-8B7C905D78CD}" dt="2021-06-08T22:58:40.679" v="392" actId="1076"/>
      <pc:docMkLst>
        <pc:docMk/>
      </pc:docMkLst>
      <pc:sldChg chg="addSp delSp modSp mod">
        <pc:chgData name="geo kromm" userId="7500d350f74accdf" providerId="LiveId" clId="{FB0A0AB9-0306-43BC-BED9-8B7C905D78CD}" dt="2021-06-08T22:58:40.679" v="392" actId="1076"/>
        <pc:sldMkLst>
          <pc:docMk/>
          <pc:sldMk cId="2470775170" sldId="261"/>
        </pc:sldMkLst>
        <pc:spChg chg="add mod">
          <ac:chgData name="geo kromm" userId="7500d350f74accdf" providerId="LiveId" clId="{FB0A0AB9-0306-43BC-BED9-8B7C905D78CD}" dt="2021-06-08T22:54:29.272" v="390" actId="1076"/>
          <ac:spMkLst>
            <pc:docMk/>
            <pc:sldMk cId="2470775170" sldId="261"/>
            <ac:spMk id="53" creationId="{464ED13C-E18B-4D4B-A829-CC4181873951}"/>
          </ac:spMkLst>
        </pc:spChg>
        <pc:spChg chg="add mod">
          <ac:chgData name="geo kromm" userId="7500d350f74accdf" providerId="LiveId" clId="{FB0A0AB9-0306-43BC-BED9-8B7C905D78CD}" dt="2021-06-08T22:05:35.673" v="234" actId="207"/>
          <ac:spMkLst>
            <pc:docMk/>
            <pc:sldMk cId="2470775170" sldId="261"/>
            <ac:spMk id="390" creationId="{2A01073D-19E3-4F79-8015-F265862BA837}"/>
          </ac:spMkLst>
        </pc:spChg>
        <pc:spChg chg="add mod">
          <ac:chgData name="geo kromm" userId="7500d350f74accdf" providerId="LiveId" clId="{FB0A0AB9-0306-43BC-BED9-8B7C905D78CD}" dt="2021-06-08T22:05:35.673" v="234" actId="207"/>
          <ac:spMkLst>
            <pc:docMk/>
            <pc:sldMk cId="2470775170" sldId="261"/>
            <ac:spMk id="394" creationId="{F51FBFBA-EA4C-4201-B7B7-0C522DD4062C}"/>
          </ac:spMkLst>
        </pc:spChg>
        <pc:spChg chg="mod">
          <ac:chgData name="geo kromm" userId="7500d350f74accdf" providerId="LiveId" clId="{FB0A0AB9-0306-43BC-BED9-8B7C905D78CD}" dt="2021-06-08T22:37:23.593" v="298" actId="1076"/>
          <ac:spMkLst>
            <pc:docMk/>
            <pc:sldMk cId="2470775170" sldId="261"/>
            <ac:spMk id="441" creationId="{9393232F-F8C2-4906-B9B4-80308D491FDD}"/>
          </ac:spMkLst>
        </pc:spChg>
        <pc:spChg chg="mod">
          <ac:chgData name="geo kromm" userId="7500d350f74accdf" providerId="LiveId" clId="{FB0A0AB9-0306-43BC-BED9-8B7C905D78CD}" dt="2021-06-08T22:39:37.089" v="324" actId="1076"/>
          <ac:spMkLst>
            <pc:docMk/>
            <pc:sldMk cId="2470775170" sldId="261"/>
            <ac:spMk id="442" creationId="{DB021DA8-B66F-4874-82E5-1F83932DBAED}"/>
          </ac:spMkLst>
        </pc:spChg>
        <pc:spChg chg="mod">
          <ac:chgData name="geo kromm" userId="7500d350f74accdf" providerId="LiveId" clId="{FB0A0AB9-0306-43BC-BED9-8B7C905D78CD}" dt="2021-06-08T22:39:40.770" v="325" actId="1076"/>
          <ac:spMkLst>
            <pc:docMk/>
            <pc:sldMk cId="2470775170" sldId="261"/>
            <ac:spMk id="443" creationId="{E8165824-A2E7-4982-BC02-D007EFC2C19C}"/>
          </ac:spMkLst>
        </pc:spChg>
        <pc:spChg chg="mod">
          <ac:chgData name="geo kromm" userId="7500d350f74accdf" providerId="LiveId" clId="{FB0A0AB9-0306-43BC-BED9-8B7C905D78CD}" dt="2021-06-08T22:39:01.472" v="316" actId="1076"/>
          <ac:spMkLst>
            <pc:docMk/>
            <pc:sldMk cId="2470775170" sldId="261"/>
            <ac:spMk id="444" creationId="{77701B65-7ECA-4F78-A8B2-1F7940865255}"/>
          </ac:spMkLst>
        </pc:spChg>
        <pc:spChg chg="mod">
          <ac:chgData name="geo kromm" userId="7500d350f74accdf" providerId="LiveId" clId="{FB0A0AB9-0306-43BC-BED9-8B7C905D78CD}" dt="2021-06-08T22:13:52.022" v="259" actId="1076"/>
          <ac:spMkLst>
            <pc:docMk/>
            <pc:sldMk cId="2470775170" sldId="261"/>
            <ac:spMk id="445" creationId="{77B05A4C-D33B-4053-BD47-5D5DF78A3012}"/>
          </ac:spMkLst>
        </pc:spChg>
        <pc:spChg chg="mod">
          <ac:chgData name="geo kromm" userId="7500d350f74accdf" providerId="LiveId" clId="{FB0A0AB9-0306-43BC-BED9-8B7C905D78CD}" dt="2021-06-08T21:51:54.914" v="154" actId="1076"/>
          <ac:spMkLst>
            <pc:docMk/>
            <pc:sldMk cId="2470775170" sldId="261"/>
            <ac:spMk id="447" creationId="{0E8CB7A0-50E9-4E5E-813D-F213D8A3EA3C}"/>
          </ac:spMkLst>
        </pc:spChg>
        <pc:spChg chg="mod">
          <ac:chgData name="geo kromm" userId="7500d350f74accdf" providerId="LiveId" clId="{FB0A0AB9-0306-43BC-BED9-8B7C905D78CD}" dt="2021-06-08T22:37:14.005" v="295" actId="1076"/>
          <ac:spMkLst>
            <pc:docMk/>
            <pc:sldMk cId="2470775170" sldId="261"/>
            <ac:spMk id="542" creationId="{1BC061BA-1987-4516-AFD7-7809FEE502E3}"/>
          </ac:spMkLst>
        </pc:spChg>
        <pc:spChg chg="mod">
          <ac:chgData name="geo kromm" userId="7500d350f74accdf" providerId="LiveId" clId="{FB0A0AB9-0306-43BC-BED9-8B7C905D78CD}" dt="2021-06-08T22:40:10.806" v="331" actId="1076"/>
          <ac:spMkLst>
            <pc:docMk/>
            <pc:sldMk cId="2470775170" sldId="261"/>
            <ac:spMk id="543" creationId="{821A3DBA-99B1-4E92-BDD2-189ABF49F99F}"/>
          </ac:spMkLst>
        </pc:spChg>
        <pc:spChg chg="mod">
          <ac:chgData name="geo kromm" userId="7500d350f74accdf" providerId="LiveId" clId="{FB0A0AB9-0306-43BC-BED9-8B7C905D78CD}" dt="2021-06-08T22:40:07.037" v="330" actId="1076"/>
          <ac:spMkLst>
            <pc:docMk/>
            <pc:sldMk cId="2470775170" sldId="261"/>
            <ac:spMk id="544" creationId="{1598F982-D02C-4760-AF1E-CBE5E4E1949E}"/>
          </ac:spMkLst>
        </pc:spChg>
        <pc:spChg chg="mod">
          <ac:chgData name="geo kromm" userId="7500d350f74accdf" providerId="LiveId" clId="{FB0A0AB9-0306-43BC-BED9-8B7C905D78CD}" dt="2021-06-08T22:40:52.730" v="342" actId="1076"/>
          <ac:spMkLst>
            <pc:docMk/>
            <pc:sldMk cId="2470775170" sldId="261"/>
            <ac:spMk id="545" creationId="{D631E210-B289-4A8D-A705-128AFBF13344}"/>
          </ac:spMkLst>
        </pc:spChg>
        <pc:spChg chg="mod">
          <ac:chgData name="geo kromm" userId="7500d350f74accdf" providerId="LiveId" clId="{FB0A0AB9-0306-43BC-BED9-8B7C905D78CD}" dt="2021-06-08T22:12:27.880" v="242" actId="1076"/>
          <ac:spMkLst>
            <pc:docMk/>
            <pc:sldMk cId="2470775170" sldId="261"/>
            <ac:spMk id="546" creationId="{33F2B565-CF0B-408C-9118-F848B6981D68}"/>
          </ac:spMkLst>
        </pc:spChg>
        <pc:spChg chg="mod">
          <ac:chgData name="geo kromm" userId="7500d350f74accdf" providerId="LiveId" clId="{FB0A0AB9-0306-43BC-BED9-8B7C905D78CD}" dt="2021-06-08T21:52:31.818" v="163" actId="1076"/>
          <ac:spMkLst>
            <pc:docMk/>
            <pc:sldMk cId="2470775170" sldId="261"/>
            <ac:spMk id="548" creationId="{794843E5-E59D-4BF9-9735-389CEEDC4155}"/>
          </ac:spMkLst>
        </pc:spChg>
        <pc:spChg chg="mod">
          <ac:chgData name="geo kromm" userId="7500d350f74accdf" providerId="LiveId" clId="{FB0A0AB9-0306-43BC-BED9-8B7C905D78CD}" dt="2021-06-08T21:48:51.023" v="128" actId="1076"/>
          <ac:spMkLst>
            <pc:docMk/>
            <pc:sldMk cId="2470775170" sldId="261"/>
            <ac:spMk id="611" creationId="{8C8C8A57-0DB6-4FDF-AD91-90E45A3FF370}"/>
          </ac:spMkLst>
        </pc:spChg>
        <pc:spChg chg="mod">
          <ac:chgData name="geo kromm" userId="7500d350f74accdf" providerId="LiveId" clId="{FB0A0AB9-0306-43BC-BED9-8B7C905D78CD}" dt="2021-06-08T21:41:56.433" v="68" actId="1076"/>
          <ac:spMkLst>
            <pc:docMk/>
            <pc:sldMk cId="2470775170" sldId="261"/>
            <ac:spMk id="614" creationId="{DF583F4F-0AAD-4929-9B4F-EAE43F80DEEE}"/>
          </ac:spMkLst>
        </pc:spChg>
        <pc:spChg chg="mod">
          <ac:chgData name="geo kromm" userId="7500d350f74accdf" providerId="LiveId" clId="{FB0A0AB9-0306-43BC-BED9-8B7C905D78CD}" dt="2021-06-08T21:41:53.485" v="67" actId="1076"/>
          <ac:spMkLst>
            <pc:docMk/>
            <pc:sldMk cId="2470775170" sldId="261"/>
            <ac:spMk id="615" creationId="{BCD92C82-20AA-42B2-A91A-A02F18A948C6}"/>
          </ac:spMkLst>
        </pc:spChg>
        <pc:spChg chg="mod">
          <ac:chgData name="geo kromm" userId="7500d350f74accdf" providerId="LiveId" clId="{FB0A0AB9-0306-43BC-BED9-8B7C905D78CD}" dt="2021-06-08T21:42:57.662" v="80" actId="1076"/>
          <ac:spMkLst>
            <pc:docMk/>
            <pc:sldMk cId="2470775170" sldId="261"/>
            <ac:spMk id="617" creationId="{B932308D-56BD-4109-B3E6-FC4DB7ABA6A2}"/>
          </ac:spMkLst>
        </pc:spChg>
        <pc:spChg chg="mod">
          <ac:chgData name="geo kromm" userId="7500d350f74accdf" providerId="LiveId" clId="{FB0A0AB9-0306-43BC-BED9-8B7C905D78CD}" dt="2021-06-08T21:49:08.918" v="132" actId="1076"/>
          <ac:spMkLst>
            <pc:docMk/>
            <pc:sldMk cId="2470775170" sldId="261"/>
            <ac:spMk id="665" creationId="{A4C2CA50-14E9-4B6A-9F82-113C22C31A9C}"/>
          </ac:spMkLst>
        </pc:spChg>
        <pc:spChg chg="mod">
          <ac:chgData name="geo kromm" userId="7500d350f74accdf" providerId="LiveId" clId="{FB0A0AB9-0306-43BC-BED9-8B7C905D78CD}" dt="2021-06-08T21:44:28.491" v="85" actId="1076"/>
          <ac:spMkLst>
            <pc:docMk/>
            <pc:sldMk cId="2470775170" sldId="261"/>
            <ac:spMk id="668" creationId="{550706C9-A904-431B-ADEB-7B64BAB0DCDA}"/>
          </ac:spMkLst>
        </pc:spChg>
        <pc:spChg chg="mod">
          <ac:chgData name="geo kromm" userId="7500d350f74accdf" providerId="LiveId" clId="{FB0A0AB9-0306-43BC-BED9-8B7C905D78CD}" dt="2021-06-08T21:44:24.536" v="84" actId="1076"/>
          <ac:spMkLst>
            <pc:docMk/>
            <pc:sldMk cId="2470775170" sldId="261"/>
            <ac:spMk id="669" creationId="{66634C02-CAFC-4C37-BADC-1E3B869932C8}"/>
          </ac:spMkLst>
        </pc:spChg>
        <pc:spChg chg="mod">
          <ac:chgData name="geo kromm" userId="7500d350f74accdf" providerId="LiveId" clId="{FB0A0AB9-0306-43BC-BED9-8B7C905D78CD}" dt="2021-06-08T21:44:21.866" v="83" actId="1076"/>
          <ac:spMkLst>
            <pc:docMk/>
            <pc:sldMk cId="2470775170" sldId="261"/>
            <ac:spMk id="670" creationId="{B2F93EE4-607B-4A9E-A818-341517EBB7D5}"/>
          </ac:spMkLst>
        </pc:spChg>
        <pc:spChg chg="mod">
          <ac:chgData name="geo kromm" userId="7500d350f74accdf" providerId="LiveId" clId="{FB0A0AB9-0306-43BC-BED9-8B7C905D78CD}" dt="2021-06-08T21:46:52.508" v="112" actId="1076"/>
          <ac:spMkLst>
            <pc:docMk/>
            <pc:sldMk cId="2470775170" sldId="261"/>
            <ac:spMk id="671" creationId="{F2E00A6B-D37A-472A-9BFF-2316103F1AEB}"/>
          </ac:spMkLst>
        </pc:spChg>
        <pc:spChg chg="mod">
          <ac:chgData name="geo kromm" userId="7500d350f74accdf" providerId="LiveId" clId="{FB0A0AB9-0306-43BC-BED9-8B7C905D78CD}" dt="2021-06-08T21:49:21.792" v="136" actId="1076"/>
          <ac:spMkLst>
            <pc:docMk/>
            <pc:sldMk cId="2470775170" sldId="261"/>
            <ac:spMk id="719" creationId="{3A074DA4-B7A1-4A3E-9FA3-0755DE56FD9B}"/>
          </ac:spMkLst>
        </pc:spChg>
        <pc:spChg chg="mod">
          <ac:chgData name="geo kromm" userId="7500d350f74accdf" providerId="LiveId" clId="{FB0A0AB9-0306-43BC-BED9-8B7C905D78CD}" dt="2021-06-08T21:45:48.556" v="98" actId="1076"/>
          <ac:spMkLst>
            <pc:docMk/>
            <pc:sldMk cId="2470775170" sldId="261"/>
            <ac:spMk id="722" creationId="{B6AD05D4-1EB7-4849-9E30-2769AAB14DCB}"/>
          </ac:spMkLst>
        </pc:spChg>
        <pc:spChg chg="mod">
          <ac:chgData name="geo kromm" userId="7500d350f74accdf" providerId="LiveId" clId="{FB0A0AB9-0306-43BC-BED9-8B7C905D78CD}" dt="2021-06-08T21:45:45.378" v="97" actId="1076"/>
          <ac:spMkLst>
            <pc:docMk/>
            <pc:sldMk cId="2470775170" sldId="261"/>
            <ac:spMk id="723" creationId="{4DF1DF7A-E614-4566-A6E5-8E379ECF7014}"/>
          </ac:spMkLst>
        </pc:spChg>
        <pc:spChg chg="mod">
          <ac:chgData name="geo kromm" userId="7500d350f74accdf" providerId="LiveId" clId="{FB0A0AB9-0306-43BC-BED9-8B7C905D78CD}" dt="2021-06-08T21:46:08.237" v="102" actId="1076"/>
          <ac:spMkLst>
            <pc:docMk/>
            <pc:sldMk cId="2470775170" sldId="261"/>
            <ac:spMk id="724" creationId="{DD945691-634A-4C82-BFB3-F3053929D8F5}"/>
          </ac:spMkLst>
        </pc:spChg>
        <pc:spChg chg="mod">
          <ac:chgData name="geo kromm" userId="7500d350f74accdf" providerId="LiveId" clId="{FB0A0AB9-0306-43BC-BED9-8B7C905D78CD}" dt="2021-06-08T21:46:46.173" v="111" actId="1076"/>
          <ac:spMkLst>
            <pc:docMk/>
            <pc:sldMk cId="2470775170" sldId="261"/>
            <ac:spMk id="725" creationId="{2A2425CE-F052-4C34-A17B-1EE7553D8DA8}"/>
          </ac:spMkLst>
        </pc:spChg>
        <pc:spChg chg="mod">
          <ac:chgData name="geo kromm" userId="7500d350f74accdf" providerId="LiveId" clId="{FB0A0AB9-0306-43BC-BED9-8B7C905D78CD}" dt="2021-06-08T21:49:45.441" v="142" actId="1076"/>
          <ac:spMkLst>
            <pc:docMk/>
            <pc:sldMk cId="2470775170" sldId="261"/>
            <ac:spMk id="773" creationId="{6E880D38-336D-4D25-AB75-48199957E8CC}"/>
          </ac:spMkLst>
        </pc:spChg>
        <pc:spChg chg="add mod">
          <ac:chgData name="geo kromm" userId="7500d350f74accdf" providerId="LiveId" clId="{FB0A0AB9-0306-43BC-BED9-8B7C905D78CD}" dt="2021-06-08T21:55:42.495" v="191" actId="1076"/>
          <ac:spMkLst>
            <pc:docMk/>
            <pc:sldMk cId="2470775170" sldId="261"/>
            <ac:spMk id="854" creationId="{CDC0196A-E59B-4C89-8E4A-1C21F8D0606D}"/>
          </ac:spMkLst>
        </pc:spChg>
        <pc:spChg chg="add mod">
          <ac:chgData name="geo kromm" userId="7500d350f74accdf" providerId="LiveId" clId="{FB0A0AB9-0306-43BC-BED9-8B7C905D78CD}" dt="2021-06-08T21:54:54.748" v="172" actId="164"/>
          <ac:spMkLst>
            <pc:docMk/>
            <pc:sldMk cId="2470775170" sldId="261"/>
            <ac:spMk id="855" creationId="{66AFA029-8C3A-4EA0-AD24-53FDE4CA3BCB}"/>
          </ac:spMkLst>
        </pc:spChg>
        <pc:spChg chg="add mod">
          <ac:chgData name="geo kromm" userId="7500d350f74accdf" providerId="LiveId" clId="{FB0A0AB9-0306-43BC-BED9-8B7C905D78CD}" dt="2021-06-08T21:55:39.107" v="190" actId="1076"/>
          <ac:spMkLst>
            <pc:docMk/>
            <pc:sldMk cId="2470775170" sldId="261"/>
            <ac:spMk id="856" creationId="{E2912E1A-4C3B-43B5-9A5C-D257888B1134}"/>
          </ac:spMkLst>
        </pc:spChg>
        <pc:spChg chg="add mod">
          <ac:chgData name="geo kromm" userId="7500d350f74accdf" providerId="LiveId" clId="{FB0A0AB9-0306-43BC-BED9-8B7C905D78CD}" dt="2021-06-08T21:55:35.666" v="189" actId="255"/>
          <ac:spMkLst>
            <pc:docMk/>
            <pc:sldMk cId="2470775170" sldId="261"/>
            <ac:spMk id="858" creationId="{13FB1B2F-BA65-48A8-8F7F-FC2CB0397BFE}"/>
          </ac:spMkLst>
        </pc:spChg>
        <pc:spChg chg="add mod">
          <ac:chgData name="geo kromm" userId="7500d350f74accdf" providerId="LiveId" clId="{FB0A0AB9-0306-43BC-BED9-8B7C905D78CD}" dt="2021-06-08T21:55:47.536" v="192" actId="255"/>
          <ac:spMkLst>
            <pc:docMk/>
            <pc:sldMk cId="2470775170" sldId="261"/>
            <ac:spMk id="860" creationId="{81092ED7-4EB2-44C4-B3ED-D4079D7CBD49}"/>
          </ac:spMkLst>
        </pc:spChg>
        <pc:spChg chg="add mod">
          <ac:chgData name="geo kromm" userId="7500d350f74accdf" providerId="LiveId" clId="{FB0A0AB9-0306-43BC-BED9-8B7C905D78CD}" dt="2021-06-08T21:55:23.660" v="180" actId="403"/>
          <ac:spMkLst>
            <pc:docMk/>
            <pc:sldMk cId="2470775170" sldId="261"/>
            <ac:spMk id="861" creationId="{D2ECE83B-A9B4-4282-A945-C64F41A9A0BE}"/>
          </ac:spMkLst>
        </pc:spChg>
        <pc:spChg chg="mod">
          <ac:chgData name="geo kromm" userId="7500d350f74accdf" providerId="LiveId" clId="{FB0A0AB9-0306-43BC-BED9-8B7C905D78CD}" dt="2021-06-08T21:50:01.733" v="145" actId="255"/>
          <ac:spMkLst>
            <pc:docMk/>
            <pc:sldMk cId="2470775170" sldId="261"/>
            <ac:spMk id="901" creationId="{03090A33-2E7B-45FF-8F8F-2DBD4034E39F}"/>
          </ac:spMkLst>
        </pc:spChg>
        <pc:spChg chg="mod">
          <ac:chgData name="geo kromm" userId="7500d350f74accdf" providerId="LiveId" clId="{FB0A0AB9-0306-43BC-BED9-8B7C905D78CD}" dt="2021-06-08T21:50:04.940" v="146" actId="14100"/>
          <ac:spMkLst>
            <pc:docMk/>
            <pc:sldMk cId="2470775170" sldId="261"/>
            <ac:spMk id="902" creationId="{981DF986-2E55-4391-B7E6-C712E855FFE3}"/>
          </ac:spMkLst>
        </pc:spChg>
        <pc:spChg chg="mod">
          <ac:chgData name="geo kromm" userId="7500d350f74accdf" providerId="LiveId" clId="{FB0A0AB9-0306-43BC-BED9-8B7C905D78CD}" dt="2021-06-08T21:50:07.130" v="147" actId="14100"/>
          <ac:spMkLst>
            <pc:docMk/>
            <pc:sldMk cId="2470775170" sldId="261"/>
            <ac:spMk id="903" creationId="{502E11E3-36F3-49F1-974E-97942890576E}"/>
          </ac:spMkLst>
        </pc:spChg>
        <pc:spChg chg="mod">
          <ac:chgData name="geo kromm" userId="7500d350f74accdf" providerId="LiveId" clId="{FB0A0AB9-0306-43BC-BED9-8B7C905D78CD}" dt="2021-06-08T22:04:42.605" v="222" actId="1076"/>
          <ac:spMkLst>
            <pc:docMk/>
            <pc:sldMk cId="2470775170" sldId="261"/>
            <ac:spMk id="926" creationId="{44757BC6-BB9E-487F-91E2-C6F8B38A59CF}"/>
          </ac:spMkLst>
        </pc:spChg>
        <pc:spChg chg="mod">
          <ac:chgData name="geo kromm" userId="7500d350f74accdf" providerId="LiveId" clId="{FB0A0AB9-0306-43BC-BED9-8B7C905D78CD}" dt="2021-06-08T22:46:36.109" v="351"/>
          <ac:spMkLst>
            <pc:docMk/>
            <pc:sldMk cId="2470775170" sldId="261"/>
            <ac:spMk id="927" creationId="{E497C71B-1157-4F58-B5C3-9FA2DBCB8FE4}"/>
          </ac:spMkLst>
        </pc:spChg>
        <pc:spChg chg="mod">
          <ac:chgData name="geo kromm" userId="7500d350f74accdf" providerId="LiveId" clId="{FB0A0AB9-0306-43BC-BED9-8B7C905D78CD}" dt="2021-06-08T22:46:36.109" v="351"/>
          <ac:spMkLst>
            <pc:docMk/>
            <pc:sldMk cId="2470775170" sldId="261"/>
            <ac:spMk id="930" creationId="{B1D2E752-324D-4A0F-9119-E2F9BE3E4097}"/>
          </ac:spMkLst>
        </pc:spChg>
        <pc:spChg chg="mod">
          <ac:chgData name="geo kromm" userId="7500d350f74accdf" providerId="LiveId" clId="{FB0A0AB9-0306-43BC-BED9-8B7C905D78CD}" dt="2021-06-08T22:46:36.109" v="351"/>
          <ac:spMkLst>
            <pc:docMk/>
            <pc:sldMk cId="2470775170" sldId="261"/>
            <ac:spMk id="931" creationId="{1A4356B3-2B56-4C14-BC3B-6E4A2F6D3E61}"/>
          </ac:spMkLst>
        </pc:spChg>
        <pc:spChg chg="mod">
          <ac:chgData name="geo kromm" userId="7500d350f74accdf" providerId="LiveId" clId="{FB0A0AB9-0306-43BC-BED9-8B7C905D78CD}" dt="2021-06-08T22:46:36.109" v="351"/>
          <ac:spMkLst>
            <pc:docMk/>
            <pc:sldMk cId="2470775170" sldId="261"/>
            <ac:spMk id="932" creationId="{C3C1EA33-116F-407F-B998-6C09AF497D74}"/>
          </ac:spMkLst>
        </pc:spChg>
        <pc:spChg chg="mod">
          <ac:chgData name="geo kromm" userId="7500d350f74accdf" providerId="LiveId" clId="{FB0A0AB9-0306-43BC-BED9-8B7C905D78CD}" dt="2021-06-08T22:46:36.109" v="351"/>
          <ac:spMkLst>
            <pc:docMk/>
            <pc:sldMk cId="2470775170" sldId="261"/>
            <ac:spMk id="933" creationId="{DBC059D4-EC0D-4A57-AFBD-1382395857F9}"/>
          </ac:spMkLst>
        </pc:spChg>
        <pc:spChg chg="mod">
          <ac:chgData name="geo kromm" userId="7500d350f74accdf" providerId="LiveId" clId="{FB0A0AB9-0306-43BC-BED9-8B7C905D78CD}" dt="2021-06-08T21:55:03.749" v="174" actId="1076"/>
          <ac:spMkLst>
            <pc:docMk/>
            <pc:sldMk cId="2470775170" sldId="261"/>
            <ac:spMk id="947" creationId="{ED4856D6-3EF0-488D-9055-5C6EF3E42736}"/>
          </ac:spMkLst>
        </pc:spChg>
        <pc:spChg chg="mod">
          <ac:chgData name="geo kromm" userId="7500d350f74accdf" providerId="LiveId" clId="{FB0A0AB9-0306-43BC-BED9-8B7C905D78CD}" dt="2021-06-08T21:54:58.406" v="173" actId="1076"/>
          <ac:spMkLst>
            <pc:docMk/>
            <pc:sldMk cId="2470775170" sldId="261"/>
            <ac:spMk id="949" creationId="{149FDBEA-89B9-4A14-BFA7-67B4B7129743}"/>
          </ac:spMkLst>
        </pc:spChg>
        <pc:spChg chg="mod">
          <ac:chgData name="geo kromm" userId="7500d350f74accdf" providerId="LiveId" clId="{FB0A0AB9-0306-43BC-BED9-8B7C905D78CD}" dt="2021-06-08T21:54:11.709" v="167" actId="14100"/>
          <ac:spMkLst>
            <pc:docMk/>
            <pc:sldMk cId="2470775170" sldId="261"/>
            <ac:spMk id="955" creationId="{0244EE37-E720-43B3-B88A-71856756DBDE}"/>
          </ac:spMkLst>
        </pc:spChg>
        <pc:spChg chg="mod">
          <ac:chgData name="geo kromm" userId="7500d350f74accdf" providerId="LiveId" clId="{FB0A0AB9-0306-43BC-BED9-8B7C905D78CD}" dt="2021-06-08T22:46:36.109" v="351"/>
          <ac:spMkLst>
            <pc:docMk/>
            <pc:sldMk cId="2470775170" sldId="261"/>
            <ac:spMk id="957" creationId="{39B9EEF4-EE95-47C4-9A74-091249EE5AC5}"/>
          </ac:spMkLst>
        </pc:spChg>
        <pc:spChg chg="add mod">
          <ac:chgData name="geo kromm" userId="7500d350f74accdf" providerId="LiveId" clId="{FB0A0AB9-0306-43BC-BED9-8B7C905D78CD}" dt="2021-06-08T22:52:33.713" v="363" actId="1076"/>
          <ac:spMkLst>
            <pc:docMk/>
            <pc:sldMk cId="2470775170" sldId="261"/>
            <ac:spMk id="958" creationId="{B37BD521-F381-4A9F-8303-62CCD397B142}"/>
          </ac:spMkLst>
        </pc:spChg>
        <pc:spChg chg="mod">
          <ac:chgData name="geo kromm" userId="7500d350f74accdf" providerId="LiveId" clId="{FB0A0AB9-0306-43BC-BED9-8B7C905D78CD}" dt="2021-06-08T22:46:07.345" v="346" actId="1076"/>
          <ac:spMkLst>
            <pc:docMk/>
            <pc:sldMk cId="2470775170" sldId="261"/>
            <ac:spMk id="988" creationId="{AC0DC14B-20FB-46D5-86E6-F62CC47AA079}"/>
          </ac:spMkLst>
        </pc:spChg>
        <pc:spChg chg="mod">
          <ac:chgData name="geo kromm" userId="7500d350f74accdf" providerId="LiveId" clId="{FB0A0AB9-0306-43BC-BED9-8B7C905D78CD}" dt="2021-06-08T22:46:16.253" v="349" actId="1076"/>
          <ac:spMkLst>
            <pc:docMk/>
            <pc:sldMk cId="2470775170" sldId="261"/>
            <ac:spMk id="989" creationId="{81186FBC-03DB-4021-A566-E6771DB9AD72}"/>
          </ac:spMkLst>
        </pc:spChg>
        <pc:spChg chg="mod">
          <ac:chgData name="geo kromm" userId="7500d350f74accdf" providerId="LiveId" clId="{FB0A0AB9-0306-43BC-BED9-8B7C905D78CD}" dt="2021-06-08T22:46:11.396" v="347" actId="1076"/>
          <ac:spMkLst>
            <pc:docMk/>
            <pc:sldMk cId="2470775170" sldId="261"/>
            <ac:spMk id="992" creationId="{94EB5CC4-6B42-4203-AB15-67D5BF477B94}"/>
          </ac:spMkLst>
        </pc:spChg>
        <pc:spChg chg="mod">
          <ac:chgData name="geo kromm" userId="7500d350f74accdf" providerId="LiveId" clId="{FB0A0AB9-0306-43BC-BED9-8B7C905D78CD}" dt="2021-06-08T22:46:00.896" v="344" actId="1076"/>
          <ac:spMkLst>
            <pc:docMk/>
            <pc:sldMk cId="2470775170" sldId="261"/>
            <ac:spMk id="1031" creationId="{C224065E-12AC-4C79-B843-778246D99670}"/>
          </ac:spMkLst>
        </pc:spChg>
        <pc:spChg chg="mod">
          <ac:chgData name="geo kromm" userId="7500d350f74accdf" providerId="LiveId" clId="{FB0A0AB9-0306-43BC-BED9-8B7C905D78CD}" dt="2021-06-08T22:58:40.679" v="392" actId="1076"/>
          <ac:spMkLst>
            <pc:docMk/>
            <pc:sldMk cId="2470775170" sldId="261"/>
            <ac:spMk id="1054" creationId="{BFE634DC-689F-48F1-A90F-C18ABE7A4FE5}"/>
          </ac:spMkLst>
        </pc:spChg>
        <pc:spChg chg="mod">
          <ac:chgData name="geo kromm" userId="7500d350f74accdf" providerId="LiveId" clId="{FB0A0AB9-0306-43BC-BED9-8B7C905D78CD}" dt="2021-06-08T22:52:42.103" v="365" actId="1076"/>
          <ac:spMkLst>
            <pc:docMk/>
            <pc:sldMk cId="2470775170" sldId="261"/>
            <ac:spMk id="1128" creationId="{EEA1F425-163A-4DFE-B90F-929674C50AE3}"/>
          </ac:spMkLst>
        </pc:spChg>
        <pc:grpChg chg="add mod">
          <ac:chgData name="geo kromm" userId="7500d350f74accdf" providerId="LiveId" clId="{FB0A0AB9-0306-43BC-BED9-8B7C905D78CD}" dt="2021-06-08T21:55:54.759" v="193" actId="1076"/>
          <ac:grpSpMkLst>
            <pc:docMk/>
            <pc:sldMk cId="2470775170" sldId="261"/>
            <ac:grpSpMk id="386" creationId="{AC7BCF33-7F4E-4DB7-8BC4-9F1034074244}"/>
          </ac:grpSpMkLst>
        </pc:grpChg>
        <pc:grpChg chg="add mod">
          <ac:chgData name="geo kromm" userId="7500d350f74accdf" providerId="LiveId" clId="{FB0A0AB9-0306-43BC-BED9-8B7C905D78CD}" dt="2021-06-08T22:05:35.673" v="234" actId="207"/>
          <ac:grpSpMkLst>
            <pc:docMk/>
            <pc:sldMk cId="2470775170" sldId="261"/>
            <ac:grpSpMk id="395" creationId="{25B195A3-24DA-4FF8-806B-4DA6B0B1DE5C}"/>
          </ac:grpSpMkLst>
        </pc:grpChg>
        <pc:grpChg chg="add del mod">
          <ac:chgData name="geo kromm" userId="7500d350f74accdf" providerId="LiveId" clId="{FB0A0AB9-0306-43BC-BED9-8B7C905D78CD}" dt="2021-06-08T22:46:47.162" v="354"/>
          <ac:grpSpMkLst>
            <pc:docMk/>
            <pc:sldMk cId="2470775170" sldId="261"/>
            <ac:grpSpMk id="890" creationId="{7E92773E-2DC5-404D-926C-EB3A6A703969}"/>
          </ac:grpSpMkLst>
        </pc:grpChg>
        <pc:cxnChg chg="mod">
          <ac:chgData name="geo kromm" userId="7500d350f74accdf" providerId="LiveId" clId="{FB0A0AB9-0306-43BC-BED9-8B7C905D78CD}" dt="2021-06-08T22:38:35.935" v="309" actId="14100"/>
          <ac:cxnSpMkLst>
            <pc:docMk/>
            <pc:sldMk cId="2470775170" sldId="261"/>
            <ac:cxnSpMk id="459" creationId="{BAC1C992-1CB7-46A3-8A4A-18F3A4BC4913}"/>
          </ac:cxnSpMkLst>
        </pc:cxnChg>
        <pc:cxnChg chg="mod">
          <ac:chgData name="geo kromm" userId="7500d350f74accdf" providerId="LiveId" clId="{FB0A0AB9-0306-43BC-BED9-8B7C905D78CD}" dt="2021-06-08T22:39:22.054" v="321" actId="14100"/>
          <ac:cxnSpMkLst>
            <pc:docMk/>
            <pc:sldMk cId="2470775170" sldId="261"/>
            <ac:cxnSpMk id="461" creationId="{343D19DC-DE38-4C3E-B91A-51F2FC71F7EB}"/>
          </ac:cxnSpMkLst>
        </pc:cxnChg>
        <pc:cxnChg chg="mod">
          <ac:chgData name="geo kromm" userId="7500d350f74accdf" providerId="LiveId" clId="{FB0A0AB9-0306-43BC-BED9-8B7C905D78CD}" dt="2021-06-08T22:37:30.838" v="300" actId="14100"/>
          <ac:cxnSpMkLst>
            <pc:docMk/>
            <pc:sldMk cId="2470775170" sldId="261"/>
            <ac:cxnSpMk id="462" creationId="{9EB39E57-B6AC-400A-AB3F-4AD57E2BCA62}"/>
          </ac:cxnSpMkLst>
        </pc:cxnChg>
        <pc:cxnChg chg="mod">
          <ac:chgData name="geo kromm" userId="7500d350f74accdf" providerId="LiveId" clId="{FB0A0AB9-0306-43BC-BED9-8B7C905D78CD}" dt="2021-06-08T22:13:35.424" v="256" actId="14100"/>
          <ac:cxnSpMkLst>
            <pc:docMk/>
            <pc:sldMk cId="2470775170" sldId="261"/>
            <ac:cxnSpMk id="463" creationId="{45EEB06B-3CE7-4D99-8FA0-4369CB34C58C}"/>
          </ac:cxnSpMkLst>
        </pc:cxnChg>
        <pc:cxnChg chg="mod">
          <ac:chgData name="geo kromm" userId="7500d350f74accdf" providerId="LiveId" clId="{FB0A0AB9-0306-43BC-BED9-8B7C905D78CD}" dt="2021-06-08T21:51:58.036" v="155" actId="14100"/>
          <ac:cxnSpMkLst>
            <pc:docMk/>
            <pc:sldMk cId="2470775170" sldId="261"/>
            <ac:cxnSpMk id="467" creationId="{DA092AAF-6293-4914-9A55-16EDADAE405B}"/>
          </ac:cxnSpMkLst>
        </pc:cxnChg>
        <pc:cxnChg chg="mod">
          <ac:chgData name="geo kromm" userId="7500d350f74accdf" providerId="LiveId" clId="{FB0A0AB9-0306-43BC-BED9-8B7C905D78CD}" dt="2021-06-08T22:40:00.638" v="329" actId="14100"/>
          <ac:cxnSpMkLst>
            <pc:docMk/>
            <pc:sldMk cId="2470775170" sldId="261"/>
            <ac:cxnSpMk id="560" creationId="{5344801C-F8AA-46E3-ABB7-C3C1A378136F}"/>
          </ac:cxnSpMkLst>
        </pc:cxnChg>
        <pc:cxnChg chg="mod">
          <ac:chgData name="geo kromm" userId="7500d350f74accdf" providerId="LiveId" clId="{FB0A0AB9-0306-43BC-BED9-8B7C905D78CD}" dt="2021-06-08T22:40:48.503" v="341" actId="14100"/>
          <ac:cxnSpMkLst>
            <pc:docMk/>
            <pc:sldMk cId="2470775170" sldId="261"/>
            <ac:cxnSpMk id="562" creationId="{CCC872D8-B3AF-422B-85C0-C5CC741BDFCF}"/>
          </ac:cxnSpMkLst>
        </pc:cxnChg>
        <pc:cxnChg chg="mod">
          <ac:chgData name="geo kromm" userId="7500d350f74accdf" providerId="LiveId" clId="{FB0A0AB9-0306-43BC-BED9-8B7C905D78CD}" dt="2021-06-08T22:13:09.396" v="252" actId="14100"/>
          <ac:cxnSpMkLst>
            <pc:docMk/>
            <pc:sldMk cId="2470775170" sldId="261"/>
            <ac:cxnSpMk id="564" creationId="{F9411154-64A2-4F13-BE3B-4215A57FB5C1}"/>
          </ac:cxnSpMkLst>
        </pc:cxnChg>
        <pc:cxnChg chg="mod">
          <ac:chgData name="geo kromm" userId="7500d350f74accdf" providerId="LiveId" clId="{FB0A0AB9-0306-43BC-BED9-8B7C905D78CD}" dt="2021-06-08T21:52:37.273" v="164" actId="14100"/>
          <ac:cxnSpMkLst>
            <pc:docMk/>
            <pc:sldMk cId="2470775170" sldId="261"/>
            <ac:cxnSpMk id="568" creationId="{05E64CFE-5A20-45AB-B4A2-57D916A1ED82}"/>
          </ac:cxnSpMkLst>
        </pc:cxnChg>
        <pc:cxnChg chg="add del mod">
          <ac:chgData name="geo kromm" userId="7500d350f74accdf" providerId="LiveId" clId="{FB0A0AB9-0306-43BC-BED9-8B7C905D78CD}" dt="2021-06-08T21:35:47.334" v="1"/>
          <ac:cxnSpMkLst>
            <pc:docMk/>
            <pc:sldMk cId="2470775170" sldId="261"/>
            <ac:cxnSpMk id="597" creationId="{4BC773F1-C13D-46B9-A48C-CEF366D62177}"/>
          </ac:cxnSpMkLst>
        </pc:cxnChg>
        <pc:cxnChg chg="add mod">
          <ac:chgData name="geo kromm" userId="7500d350f74accdf" providerId="LiveId" clId="{FB0A0AB9-0306-43BC-BED9-8B7C905D78CD}" dt="2021-06-08T21:36:09.043" v="4" actId="14100"/>
          <ac:cxnSpMkLst>
            <pc:docMk/>
            <pc:sldMk cId="2470775170" sldId="261"/>
            <ac:cxnSpMk id="598" creationId="{F2D4393E-6B1A-42B6-B0DD-23F42277B646}"/>
          </ac:cxnSpMkLst>
        </pc:cxnChg>
        <pc:cxnChg chg="add mod">
          <ac:chgData name="geo kromm" userId="7500d350f74accdf" providerId="LiveId" clId="{FB0A0AB9-0306-43BC-BED9-8B7C905D78CD}" dt="2021-06-08T21:36:19.565" v="7" actId="14100"/>
          <ac:cxnSpMkLst>
            <pc:docMk/>
            <pc:sldMk cId="2470775170" sldId="261"/>
            <ac:cxnSpMk id="599" creationId="{39682A53-371E-49FC-9AEF-24A8081EF2CF}"/>
          </ac:cxnSpMkLst>
        </pc:cxnChg>
        <pc:cxnChg chg="add mod">
          <ac:chgData name="geo kromm" userId="7500d350f74accdf" providerId="LiveId" clId="{FB0A0AB9-0306-43BC-BED9-8B7C905D78CD}" dt="2021-06-08T21:36:47.254" v="13" actId="14100"/>
          <ac:cxnSpMkLst>
            <pc:docMk/>
            <pc:sldMk cId="2470775170" sldId="261"/>
            <ac:cxnSpMk id="601" creationId="{0E17313F-93D3-452C-8CCF-C786FC78090B}"/>
          </ac:cxnSpMkLst>
        </pc:cxnChg>
        <pc:cxnChg chg="add mod">
          <ac:chgData name="geo kromm" userId="7500d350f74accdf" providerId="LiveId" clId="{FB0A0AB9-0306-43BC-BED9-8B7C905D78CD}" dt="2021-06-08T21:38:53.496" v="38" actId="14100"/>
          <ac:cxnSpMkLst>
            <pc:docMk/>
            <pc:sldMk cId="2470775170" sldId="261"/>
            <ac:cxnSpMk id="603" creationId="{7D0F2619-FCB9-415C-9E70-B248908BD6D0}"/>
          </ac:cxnSpMkLst>
        </pc:cxnChg>
        <pc:cxnChg chg="add mod">
          <ac:chgData name="geo kromm" userId="7500d350f74accdf" providerId="LiveId" clId="{FB0A0AB9-0306-43BC-BED9-8B7C905D78CD}" dt="2021-06-08T21:38:42.928" v="35" actId="14100"/>
          <ac:cxnSpMkLst>
            <pc:docMk/>
            <pc:sldMk cId="2470775170" sldId="261"/>
            <ac:cxnSpMk id="604" creationId="{8D1C3B35-CAA0-40E0-9BB2-47273BF2AD27}"/>
          </ac:cxnSpMkLst>
        </pc:cxnChg>
        <pc:cxnChg chg="add mod">
          <ac:chgData name="geo kromm" userId="7500d350f74accdf" providerId="LiveId" clId="{FB0A0AB9-0306-43BC-BED9-8B7C905D78CD}" dt="2021-06-08T21:38:19.714" v="29" actId="14100"/>
          <ac:cxnSpMkLst>
            <pc:docMk/>
            <pc:sldMk cId="2470775170" sldId="261"/>
            <ac:cxnSpMk id="605" creationId="{0B42942A-4398-4040-B05F-53647F419A0E}"/>
          </ac:cxnSpMkLst>
        </pc:cxnChg>
        <pc:cxnChg chg="add mod">
          <ac:chgData name="geo kromm" userId="7500d350f74accdf" providerId="LiveId" clId="{FB0A0AB9-0306-43BC-BED9-8B7C905D78CD}" dt="2021-06-08T22:34:45.682" v="269" actId="14100"/>
          <ac:cxnSpMkLst>
            <pc:docMk/>
            <pc:sldMk cId="2470775170" sldId="261"/>
            <ac:cxnSpMk id="606" creationId="{3C01A979-D1E3-48FF-8B0F-2875AC566B19}"/>
          </ac:cxnSpMkLst>
        </pc:cxnChg>
        <pc:cxnChg chg="add mod">
          <ac:chgData name="geo kromm" userId="7500d350f74accdf" providerId="LiveId" clId="{FB0A0AB9-0306-43BC-BED9-8B7C905D78CD}" dt="2021-06-08T22:35:05.648" v="273" actId="14100"/>
          <ac:cxnSpMkLst>
            <pc:docMk/>
            <pc:sldMk cId="2470775170" sldId="261"/>
            <ac:cxnSpMk id="607" creationId="{8EDB8EC4-5107-4F10-8CB5-67F9226A501A}"/>
          </ac:cxnSpMkLst>
        </pc:cxnChg>
        <pc:cxnChg chg="mod">
          <ac:chgData name="geo kromm" userId="7500d350f74accdf" providerId="LiveId" clId="{FB0A0AB9-0306-43BC-BED9-8B7C905D78CD}" dt="2021-06-08T21:48:07.910" v="122" actId="14100"/>
          <ac:cxnSpMkLst>
            <pc:docMk/>
            <pc:sldMk cId="2470775170" sldId="261"/>
            <ac:cxnSpMk id="629" creationId="{8C66161A-6C49-4E52-9C1F-20E6511D722E}"/>
          </ac:cxnSpMkLst>
        </pc:cxnChg>
        <pc:cxnChg chg="mod">
          <ac:chgData name="geo kromm" userId="7500d350f74accdf" providerId="LiveId" clId="{FB0A0AB9-0306-43BC-BED9-8B7C905D78CD}" dt="2021-06-08T21:41:59.220" v="69" actId="14100"/>
          <ac:cxnSpMkLst>
            <pc:docMk/>
            <pc:sldMk cId="2470775170" sldId="261"/>
            <ac:cxnSpMk id="631" creationId="{BC842966-0A4E-4D93-A010-9ADC9F5977B9}"/>
          </ac:cxnSpMkLst>
        </pc:cxnChg>
        <pc:cxnChg chg="mod">
          <ac:chgData name="geo kromm" userId="7500d350f74accdf" providerId="LiveId" clId="{FB0A0AB9-0306-43BC-BED9-8B7C905D78CD}" dt="2021-06-08T21:40:54.833" v="52" actId="14100"/>
          <ac:cxnSpMkLst>
            <pc:docMk/>
            <pc:sldMk cId="2470775170" sldId="261"/>
            <ac:cxnSpMk id="633" creationId="{C2CA6CB2-E8D7-4675-B28E-B84108042D6A}"/>
          </ac:cxnSpMkLst>
        </pc:cxnChg>
        <pc:cxnChg chg="mod">
          <ac:chgData name="geo kromm" userId="7500d350f74accdf" providerId="LiveId" clId="{FB0A0AB9-0306-43BC-BED9-8B7C905D78CD}" dt="2021-06-08T21:42:53.042" v="79" actId="14100"/>
          <ac:cxnSpMkLst>
            <pc:docMk/>
            <pc:sldMk cId="2470775170" sldId="261"/>
            <ac:cxnSpMk id="635" creationId="{FE25A32E-9090-48E8-B9EE-D5A47589E709}"/>
          </ac:cxnSpMkLst>
        </pc:cxnChg>
        <pc:cxnChg chg="mod">
          <ac:chgData name="geo kromm" userId="7500d350f74accdf" providerId="LiveId" clId="{FB0A0AB9-0306-43BC-BED9-8B7C905D78CD}" dt="2021-06-08T21:47:35.719" v="115" actId="14100"/>
          <ac:cxnSpMkLst>
            <pc:docMk/>
            <pc:sldMk cId="2470775170" sldId="261"/>
            <ac:cxnSpMk id="683" creationId="{EE0CD0DD-BEC7-4F85-8BD8-F44CAC7D5AC4}"/>
          </ac:cxnSpMkLst>
        </pc:cxnChg>
        <pc:cxnChg chg="mod">
          <ac:chgData name="geo kromm" userId="7500d350f74accdf" providerId="LiveId" clId="{FB0A0AB9-0306-43BC-BED9-8B7C905D78CD}" dt="2021-06-08T21:44:57.416" v="91" actId="14100"/>
          <ac:cxnSpMkLst>
            <pc:docMk/>
            <pc:sldMk cId="2470775170" sldId="261"/>
            <ac:cxnSpMk id="685" creationId="{117D75B2-F710-4545-90C9-DF0BFBF75479}"/>
          </ac:cxnSpMkLst>
        </pc:cxnChg>
        <pc:cxnChg chg="mod">
          <ac:chgData name="geo kromm" userId="7500d350f74accdf" providerId="LiveId" clId="{FB0A0AB9-0306-43BC-BED9-8B7C905D78CD}" dt="2021-06-08T21:44:36.457" v="87" actId="14100"/>
          <ac:cxnSpMkLst>
            <pc:docMk/>
            <pc:sldMk cId="2470775170" sldId="261"/>
            <ac:cxnSpMk id="687" creationId="{13AFD4B2-371E-44CD-8E4E-64DF65449D96}"/>
          </ac:cxnSpMkLst>
        </pc:cxnChg>
        <pc:cxnChg chg="mod">
          <ac:chgData name="geo kromm" userId="7500d350f74accdf" providerId="LiveId" clId="{FB0A0AB9-0306-43BC-BED9-8B7C905D78CD}" dt="2021-06-08T21:47:23.346" v="113" actId="14100"/>
          <ac:cxnSpMkLst>
            <pc:docMk/>
            <pc:sldMk cId="2470775170" sldId="261"/>
            <ac:cxnSpMk id="737" creationId="{2E4B4EDA-3558-4BB3-91B0-1C83E6C7D256}"/>
          </ac:cxnSpMkLst>
        </pc:cxnChg>
        <pc:cxnChg chg="mod">
          <ac:chgData name="geo kromm" userId="7500d350f74accdf" providerId="LiveId" clId="{FB0A0AB9-0306-43BC-BED9-8B7C905D78CD}" dt="2021-06-08T21:45:59.302" v="100" actId="14100"/>
          <ac:cxnSpMkLst>
            <pc:docMk/>
            <pc:sldMk cId="2470775170" sldId="261"/>
            <ac:cxnSpMk id="739" creationId="{104E4167-AA17-4E1F-B314-74CDAA284084}"/>
          </ac:cxnSpMkLst>
        </pc:cxnChg>
        <pc:cxnChg chg="mod">
          <ac:chgData name="geo kromm" userId="7500d350f74accdf" providerId="LiveId" clId="{FB0A0AB9-0306-43BC-BED9-8B7C905D78CD}" dt="2021-06-08T21:46:12.692" v="103" actId="14100"/>
          <ac:cxnSpMkLst>
            <pc:docMk/>
            <pc:sldMk cId="2470775170" sldId="261"/>
            <ac:cxnSpMk id="741" creationId="{CAC2EEB6-2A58-489D-95CB-4286D53E21AF}"/>
          </ac:cxnSpMkLst>
        </pc:cxnChg>
        <pc:cxnChg chg="mod">
          <ac:chgData name="geo kromm" userId="7500d350f74accdf" providerId="LiveId" clId="{FB0A0AB9-0306-43BC-BED9-8B7C905D78CD}" dt="2021-06-08T21:49:30.645" v="138" actId="14100"/>
          <ac:cxnSpMkLst>
            <pc:docMk/>
            <pc:sldMk cId="2470775170" sldId="261"/>
            <ac:cxnSpMk id="791" creationId="{34393E09-218A-4B0E-9C46-B8C778B6E9F9}"/>
          </ac:cxnSpMkLst>
        </pc:cxnChg>
        <pc:cxnChg chg="mod">
          <ac:chgData name="geo kromm" userId="7500d350f74accdf" providerId="LiveId" clId="{FB0A0AB9-0306-43BC-BED9-8B7C905D78CD}" dt="2021-06-08T22:38:56.564" v="315" actId="14100"/>
          <ac:cxnSpMkLst>
            <pc:docMk/>
            <pc:sldMk cId="2470775170" sldId="261"/>
            <ac:cxnSpMk id="827" creationId="{35719912-9098-4E3D-8A1C-22F61DBFC619}"/>
          </ac:cxnSpMkLst>
        </pc:cxnChg>
        <pc:cxnChg chg="add mod">
          <ac:chgData name="geo kromm" userId="7500d350f74accdf" providerId="LiveId" clId="{FB0A0AB9-0306-43BC-BED9-8B7C905D78CD}" dt="2021-06-08T22:35:16.231" v="276" actId="14100"/>
          <ac:cxnSpMkLst>
            <pc:docMk/>
            <pc:sldMk cId="2470775170" sldId="261"/>
            <ac:cxnSpMk id="836" creationId="{38299E08-D3FA-428C-8B0D-2C0F8CD752EB}"/>
          </ac:cxnSpMkLst>
        </pc:cxnChg>
        <pc:cxnChg chg="add mod">
          <ac:chgData name="geo kromm" userId="7500d350f74accdf" providerId="LiveId" clId="{FB0A0AB9-0306-43BC-BED9-8B7C905D78CD}" dt="2021-06-08T22:36:28.334" v="287" actId="14100"/>
          <ac:cxnSpMkLst>
            <pc:docMk/>
            <pc:sldMk cId="2470775170" sldId="261"/>
            <ac:cxnSpMk id="837" creationId="{111AAC6D-91F7-47D1-A7E0-1365DDA03391}"/>
          </ac:cxnSpMkLst>
        </pc:cxnChg>
        <pc:cxnChg chg="add del mod">
          <ac:chgData name="geo kromm" userId="7500d350f74accdf" providerId="LiveId" clId="{FB0A0AB9-0306-43BC-BED9-8B7C905D78CD}" dt="2021-06-08T21:39:09.191" v="41"/>
          <ac:cxnSpMkLst>
            <pc:docMk/>
            <pc:sldMk cId="2470775170" sldId="261"/>
            <ac:cxnSpMk id="837" creationId="{D90094BA-3C58-4385-B067-39FC59186916}"/>
          </ac:cxnSpMkLst>
        </pc:cxnChg>
        <pc:cxnChg chg="add mod">
          <ac:chgData name="geo kromm" userId="7500d350f74accdf" providerId="LiveId" clId="{FB0A0AB9-0306-43BC-BED9-8B7C905D78CD}" dt="2021-06-08T21:41:00.275" v="53" actId="14100"/>
          <ac:cxnSpMkLst>
            <pc:docMk/>
            <pc:sldMk cId="2470775170" sldId="261"/>
            <ac:cxnSpMk id="839" creationId="{74BF2519-4AFD-4F20-B7E3-0D759A228DF5}"/>
          </ac:cxnSpMkLst>
        </pc:cxnChg>
        <pc:cxnChg chg="add mod">
          <ac:chgData name="geo kromm" userId="7500d350f74accdf" providerId="LiveId" clId="{FB0A0AB9-0306-43BC-BED9-8B7C905D78CD}" dt="2021-06-08T21:41:16.689" v="57" actId="14100"/>
          <ac:cxnSpMkLst>
            <pc:docMk/>
            <pc:sldMk cId="2470775170" sldId="261"/>
            <ac:cxnSpMk id="840" creationId="{5E047041-C2AB-4898-92A9-F25E35A88593}"/>
          </ac:cxnSpMkLst>
        </pc:cxnChg>
        <pc:cxnChg chg="add mod">
          <ac:chgData name="geo kromm" userId="7500d350f74accdf" providerId="LiveId" clId="{FB0A0AB9-0306-43BC-BED9-8B7C905D78CD}" dt="2021-06-08T21:41:42.779" v="65" actId="14100"/>
          <ac:cxnSpMkLst>
            <pc:docMk/>
            <pc:sldMk cId="2470775170" sldId="261"/>
            <ac:cxnSpMk id="841" creationId="{0EF6D372-05D9-4AD4-9033-35623BA0B384}"/>
          </ac:cxnSpMkLst>
        </pc:cxnChg>
        <pc:cxnChg chg="add mod">
          <ac:chgData name="geo kromm" userId="7500d350f74accdf" providerId="LiveId" clId="{FB0A0AB9-0306-43BC-BED9-8B7C905D78CD}" dt="2021-06-08T21:42:24.306" v="73" actId="14100"/>
          <ac:cxnSpMkLst>
            <pc:docMk/>
            <pc:sldMk cId="2470775170" sldId="261"/>
            <ac:cxnSpMk id="842" creationId="{1494ABF9-CDDE-4A7A-9D67-3E7E8042D00A}"/>
          </ac:cxnSpMkLst>
        </pc:cxnChg>
        <pc:cxnChg chg="add mod">
          <ac:chgData name="geo kromm" userId="7500d350f74accdf" providerId="LiveId" clId="{FB0A0AB9-0306-43BC-BED9-8B7C905D78CD}" dt="2021-06-08T21:42:44.983" v="78" actId="14100"/>
          <ac:cxnSpMkLst>
            <pc:docMk/>
            <pc:sldMk cId="2470775170" sldId="261"/>
            <ac:cxnSpMk id="843" creationId="{89D7E0B7-0547-4927-8300-C8EF6EA09C57}"/>
          </ac:cxnSpMkLst>
        </pc:cxnChg>
        <pc:cxnChg chg="add mod">
          <ac:chgData name="geo kromm" userId="7500d350f74accdf" providerId="LiveId" clId="{FB0A0AB9-0306-43BC-BED9-8B7C905D78CD}" dt="2021-06-08T21:44:32.702" v="86" actId="14100"/>
          <ac:cxnSpMkLst>
            <pc:docMk/>
            <pc:sldMk cId="2470775170" sldId="261"/>
            <ac:cxnSpMk id="844" creationId="{7A274F25-68C2-4973-951A-98A688789D02}"/>
          </ac:cxnSpMkLst>
        </pc:cxnChg>
        <pc:cxnChg chg="add mod">
          <ac:chgData name="geo kromm" userId="7500d350f74accdf" providerId="LiveId" clId="{FB0A0AB9-0306-43BC-BED9-8B7C905D78CD}" dt="2021-06-08T21:44:54.251" v="90" actId="14100"/>
          <ac:cxnSpMkLst>
            <pc:docMk/>
            <pc:sldMk cId="2470775170" sldId="261"/>
            <ac:cxnSpMk id="845" creationId="{A27BB49B-D546-4081-B753-A4F16B5EF0A4}"/>
          </ac:cxnSpMkLst>
        </pc:cxnChg>
        <pc:cxnChg chg="add mod">
          <ac:chgData name="geo kromm" userId="7500d350f74accdf" providerId="LiveId" clId="{FB0A0AB9-0306-43BC-BED9-8B7C905D78CD}" dt="2021-06-08T21:45:11.919" v="94" actId="14100"/>
          <ac:cxnSpMkLst>
            <pc:docMk/>
            <pc:sldMk cId="2470775170" sldId="261"/>
            <ac:cxnSpMk id="846" creationId="{D51F2C1D-5CA3-47E2-BB90-03942DD78D3E}"/>
          </ac:cxnSpMkLst>
        </pc:cxnChg>
        <pc:cxnChg chg="add mod">
          <ac:chgData name="geo kromm" userId="7500d350f74accdf" providerId="LiveId" clId="{FB0A0AB9-0306-43BC-BED9-8B7C905D78CD}" dt="2021-06-08T21:46:15.990" v="104" actId="14100"/>
          <ac:cxnSpMkLst>
            <pc:docMk/>
            <pc:sldMk cId="2470775170" sldId="261"/>
            <ac:cxnSpMk id="847" creationId="{225310FB-361E-4FAC-938B-D20538A361FE}"/>
          </ac:cxnSpMkLst>
        </pc:cxnChg>
        <pc:cxnChg chg="add mod">
          <ac:chgData name="geo kromm" userId="7500d350f74accdf" providerId="LiveId" clId="{FB0A0AB9-0306-43BC-BED9-8B7C905D78CD}" dt="2021-06-08T21:45:34.497" v="96" actId="1076"/>
          <ac:cxnSpMkLst>
            <pc:docMk/>
            <pc:sldMk cId="2470775170" sldId="261"/>
            <ac:cxnSpMk id="849" creationId="{B1F14719-BA18-41FD-85A7-83E359AF8E5D}"/>
          </ac:cxnSpMkLst>
        </pc:cxnChg>
        <pc:cxnChg chg="add mod">
          <ac:chgData name="geo kromm" userId="7500d350f74accdf" providerId="LiveId" clId="{FB0A0AB9-0306-43BC-BED9-8B7C905D78CD}" dt="2021-06-08T21:45:52.237" v="99" actId="14100"/>
          <ac:cxnSpMkLst>
            <pc:docMk/>
            <pc:sldMk cId="2470775170" sldId="261"/>
            <ac:cxnSpMk id="851" creationId="{4229ACEA-D4A3-4433-AA73-AC406580ED54}"/>
          </ac:cxnSpMkLst>
        </pc:cxnChg>
        <pc:cxnChg chg="add mod">
          <ac:chgData name="geo kromm" userId="7500d350f74accdf" providerId="LiveId" clId="{FB0A0AB9-0306-43BC-BED9-8B7C905D78CD}" dt="2021-06-08T21:46:30.964" v="107" actId="14100"/>
          <ac:cxnSpMkLst>
            <pc:docMk/>
            <pc:sldMk cId="2470775170" sldId="261"/>
            <ac:cxnSpMk id="852" creationId="{C3A31DA5-5544-4C17-B92F-DA7326CBB0BE}"/>
          </ac:cxnSpMkLst>
        </pc:cxnChg>
        <pc:cxnChg chg="add mod">
          <ac:chgData name="geo kromm" userId="7500d350f74accdf" providerId="LiveId" clId="{FB0A0AB9-0306-43BC-BED9-8B7C905D78CD}" dt="2021-06-08T21:46:40.138" v="110" actId="14100"/>
          <ac:cxnSpMkLst>
            <pc:docMk/>
            <pc:sldMk cId="2470775170" sldId="261"/>
            <ac:cxnSpMk id="853" creationId="{2A0C7CDE-8FA3-49D4-A0A2-5A40D328A7BA}"/>
          </ac:cxnSpMkLst>
        </pc:cxnChg>
        <pc:cxnChg chg="add mod">
          <ac:chgData name="geo kromm" userId="7500d350f74accdf" providerId="LiveId" clId="{FB0A0AB9-0306-43BC-BED9-8B7C905D78CD}" dt="2021-06-08T22:52:19.539" v="359" actId="14100"/>
          <ac:cxnSpMkLst>
            <pc:docMk/>
            <pc:sldMk cId="2470775170" sldId="261"/>
            <ac:cxnSpMk id="862" creationId="{20768877-3C4F-4897-898E-FA5A37EAA841}"/>
          </ac:cxnSpMkLst>
        </pc:cxnChg>
        <pc:cxnChg chg="add mod">
          <ac:chgData name="geo kromm" userId="7500d350f74accdf" providerId="LiveId" clId="{FB0A0AB9-0306-43BC-BED9-8B7C905D78CD}" dt="2021-06-08T22:53:59.375" v="375" actId="1076"/>
          <ac:cxnSpMkLst>
            <pc:docMk/>
            <pc:sldMk cId="2470775170" sldId="261"/>
            <ac:cxnSpMk id="863" creationId="{0FE3687A-412A-4806-B786-9738A084D7BD}"/>
          </ac:cxnSpMkLst>
        </pc:cxnChg>
        <pc:cxnChg chg="add mod">
          <ac:chgData name="geo kromm" userId="7500d350f74accdf" providerId="LiveId" clId="{FB0A0AB9-0306-43BC-BED9-8B7C905D78CD}" dt="2021-06-08T21:56:46.191" v="200" actId="1076"/>
          <ac:cxnSpMkLst>
            <pc:docMk/>
            <pc:sldMk cId="2470775170" sldId="261"/>
            <ac:cxnSpMk id="864" creationId="{D96F6C4F-4FA7-441E-9A95-5511EB57553F}"/>
          </ac:cxnSpMkLst>
        </pc:cxnChg>
        <pc:cxnChg chg="add mod">
          <ac:chgData name="geo kromm" userId="7500d350f74accdf" providerId="LiveId" clId="{FB0A0AB9-0306-43BC-BED9-8B7C905D78CD}" dt="2021-06-08T22:03:49.918" v="211" actId="14100"/>
          <ac:cxnSpMkLst>
            <pc:docMk/>
            <pc:sldMk cId="2470775170" sldId="261"/>
            <ac:cxnSpMk id="867" creationId="{D34981EC-994E-447D-82D3-DF7E624991F3}"/>
          </ac:cxnSpMkLst>
        </pc:cxnChg>
        <pc:cxnChg chg="add mod">
          <ac:chgData name="geo kromm" userId="7500d350f74accdf" providerId="LiveId" clId="{FB0A0AB9-0306-43BC-BED9-8B7C905D78CD}" dt="2021-06-08T22:05:19.055" v="230" actId="14100"/>
          <ac:cxnSpMkLst>
            <pc:docMk/>
            <pc:sldMk cId="2470775170" sldId="261"/>
            <ac:cxnSpMk id="868" creationId="{62DE9792-1A1B-47C3-B327-D8CF9AC91243}"/>
          </ac:cxnSpMkLst>
        </pc:cxnChg>
        <pc:cxnChg chg="add mod">
          <ac:chgData name="geo kromm" userId="7500d350f74accdf" providerId="LiveId" clId="{FB0A0AB9-0306-43BC-BED9-8B7C905D78CD}" dt="2021-06-08T22:05:15.605" v="229" actId="14100"/>
          <ac:cxnSpMkLst>
            <pc:docMk/>
            <pc:sldMk cId="2470775170" sldId="261"/>
            <ac:cxnSpMk id="869" creationId="{E0C9CC78-1154-4A28-83A1-E34DA77E4853}"/>
          </ac:cxnSpMkLst>
        </pc:cxnChg>
        <pc:cxnChg chg="add mod">
          <ac:chgData name="geo kromm" userId="7500d350f74accdf" providerId="LiveId" clId="{FB0A0AB9-0306-43BC-BED9-8B7C905D78CD}" dt="2021-06-08T22:13:02.213" v="251" actId="14100"/>
          <ac:cxnSpMkLst>
            <pc:docMk/>
            <pc:sldMk cId="2470775170" sldId="261"/>
            <ac:cxnSpMk id="872" creationId="{195D50A2-8EE9-4250-974A-04395DF19282}"/>
          </ac:cxnSpMkLst>
        </pc:cxnChg>
        <pc:cxnChg chg="add mod">
          <ac:chgData name="geo kromm" userId="7500d350f74accdf" providerId="LiveId" clId="{FB0A0AB9-0306-43BC-BED9-8B7C905D78CD}" dt="2021-06-08T22:12:57.500" v="250" actId="1076"/>
          <ac:cxnSpMkLst>
            <pc:docMk/>
            <pc:sldMk cId="2470775170" sldId="261"/>
            <ac:cxnSpMk id="873" creationId="{06A292F9-8B9B-4BFE-B09B-3C709043BD07}"/>
          </ac:cxnSpMkLst>
        </pc:cxnChg>
        <pc:cxnChg chg="add mod">
          <ac:chgData name="geo kromm" userId="7500d350f74accdf" providerId="LiveId" clId="{FB0A0AB9-0306-43BC-BED9-8B7C905D78CD}" dt="2021-06-08T22:13:42.144" v="258" actId="14100"/>
          <ac:cxnSpMkLst>
            <pc:docMk/>
            <pc:sldMk cId="2470775170" sldId="261"/>
            <ac:cxnSpMk id="874" creationId="{35F19C1A-EFBF-4FE8-AE28-19BEA0C292D5}"/>
          </ac:cxnSpMkLst>
        </pc:cxnChg>
        <pc:cxnChg chg="add mod">
          <ac:chgData name="geo kromm" userId="7500d350f74accdf" providerId="LiveId" clId="{FB0A0AB9-0306-43BC-BED9-8B7C905D78CD}" dt="2021-06-08T22:35:52.510" v="280" actId="14100"/>
          <ac:cxnSpMkLst>
            <pc:docMk/>
            <pc:sldMk cId="2470775170" sldId="261"/>
            <ac:cxnSpMk id="875" creationId="{D309A24A-6475-483C-88D6-1678C9D8EBA6}"/>
          </ac:cxnSpMkLst>
        </pc:cxnChg>
        <pc:cxnChg chg="add mod">
          <ac:chgData name="geo kromm" userId="7500d350f74accdf" providerId="LiveId" clId="{FB0A0AB9-0306-43BC-BED9-8B7C905D78CD}" dt="2021-06-08T22:35:52.510" v="280" actId="14100"/>
          <ac:cxnSpMkLst>
            <pc:docMk/>
            <pc:sldMk cId="2470775170" sldId="261"/>
            <ac:cxnSpMk id="878" creationId="{24A3B4D0-3E73-4357-8B41-DA924188336A}"/>
          </ac:cxnSpMkLst>
        </pc:cxnChg>
        <pc:cxnChg chg="add mod">
          <ac:chgData name="geo kromm" userId="7500d350f74accdf" providerId="LiveId" clId="{FB0A0AB9-0306-43BC-BED9-8B7C905D78CD}" dt="2021-06-08T22:40:38.885" v="339" actId="14100"/>
          <ac:cxnSpMkLst>
            <pc:docMk/>
            <pc:sldMk cId="2470775170" sldId="261"/>
            <ac:cxnSpMk id="879" creationId="{6D709DC9-BB01-49C8-8188-BB4804ABB1AC}"/>
          </ac:cxnSpMkLst>
        </pc:cxnChg>
        <pc:cxnChg chg="add mod">
          <ac:chgData name="geo kromm" userId="7500d350f74accdf" providerId="LiveId" clId="{FB0A0AB9-0306-43BC-BED9-8B7C905D78CD}" dt="2021-06-08T22:36:58.472" v="292" actId="14100"/>
          <ac:cxnSpMkLst>
            <pc:docMk/>
            <pc:sldMk cId="2470775170" sldId="261"/>
            <ac:cxnSpMk id="880" creationId="{EA1C77A4-C092-4875-8A3B-FC36E7CC0FF3}"/>
          </ac:cxnSpMkLst>
        </pc:cxnChg>
        <pc:cxnChg chg="add mod">
          <ac:chgData name="geo kromm" userId="7500d350f74accdf" providerId="LiveId" clId="{FB0A0AB9-0306-43BC-BED9-8B7C905D78CD}" dt="2021-06-08T22:37:05.276" v="293" actId="14100"/>
          <ac:cxnSpMkLst>
            <pc:docMk/>
            <pc:sldMk cId="2470775170" sldId="261"/>
            <ac:cxnSpMk id="881" creationId="{3B10D995-813B-40E3-950C-055BCC77A273}"/>
          </ac:cxnSpMkLst>
        </pc:cxnChg>
        <pc:cxnChg chg="add mod">
          <ac:chgData name="geo kromm" userId="7500d350f74accdf" providerId="LiveId" clId="{FB0A0AB9-0306-43BC-BED9-8B7C905D78CD}" dt="2021-06-08T22:37:57.531" v="305" actId="14100"/>
          <ac:cxnSpMkLst>
            <pc:docMk/>
            <pc:sldMk cId="2470775170" sldId="261"/>
            <ac:cxnSpMk id="882" creationId="{97CBA7F2-6BD3-4E37-B797-044AEABAF1C6}"/>
          </ac:cxnSpMkLst>
        </pc:cxnChg>
        <pc:cxnChg chg="add mod">
          <ac:chgData name="geo kromm" userId="7500d350f74accdf" providerId="LiveId" clId="{FB0A0AB9-0306-43BC-BED9-8B7C905D78CD}" dt="2021-06-08T22:38:51.887" v="313" actId="14100"/>
          <ac:cxnSpMkLst>
            <pc:docMk/>
            <pc:sldMk cId="2470775170" sldId="261"/>
            <ac:cxnSpMk id="885" creationId="{7F2853E8-94C1-40ED-B1D2-8454361D41FB}"/>
          </ac:cxnSpMkLst>
        </pc:cxnChg>
        <pc:cxnChg chg="add mod">
          <ac:chgData name="geo kromm" userId="7500d350f74accdf" providerId="LiveId" clId="{FB0A0AB9-0306-43BC-BED9-8B7C905D78CD}" dt="2021-06-08T22:38:48.792" v="312" actId="14100"/>
          <ac:cxnSpMkLst>
            <pc:docMk/>
            <pc:sldMk cId="2470775170" sldId="261"/>
            <ac:cxnSpMk id="886" creationId="{99F5E6E3-26EB-466A-8121-54384E404E0A}"/>
          </ac:cxnSpMkLst>
        </pc:cxnChg>
        <pc:cxnChg chg="add mod">
          <ac:chgData name="geo kromm" userId="7500d350f74accdf" providerId="LiveId" clId="{FB0A0AB9-0306-43BC-BED9-8B7C905D78CD}" dt="2021-06-08T22:39:18.201" v="320" actId="14100"/>
          <ac:cxnSpMkLst>
            <pc:docMk/>
            <pc:sldMk cId="2470775170" sldId="261"/>
            <ac:cxnSpMk id="887" creationId="{EAFE4CC3-58E3-47F8-99BD-510318DFA9A0}"/>
          </ac:cxnSpMkLst>
        </pc:cxnChg>
        <pc:cxnChg chg="add mod">
          <ac:chgData name="geo kromm" userId="7500d350f74accdf" providerId="LiveId" clId="{FB0A0AB9-0306-43BC-BED9-8B7C905D78CD}" dt="2021-06-08T22:39:56.068" v="328" actId="14100"/>
          <ac:cxnSpMkLst>
            <pc:docMk/>
            <pc:sldMk cId="2470775170" sldId="261"/>
            <ac:cxnSpMk id="888" creationId="{680F5D64-9124-4BB1-817D-C0143BE5B0A7}"/>
          </ac:cxnSpMkLst>
        </pc:cxnChg>
        <pc:cxnChg chg="add mod">
          <ac:chgData name="geo kromm" userId="7500d350f74accdf" providerId="LiveId" clId="{FB0A0AB9-0306-43BC-BED9-8B7C905D78CD}" dt="2021-06-08T22:40:42.188" v="340" actId="14100"/>
          <ac:cxnSpMkLst>
            <pc:docMk/>
            <pc:sldMk cId="2470775170" sldId="261"/>
            <ac:cxnSpMk id="889" creationId="{56F383A1-FA63-4ADC-9E55-4CBFAF3E3680}"/>
          </ac:cxnSpMkLst>
        </pc:cxnChg>
        <pc:cxnChg chg="mod">
          <ac:chgData name="geo kromm" userId="7500d350f74accdf" providerId="LiveId" clId="{FB0A0AB9-0306-43BC-BED9-8B7C905D78CD}" dt="2021-06-08T22:53:32.823" v="369" actId="14100"/>
          <ac:cxnSpMkLst>
            <pc:docMk/>
            <pc:sldMk cId="2470775170" sldId="261"/>
            <ac:cxnSpMk id="908" creationId="{1831899B-5499-4551-8A60-2B564E10A12A}"/>
          </ac:cxnSpMkLst>
        </pc:cxnChg>
        <pc:cxnChg chg="mod">
          <ac:chgData name="geo kromm" userId="7500d350f74accdf" providerId="LiveId" clId="{FB0A0AB9-0306-43BC-BED9-8B7C905D78CD}" dt="2021-06-08T22:04:40.297" v="221" actId="14100"/>
          <ac:cxnSpMkLst>
            <pc:docMk/>
            <pc:sldMk cId="2470775170" sldId="261"/>
            <ac:cxnSpMk id="929" creationId="{15416A5A-970A-41CD-90A8-F7E1348AA2EE}"/>
          </ac:cxnSpMkLst>
        </pc:cxnChg>
        <pc:cxnChg chg="mod">
          <ac:chgData name="geo kromm" userId="7500d350f74accdf" providerId="LiveId" clId="{FB0A0AB9-0306-43BC-BED9-8B7C905D78CD}" dt="2021-06-08T21:36:49.917" v="14" actId="14100"/>
          <ac:cxnSpMkLst>
            <pc:docMk/>
            <pc:sldMk cId="2470775170" sldId="261"/>
            <ac:cxnSpMk id="945" creationId="{9EFEABA3-5AED-4C97-822E-F765C35005B9}"/>
          </ac:cxnSpMkLst>
        </pc:cxnChg>
        <pc:cxnChg chg="mod">
          <ac:chgData name="geo kromm" userId="7500d350f74accdf" providerId="LiveId" clId="{FB0A0AB9-0306-43BC-BED9-8B7C905D78CD}" dt="2021-06-08T21:36:54.562" v="15" actId="14100"/>
          <ac:cxnSpMkLst>
            <pc:docMk/>
            <pc:sldMk cId="2470775170" sldId="261"/>
            <ac:cxnSpMk id="946" creationId="{F5D6BA32-5865-464D-A70D-86316889503A}"/>
          </ac:cxnSpMkLst>
        </pc:cxnChg>
        <pc:cxnChg chg="add mod">
          <ac:chgData name="geo kromm" userId="7500d350f74accdf" providerId="LiveId" clId="{FB0A0AB9-0306-43BC-BED9-8B7C905D78CD}" dt="2021-06-08T22:52:36.766" v="364" actId="1076"/>
          <ac:cxnSpMkLst>
            <pc:docMk/>
            <pc:sldMk cId="2470775170" sldId="261"/>
            <ac:cxnSpMk id="959" creationId="{1D0101EB-690B-4EE2-98CB-11205EAC3BEA}"/>
          </ac:cxnSpMkLst>
        </pc:cxnChg>
        <pc:cxnChg chg="add mod">
          <ac:chgData name="geo kromm" userId="7500d350f74accdf" providerId="LiveId" clId="{FB0A0AB9-0306-43BC-BED9-8B7C905D78CD}" dt="2021-06-08T22:53:53.985" v="374" actId="14100"/>
          <ac:cxnSpMkLst>
            <pc:docMk/>
            <pc:sldMk cId="2470775170" sldId="261"/>
            <ac:cxnSpMk id="960" creationId="{EA67AD09-31F1-42E0-B479-52C0F2A80127}"/>
          </ac:cxnSpMkLst>
        </pc:cxnChg>
        <pc:cxnChg chg="add mod">
          <ac:chgData name="geo kromm" userId="7500d350f74accdf" providerId="LiveId" clId="{FB0A0AB9-0306-43BC-BED9-8B7C905D78CD}" dt="2021-06-08T22:53:11.196" v="368" actId="14100"/>
          <ac:cxnSpMkLst>
            <pc:docMk/>
            <pc:sldMk cId="2470775170" sldId="261"/>
            <ac:cxnSpMk id="961" creationId="{FD6DAA73-8CBE-46B7-8633-727AE6B6CF9D}"/>
          </ac:cxnSpMkLst>
        </pc:cxnChg>
        <pc:cxnChg chg="add mod">
          <ac:chgData name="geo kromm" userId="7500d350f74accdf" providerId="LiveId" clId="{FB0A0AB9-0306-43BC-BED9-8B7C905D78CD}" dt="2021-06-08T22:53:51.722" v="373" actId="14100"/>
          <ac:cxnSpMkLst>
            <pc:docMk/>
            <pc:sldMk cId="2470775170" sldId="261"/>
            <ac:cxnSpMk id="962" creationId="{939D45B7-0F46-41C7-847E-39282ECE76E6}"/>
          </ac:cxnSpMkLst>
        </pc:cxnChg>
        <pc:cxnChg chg="mod">
          <ac:chgData name="geo kromm" userId="7500d350f74accdf" providerId="LiveId" clId="{FB0A0AB9-0306-43BC-BED9-8B7C905D78CD}" dt="2021-06-08T22:58:36.776" v="391" actId="14100"/>
          <ac:cxnSpMkLst>
            <pc:docMk/>
            <pc:sldMk cId="2470775170" sldId="261"/>
            <ac:cxnSpMk id="1079" creationId="{2B0ADBFA-385B-444E-A392-C7D4620CB8A9}"/>
          </ac:cxnSpMkLst>
        </pc:cxnChg>
        <pc:cxnChg chg="mod">
          <ac:chgData name="geo kromm" userId="7500d350f74accdf" providerId="LiveId" clId="{FB0A0AB9-0306-43BC-BED9-8B7C905D78CD}" dt="2021-06-08T21:53:43.031" v="166" actId="14100"/>
          <ac:cxnSpMkLst>
            <pc:docMk/>
            <pc:sldMk cId="2470775170" sldId="261"/>
            <ac:cxnSpMk id="1127" creationId="{CB098F6C-CEBC-412F-917A-3E4AA52630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7F04FA-7572-48EB-8F03-15C470B6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843185F-4911-46EB-AA6B-0CF7D110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2FD7A64-F9B8-4363-9497-DEE7866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2C628F1-638A-460D-B418-BDEC121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E82B39B-3C54-4C29-8876-38E6328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11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C7CDD7-E52E-4932-97D4-97162AA3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6F01C9B-10CD-41E5-BFA8-DF8C6A24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84308D5-B1EC-4D7C-83EA-8C50E3A4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BCE424-0B6E-4317-9C27-C297809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5103E36-7B9E-4094-B54B-A9AD9660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7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B426D71D-F8E0-4A4E-A8B0-6FB683C1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159F22F-E665-4A3B-8354-A54AE85FA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4752D59-42C3-4670-B336-0F39E9BC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DAE90B-5CD4-4B0D-B2C5-AE6366C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2112023-FD7B-4958-9096-8A183B4E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025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9408F0-FF7C-46D6-9B78-A6FDFA6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C45746-D9B6-4A73-BDA4-72276684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FE6046F-7427-4C83-9945-0012D6AD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27E984D-92CD-46DF-ACD0-DB1F0716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A520B7A-8D93-4292-BDA4-5F3460D9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41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84F2E8-C1BF-4009-9520-EEE97EB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B4C6A78-C0AD-4B13-A736-0A22ED48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595AFF7-3F74-4372-BD24-EC07DF2F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F540FC8-939A-47CA-8B4C-1CB6BD69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9E2DAC-6C12-4275-8175-93EA403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46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9B6250-6349-4FD2-A372-26F6114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43E871-DF3F-4003-99A4-320B7D4C5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BAEA2F9-E58E-4248-8F3F-B07ED1D8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9356636-9C82-4425-B8B6-8FE2F81C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CB69301-691E-4B93-977A-2FCD39E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C6C4CD6-F122-40FD-98C3-0CDA0D39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94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EFD763-5647-478B-9CB6-D670EDC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F5B4720-C6AF-4EBF-9391-4B795FD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E6B5FC6-D036-4B9B-8C65-037C9F1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BA2A97A-66E2-4EC1-ACB6-2D7EC5914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D4B913D-1D35-4D89-BFA9-888491BC4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777C300-20C8-4299-B1D2-F8666287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A1A31F7-98DA-4A8B-9885-9BDC8225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E81092B-5204-48DB-B4CF-E24D2ECB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81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002C38-1EFF-4D77-BD13-B164F2D6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AF33FB9-1887-4BEF-B68F-A1E2F2E7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CFAF053-B07D-4817-8F54-1E42B836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7BED936-E0FE-4223-A925-2D5AC12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8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9BA4799-7F4E-47FB-9416-A30DB6BD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987B48A-895D-4217-BDCE-BB15B307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A4E6249-9C53-425F-9766-4E1B1B4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554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110121-BC5A-45C2-AB1B-5E64E2AC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3DE8F8-760C-479D-9AC0-68F04800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86DBEA6-2C3C-4D4E-ABB5-61AE0E18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DAFB93E-25DF-48CA-87D5-4DF7FB2B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3422B16-80E3-4F82-A07B-12C58D7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A6B341B-17C2-423B-A336-BC59F9C3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163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7EC818-49DF-46DE-A282-B2BB2F2F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36FA4EF-6EBC-45C6-9857-A3C391A7E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07033AD-2111-45D2-A1A9-21171C97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B15B1BC-36FC-4931-854E-84B9423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F4FBE93-14F5-4F96-BE70-DECBF873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759E743-3D0E-4876-BB21-9F86B5A8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551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44D8D09-5C78-4963-B15D-C53FAD6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3AFEB68-4BB5-4AF3-ACED-601AF730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908713F-903A-45B8-B0D9-C99DEDA99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05F6-2D70-416F-9315-D39EB469D031}" type="datetimeFigureOut">
              <a:rPr lang="el-GR" smtClean="0"/>
              <a:t>9/6/2021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A363B1D-DEF7-4A48-99B6-35789329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010756-21FA-413F-A1B6-81D61234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8A27-1F98-4D88-88AA-898573E4C8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65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DF65206A-1337-4DB1-AB6D-26BE6F6FEC4B}"/>
              </a:ext>
            </a:extLst>
          </p:cNvPr>
          <p:cNvGrpSpPr/>
          <p:nvPr/>
        </p:nvGrpSpPr>
        <p:grpSpPr>
          <a:xfrm>
            <a:off x="1113510" y="800236"/>
            <a:ext cx="9964979" cy="3426780"/>
            <a:chOff x="863796" y="738092"/>
            <a:chExt cx="9964979" cy="3426780"/>
          </a:xfrm>
        </p:grpSpPr>
        <p:sp>
          <p:nvSpPr>
            <p:cNvPr id="32" name="Ορθογώνιο 31">
              <a:extLst>
                <a:ext uri="{FF2B5EF4-FFF2-40B4-BE49-F238E27FC236}">
                  <a16:creationId xmlns:a16="http://schemas.microsoft.com/office/drawing/2014/main" id="{172B4F95-FCC3-47AE-B306-908FBF64AF83}"/>
                </a:ext>
              </a:extLst>
            </p:cNvPr>
            <p:cNvSpPr/>
            <p:nvPr/>
          </p:nvSpPr>
          <p:spPr>
            <a:xfrm>
              <a:off x="2465193" y="738092"/>
              <a:ext cx="6813315" cy="342678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D3C96C-A9D1-46E4-9123-35094587EF2F}"/>
                </a:ext>
              </a:extLst>
            </p:cNvPr>
            <p:cNvSpPr txBox="1"/>
            <p:nvPr/>
          </p:nvSpPr>
          <p:spPr>
            <a:xfrm>
              <a:off x="2687135" y="897114"/>
              <a:ext cx="71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BR</a:t>
              </a:r>
              <a:endParaRPr lang="el-GR" i="1" dirty="0"/>
            </a:p>
          </p:txBody>
        </p:sp>
        <p:grpSp>
          <p:nvGrpSpPr>
            <p:cNvPr id="6" name="Ομάδα 5">
              <a:extLst>
                <a:ext uri="{FF2B5EF4-FFF2-40B4-BE49-F238E27FC236}">
                  <a16:creationId xmlns:a16="http://schemas.microsoft.com/office/drawing/2014/main" id="{F804E2D5-0562-4BD5-A5EE-62039290D69A}"/>
                </a:ext>
              </a:extLst>
            </p:cNvPr>
            <p:cNvGrpSpPr/>
            <p:nvPr/>
          </p:nvGrpSpPr>
          <p:grpSpPr>
            <a:xfrm>
              <a:off x="863796" y="1347707"/>
              <a:ext cx="9964979" cy="2081293"/>
              <a:chOff x="863796" y="1347707"/>
              <a:chExt cx="9964979" cy="2081293"/>
            </a:xfrm>
          </p:grpSpPr>
          <p:grpSp>
            <p:nvGrpSpPr>
              <p:cNvPr id="31" name="Ομάδα 30">
                <a:extLst>
                  <a:ext uri="{FF2B5EF4-FFF2-40B4-BE49-F238E27FC236}">
                    <a16:creationId xmlns:a16="http://schemas.microsoft.com/office/drawing/2014/main" id="{045D119A-E54A-45FC-877A-8C38463AC199}"/>
                  </a:ext>
                </a:extLst>
              </p:cNvPr>
              <p:cNvGrpSpPr/>
              <p:nvPr/>
            </p:nvGrpSpPr>
            <p:grpSpPr>
              <a:xfrm>
                <a:off x="863796" y="1657755"/>
                <a:ext cx="9964979" cy="1771245"/>
                <a:chOff x="588771" y="2086545"/>
                <a:chExt cx="9964979" cy="1771245"/>
              </a:xfrm>
            </p:grpSpPr>
            <p:sp>
              <p:nvSpPr>
                <p:cNvPr id="4" name="Διάγραμμα ροής: Καθυστέρηση 3">
                  <a:extLst>
                    <a:ext uri="{FF2B5EF4-FFF2-40B4-BE49-F238E27FC236}">
                      <a16:creationId xmlns:a16="http://schemas.microsoft.com/office/drawing/2014/main" id="{C1E46A22-0C68-4C1B-AD22-003E91B4B03E}"/>
                    </a:ext>
                  </a:extLst>
                </p:cNvPr>
                <p:cNvSpPr/>
                <p:nvPr/>
              </p:nvSpPr>
              <p:spPr>
                <a:xfrm>
                  <a:off x="3346917" y="2198029"/>
                  <a:ext cx="883484" cy="625823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grpSp>
              <p:nvGrpSpPr>
                <p:cNvPr id="13" name="Ομάδα 12">
                  <a:extLst>
                    <a:ext uri="{FF2B5EF4-FFF2-40B4-BE49-F238E27FC236}">
                      <a16:creationId xmlns:a16="http://schemas.microsoft.com/office/drawing/2014/main" id="{CCB5E657-CA13-4885-BF14-B63CF7DC01F3}"/>
                    </a:ext>
                  </a:extLst>
                </p:cNvPr>
                <p:cNvGrpSpPr/>
                <p:nvPr/>
              </p:nvGrpSpPr>
              <p:grpSpPr>
                <a:xfrm>
                  <a:off x="5344357" y="2245246"/>
                  <a:ext cx="1287263" cy="1612544"/>
                  <a:chOff x="4944946" y="2174225"/>
                  <a:chExt cx="1287263" cy="1612544"/>
                </a:xfrm>
              </p:grpSpPr>
              <p:sp>
                <p:nvSpPr>
                  <p:cNvPr id="5" name="Ορθογώνιο 4">
                    <a:extLst>
                      <a:ext uri="{FF2B5EF4-FFF2-40B4-BE49-F238E27FC236}">
                        <a16:creationId xmlns:a16="http://schemas.microsoft.com/office/drawing/2014/main" id="{720F2DC7-9DAF-4E51-B1DA-85A8F55081F3}"/>
                      </a:ext>
                    </a:extLst>
                  </p:cNvPr>
                  <p:cNvSpPr/>
                  <p:nvPr/>
                </p:nvSpPr>
                <p:spPr>
                  <a:xfrm>
                    <a:off x="4944946" y="2174225"/>
                    <a:ext cx="1287263" cy="1612544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9" name="Ισοσκελές τρίγωνο 8">
                    <a:extLst>
                      <a:ext uri="{FF2B5EF4-FFF2-40B4-BE49-F238E27FC236}">
                        <a16:creationId xmlns:a16="http://schemas.microsoft.com/office/drawing/2014/main" id="{427544E9-2CFA-473C-A6E8-394CC95F9D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41953" y="3396172"/>
                    <a:ext cx="251686" cy="225070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cxnSp>
              <p:nvCxnSpPr>
                <p:cNvPr id="11" name="Ευθεία γραμμή σύνδεσης 10">
                  <a:extLst>
                    <a:ext uri="{FF2B5EF4-FFF2-40B4-BE49-F238E27FC236}">
                      <a16:creationId xmlns:a16="http://schemas.microsoft.com/office/drawing/2014/main" id="{E9D6E2CF-00FD-4CED-8ACE-D0DB26A2F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401" y="2510941"/>
                  <a:ext cx="11242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Ευθεία γραμμή σύνδεσης 14">
                  <a:extLst>
                    <a:ext uri="{FF2B5EF4-FFF2-40B4-BE49-F238E27FC236}">
                      <a16:creationId xmlns:a16="http://schemas.microsoft.com/office/drawing/2014/main" id="{3AE3D3A3-C65A-40F5-A72D-7E8CBEF23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33169" y="2325950"/>
                  <a:ext cx="131374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Ευθεία γραμμή σύνδεσης 15">
                  <a:extLst>
                    <a:ext uri="{FF2B5EF4-FFF2-40B4-BE49-F238E27FC236}">
                      <a16:creationId xmlns:a16="http://schemas.microsoft.com/office/drawing/2014/main" id="{AC7A33F5-A950-45A3-A85B-1125B72C6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33169" y="2709169"/>
                  <a:ext cx="131374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Ευθεία γραμμή σύνδεσης 17">
                  <a:extLst>
                    <a:ext uri="{FF2B5EF4-FFF2-40B4-BE49-F238E27FC236}">
                      <a16:creationId xmlns:a16="http://schemas.microsoft.com/office/drawing/2014/main" id="{3CA9383C-E5CD-4F37-B85D-C1F7EEB85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33169" y="3579728"/>
                  <a:ext cx="33111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A4EED0-804E-403B-B460-1FA23D952A84}"/>
                    </a:ext>
                  </a:extLst>
                </p:cNvPr>
                <p:cNvSpPr txBox="1"/>
                <p:nvPr/>
              </p:nvSpPr>
              <p:spPr>
                <a:xfrm>
                  <a:off x="5406499" y="2354331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el-GR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FE7347-35A7-4EA6-B48C-CDEBE9791320}"/>
                    </a:ext>
                  </a:extLst>
                </p:cNvPr>
                <p:cNvSpPr txBox="1"/>
                <p:nvPr/>
              </p:nvSpPr>
              <p:spPr>
                <a:xfrm>
                  <a:off x="6261883" y="2354331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endParaRPr lang="el-GR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E606E0-0004-4B6B-84C8-CB849A22FC43}"/>
                    </a:ext>
                  </a:extLst>
                </p:cNvPr>
                <p:cNvSpPr txBox="1"/>
                <p:nvPr/>
              </p:nvSpPr>
              <p:spPr>
                <a:xfrm>
                  <a:off x="5625567" y="3395062"/>
                  <a:ext cx="695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CLK</a:t>
                  </a:r>
                  <a:endParaRPr lang="el-GR" dirty="0"/>
                </a:p>
              </p:txBody>
            </p:sp>
            <p:cxnSp>
              <p:nvCxnSpPr>
                <p:cNvPr id="24" name="Ευθεία γραμμή σύνδεσης 23">
                  <a:extLst>
                    <a:ext uri="{FF2B5EF4-FFF2-40B4-BE49-F238E27FC236}">
                      <a16:creationId xmlns:a16="http://schemas.microsoft.com/office/drawing/2014/main" id="{41DB3806-B7E4-451B-9688-E952015FE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1620" y="2510940"/>
                  <a:ext cx="26785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4D42D11-BB0F-4595-A687-E96E4F8E3C83}"/>
                    </a:ext>
                  </a:extLst>
                </p:cNvPr>
                <p:cNvSpPr txBox="1"/>
                <p:nvPr/>
              </p:nvSpPr>
              <p:spPr>
                <a:xfrm>
                  <a:off x="1326409" y="2086545"/>
                  <a:ext cx="719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TDI</a:t>
                  </a:r>
                  <a:endParaRPr lang="el-GR" i="1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5B73B70-091E-48A8-905A-89EBCA13638F}"/>
                    </a:ext>
                  </a:extLst>
                </p:cNvPr>
                <p:cNvSpPr txBox="1"/>
                <p:nvPr/>
              </p:nvSpPr>
              <p:spPr>
                <a:xfrm>
                  <a:off x="871937" y="3390635"/>
                  <a:ext cx="10925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err="1"/>
                    <a:t>ClockDR</a:t>
                  </a:r>
                  <a:endParaRPr lang="el-GR" i="1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C8455B-446B-4485-830C-9B1BDBD11B8D}"/>
                    </a:ext>
                  </a:extLst>
                </p:cNvPr>
                <p:cNvSpPr txBox="1"/>
                <p:nvPr/>
              </p:nvSpPr>
              <p:spPr>
                <a:xfrm>
                  <a:off x="588771" y="2510940"/>
                  <a:ext cx="1375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err="1"/>
                    <a:t>CaptureDR</a:t>
                  </a:r>
                  <a:endParaRPr lang="el-GR" i="1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E443770-6CD3-44EC-8FE5-B4193C447F21}"/>
                    </a:ext>
                  </a:extLst>
                </p:cNvPr>
                <p:cNvSpPr txBox="1"/>
                <p:nvPr/>
              </p:nvSpPr>
              <p:spPr>
                <a:xfrm>
                  <a:off x="9405528" y="2339837"/>
                  <a:ext cx="114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TDO_BR</a:t>
                  </a:r>
                  <a:endParaRPr lang="el-GR" i="1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1A5F4B-FD48-4EAC-950B-F82C52A0F451}"/>
                  </a:ext>
                </a:extLst>
              </p:cNvPr>
              <p:cNvSpPr txBox="1"/>
              <p:nvPr/>
            </p:nvSpPr>
            <p:spPr>
              <a:xfrm>
                <a:off x="5681524" y="1347707"/>
                <a:ext cx="1196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Flip-Flop</a:t>
                </a:r>
                <a:endParaRPr lang="el-GR" i="1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9608E6-BF33-405A-92C7-4C1B323088F3}"/>
                  </a:ext>
                </a:extLst>
              </p:cNvPr>
              <p:cNvSpPr txBox="1"/>
              <p:nvPr/>
            </p:nvSpPr>
            <p:spPr>
              <a:xfrm>
                <a:off x="3621942" y="1347707"/>
                <a:ext cx="883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AND</a:t>
                </a:r>
                <a:endParaRPr lang="el-GR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48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CF9393A2-9A74-4534-960B-8BF93AD12338}"/>
              </a:ext>
            </a:extLst>
          </p:cNvPr>
          <p:cNvGrpSpPr/>
          <p:nvPr/>
        </p:nvGrpSpPr>
        <p:grpSpPr>
          <a:xfrm>
            <a:off x="361091" y="495519"/>
            <a:ext cx="11431414" cy="5449471"/>
            <a:chOff x="361091" y="495519"/>
            <a:chExt cx="11431414" cy="5449471"/>
          </a:xfrm>
        </p:grpSpPr>
        <p:sp>
          <p:nvSpPr>
            <p:cNvPr id="26" name="Ορθογώνιο 25">
              <a:extLst>
                <a:ext uri="{FF2B5EF4-FFF2-40B4-BE49-F238E27FC236}">
                  <a16:creationId xmlns:a16="http://schemas.microsoft.com/office/drawing/2014/main" id="{3C1F1249-A039-4107-B7AD-293E5844E04A}"/>
                </a:ext>
              </a:extLst>
            </p:cNvPr>
            <p:cNvSpPr/>
            <p:nvPr/>
          </p:nvSpPr>
          <p:spPr>
            <a:xfrm>
              <a:off x="2050421" y="1206104"/>
              <a:ext cx="7351683" cy="365844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427D56-E5EA-41FF-820A-0A8F4515BAAC}"/>
                </a:ext>
              </a:extLst>
            </p:cNvPr>
            <p:cNvSpPr txBox="1"/>
            <p:nvPr/>
          </p:nvSpPr>
          <p:spPr>
            <a:xfrm>
              <a:off x="2177450" y="1195816"/>
              <a:ext cx="90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IR</a:t>
              </a:r>
              <a:endParaRPr lang="el-GR" i="1" dirty="0"/>
            </a:p>
          </p:txBody>
        </p:sp>
        <p:grpSp>
          <p:nvGrpSpPr>
            <p:cNvPr id="64" name="Ομάδα 63">
              <a:extLst>
                <a:ext uri="{FF2B5EF4-FFF2-40B4-BE49-F238E27FC236}">
                  <a16:creationId xmlns:a16="http://schemas.microsoft.com/office/drawing/2014/main" id="{70BD3C32-C21C-4194-A552-DE27A5552527}"/>
                </a:ext>
              </a:extLst>
            </p:cNvPr>
            <p:cNvGrpSpPr/>
            <p:nvPr/>
          </p:nvGrpSpPr>
          <p:grpSpPr>
            <a:xfrm>
              <a:off x="361091" y="495519"/>
              <a:ext cx="11431414" cy="5449471"/>
              <a:chOff x="361091" y="495519"/>
              <a:chExt cx="11431414" cy="5449471"/>
            </a:xfrm>
          </p:grpSpPr>
          <p:grpSp>
            <p:nvGrpSpPr>
              <p:cNvPr id="11" name="Ομάδα 10">
                <a:extLst>
                  <a:ext uri="{FF2B5EF4-FFF2-40B4-BE49-F238E27FC236}">
                    <a16:creationId xmlns:a16="http://schemas.microsoft.com/office/drawing/2014/main" id="{444E83E8-105B-4537-8308-D62F864499EC}"/>
                  </a:ext>
                </a:extLst>
              </p:cNvPr>
              <p:cNvGrpSpPr/>
              <p:nvPr/>
            </p:nvGrpSpPr>
            <p:grpSpPr>
              <a:xfrm>
                <a:off x="4808737" y="2282441"/>
                <a:ext cx="1287263" cy="1612544"/>
                <a:chOff x="5619382" y="1816456"/>
                <a:chExt cx="1287263" cy="1612544"/>
              </a:xfrm>
            </p:grpSpPr>
            <p:sp>
              <p:nvSpPr>
                <p:cNvPr id="6" name="Ορθογώνιο 5">
                  <a:extLst>
                    <a:ext uri="{FF2B5EF4-FFF2-40B4-BE49-F238E27FC236}">
                      <a16:creationId xmlns:a16="http://schemas.microsoft.com/office/drawing/2014/main" id="{EE0E876D-6DA4-42E8-B839-620AD981DFCB}"/>
                    </a:ext>
                  </a:extLst>
                </p:cNvPr>
                <p:cNvSpPr/>
                <p:nvPr/>
              </p:nvSpPr>
              <p:spPr>
                <a:xfrm>
                  <a:off x="5619382" y="1816456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7" name="Ισοσκελές τρίγωνο 6">
                  <a:extLst>
                    <a:ext uri="{FF2B5EF4-FFF2-40B4-BE49-F238E27FC236}">
                      <a16:creationId xmlns:a16="http://schemas.microsoft.com/office/drawing/2014/main" id="{9BB855D5-5EEA-477B-8545-50AFF6A48DB2}"/>
                    </a:ext>
                  </a:extLst>
                </p:cNvPr>
                <p:cNvSpPr/>
                <p:nvPr/>
              </p:nvSpPr>
              <p:spPr>
                <a:xfrm rot="5400000">
                  <a:off x="5616389" y="3038403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290CFC-18F3-4FC1-97AF-AF36A3C5B36D}"/>
                    </a:ext>
                  </a:extLst>
                </p:cNvPr>
                <p:cNvSpPr txBox="1"/>
                <p:nvPr/>
              </p:nvSpPr>
              <p:spPr>
                <a:xfrm>
                  <a:off x="5681524" y="1925541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el-GR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F5B7E30-C7E3-476C-A4CB-B7C4A3E8FDC7}"/>
                    </a:ext>
                  </a:extLst>
                </p:cNvPr>
                <p:cNvSpPr txBox="1"/>
                <p:nvPr/>
              </p:nvSpPr>
              <p:spPr>
                <a:xfrm>
                  <a:off x="6536908" y="1925541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endParaRPr lang="el-GR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3F25A9-B01E-4455-9F7D-7B18D179BDD7}"/>
                    </a:ext>
                  </a:extLst>
                </p:cNvPr>
                <p:cNvSpPr txBox="1"/>
                <p:nvPr/>
              </p:nvSpPr>
              <p:spPr>
                <a:xfrm>
                  <a:off x="5900592" y="2966272"/>
                  <a:ext cx="695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CLK</a:t>
                  </a:r>
                  <a:endParaRPr lang="el-GR" dirty="0"/>
                </a:p>
              </p:txBody>
            </p:sp>
          </p:grpSp>
          <p:grpSp>
            <p:nvGrpSpPr>
              <p:cNvPr id="16" name="Ομάδα 15">
                <a:extLst>
                  <a:ext uri="{FF2B5EF4-FFF2-40B4-BE49-F238E27FC236}">
                    <a16:creationId xmlns:a16="http://schemas.microsoft.com/office/drawing/2014/main" id="{5C2C4ADC-AFCB-475B-88A2-E35EB4E25537}"/>
                  </a:ext>
                </a:extLst>
              </p:cNvPr>
              <p:cNvGrpSpPr/>
              <p:nvPr/>
            </p:nvGrpSpPr>
            <p:grpSpPr>
              <a:xfrm>
                <a:off x="2469626" y="1961227"/>
                <a:ext cx="708580" cy="1229929"/>
                <a:chOff x="2345339" y="2128718"/>
                <a:chExt cx="847664" cy="1362362"/>
              </a:xfrm>
            </p:grpSpPr>
            <p:sp>
              <p:nvSpPr>
                <p:cNvPr id="12" name="Τραπέζιο 11">
                  <a:extLst>
                    <a:ext uri="{FF2B5EF4-FFF2-40B4-BE49-F238E27FC236}">
                      <a16:creationId xmlns:a16="http://schemas.microsoft.com/office/drawing/2014/main" id="{1DA9444F-DF09-4A7E-ABBC-DDF7944EED0D}"/>
                    </a:ext>
                  </a:extLst>
                </p:cNvPr>
                <p:cNvSpPr/>
                <p:nvPr/>
              </p:nvSpPr>
              <p:spPr>
                <a:xfrm rot="5400000">
                  <a:off x="2099864" y="2419073"/>
                  <a:ext cx="1362362" cy="781652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F83A00-8CFB-4306-9532-15030E150DD1}"/>
                    </a:ext>
                  </a:extLst>
                </p:cNvPr>
                <p:cNvSpPr txBox="1"/>
                <p:nvPr/>
              </p:nvSpPr>
              <p:spPr>
                <a:xfrm>
                  <a:off x="2345339" y="2206860"/>
                  <a:ext cx="326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l-GR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F4DDB-EC85-4AC5-837E-2EFC45FD56A7}"/>
                    </a:ext>
                  </a:extLst>
                </p:cNvPr>
                <p:cNvSpPr txBox="1"/>
                <p:nvPr/>
              </p:nvSpPr>
              <p:spPr>
                <a:xfrm>
                  <a:off x="2374589" y="2949137"/>
                  <a:ext cx="326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l-GR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54AA1A4-7BE8-4802-AAA2-CB32F3661D2F}"/>
                    </a:ext>
                  </a:extLst>
                </p:cNvPr>
                <p:cNvSpPr txBox="1"/>
                <p:nvPr/>
              </p:nvSpPr>
              <p:spPr>
                <a:xfrm rot="16200000">
                  <a:off x="2526306" y="2467106"/>
                  <a:ext cx="9640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MUX</a:t>
                  </a:r>
                  <a:endParaRPr lang="el-GR" dirty="0"/>
                </a:p>
              </p:txBody>
            </p:sp>
          </p:grpSp>
          <p:grpSp>
            <p:nvGrpSpPr>
              <p:cNvPr id="17" name="Ομάδα 16">
                <a:extLst>
                  <a:ext uri="{FF2B5EF4-FFF2-40B4-BE49-F238E27FC236}">
                    <a16:creationId xmlns:a16="http://schemas.microsoft.com/office/drawing/2014/main" id="{5E8F8C41-470D-4982-A9E5-6A148D67445C}"/>
                  </a:ext>
                </a:extLst>
              </p:cNvPr>
              <p:cNvGrpSpPr/>
              <p:nvPr/>
            </p:nvGrpSpPr>
            <p:grpSpPr>
              <a:xfrm>
                <a:off x="7726532" y="2360077"/>
                <a:ext cx="1084556" cy="1441512"/>
                <a:chOff x="5619382" y="1816456"/>
                <a:chExt cx="1287263" cy="1612544"/>
              </a:xfrm>
            </p:grpSpPr>
            <p:sp>
              <p:nvSpPr>
                <p:cNvPr id="18" name="Ορθογώνιο 17">
                  <a:extLst>
                    <a:ext uri="{FF2B5EF4-FFF2-40B4-BE49-F238E27FC236}">
                      <a16:creationId xmlns:a16="http://schemas.microsoft.com/office/drawing/2014/main" id="{272695AC-31E4-4B0F-A4A0-D8D117157895}"/>
                    </a:ext>
                  </a:extLst>
                </p:cNvPr>
                <p:cNvSpPr/>
                <p:nvPr/>
              </p:nvSpPr>
              <p:spPr>
                <a:xfrm>
                  <a:off x="5619382" y="1816456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19" name="Ισοσκελές τρίγωνο 18">
                  <a:extLst>
                    <a:ext uri="{FF2B5EF4-FFF2-40B4-BE49-F238E27FC236}">
                      <a16:creationId xmlns:a16="http://schemas.microsoft.com/office/drawing/2014/main" id="{1418AE70-01E2-4F43-AE76-7FE8783932F6}"/>
                    </a:ext>
                  </a:extLst>
                </p:cNvPr>
                <p:cNvSpPr/>
                <p:nvPr/>
              </p:nvSpPr>
              <p:spPr>
                <a:xfrm rot="5400000">
                  <a:off x="5616389" y="3038403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B9A7AD-F897-4D69-87B8-E3BA207B6FD5}"/>
                    </a:ext>
                  </a:extLst>
                </p:cNvPr>
                <p:cNvSpPr txBox="1"/>
                <p:nvPr/>
              </p:nvSpPr>
              <p:spPr>
                <a:xfrm>
                  <a:off x="5629556" y="1851636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el-GR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6895A6-C83E-45DA-82D3-24E795734A4C}"/>
                    </a:ext>
                  </a:extLst>
                </p:cNvPr>
                <p:cNvSpPr txBox="1"/>
                <p:nvPr/>
              </p:nvSpPr>
              <p:spPr>
                <a:xfrm>
                  <a:off x="6539086" y="1895457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endParaRPr lang="el-GR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CF87F7-886B-4E72-860F-E67345940850}"/>
                    </a:ext>
                  </a:extLst>
                </p:cNvPr>
                <p:cNvSpPr txBox="1"/>
                <p:nvPr/>
              </p:nvSpPr>
              <p:spPr>
                <a:xfrm>
                  <a:off x="5900592" y="2966272"/>
                  <a:ext cx="695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CLK</a:t>
                  </a:r>
                  <a:endParaRPr lang="el-GR" dirty="0"/>
                </a:p>
              </p:txBody>
            </p:sp>
          </p:grpSp>
          <p:cxnSp>
            <p:nvCxnSpPr>
              <p:cNvPr id="24" name="Ευθεία γραμμή σύνδεσης 23">
                <a:extLst>
                  <a:ext uri="{FF2B5EF4-FFF2-40B4-BE49-F238E27FC236}">
                    <a16:creationId xmlns:a16="http://schemas.microsoft.com/office/drawing/2014/main" id="{43B698A0-B8EA-431D-9291-F2F93939D5EA}"/>
                  </a:ext>
                </a:extLst>
              </p:cNvPr>
              <p:cNvCxnSpPr/>
              <p:nvPr/>
            </p:nvCxnSpPr>
            <p:spPr>
              <a:xfrm>
                <a:off x="3178205" y="257619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Ευθεία γραμμή σύνδεσης 24">
                <a:extLst>
                  <a:ext uri="{FF2B5EF4-FFF2-40B4-BE49-F238E27FC236}">
                    <a16:creationId xmlns:a16="http://schemas.microsoft.com/office/drawing/2014/main" id="{620A226E-5F24-4922-8CB9-648EE1E664AB}"/>
                  </a:ext>
                </a:extLst>
              </p:cNvPr>
              <p:cNvCxnSpPr/>
              <p:nvPr/>
            </p:nvCxnSpPr>
            <p:spPr>
              <a:xfrm>
                <a:off x="6096000" y="257619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>
                <a:extLst>
                  <a:ext uri="{FF2B5EF4-FFF2-40B4-BE49-F238E27FC236}">
                    <a16:creationId xmlns:a16="http://schemas.microsoft.com/office/drawing/2014/main" id="{7171245A-371D-4CA7-B184-B714B142ED7B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H="1">
                <a:off x="1180730" y="2198488"/>
                <a:ext cx="12888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>
                <a:extLst>
                  <a:ext uri="{FF2B5EF4-FFF2-40B4-BE49-F238E27FC236}">
                    <a16:creationId xmlns:a16="http://schemas.microsoft.com/office/drawing/2014/main" id="{94EADC88-67E5-40C5-8763-729B8D031CFB}"/>
                  </a:ext>
                </a:extLst>
              </p:cNvPr>
              <p:cNvCxnSpPr/>
              <p:nvPr/>
            </p:nvCxnSpPr>
            <p:spPr>
              <a:xfrm flipH="1">
                <a:off x="1205181" y="2875792"/>
                <a:ext cx="12888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>
                <a:extLst>
                  <a:ext uri="{FF2B5EF4-FFF2-40B4-BE49-F238E27FC236}">
                    <a16:creationId xmlns:a16="http://schemas.microsoft.com/office/drawing/2014/main" id="{ED22D6C5-ED8D-494C-A248-9A4D97D65859}"/>
                  </a:ext>
                </a:extLst>
              </p:cNvPr>
              <p:cNvCxnSpPr/>
              <p:nvPr/>
            </p:nvCxnSpPr>
            <p:spPr>
              <a:xfrm flipH="1">
                <a:off x="3530156" y="3616923"/>
                <a:ext cx="12888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>
                <a:extLst>
                  <a:ext uri="{FF2B5EF4-FFF2-40B4-BE49-F238E27FC236}">
                    <a16:creationId xmlns:a16="http://schemas.microsoft.com/office/drawing/2014/main" id="{CD3FEA89-B197-409C-9E09-16F3130E6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0156" y="3616924"/>
                <a:ext cx="1" cy="1648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>
                <a:extLst>
                  <a:ext uri="{FF2B5EF4-FFF2-40B4-BE49-F238E27FC236}">
                    <a16:creationId xmlns:a16="http://schemas.microsoft.com/office/drawing/2014/main" id="{7BAAC1F7-C383-4716-972D-5D25D9452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5500" y="3565573"/>
                <a:ext cx="701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>
                <a:extLst>
                  <a:ext uri="{FF2B5EF4-FFF2-40B4-BE49-F238E27FC236}">
                    <a16:creationId xmlns:a16="http://schemas.microsoft.com/office/drawing/2014/main" id="{5798A811-5253-4D92-B0E7-69FD59143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25500" y="3565573"/>
                <a:ext cx="5662" cy="1807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9B8FC4C-5D9A-404D-9B0F-96BCBFA47713}"/>
                  </a:ext>
                </a:extLst>
              </p:cNvPr>
              <p:cNvSpPr txBox="1"/>
              <p:nvPr/>
            </p:nvSpPr>
            <p:spPr>
              <a:xfrm>
                <a:off x="4870879" y="1961227"/>
                <a:ext cx="1287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Shift Reg FF</a:t>
                </a:r>
                <a:endParaRPr lang="el-GR" i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0E4EF7-E428-43F1-9C28-5EA77B35F29C}"/>
                  </a:ext>
                </a:extLst>
              </p:cNvPr>
              <p:cNvSpPr txBox="1"/>
              <p:nvPr/>
            </p:nvSpPr>
            <p:spPr>
              <a:xfrm>
                <a:off x="7830036" y="1961969"/>
                <a:ext cx="1287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Latch FF</a:t>
                </a:r>
                <a:endParaRPr lang="el-GR" i="1" dirty="0"/>
              </a:p>
            </p:txBody>
          </p:sp>
          <p:cxnSp>
            <p:nvCxnSpPr>
              <p:cNvPr id="46" name="Ευθεία γραμμή σύνδεσης 45">
                <a:extLst>
                  <a:ext uri="{FF2B5EF4-FFF2-40B4-BE49-F238E27FC236}">
                    <a16:creationId xmlns:a16="http://schemas.microsoft.com/office/drawing/2014/main" id="{CA338953-6A0B-4A04-BE19-1B31C5E65C2B}"/>
                  </a:ext>
                </a:extLst>
              </p:cNvPr>
              <p:cNvCxnSpPr/>
              <p:nvPr/>
            </p:nvCxnSpPr>
            <p:spPr>
              <a:xfrm>
                <a:off x="8811088" y="262267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D65EFD-605C-400A-B228-A40513047D0C}"/>
                  </a:ext>
                </a:extLst>
              </p:cNvPr>
              <p:cNvSpPr txBox="1"/>
              <p:nvPr/>
            </p:nvSpPr>
            <p:spPr>
              <a:xfrm>
                <a:off x="361091" y="1961227"/>
                <a:ext cx="638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Data</a:t>
                </a:r>
                <a:endParaRPr lang="el-GR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AEB7AF-5664-438E-A073-F774FF4C5722}"/>
                  </a:ext>
                </a:extLst>
              </p:cNvPr>
              <p:cNvSpPr txBox="1"/>
              <p:nvPr/>
            </p:nvSpPr>
            <p:spPr>
              <a:xfrm>
                <a:off x="399495" y="2721685"/>
                <a:ext cx="49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TDI</a:t>
                </a:r>
                <a:endParaRPr lang="el-GR" i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348CF5-9715-428A-A4DB-149AD13AAA28}"/>
                  </a:ext>
                </a:extLst>
              </p:cNvPr>
              <p:cNvSpPr txBox="1"/>
              <p:nvPr/>
            </p:nvSpPr>
            <p:spPr>
              <a:xfrm>
                <a:off x="3083504" y="5459767"/>
                <a:ext cx="1071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ClockIR</a:t>
                </a:r>
                <a:endParaRPr lang="el-GR" i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5EB1CB-7C4D-44E6-A34E-E6FCFEFF68AF}"/>
                  </a:ext>
                </a:extLst>
              </p:cNvPr>
              <p:cNvSpPr txBox="1"/>
              <p:nvPr/>
            </p:nvSpPr>
            <p:spPr>
              <a:xfrm>
                <a:off x="6663859" y="5575658"/>
                <a:ext cx="1071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UpdateIR</a:t>
                </a:r>
                <a:endParaRPr lang="el-GR" i="1" dirty="0"/>
              </a:p>
            </p:txBody>
          </p:sp>
          <p:cxnSp>
            <p:nvCxnSpPr>
              <p:cNvPr id="52" name="Ευθεία γραμμή σύνδεσης 51">
                <a:extLst>
                  <a:ext uri="{FF2B5EF4-FFF2-40B4-BE49-F238E27FC236}">
                    <a16:creationId xmlns:a16="http://schemas.microsoft.com/office/drawing/2014/main" id="{DA5479F1-BE39-44A3-A064-D1AE589416F5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2833841" y="3109481"/>
                <a:ext cx="0" cy="9920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Ευθεία γραμμή σύνδεσης 55">
                <a:extLst>
                  <a:ext uri="{FF2B5EF4-FFF2-40B4-BE49-F238E27FC236}">
                    <a16:creationId xmlns:a16="http://schemas.microsoft.com/office/drawing/2014/main" id="{3471CC84-CB4F-4168-B2F1-66E19F8BE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633" y="4101483"/>
                <a:ext cx="13312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B7219-232C-468A-9508-3524BF3A0993}"/>
                  </a:ext>
                </a:extLst>
              </p:cNvPr>
              <p:cNvSpPr txBox="1"/>
              <p:nvPr/>
            </p:nvSpPr>
            <p:spPr>
              <a:xfrm>
                <a:off x="437825" y="3916817"/>
                <a:ext cx="89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ShiftIR</a:t>
                </a:r>
                <a:endParaRPr lang="el-GR" i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FF20F3-58C8-41F1-AF18-140985B40E0A}"/>
                  </a:ext>
                </a:extLst>
              </p:cNvPr>
              <p:cNvSpPr txBox="1"/>
              <p:nvPr/>
            </p:nvSpPr>
            <p:spPr>
              <a:xfrm>
                <a:off x="10566558" y="2430699"/>
                <a:ext cx="1225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ParallelOut</a:t>
                </a:r>
                <a:endParaRPr lang="el-GR" i="1" dirty="0"/>
              </a:p>
            </p:txBody>
          </p:sp>
          <p:cxnSp>
            <p:nvCxnSpPr>
              <p:cNvPr id="62" name="Ευθεία γραμμή σύνδεσης 61">
                <a:extLst>
                  <a:ext uri="{FF2B5EF4-FFF2-40B4-BE49-F238E27FC236}">
                    <a16:creationId xmlns:a16="http://schemas.microsoft.com/office/drawing/2014/main" id="{38278127-FED8-44DB-AB0E-D837E57626BB}"/>
                  </a:ext>
                </a:extLst>
              </p:cNvPr>
              <p:cNvCxnSpPr/>
              <p:nvPr/>
            </p:nvCxnSpPr>
            <p:spPr>
              <a:xfrm flipV="1">
                <a:off x="6911266" y="923278"/>
                <a:ext cx="0" cy="16529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1F9AE2-6770-44F5-8784-E877B7676123}"/>
                  </a:ext>
                </a:extLst>
              </p:cNvPr>
              <p:cNvSpPr txBox="1"/>
              <p:nvPr/>
            </p:nvSpPr>
            <p:spPr>
              <a:xfrm>
                <a:off x="6612222" y="495519"/>
                <a:ext cx="633586" cy="37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TDO</a:t>
                </a:r>
                <a:endParaRPr lang="el-GR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89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7A300B2A-914C-4C30-9F00-B38C61C03E8C}"/>
              </a:ext>
            </a:extLst>
          </p:cNvPr>
          <p:cNvGrpSpPr/>
          <p:nvPr/>
        </p:nvGrpSpPr>
        <p:grpSpPr>
          <a:xfrm>
            <a:off x="75234" y="611398"/>
            <a:ext cx="12216357" cy="5567940"/>
            <a:chOff x="75234" y="611398"/>
            <a:chExt cx="12216357" cy="5567940"/>
          </a:xfrm>
        </p:grpSpPr>
        <p:sp>
          <p:nvSpPr>
            <p:cNvPr id="75" name="Ορθογώνιο 74">
              <a:extLst>
                <a:ext uri="{FF2B5EF4-FFF2-40B4-BE49-F238E27FC236}">
                  <a16:creationId xmlns:a16="http://schemas.microsoft.com/office/drawing/2014/main" id="{0B094891-FE34-4B10-BEAE-7DBC63241E65}"/>
                </a:ext>
              </a:extLst>
            </p:cNvPr>
            <p:cNvSpPr/>
            <p:nvPr/>
          </p:nvSpPr>
          <p:spPr>
            <a:xfrm>
              <a:off x="1375595" y="1594999"/>
              <a:ext cx="9359973" cy="347932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21E070-0DB4-4A27-BC39-FB4B769D6EC9}"/>
                </a:ext>
              </a:extLst>
            </p:cNvPr>
            <p:cNvSpPr txBox="1"/>
            <p:nvPr/>
          </p:nvSpPr>
          <p:spPr>
            <a:xfrm>
              <a:off x="1363878" y="1576263"/>
              <a:ext cx="95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BSC</a:t>
              </a:r>
              <a:endParaRPr lang="el-GR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8DFE4A2-4A17-420F-891A-AAC5B9B8E41B}"/>
                </a:ext>
              </a:extLst>
            </p:cNvPr>
            <p:cNvSpPr txBox="1"/>
            <p:nvPr/>
          </p:nvSpPr>
          <p:spPr>
            <a:xfrm>
              <a:off x="75234" y="1816292"/>
              <a:ext cx="100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Data_IN</a:t>
              </a:r>
              <a:endParaRPr lang="el-GR" i="1" dirty="0"/>
            </a:p>
          </p:txBody>
        </p:sp>
        <p:grpSp>
          <p:nvGrpSpPr>
            <p:cNvPr id="86" name="Ομάδα 85">
              <a:extLst>
                <a:ext uri="{FF2B5EF4-FFF2-40B4-BE49-F238E27FC236}">
                  <a16:creationId xmlns:a16="http://schemas.microsoft.com/office/drawing/2014/main" id="{068E8134-C4DC-4429-A440-DBE3D77CC481}"/>
                </a:ext>
              </a:extLst>
            </p:cNvPr>
            <p:cNvGrpSpPr/>
            <p:nvPr/>
          </p:nvGrpSpPr>
          <p:grpSpPr>
            <a:xfrm>
              <a:off x="1012483" y="1031092"/>
              <a:ext cx="10102557" cy="4517673"/>
              <a:chOff x="1030147" y="1020932"/>
              <a:chExt cx="10102557" cy="4517673"/>
            </a:xfrm>
          </p:grpSpPr>
          <p:grpSp>
            <p:nvGrpSpPr>
              <p:cNvPr id="9" name="Ομάδα 8">
                <a:extLst>
                  <a:ext uri="{FF2B5EF4-FFF2-40B4-BE49-F238E27FC236}">
                    <a16:creationId xmlns:a16="http://schemas.microsoft.com/office/drawing/2014/main" id="{309ABAA2-111F-48FA-A911-7AC66A3437C2}"/>
                  </a:ext>
                </a:extLst>
              </p:cNvPr>
              <p:cNvGrpSpPr/>
              <p:nvPr/>
            </p:nvGrpSpPr>
            <p:grpSpPr>
              <a:xfrm>
                <a:off x="2244439" y="2968021"/>
                <a:ext cx="708579" cy="1229929"/>
                <a:chOff x="2469626" y="1961227"/>
                <a:chExt cx="708579" cy="1229929"/>
              </a:xfrm>
            </p:grpSpPr>
            <p:sp>
              <p:nvSpPr>
                <p:cNvPr id="5" name="Τραπέζιο 4">
                  <a:extLst>
                    <a:ext uri="{FF2B5EF4-FFF2-40B4-BE49-F238E27FC236}">
                      <a16:creationId xmlns:a16="http://schemas.microsoft.com/office/drawing/2014/main" id="{2D75779F-5D63-4DF2-BDF6-DD80BB2A11DD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486D2F-4EAE-4579-896E-32FAEA00DE29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33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l-GR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2EB37A7-6E1D-4240-8138-974F97DB78F8}"/>
                    </a:ext>
                  </a:extLst>
                </p:cNvPr>
                <p:cNvSpPr txBox="1"/>
                <p:nvPr/>
              </p:nvSpPr>
              <p:spPr>
                <a:xfrm>
                  <a:off x="2494077" y="2701894"/>
                  <a:ext cx="272801" cy="33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l-GR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3C0175-889B-40AF-BF3F-A3BA5CB99B38}"/>
                    </a:ext>
                  </a:extLst>
                </p:cNvPr>
                <p:cNvSpPr txBox="1"/>
                <p:nvPr/>
              </p:nvSpPr>
              <p:spPr>
                <a:xfrm rot="16200000">
                  <a:off x="2588666" y="2279070"/>
                  <a:ext cx="870346" cy="308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MUX</a:t>
                  </a:r>
                  <a:endParaRPr lang="el-GR" dirty="0"/>
                </a:p>
              </p:txBody>
            </p:sp>
          </p:grpSp>
          <p:grpSp>
            <p:nvGrpSpPr>
              <p:cNvPr id="10" name="Ομάδα 9">
                <a:extLst>
                  <a:ext uri="{FF2B5EF4-FFF2-40B4-BE49-F238E27FC236}">
                    <a16:creationId xmlns:a16="http://schemas.microsoft.com/office/drawing/2014/main" id="{9678D9DC-891D-43A7-94BF-FF5064D8BF6C}"/>
                  </a:ext>
                </a:extLst>
              </p:cNvPr>
              <p:cNvGrpSpPr/>
              <p:nvPr/>
            </p:nvGrpSpPr>
            <p:grpSpPr>
              <a:xfrm>
                <a:off x="10049252" y="1781648"/>
                <a:ext cx="708579" cy="1229929"/>
                <a:chOff x="2469626" y="1961227"/>
                <a:chExt cx="708579" cy="1229929"/>
              </a:xfrm>
            </p:grpSpPr>
            <p:sp>
              <p:nvSpPr>
                <p:cNvPr id="11" name="Τραπέζιο 10">
                  <a:extLst>
                    <a:ext uri="{FF2B5EF4-FFF2-40B4-BE49-F238E27FC236}">
                      <a16:creationId xmlns:a16="http://schemas.microsoft.com/office/drawing/2014/main" id="{684FEF55-75D5-4B37-B874-A47A8C5F0F8E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6865738-046D-47E9-A7B4-39B008AF982E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33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l-GR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54CE34-38A6-4263-94A9-DC49587F39DD}"/>
                    </a:ext>
                  </a:extLst>
                </p:cNvPr>
                <p:cNvSpPr txBox="1"/>
                <p:nvPr/>
              </p:nvSpPr>
              <p:spPr>
                <a:xfrm>
                  <a:off x="2494077" y="2701894"/>
                  <a:ext cx="272801" cy="333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l-GR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4E534C9-F953-4C3F-B074-75AAC64384C9}"/>
                    </a:ext>
                  </a:extLst>
                </p:cNvPr>
                <p:cNvSpPr txBox="1"/>
                <p:nvPr/>
              </p:nvSpPr>
              <p:spPr>
                <a:xfrm rot="16200000">
                  <a:off x="2588666" y="2279070"/>
                  <a:ext cx="870346" cy="308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MUX</a:t>
                  </a:r>
                  <a:endParaRPr lang="el-GR" dirty="0"/>
                </a:p>
              </p:txBody>
            </p:sp>
          </p:grpSp>
          <p:grpSp>
            <p:nvGrpSpPr>
              <p:cNvPr id="21" name="Ομάδα 20">
                <a:extLst>
                  <a:ext uri="{FF2B5EF4-FFF2-40B4-BE49-F238E27FC236}">
                    <a16:creationId xmlns:a16="http://schemas.microsoft.com/office/drawing/2014/main" id="{B6C695D3-9FAF-4E6D-A648-727619354DB1}"/>
                  </a:ext>
                </a:extLst>
              </p:cNvPr>
              <p:cNvGrpSpPr/>
              <p:nvPr/>
            </p:nvGrpSpPr>
            <p:grpSpPr>
              <a:xfrm>
                <a:off x="4625418" y="2968021"/>
                <a:ext cx="1349405" cy="1933758"/>
                <a:chOff x="4808737" y="1961227"/>
                <a:chExt cx="1349405" cy="1933758"/>
              </a:xfrm>
            </p:grpSpPr>
            <p:sp>
              <p:nvSpPr>
                <p:cNvPr id="15" name="Ορθογώνιο 14">
                  <a:extLst>
                    <a:ext uri="{FF2B5EF4-FFF2-40B4-BE49-F238E27FC236}">
                      <a16:creationId xmlns:a16="http://schemas.microsoft.com/office/drawing/2014/main" id="{9898A454-9EBE-473B-B62C-DDEBCE1812F6}"/>
                    </a:ext>
                  </a:extLst>
                </p:cNvPr>
                <p:cNvSpPr/>
                <p:nvPr/>
              </p:nvSpPr>
              <p:spPr>
                <a:xfrm>
                  <a:off x="4808737" y="2282441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16" name="Ισοσκελές τρίγωνο 15">
                  <a:extLst>
                    <a:ext uri="{FF2B5EF4-FFF2-40B4-BE49-F238E27FC236}">
                      <a16:creationId xmlns:a16="http://schemas.microsoft.com/office/drawing/2014/main" id="{290B13A9-D0DA-4AB4-A066-1469FA2015BD}"/>
                    </a:ext>
                  </a:extLst>
                </p:cNvPr>
                <p:cNvSpPr/>
                <p:nvPr/>
              </p:nvSpPr>
              <p:spPr>
                <a:xfrm rot="5400000">
                  <a:off x="4805744" y="3504388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EB099D1-2FEE-4F47-BFA7-86ABC0C09AFF}"/>
                    </a:ext>
                  </a:extLst>
                </p:cNvPr>
                <p:cNvSpPr txBox="1"/>
                <p:nvPr/>
              </p:nvSpPr>
              <p:spPr>
                <a:xfrm>
                  <a:off x="4870879" y="2391526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el-GR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D8769B7-ED8A-4D43-9324-FD69ED23E735}"/>
                    </a:ext>
                  </a:extLst>
                </p:cNvPr>
                <p:cNvSpPr txBox="1"/>
                <p:nvPr/>
              </p:nvSpPr>
              <p:spPr>
                <a:xfrm>
                  <a:off x="5726263" y="2391526"/>
                  <a:ext cx="225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endParaRPr lang="el-GR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79A508-5CB5-4A51-9FCC-6359ABC69DBF}"/>
                    </a:ext>
                  </a:extLst>
                </p:cNvPr>
                <p:cNvSpPr txBox="1"/>
                <p:nvPr/>
              </p:nvSpPr>
              <p:spPr>
                <a:xfrm>
                  <a:off x="5089947" y="3432257"/>
                  <a:ext cx="695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CLK</a:t>
                  </a:r>
                  <a:endParaRPr lang="el-GR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5ED8DE-D775-467F-BDD2-C2A363C8D459}"/>
                    </a:ext>
                  </a:extLst>
                </p:cNvPr>
                <p:cNvSpPr txBox="1"/>
                <p:nvPr/>
              </p:nvSpPr>
              <p:spPr>
                <a:xfrm>
                  <a:off x="4870879" y="1961227"/>
                  <a:ext cx="12872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Shift Reg FF</a:t>
                  </a:r>
                  <a:endParaRPr lang="el-GR" dirty="0"/>
                </a:p>
              </p:txBody>
            </p:sp>
          </p:grpSp>
          <p:grpSp>
            <p:nvGrpSpPr>
              <p:cNvPr id="29" name="Ομάδα 28">
                <a:extLst>
                  <a:ext uri="{FF2B5EF4-FFF2-40B4-BE49-F238E27FC236}">
                    <a16:creationId xmlns:a16="http://schemas.microsoft.com/office/drawing/2014/main" id="{10BA78E1-0A4C-4C23-B4B6-350BF9BB30EC}"/>
                  </a:ext>
                </a:extLst>
              </p:cNvPr>
              <p:cNvGrpSpPr/>
              <p:nvPr/>
            </p:nvGrpSpPr>
            <p:grpSpPr>
              <a:xfrm>
                <a:off x="7822664" y="3005056"/>
                <a:ext cx="1326034" cy="1833561"/>
                <a:chOff x="7726532" y="1968028"/>
                <a:chExt cx="1326034" cy="1833561"/>
              </a:xfrm>
            </p:grpSpPr>
            <p:grpSp>
              <p:nvGrpSpPr>
                <p:cNvPr id="28" name="Ομάδα 27">
                  <a:extLst>
                    <a:ext uri="{FF2B5EF4-FFF2-40B4-BE49-F238E27FC236}">
                      <a16:creationId xmlns:a16="http://schemas.microsoft.com/office/drawing/2014/main" id="{E748C5A4-93EC-464F-BBFB-47E5C4E0C39C}"/>
                    </a:ext>
                  </a:extLst>
                </p:cNvPr>
                <p:cNvGrpSpPr/>
                <p:nvPr/>
              </p:nvGrpSpPr>
              <p:grpSpPr>
                <a:xfrm>
                  <a:off x="7726532" y="2360077"/>
                  <a:ext cx="1084556" cy="1441512"/>
                  <a:chOff x="7726532" y="2360077"/>
                  <a:chExt cx="1084556" cy="1441512"/>
                </a:xfrm>
              </p:grpSpPr>
              <p:sp>
                <p:nvSpPr>
                  <p:cNvPr id="22" name="Ορθογώνιο 21">
                    <a:extLst>
                      <a:ext uri="{FF2B5EF4-FFF2-40B4-BE49-F238E27FC236}">
                        <a16:creationId xmlns:a16="http://schemas.microsoft.com/office/drawing/2014/main" id="{889EAD54-962A-47C6-B328-F4CC404951FA}"/>
                      </a:ext>
                    </a:extLst>
                  </p:cNvPr>
                  <p:cNvSpPr/>
                  <p:nvPr/>
                </p:nvSpPr>
                <p:spPr>
                  <a:xfrm>
                    <a:off x="7726532" y="2360077"/>
                    <a:ext cx="1084556" cy="14415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23" name="Ισοσκελές τρίγωνο 22">
                    <a:extLst>
                      <a:ext uri="{FF2B5EF4-FFF2-40B4-BE49-F238E27FC236}">
                        <a16:creationId xmlns:a16="http://schemas.microsoft.com/office/drawing/2014/main" id="{C98527E8-A366-4EF3-BB9D-9A2AF295050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17541" y="3458205"/>
                    <a:ext cx="224991" cy="189628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7810D2-7200-463A-A37E-EE457FB0D204}"/>
                      </a:ext>
                    </a:extLst>
                  </p:cNvPr>
                  <p:cNvSpPr txBox="1"/>
                  <p:nvPr/>
                </p:nvSpPr>
                <p:spPr>
                  <a:xfrm>
                    <a:off x="7735104" y="2391526"/>
                    <a:ext cx="189628" cy="3301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D</a:t>
                    </a:r>
                    <a:endParaRPr lang="el-GR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1C0B07-B091-4B5A-8CD4-1ACB161C7DD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409" y="2430699"/>
                    <a:ext cx="189628" cy="3301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endParaRPr lang="el-GR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9FD50F-40E4-4142-B319-22B166C0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7963459" y="3387940"/>
                    <a:ext cx="585890" cy="3301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CLK</a:t>
                    </a:r>
                    <a:endParaRPr lang="el-GR" dirty="0"/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65CD07-F0AE-4C40-8199-ED4B54D43A66}"/>
                    </a:ext>
                  </a:extLst>
                </p:cNvPr>
                <p:cNvSpPr txBox="1"/>
                <p:nvPr/>
              </p:nvSpPr>
              <p:spPr>
                <a:xfrm>
                  <a:off x="7765303" y="1968028"/>
                  <a:ext cx="12872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Latch FF</a:t>
                  </a:r>
                  <a:endParaRPr lang="el-GR" dirty="0"/>
                </a:p>
              </p:txBody>
            </p:sp>
          </p:grpSp>
          <p:cxnSp>
            <p:nvCxnSpPr>
              <p:cNvPr id="31" name="Ευθεία γραμμή σύνδεσης 30">
                <a:extLst>
                  <a:ext uri="{FF2B5EF4-FFF2-40B4-BE49-F238E27FC236}">
                    <a16:creationId xmlns:a16="http://schemas.microsoft.com/office/drawing/2014/main" id="{06C94EFD-7C68-4007-9F13-D51FF3391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354" y="3582987"/>
                <a:ext cx="1681492" cy="1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>
                <a:extLst>
                  <a:ext uri="{FF2B5EF4-FFF2-40B4-BE49-F238E27FC236}">
                    <a16:creationId xmlns:a16="http://schemas.microsoft.com/office/drawing/2014/main" id="{7443265D-24EE-4CCE-97EF-469F0D170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253" y="3567172"/>
                <a:ext cx="18928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Ευθεία γραμμή σύνδεσης 38">
                <a:extLst>
                  <a:ext uri="{FF2B5EF4-FFF2-40B4-BE49-F238E27FC236}">
                    <a16:creationId xmlns:a16="http://schemas.microsoft.com/office/drawing/2014/main" id="{432ECEDC-25FF-4B57-9D27-599B3E30A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2261" y="2689030"/>
                <a:ext cx="644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Ευθεία γραμμή σύνδεσης 40">
                <a:extLst>
                  <a:ext uri="{FF2B5EF4-FFF2-40B4-BE49-F238E27FC236}">
                    <a16:creationId xmlns:a16="http://schemas.microsoft.com/office/drawing/2014/main" id="{0FF55756-CBFF-4716-9562-391C9AB92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4941" y="2699008"/>
                <a:ext cx="0" cy="933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>
                <a:extLst>
                  <a:ext uri="{FF2B5EF4-FFF2-40B4-BE49-F238E27FC236}">
                    <a16:creationId xmlns:a16="http://schemas.microsoft.com/office/drawing/2014/main" id="{77A5D604-438E-4663-972E-EFCC65C28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220" y="3632806"/>
                <a:ext cx="535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>
                <a:extLst>
                  <a:ext uri="{FF2B5EF4-FFF2-40B4-BE49-F238E27FC236}">
                    <a16:creationId xmlns:a16="http://schemas.microsoft.com/office/drawing/2014/main" id="{528ED592-F5E5-4818-9FF1-42EB63E7A1BB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1030147" y="2018909"/>
                <a:ext cx="90191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>
                <a:extLst>
                  <a:ext uri="{FF2B5EF4-FFF2-40B4-BE49-F238E27FC236}">
                    <a16:creationId xmlns:a16="http://schemas.microsoft.com/office/drawing/2014/main" id="{AD8F8787-0761-4153-985C-67D2FF16C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Ευθεία γραμμή σύνδεσης 54">
                <a:extLst>
                  <a:ext uri="{FF2B5EF4-FFF2-40B4-BE49-F238E27FC236}">
                    <a16:creationId xmlns:a16="http://schemas.microsoft.com/office/drawing/2014/main" id="{94408D59-9CA1-4726-A5E8-61655655E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0" cy="9148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Ευθεία γραμμή σύνδεσης 57">
                <a:extLst>
                  <a:ext uri="{FF2B5EF4-FFF2-40B4-BE49-F238E27FC236}">
                    <a16:creationId xmlns:a16="http://schemas.microsoft.com/office/drawing/2014/main" id="{094E404D-2C3B-494D-B8A1-C2520FE30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Ευθεία γραμμή σύνδεσης 58">
                <a:extLst>
                  <a:ext uri="{FF2B5EF4-FFF2-40B4-BE49-F238E27FC236}">
                    <a16:creationId xmlns:a16="http://schemas.microsoft.com/office/drawing/2014/main" id="{0645F5E2-8AE8-4DC0-AF2E-2565A629D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0" cy="9148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Ευθεία γραμμή σύνδεσης 59">
                <a:extLst>
                  <a:ext uri="{FF2B5EF4-FFF2-40B4-BE49-F238E27FC236}">
                    <a16:creationId xmlns:a16="http://schemas.microsoft.com/office/drawing/2014/main" id="{5808D433-AC46-45C0-A70B-490B6F200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9" y="4125832"/>
                <a:ext cx="18467" cy="13791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Ευθεία γραμμή σύνδεσης 60">
                <a:extLst>
                  <a:ext uri="{FF2B5EF4-FFF2-40B4-BE49-F238E27FC236}">
                    <a16:creationId xmlns:a16="http://schemas.microsoft.com/office/drawing/2014/main" id="{2D37A71E-4177-4526-B2EA-CA221E788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9099" y="2935788"/>
                <a:ext cx="0" cy="26028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Ευθεία γραμμή σύνδεσης 64">
                <a:extLst>
                  <a:ext uri="{FF2B5EF4-FFF2-40B4-BE49-F238E27FC236}">
                    <a16:creationId xmlns:a16="http://schemas.microsoft.com/office/drawing/2014/main" id="{4B360544-B8BC-44CA-9DB9-ACF348BA58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597" y="3197086"/>
                <a:ext cx="583358" cy="8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Ευθεία γραμμή σύνδεσης 66">
                <a:extLst>
                  <a:ext uri="{FF2B5EF4-FFF2-40B4-BE49-F238E27FC236}">
                    <a16:creationId xmlns:a16="http://schemas.microsoft.com/office/drawing/2014/main" id="{F615E31C-76F1-4F11-A587-744A55DEC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97" y="2018909"/>
                <a:ext cx="0" cy="1178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Ευθεία γραμμή σύνδεσης 70">
                <a:extLst>
                  <a:ext uri="{FF2B5EF4-FFF2-40B4-BE49-F238E27FC236}">
                    <a16:creationId xmlns:a16="http://schemas.microsoft.com/office/drawing/2014/main" id="{910666D8-52B6-4914-AE71-5EBA1F4B2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07" y="3871305"/>
                <a:ext cx="1167095" cy="40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Ευθεία γραμμή σύνδεσης 72">
                <a:extLst>
                  <a:ext uri="{FF2B5EF4-FFF2-40B4-BE49-F238E27FC236}">
                    <a16:creationId xmlns:a16="http://schemas.microsoft.com/office/drawing/2014/main" id="{3A0B2BF9-3624-40E6-B347-4781BEE44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232" y="2379090"/>
                <a:ext cx="3794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Ευθεία γραμμή σύνδεσης 83">
                <a:extLst>
                  <a:ext uri="{FF2B5EF4-FFF2-40B4-BE49-F238E27FC236}">
                    <a16:creationId xmlns:a16="http://schemas.microsoft.com/office/drawing/2014/main" id="{C912B279-4C02-4EBE-A107-84B4CCD5A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7672" y="1020932"/>
                <a:ext cx="0" cy="25457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8C0414-0412-41AC-B45F-EDD10AF109BD}"/>
                </a:ext>
              </a:extLst>
            </p:cNvPr>
            <p:cNvSpPr txBox="1"/>
            <p:nvPr/>
          </p:nvSpPr>
          <p:spPr>
            <a:xfrm>
              <a:off x="85352" y="3704293"/>
              <a:ext cx="93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ShiftIn</a:t>
              </a:r>
              <a:endParaRPr lang="el-GR" i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5C9E77-1A8D-4ED1-A431-ECDE34F04305}"/>
                </a:ext>
              </a:extLst>
            </p:cNvPr>
            <p:cNvSpPr txBox="1"/>
            <p:nvPr/>
          </p:nvSpPr>
          <p:spPr>
            <a:xfrm>
              <a:off x="2185448" y="5654942"/>
              <a:ext cx="93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ShiftDR</a:t>
              </a:r>
              <a:endParaRPr lang="el-GR" i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CFFC5D-C032-4B66-BF50-E47551406935}"/>
                </a:ext>
              </a:extLst>
            </p:cNvPr>
            <p:cNvSpPr txBox="1"/>
            <p:nvPr/>
          </p:nvSpPr>
          <p:spPr>
            <a:xfrm>
              <a:off x="3368662" y="5648879"/>
              <a:ext cx="12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ClockDR</a:t>
              </a:r>
              <a:endParaRPr lang="el-GR" i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41EEA33-610A-4890-8162-06607DAD72C0}"/>
                </a:ext>
              </a:extLst>
            </p:cNvPr>
            <p:cNvSpPr txBox="1"/>
            <p:nvPr/>
          </p:nvSpPr>
          <p:spPr>
            <a:xfrm>
              <a:off x="6374442" y="5692604"/>
              <a:ext cx="12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UpdateDR</a:t>
              </a:r>
              <a:endParaRPr lang="el-GR" i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431EFC-7533-4F77-8CCB-E373A21EC50C}"/>
                </a:ext>
              </a:extLst>
            </p:cNvPr>
            <p:cNvSpPr txBox="1"/>
            <p:nvPr/>
          </p:nvSpPr>
          <p:spPr>
            <a:xfrm>
              <a:off x="9511044" y="5810006"/>
              <a:ext cx="220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Mode</a:t>
              </a:r>
              <a:r>
                <a:rPr lang="en-US" dirty="0"/>
                <a:t>(</a:t>
              </a:r>
              <a:r>
                <a:rPr lang="en-US" i="1" dirty="0"/>
                <a:t>Test/Normal</a:t>
              </a:r>
              <a:r>
                <a:rPr lang="en-US" dirty="0"/>
                <a:t>)</a:t>
              </a:r>
              <a:endParaRPr lang="el-GR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C71715-06CA-4D70-8976-18B31646FF5E}"/>
                </a:ext>
              </a:extLst>
            </p:cNvPr>
            <p:cNvSpPr txBox="1"/>
            <p:nvPr/>
          </p:nvSpPr>
          <p:spPr>
            <a:xfrm>
              <a:off x="6374442" y="611398"/>
              <a:ext cx="12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ShiftOut</a:t>
              </a:r>
              <a:endParaRPr lang="el-GR" i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143386-E480-4389-AC0C-68FF5D634758}"/>
                </a:ext>
              </a:extLst>
            </p:cNvPr>
            <p:cNvSpPr txBox="1"/>
            <p:nvPr/>
          </p:nvSpPr>
          <p:spPr>
            <a:xfrm>
              <a:off x="11061071" y="2222106"/>
              <a:ext cx="12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Data_OUT</a:t>
              </a:r>
              <a:endParaRPr lang="el-G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7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3E82E9E-5F85-4399-AA1F-7F0312B9680C}"/>
              </a:ext>
            </a:extLst>
          </p:cNvPr>
          <p:cNvSpPr/>
          <p:nvPr/>
        </p:nvSpPr>
        <p:spPr>
          <a:xfrm>
            <a:off x="4919240" y="2314939"/>
            <a:ext cx="2129741" cy="1909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B4B2FA33-3ABB-45A1-A360-4FA1FF47D77D}"/>
              </a:ext>
            </a:extLst>
          </p:cNvPr>
          <p:cNvCxnSpPr/>
          <p:nvPr/>
        </p:nvCxnSpPr>
        <p:spPr>
          <a:xfrm>
            <a:off x="3379808" y="2627452"/>
            <a:ext cx="1539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EBE72566-3A09-41E9-8868-5AB23DED29EC}"/>
              </a:ext>
            </a:extLst>
          </p:cNvPr>
          <p:cNvCxnSpPr/>
          <p:nvPr/>
        </p:nvCxnSpPr>
        <p:spPr>
          <a:xfrm>
            <a:off x="3379808" y="3272744"/>
            <a:ext cx="1539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79FC06C3-DE2D-4B8C-BE2F-F7C9E259DF7F}"/>
              </a:ext>
            </a:extLst>
          </p:cNvPr>
          <p:cNvCxnSpPr/>
          <p:nvPr/>
        </p:nvCxnSpPr>
        <p:spPr>
          <a:xfrm>
            <a:off x="3379808" y="3948896"/>
            <a:ext cx="1539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0CD82472-0916-46C3-AFC2-0F0BA1442A93}"/>
              </a:ext>
            </a:extLst>
          </p:cNvPr>
          <p:cNvCxnSpPr/>
          <p:nvPr/>
        </p:nvCxnSpPr>
        <p:spPr>
          <a:xfrm>
            <a:off x="7048981" y="3271779"/>
            <a:ext cx="1539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D5A5FE-EAD1-4352-83D2-77701905BB99}"/>
              </a:ext>
            </a:extLst>
          </p:cNvPr>
          <p:cNvSpPr txBox="1"/>
          <p:nvPr/>
        </p:nvSpPr>
        <p:spPr>
          <a:xfrm>
            <a:off x="5197033" y="2810114"/>
            <a:ext cx="1539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TAP</a:t>
            </a:r>
          </a:p>
          <a:p>
            <a:pPr algn="ctr"/>
            <a:r>
              <a:rPr lang="en-US" i="1" dirty="0"/>
              <a:t>CONTROLLER</a:t>
            </a:r>
          </a:p>
          <a:p>
            <a:pPr algn="ctr"/>
            <a:r>
              <a:rPr lang="en-US" i="1" dirty="0"/>
              <a:t>FSM</a:t>
            </a:r>
            <a:endParaRPr lang="el-GR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A486F-60C8-4A97-8FD9-1FE877475857}"/>
              </a:ext>
            </a:extLst>
          </p:cNvPr>
          <p:cNvSpPr txBox="1"/>
          <p:nvPr/>
        </p:nvSpPr>
        <p:spPr>
          <a:xfrm>
            <a:off x="2534856" y="2446212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TCK</a:t>
            </a:r>
            <a:endParaRPr lang="el-GR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CEC41-2C66-4E74-A643-F7769D6B1E90}"/>
              </a:ext>
            </a:extLst>
          </p:cNvPr>
          <p:cNvSpPr txBox="1"/>
          <p:nvPr/>
        </p:nvSpPr>
        <p:spPr>
          <a:xfrm>
            <a:off x="2534856" y="3122363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TMS</a:t>
            </a:r>
            <a:endParaRPr lang="el-GR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968F6-8089-4085-A622-02DB4D1C2C91}"/>
              </a:ext>
            </a:extLst>
          </p:cNvPr>
          <p:cNvSpPr txBox="1"/>
          <p:nvPr/>
        </p:nvSpPr>
        <p:spPr>
          <a:xfrm>
            <a:off x="2523282" y="3764230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TRST</a:t>
            </a:r>
            <a:endParaRPr lang="el-GR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D6D20-080C-48BF-A22E-9BB4F77E264A}"/>
              </a:ext>
            </a:extLst>
          </p:cNvPr>
          <p:cNvSpPr txBox="1"/>
          <p:nvPr/>
        </p:nvSpPr>
        <p:spPr>
          <a:xfrm>
            <a:off x="8844982" y="3085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State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362243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AC99DEA8-0AA3-40CA-A508-344B6714004C}"/>
              </a:ext>
            </a:extLst>
          </p:cNvPr>
          <p:cNvGrpSpPr/>
          <p:nvPr/>
        </p:nvGrpSpPr>
        <p:grpSpPr>
          <a:xfrm>
            <a:off x="2080705" y="516712"/>
            <a:ext cx="6677216" cy="5050968"/>
            <a:chOff x="2507424" y="499752"/>
            <a:chExt cx="7469003" cy="5824576"/>
          </a:xfrm>
        </p:grpSpPr>
        <p:sp>
          <p:nvSpPr>
            <p:cNvPr id="5" name="Διάγραμμα ροής: Καθυστέρηση 4">
              <a:extLst>
                <a:ext uri="{FF2B5EF4-FFF2-40B4-BE49-F238E27FC236}">
                  <a16:creationId xmlns:a16="http://schemas.microsoft.com/office/drawing/2014/main" id="{7275F425-43F3-46E5-B810-6CACF463AB87}"/>
                </a:ext>
              </a:extLst>
            </p:cNvPr>
            <p:cNvSpPr/>
            <p:nvPr/>
          </p:nvSpPr>
          <p:spPr>
            <a:xfrm>
              <a:off x="7430609" y="1296140"/>
              <a:ext cx="1056443" cy="816745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Τόξο 5">
              <a:extLst>
                <a:ext uri="{FF2B5EF4-FFF2-40B4-BE49-F238E27FC236}">
                  <a16:creationId xmlns:a16="http://schemas.microsoft.com/office/drawing/2014/main" id="{16760279-0892-4D0A-BDCC-0C3669DB2527}"/>
                </a:ext>
              </a:extLst>
            </p:cNvPr>
            <p:cNvSpPr/>
            <p:nvPr/>
          </p:nvSpPr>
          <p:spPr>
            <a:xfrm>
              <a:off x="3817397" y="1848032"/>
              <a:ext cx="612559" cy="1047565"/>
            </a:xfrm>
            <a:prstGeom prst="arc">
              <a:avLst>
                <a:gd name="adj1" fmla="val 17937843"/>
                <a:gd name="adj2" fmla="val 39041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Τόξο 6">
              <a:extLst>
                <a:ext uri="{FF2B5EF4-FFF2-40B4-BE49-F238E27FC236}">
                  <a16:creationId xmlns:a16="http://schemas.microsoft.com/office/drawing/2014/main" id="{FF9B3D06-2EDD-40A5-8618-7A66250B9995}"/>
                </a:ext>
              </a:extLst>
            </p:cNvPr>
            <p:cNvSpPr/>
            <p:nvPr/>
          </p:nvSpPr>
          <p:spPr>
            <a:xfrm>
              <a:off x="3817396" y="3674241"/>
              <a:ext cx="612557" cy="1047565"/>
            </a:xfrm>
            <a:prstGeom prst="arc">
              <a:avLst>
                <a:gd name="adj1" fmla="val 17698377"/>
                <a:gd name="adj2" fmla="val 39041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Τόξο 7">
              <a:extLst>
                <a:ext uri="{FF2B5EF4-FFF2-40B4-BE49-F238E27FC236}">
                  <a16:creationId xmlns:a16="http://schemas.microsoft.com/office/drawing/2014/main" id="{B22DE743-36F7-4C35-B68D-557ECF5A8B3F}"/>
                </a:ext>
              </a:extLst>
            </p:cNvPr>
            <p:cNvSpPr/>
            <p:nvPr/>
          </p:nvSpPr>
          <p:spPr>
            <a:xfrm>
              <a:off x="3613207" y="506023"/>
              <a:ext cx="883328" cy="1047565"/>
            </a:xfrm>
            <a:prstGeom prst="arc">
              <a:avLst>
                <a:gd name="adj1" fmla="val 18352626"/>
                <a:gd name="adj2" fmla="val 280768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Τόξο 8">
              <a:extLst>
                <a:ext uri="{FF2B5EF4-FFF2-40B4-BE49-F238E27FC236}">
                  <a16:creationId xmlns:a16="http://schemas.microsoft.com/office/drawing/2014/main" id="{12562756-EE2C-4151-A397-0BAC3294A679}"/>
                </a:ext>
              </a:extLst>
            </p:cNvPr>
            <p:cNvSpPr/>
            <p:nvPr/>
          </p:nvSpPr>
          <p:spPr>
            <a:xfrm>
              <a:off x="3804078" y="5212861"/>
              <a:ext cx="612559" cy="1047565"/>
            </a:xfrm>
            <a:prstGeom prst="arc">
              <a:avLst>
                <a:gd name="adj1" fmla="val 17397577"/>
                <a:gd name="adj2" fmla="val 39041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Φεγγάρι 9">
              <a:extLst>
                <a:ext uri="{FF2B5EF4-FFF2-40B4-BE49-F238E27FC236}">
                  <a16:creationId xmlns:a16="http://schemas.microsoft.com/office/drawing/2014/main" id="{F455576E-4855-46AE-8D65-152DE703CA1B}"/>
                </a:ext>
              </a:extLst>
            </p:cNvPr>
            <p:cNvSpPr/>
            <p:nvPr/>
          </p:nvSpPr>
          <p:spPr>
            <a:xfrm rot="10800000">
              <a:off x="4429956" y="570017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Φεγγάρι 10">
              <a:extLst>
                <a:ext uri="{FF2B5EF4-FFF2-40B4-BE49-F238E27FC236}">
                  <a16:creationId xmlns:a16="http://schemas.microsoft.com/office/drawing/2014/main" id="{D272534E-527D-4C8F-82C9-B45B5040C3D9}"/>
                </a:ext>
              </a:extLst>
            </p:cNvPr>
            <p:cNvSpPr/>
            <p:nvPr/>
          </p:nvSpPr>
          <p:spPr>
            <a:xfrm rot="10800000">
              <a:off x="4363372" y="1929411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Φεγγάρι 11">
              <a:extLst>
                <a:ext uri="{FF2B5EF4-FFF2-40B4-BE49-F238E27FC236}">
                  <a16:creationId xmlns:a16="http://schemas.microsoft.com/office/drawing/2014/main" id="{E772177C-170C-459D-8274-14DB65F10B31}"/>
                </a:ext>
              </a:extLst>
            </p:cNvPr>
            <p:cNvSpPr/>
            <p:nvPr/>
          </p:nvSpPr>
          <p:spPr>
            <a:xfrm rot="10800000">
              <a:off x="4363372" y="3755622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Φεγγάρι 12">
              <a:extLst>
                <a:ext uri="{FF2B5EF4-FFF2-40B4-BE49-F238E27FC236}">
                  <a16:creationId xmlns:a16="http://schemas.microsoft.com/office/drawing/2014/main" id="{3539EB00-FC69-4B70-AB94-364AF8B9F3A6}"/>
                </a:ext>
              </a:extLst>
            </p:cNvPr>
            <p:cNvSpPr/>
            <p:nvPr/>
          </p:nvSpPr>
          <p:spPr>
            <a:xfrm rot="10800000">
              <a:off x="4323422" y="5298676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4" name="Ευθεία γραμμή σύνδεσης 13">
              <a:extLst>
                <a:ext uri="{FF2B5EF4-FFF2-40B4-BE49-F238E27FC236}">
                  <a16:creationId xmlns:a16="http://schemas.microsoft.com/office/drawing/2014/main" id="{89E6C415-980C-4A13-814A-01A427EE6918}"/>
                </a:ext>
              </a:extLst>
            </p:cNvPr>
            <p:cNvCxnSpPr>
              <a:stCxn id="10" idx="1"/>
            </p:cNvCxnSpPr>
            <p:nvPr/>
          </p:nvCxnSpPr>
          <p:spPr>
            <a:xfrm>
              <a:off x="5486399" y="1012419"/>
              <a:ext cx="790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>
              <a:extLst>
                <a:ext uri="{FF2B5EF4-FFF2-40B4-BE49-F238E27FC236}">
                  <a16:creationId xmlns:a16="http://schemas.microsoft.com/office/drawing/2014/main" id="{B8A4774F-C3D6-4B45-9DC0-6B33EDF5D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012419"/>
              <a:ext cx="0" cy="541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>
              <a:extLst>
                <a:ext uri="{FF2B5EF4-FFF2-40B4-BE49-F238E27FC236}">
                  <a16:creationId xmlns:a16="http://schemas.microsoft.com/office/drawing/2014/main" id="{E2716F5A-ABB0-436E-B763-405F666AE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553588"/>
              <a:ext cx="1162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BA7DEE2B-A000-429F-A736-FEC6170A29B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V="1">
              <a:off x="5419815" y="2355175"/>
              <a:ext cx="856698" cy="16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AA4896DC-523A-4952-902E-BDCEA6657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814006"/>
              <a:ext cx="0" cy="541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008BF356-0061-4760-9976-E09665901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833234"/>
              <a:ext cx="1162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>
              <a:extLst>
                <a:ext uri="{FF2B5EF4-FFF2-40B4-BE49-F238E27FC236}">
                  <a16:creationId xmlns:a16="http://schemas.microsoft.com/office/drawing/2014/main" id="{4E8D3AD3-1000-4783-B5D0-BD7DD099D36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8487052" y="1704512"/>
              <a:ext cx="145593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>
              <a:extLst>
                <a:ext uri="{FF2B5EF4-FFF2-40B4-BE49-F238E27FC236}">
                  <a16:creationId xmlns:a16="http://schemas.microsoft.com/office/drawing/2014/main" id="{2B7A82B2-D6A4-48B4-AF82-FEB798B89B9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5419815" y="4198024"/>
              <a:ext cx="760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>
              <a:extLst>
                <a:ext uri="{FF2B5EF4-FFF2-40B4-BE49-F238E27FC236}">
                  <a16:creationId xmlns:a16="http://schemas.microsoft.com/office/drawing/2014/main" id="{D7C9A21A-5DC2-4A34-8E7A-C588A209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903" y="4198025"/>
              <a:ext cx="0" cy="401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>
              <a:extLst>
                <a:ext uri="{FF2B5EF4-FFF2-40B4-BE49-F238E27FC236}">
                  <a16:creationId xmlns:a16="http://schemas.microsoft.com/office/drawing/2014/main" id="{2CB0EBC4-9AE0-43F3-BE16-60538F3C0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903" y="4604004"/>
              <a:ext cx="1162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>
              <a:extLst>
                <a:ext uri="{FF2B5EF4-FFF2-40B4-BE49-F238E27FC236}">
                  <a16:creationId xmlns:a16="http://schemas.microsoft.com/office/drawing/2014/main" id="{AAF17AD6-F832-4C2B-8AB7-45569D87E68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5379865" y="5738312"/>
              <a:ext cx="847817" cy="2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>
              <a:extLst>
                <a:ext uri="{FF2B5EF4-FFF2-40B4-BE49-F238E27FC236}">
                  <a16:creationId xmlns:a16="http://schemas.microsoft.com/office/drawing/2014/main" id="{E590C764-4160-4A01-956A-7542B0FC1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2116" y="5195475"/>
              <a:ext cx="0" cy="541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Ευθεία γραμμή σύνδεσης 25">
              <a:extLst>
                <a:ext uri="{FF2B5EF4-FFF2-40B4-BE49-F238E27FC236}">
                  <a16:creationId xmlns:a16="http://schemas.microsoft.com/office/drawing/2014/main" id="{D235ADEC-0450-4459-825C-A39CC95110F2}"/>
                </a:ext>
              </a:extLst>
            </p:cNvPr>
            <p:cNvCxnSpPr>
              <a:cxnSpLocks/>
            </p:cNvCxnSpPr>
            <p:nvPr/>
          </p:nvCxnSpPr>
          <p:spPr>
            <a:xfrm>
              <a:off x="6227682" y="5195475"/>
              <a:ext cx="11111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Ευθεία γραμμή σύνδεσης 26">
              <a:extLst>
                <a:ext uri="{FF2B5EF4-FFF2-40B4-BE49-F238E27FC236}">
                  <a16:creationId xmlns:a16="http://schemas.microsoft.com/office/drawing/2014/main" id="{B6D61DE9-24CE-4D40-8526-D458CEA3FC10}"/>
                </a:ext>
              </a:extLst>
            </p:cNvPr>
            <p:cNvCxnSpPr>
              <a:cxnSpLocks/>
            </p:cNvCxnSpPr>
            <p:nvPr/>
          </p:nvCxnSpPr>
          <p:spPr>
            <a:xfrm>
              <a:off x="8289678" y="4892033"/>
              <a:ext cx="1547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Ευθεία γραμμή σύνδεσης 27">
              <a:extLst>
                <a:ext uri="{FF2B5EF4-FFF2-40B4-BE49-F238E27FC236}">
                  <a16:creationId xmlns:a16="http://schemas.microsoft.com/office/drawing/2014/main" id="{17B4D79B-A111-407F-845A-ACEE16A11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016" y="869084"/>
              <a:ext cx="145593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Ευθεία γραμμή σύνδεσης 28">
              <a:extLst>
                <a:ext uri="{FF2B5EF4-FFF2-40B4-BE49-F238E27FC236}">
                  <a16:creationId xmlns:a16="http://schemas.microsoft.com/office/drawing/2014/main" id="{6A4ACDBC-1996-475D-B55F-54E8997C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015" y="1163529"/>
              <a:ext cx="145593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Ευθεία γραμμή σύνδεσης 29">
              <a:extLst>
                <a:ext uri="{FF2B5EF4-FFF2-40B4-BE49-F238E27FC236}">
                  <a16:creationId xmlns:a16="http://schemas.microsoft.com/office/drawing/2014/main" id="{F6A38DDC-7DED-440A-AB11-E0F0853435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7538" y="2265285"/>
              <a:ext cx="160241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Ευθεία γραμμή σύνδεσης 30">
              <a:extLst>
                <a:ext uri="{FF2B5EF4-FFF2-40B4-BE49-F238E27FC236}">
                  <a16:creationId xmlns:a16="http://schemas.microsoft.com/office/drawing/2014/main" id="{585F204D-C6C0-4091-9B51-67577699900F}"/>
                </a:ext>
              </a:extLst>
            </p:cNvPr>
            <p:cNvCxnSpPr>
              <a:cxnSpLocks/>
            </p:cNvCxnSpPr>
            <p:nvPr/>
          </p:nvCxnSpPr>
          <p:spPr>
            <a:xfrm>
              <a:off x="2827538" y="2494993"/>
              <a:ext cx="15891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Ευθεία γραμμή σύνδεσης 31">
              <a:extLst>
                <a:ext uri="{FF2B5EF4-FFF2-40B4-BE49-F238E27FC236}">
                  <a16:creationId xmlns:a16="http://schemas.microsoft.com/office/drawing/2014/main" id="{49E4EA9B-9442-4A12-BD6D-CA55F1635191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03" y="3991328"/>
              <a:ext cx="1013235" cy="2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Ευθεία γραμμή σύνδεσης 32">
              <a:extLst>
                <a:ext uri="{FF2B5EF4-FFF2-40B4-BE49-F238E27FC236}">
                  <a16:creationId xmlns:a16="http://schemas.microsoft.com/office/drawing/2014/main" id="{5A1E95A2-070F-46E5-8955-7CA46A66E296}"/>
                </a:ext>
              </a:extLst>
            </p:cNvPr>
            <p:cNvCxnSpPr>
              <a:cxnSpLocks/>
            </p:cNvCxnSpPr>
            <p:nvPr/>
          </p:nvCxnSpPr>
          <p:spPr>
            <a:xfrm>
              <a:off x="3079142" y="5500450"/>
              <a:ext cx="1262034" cy="12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Ευθεία γραμμή σύνδεσης 33">
              <a:extLst>
                <a:ext uri="{FF2B5EF4-FFF2-40B4-BE49-F238E27FC236}">
                  <a16:creationId xmlns:a16="http://schemas.microsoft.com/office/drawing/2014/main" id="{A9280695-21C8-4021-96C7-7377B351589F}"/>
                </a:ext>
              </a:extLst>
            </p:cNvPr>
            <p:cNvCxnSpPr>
              <a:cxnSpLocks/>
            </p:cNvCxnSpPr>
            <p:nvPr/>
          </p:nvCxnSpPr>
          <p:spPr>
            <a:xfrm>
              <a:off x="2916756" y="5888990"/>
              <a:ext cx="1446615" cy="12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20B139-C896-43D5-A8E3-DBE516CDD672}"/>
                </a:ext>
              </a:extLst>
            </p:cNvPr>
            <p:cNvSpPr txBox="1"/>
            <p:nvPr/>
          </p:nvSpPr>
          <p:spPr>
            <a:xfrm>
              <a:off x="2732843" y="570016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1BEC23-2B7D-4337-B06B-6BF29FF40764}"/>
                </a:ext>
              </a:extLst>
            </p:cNvPr>
            <p:cNvSpPr txBox="1"/>
            <p:nvPr/>
          </p:nvSpPr>
          <p:spPr>
            <a:xfrm>
              <a:off x="2700879" y="986801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63381F-E1A4-43EF-9CE4-CF04B67AE75D}"/>
                </a:ext>
              </a:extLst>
            </p:cNvPr>
            <p:cNvSpPr txBox="1"/>
            <p:nvPr/>
          </p:nvSpPr>
          <p:spPr>
            <a:xfrm>
              <a:off x="2535876" y="1985843"/>
              <a:ext cx="37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85EED5-5136-42E0-90C2-CD25BBE21E83}"/>
                </a:ext>
              </a:extLst>
            </p:cNvPr>
            <p:cNvSpPr txBox="1"/>
            <p:nvPr/>
          </p:nvSpPr>
          <p:spPr>
            <a:xfrm>
              <a:off x="2507424" y="2298038"/>
              <a:ext cx="27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6DF54C-F556-4A1E-8353-321E6B9990EF}"/>
                </a:ext>
              </a:extLst>
            </p:cNvPr>
            <p:cNvSpPr txBox="1"/>
            <p:nvPr/>
          </p:nvSpPr>
          <p:spPr>
            <a:xfrm>
              <a:off x="5836520" y="499752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ADCB4D-8AA9-4D38-BE0F-42330BBDB443}"/>
                </a:ext>
              </a:extLst>
            </p:cNvPr>
            <p:cNvSpPr txBox="1"/>
            <p:nvPr/>
          </p:nvSpPr>
          <p:spPr>
            <a:xfrm>
              <a:off x="5597859" y="2530143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21542-8261-4F55-8801-79A0F8F4E8A6}"/>
                </a:ext>
              </a:extLst>
            </p:cNvPr>
            <p:cNvSpPr txBox="1"/>
            <p:nvPr/>
          </p:nvSpPr>
          <p:spPr>
            <a:xfrm>
              <a:off x="9305867" y="1184791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B311C1-BC8F-48F9-8F5E-7487BF8FFAC0}"/>
                </a:ext>
              </a:extLst>
            </p:cNvPr>
            <p:cNvSpPr txBox="1"/>
            <p:nvPr/>
          </p:nvSpPr>
          <p:spPr>
            <a:xfrm>
              <a:off x="6044064" y="3685730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B23EF4-9A54-42E0-8A13-92422BFE7C53}"/>
                </a:ext>
              </a:extLst>
            </p:cNvPr>
            <p:cNvSpPr txBox="1"/>
            <p:nvPr/>
          </p:nvSpPr>
          <p:spPr>
            <a:xfrm>
              <a:off x="5972106" y="5954996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52C487-E106-40EF-8B9E-870F5BFEE66F}"/>
                </a:ext>
              </a:extLst>
            </p:cNvPr>
            <p:cNvSpPr txBox="1"/>
            <p:nvPr/>
          </p:nvSpPr>
          <p:spPr>
            <a:xfrm>
              <a:off x="9166792" y="4503454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Φεγγάρι 44">
              <a:extLst>
                <a:ext uri="{FF2B5EF4-FFF2-40B4-BE49-F238E27FC236}">
                  <a16:creationId xmlns:a16="http://schemas.microsoft.com/office/drawing/2014/main" id="{86E4BCDD-9382-4285-B540-EF17397AF6E5}"/>
                </a:ext>
              </a:extLst>
            </p:cNvPr>
            <p:cNvSpPr/>
            <p:nvPr/>
          </p:nvSpPr>
          <p:spPr>
            <a:xfrm rot="10800000">
              <a:off x="7233827" y="4449630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46" name="Ευθεία γραμμή σύνδεσης 45">
              <a:extLst>
                <a:ext uri="{FF2B5EF4-FFF2-40B4-BE49-F238E27FC236}">
                  <a16:creationId xmlns:a16="http://schemas.microsoft.com/office/drawing/2014/main" id="{BF24C68E-A09D-47B6-80CD-BC4D29ED4570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03" y="877552"/>
              <a:ext cx="0" cy="3115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Ευθεία γραμμή σύνδεσης 46">
              <a:extLst>
                <a:ext uri="{FF2B5EF4-FFF2-40B4-BE49-F238E27FC236}">
                  <a16:creationId xmlns:a16="http://schemas.microsoft.com/office/drawing/2014/main" id="{519F2DCC-93F3-4F48-8FBB-A90828EDC661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4305118"/>
              <a:ext cx="1161057" cy="1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Ευθεία γραμμή σύνδεσης 47">
              <a:extLst>
                <a:ext uri="{FF2B5EF4-FFF2-40B4-BE49-F238E27FC236}">
                  <a16:creationId xmlns:a16="http://schemas.microsoft.com/office/drawing/2014/main" id="{107B4D06-78A2-4666-B8F3-CEB6F77D4BD3}"/>
                </a:ext>
              </a:extLst>
            </p:cNvPr>
            <p:cNvCxnSpPr>
              <a:cxnSpLocks/>
            </p:cNvCxnSpPr>
            <p:nvPr/>
          </p:nvCxnSpPr>
          <p:spPr>
            <a:xfrm>
              <a:off x="3247117" y="2265285"/>
              <a:ext cx="0" cy="2049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Ευθεία γραμμή σύνδεσης 48">
              <a:extLst>
                <a:ext uri="{FF2B5EF4-FFF2-40B4-BE49-F238E27FC236}">
                  <a16:creationId xmlns:a16="http://schemas.microsoft.com/office/drawing/2014/main" id="{B67486F7-315D-46DC-AECD-2F2EF3EF214B}"/>
                </a:ext>
              </a:extLst>
            </p:cNvPr>
            <p:cNvCxnSpPr>
              <a:cxnSpLocks/>
            </p:cNvCxnSpPr>
            <p:nvPr/>
          </p:nvCxnSpPr>
          <p:spPr>
            <a:xfrm>
              <a:off x="3079142" y="1156852"/>
              <a:ext cx="0" cy="4343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Ευθεία γραμμή σύνδεσης 49">
              <a:extLst>
                <a:ext uri="{FF2B5EF4-FFF2-40B4-BE49-F238E27FC236}">
                  <a16:creationId xmlns:a16="http://schemas.microsoft.com/office/drawing/2014/main" id="{B281F1D0-9E4B-4621-B459-4A93E50F6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474" y="2494993"/>
              <a:ext cx="8282" cy="3393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9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Ομάδα 35">
            <a:extLst>
              <a:ext uri="{FF2B5EF4-FFF2-40B4-BE49-F238E27FC236}">
                <a16:creationId xmlns:a16="http://schemas.microsoft.com/office/drawing/2014/main" id="{F944745C-CC0A-4FBF-B0A4-B3D7DB9AEF24}"/>
              </a:ext>
            </a:extLst>
          </p:cNvPr>
          <p:cNvGrpSpPr/>
          <p:nvPr/>
        </p:nvGrpSpPr>
        <p:grpSpPr>
          <a:xfrm>
            <a:off x="928984" y="2293696"/>
            <a:ext cx="10585548" cy="2803555"/>
            <a:chOff x="508052" y="1653067"/>
            <a:chExt cx="10585548" cy="2803555"/>
          </a:xfrm>
        </p:grpSpPr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978E93F0-0706-4DE1-AEB1-6D3760DE0CC7}"/>
                </a:ext>
              </a:extLst>
            </p:cNvPr>
            <p:cNvSpPr/>
            <p:nvPr/>
          </p:nvSpPr>
          <p:spPr>
            <a:xfrm>
              <a:off x="2328772" y="1653067"/>
              <a:ext cx="6809173" cy="280355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B3767967-0C3B-44F2-B641-DB8782F5685D}"/>
                </a:ext>
              </a:extLst>
            </p:cNvPr>
            <p:cNvSpPr/>
            <p:nvPr/>
          </p:nvSpPr>
          <p:spPr>
            <a:xfrm>
              <a:off x="2904010" y="2190652"/>
              <a:ext cx="2129741" cy="19098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" name="Ευθεία γραμμή σύνδεσης 4">
              <a:extLst>
                <a:ext uri="{FF2B5EF4-FFF2-40B4-BE49-F238E27FC236}">
                  <a16:creationId xmlns:a16="http://schemas.microsoft.com/office/drawing/2014/main" id="{7FB0418A-5004-46AC-BA41-C53761C3057B}"/>
                </a:ext>
              </a:extLst>
            </p:cNvPr>
            <p:cNvCxnSpPr/>
            <p:nvPr/>
          </p:nvCxnSpPr>
          <p:spPr>
            <a:xfrm>
              <a:off x="1364578" y="2503165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Ευθεία γραμμή σύνδεσης 5">
              <a:extLst>
                <a:ext uri="{FF2B5EF4-FFF2-40B4-BE49-F238E27FC236}">
                  <a16:creationId xmlns:a16="http://schemas.microsoft.com/office/drawing/2014/main" id="{4B7C03B2-0BC7-4620-B375-6169475F6251}"/>
                </a:ext>
              </a:extLst>
            </p:cNvPr>
            <p:cNvCxnSpPr/>
            <p:nvPr/>
          </p:nvCxnSpPr>
          <p:spPr>
            <a:xfrm>
              <a:off x="1364578" y="3148457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>
              <a:extLst>
                <a:ext uri="{FF2B5EF4-FFF2-40B4-BE49-F238E27FC236}">
                  <a16:creationId xmlns:a16="http://schemas.microsoft.com/office/drawing/2014/main" id="{8989FB1C-BC3D-41DD-9D89-A7A6B929B4BE}"/>
                </a:ext>
              </a:extLst>
            </p:cNvPr>
            <p:cNvCxnSpPr/>
            <p:nvPr/>
          </p:nvCxnSpPr>
          <p:spPr>
            <a:xfrm>
              <a:off x="1364578" y="3824609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Ευθεία γραμμή σύνδεσης 7">
              <a:extLst>
                <a:ext uri="{FF2B5EF4-FFF2-40B4-BE49-F238E27FC236}">
                  <a16:creationId xmlns:a16="http://schemas.microsoft.com/office/drawing/2014/main" id="{FFECDE95-EFFA-40D8-94F8-5FAFC8AA78E6}"/>
                </a:ext>
              </a:extLst>
            </p:cNvPr>
            <p:cNvCxnSpPr/>
            <p:nvPr/>
          </p:nvCxnSpPr>
          <p:spPr>
            <a:xfrm>
              <a:off x="5033751" y="3147492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C59FE6-3319-446C-86DD-9C6ADE892251}"/>
                </a:ext>
              </a:extLst>
            </p:cNvPr>
            <p:cNvSpPr txBox="1"/>
            <p:nvPr/>
          </p:nvSpPr>
          <p:spPr>
            <a:xfrm>
              <a:off x="3181803" y="2685827"/>
              <a:ext cx="15394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TAP</a:t>
              </a:r>
            </a:p>
            <a:p>
              <a:pPr algn="ctr"/>
              <a:r>
                <a:rPr lang="en-US" i="1" dirty="0"/>
                <a:t>CONTROLLER</a:t>
              </a:r>
            </a:p>
            <a:p>
              <a:pPr algn="ctr"/>
              <a:r>
                <a:rPr lang="en-US" i="1" dirty="0"/>
                <a:t>FSM</a:t>
              </a:r>
              <a:endParaRPr lang="el-GR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7E52FA-F284-4DC0-895F-C80049D178BA}"/>
                </a:ext>
              </a:extLst>
            </p:cNvPr>
            <p:cNvSpPr txBox="1"/>
            <p:nvPr/>
          </p:nvSpPr>
          <p:spPr>
            <a:xfrm>
              <a:off x="519626" y="2321925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TCK</a:t>
              </a:r>
              <a:endParaRPr lang="el-GR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FDBA5-1E46-4B10-BB2B-23A47C8EC8DD}"/>
                </a:ext>
              </a:extLst>
            </p:cNvPr>
            <p:cNvSpPr txBox="1"/>
            <p:nvPr/>
          </p:nvSpPr>
          <p:spPr>
            <a:xfrm>
              <a:off x="519626" y="2998076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TMS</a:t>
              </a:r>
              <a:endParaRPr lang="el-GR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E192D5-13E1-4876-AD38-778D93572F79}"/>
                </a:ext>
              </a:extLst>
            </p:cNvPr>
            <p:cNvSpPr txBox="1"/>
            <p:nvPr/>
          </p:nvSpPr>
          <p:spPr>
            <a:xfrm>
              <a:off x="508052" y="3639943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TRST</a:t>
              </a:r>
              <a:endParaRPr lang="el-GR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621E89-A394-4F5B-AB23-127F26304DB3}"/>
                </a:ext>
              </a:extLst>
            </p:cNvPr>
            <p:cNvSpPr txBox="1"/>
            <p:nvPr/>
          </p:nvSpPr>
          <p:spPr>
            <a:xfrm>
              <a:off x="5311544" y="2776231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State</a:t>
              </a:r>
              <a:endParaRPr lang="el-GR" i="1" dirty="0"/>
            </a:p>
          </p:txBody>
        </p:sp>
        <p:sp>
          <p:nvSpPr>
            <p:cNvPr id="15" name="Ορθογώνιο 14">
              <a:extLst>
                <a:ext uri="{FF2B5EF4-FFF2-40B4-BE49-F238E27FC236}">
                  <a16:creationId xmlns:a16="http://schemas.microsoft.com/office/drawing/2014/main" id="{504D333A-833B-4A01-B34C-7A0F1F8B4518}"/>
                </a:ext>
              </a:extLst>
            </p:cNvPr>
            <p:cNvSpPr/>
            <p:nvPr/>
          </p:nvSpPr>
          <p:spPr>
            <a:xfrm>
              <a:off x="6573183" y="2254842"/>
              <a:ext cx="1539432" cy="178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779514-1E5E-40DD-A72B-B06B47E669F3}"/>
                </a:ext>
              </a:extLst>
            </p:cNvPr>
            <p:cNvSpPr txBox="1"/>
            <p:nvPr/>
          </p:nvSpPr>
          <p:spPr>
            <a:xfrm>
              <a:off x="6573183" y="2822397"/>
              <a:ext cx="1539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STATE TO ACTION</a:t>
              </a:r>
              <a:endParaRPr lang="el-GR" i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020F66-A4BB-4C6F-B1BE-FD8AB767612C}"/>
                </a:ext>
              </a:extLst>
            </p:cNvPr>
            <p:cNvSpPr txBox="1"/>
            <p:nvPr/>
          </p:nvSpPr>
          <p:spPr>
            <a:xfrm>
              <a:off x="2201718" y="1663645"/>
              <a:ext cx="2129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TAP CONTROLLER</a:t>
              </a:r>
            </a:p>
          </p:txBody>
        </p: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AE91D132-3537-4FE4-B756-B6068D83452F}"/>
                </a:ext>
              </a:extLst>
            </p:cNvPr>
            <p:cNvCxnSpPr/>
            <p:nvPr/>
          </p:nvCxnSpPr>
          <p:spPr>
            <a:xfrm>
              <a:off x="8112615" y="2321925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F8719A4-889E-4372-9D08-BDAD567C7C1F}"/>
                </a:ext>
              </a:extLst>
            </p:cNvPr>
            <p:cNvCxnSpPr/>
            <p:nvPr/>
          </p:nvCxnSpPr>
          <p:spPr>
            <a:xfrm>
              <a:off x="8112615" y="2503165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>
              <a:extLst>
                <a:ext uri="{FF2B5EF4-FFF2-40B4-BE49-F238E27FC236}">
                  <a16:creationId xmlns:a16="http://schemas.microsoft.com/office/drawing/2014/main" id="{2C3EC740-E42C-4567-9C2A-81BBF762C97F}"/>
                </a:ext>
              </a:extLst>
            </p:cNvPr>
            <p:cNvCxnSpPr/>
            <p:nvPr/>
          </p:nvCxnSpPr>
          <p:spPr>
            <a:xfrm>
              <a:off x="8112615" y="2685827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>
              <a:extLst>
                <a:ext uri="{FF2B5EF4-FFF2-40B4-BE49-F238E27FC236}">
                  <a16:creationId xmlns:a16="http://schemas.microsoft.com/office/drawing/2014/main" id="{5A570868-69A2-4989-B7BC-EE39BEA7DCC7}"/>
                </a:ext>
              </a:extLst>
            </p:cNvPr>
            <p:cNvCxnSpPr/>
            <p:nvPr/>
          </p:nvCxnSpPr>
          <p:spPr>
            <a:xfrm>
              <a:off x="8112615" y="2906217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>
              <a:extLst>
                <a:ext uri="{FF2B5EF4-FFF2-40B4-BE49-F238E27FC236}">
                  <a16:creationId xmlns:a16="http://schemas.microsoft.com/office/drawing/2014/main" id="{B695B330-75C7-4605-9189-81E287B416FB}"/>
                </a:ext>
              </a:extLst>
            </p:cNvPr>
            <p:cNvCxnSpPr/>
            <p:nvPr/>
          </p:nvCxnSpPr>
          <p:spPr>
            <a:xfrm>
              <a:off x="8112615" y="3145562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>
              <a:extLst>
                <a:ext uri="{FF2B5EF4-FFF2-40B4-BE49-F238E27FC236}">
                  <a16:creationId xmlns:a16="http://schemas.microsoft.com/office/drawing/2014/main" id="{9B8D1D11-628F-4482-BDA7-D39270500EA7}"/>
                </a:ext>
              </a:extLst>
            </p:cNvPr>
            <p:cNvCxnSpPr/>
            <p:nvPr/>
          </p:nvCxnSpPr>
          <p:spPr>
            <a:xfrm>
              <a:off x="8112615" y="3359588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>
              <a:extLst>
                <a:ext uri="{FF2B5EF4-FFF2-40B4-BE49-F238E27FC236}">
                  <a16:creationId xmlns:a16="http://schemas.microsoft.com/office/drawing/2014/main" id="{CD751080-6244-4E7F-963B-9EACFB251F41}"/>
                </a:ext>
              </a:extLst>
            </p:cNvPr>
            <p:cNvCxnSpPr/>
            <p:nvPr/>
          </p:nvCxnSpPr>
          <p:spPr>
            <a:xfrm>
              <a:off x="8112615" y="3555817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>
              <a:extLst>
                <a:ext uri="{FF2B5EF4-FFF2-40B4-BE49-F238E27FC236}">
                  <a16:creationId xmlns:a16="http://schemas.microsoft.com/office/drawing/2014/main" id="{B7BA60E9-B53A-4857-94CB-95184A80039F}"/>
                </a:ext>
              </a:extLst>
            </p:cNvPr>
            <p:cNvCxnSpPr/>
            <p:nvPr/>
          </p:nvCxnSpPr>
          <p:spPr>
            <a:xfrm>
              <a:off x="8112615" y="3740789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Ευθεία γραμμή σύνδεσης 25">
              <a:extLst>
                <a:ext uri="{FF2B5EF4-FFF2-40B4-BE49-F238E27FC236}">
                  <a16:creationId xmlns:a16="http://schemas.microsoft.com/office/drawing/2014/main" id="{1184A5CA-8E40-48C3-8CA3-9C6ACD951211}"/>
                </a:ext>
              </a:extLst>
            </p:cNvPr>
            <p:cNvCxnSpPr/>
            <p:nvPr/>
          </p:nvCxnSpPr>
          <p:spPr>
            <a:xfrm>
              <a:off x="8112615" y="3917835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047C04-9826-4FF7-89E4-935054951549}"/>
                </a:ext>
              </a:extLst>
            </p:cNvPr>
            <p:cNvSpPr txBox="1"/>
            <p:nvPr/>
          </p:nvSpPr>
          <p:spPr>
            <a:xfrm>
              <a:off x="9699554" y="2111724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ShiftDR</a:t>
              </a:r>
              <a:endParaRPr lang="el-GR" sz="14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A7BB2-DF8B-4E22-8F80-08AF4D27EBE5}"/>
                </a:ext>
              </a:extLst>
            </p:cNvPr>
            <p:cNvSpPr txBox="1"/>
            <p:nvPr/>
          </p:nvSpPr>
          <p:spPr>
            <a:xfrm>
              <a:off x="9699554" y="2338788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ClockDR</a:t>
              </a:r>
              <a:endParaRPr lang="el-GR" sz="1400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B89D73-8FDF-48E3-AE85-E3A3DC34CA7A}"/>
                </a:ext>
              </a:extLst>
            </p:cNvPr>
            <p:cNvSpPr txBox="1"/>
            <p:nvPr/>
          </p:nvSpPr>
          <p:spPr>
            <a:xfrm>
              <a:off x="9730257" y="2550586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UpdateDR</a:t>
              </a:r>
              <a:endParaRPr lang="el-GR" sz="1400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E55011-EDCC-4467-A971-D9C1E5833AB8}"/>
                </a:ext>
              </a:extLst>
            </p:cNvPr>
            <p:cNvSpPr txBox="1"/>
            <p:nvPr/>
          </p:nvSpPr>
          <p:spPr>
            <a:xfrm>
              <a:off x="9732160" y="2755544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RunTest</a:t>
              </a:r>
              <a:endParaRPr lang="el-GR" sz="1400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4A74F0-4926-4EDE-B8BE-6568EBD2167C}"/>
                </a:ext>
              </a:extLst>
            </p:cNvPr>
            <p:cNvSpPr txBox="1"/>
            <p:nvPr/>
          </p:nvSpPr>
          <p:spPr>
            <a:xfrm>
              <a:off x="9713183" y="2937821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ShiftIR</a:t>
              </a:r>
              <a:endParaRPr lang="el-GR" sz="1400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B7EB2B-2242-4A25-BEA9-DE8D545A368A}"/>
                </a:ext>
              </a:extLst>
            </p:cNvPr>
            <p:cNvSpPr txBox="1"/>
            <p:nvPr/>
          </p:nvSpPr>
          <p:spPr>
            <a:xfrm>
              <a:off x="9713183" y="3169397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ClockIR</a:t>
              </a:r>
              <a:endParaRPr lang="el-GR" sz="14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965110-555C-460B-A29D-68B889A38F9C}"/>
                </a:ext>
              </a:extLst>
            </p:cNvPr>
            <p:cNvSpPr txBox="1"/>
            <p:nvPr/>
          </p:nvSpPr>
          <p:spPr>
            <a:xfrm>
              <a:off x="9713183" y="3367448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UpdateIR</a:t>
              </a:r>
              <a:endParaRPr lang="el-GR" sz="1400" i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5E0F4D-FB6D-410E-90DC-76C37A72F28C}"/>
                </a:ext>
              </a:extLst>
            </p:cNvPr>
            <p:cNvSpPr txBox="1"/>
            <p:nvPr/>
          </p:nvSpPr>
          <p:spPr>
            <a:xfrm>
              <a:off x="9713183" y="3586900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Reset</a:t>
              </a:r>
              <a:endParaRPr lang="el-GR" sz="1400" i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CB3EDE-9DF9-4F6E-A729-20A6001D207E}"/>
                </a:ext>
              </a:extLst>
            </p:cNvPr>
            <p:cNvSpPr txBox="1"/>
            <p:nvPr/>
          </p:nvSpPr>
          <p:spPr>
            <a:xfrm>
              <a:off x="9732160" y="3824609"/>
              <a:ext cx="136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Select</a:t>
              </a:r>
              <a:endParaRPr lang="el-GR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34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Ορθογώνιο 890">
            <a:extLst>
              <a:ext uri="{FF2B5EF4-FFF2-40B4-BE49-F238E27FC236}">
                <a16:creationId xmlns:a16="http://schemas.microsoft.com/office/drawing/2014/main" id="{BF16795A-7A9E-4BBF-BA74-F5C2595427F4}"/>
              </a:ext>
            </a:extLst>
          </p:cNvPr>
          <p:cNvSpPr/>
          <p:nvPr/>
        </p:nvSpPr>
        <p:spPr>
          <a:xfrm>
            <a:off x="4043519" y="250840"/>
            <a:ext cx="2223296" cy="2143213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grpSp>
        <p:nvGrpSpPr>
          <p:cNvPr id="436" name="Ομάδα 435">
            <a:extLst>
              <a:ext uri="{FF2B5EF4-FFF2-40B4-BE49-F238E27FC236}">
                <a16:creationId xmlns:a16="http://schemas.microsoft.com/office/drawing/2014/main" id="{B5BFEE84-B320-41FF-930A-15C2242554AA}"/>
              </a:ext>
            </a:extLst>
          </p:cNvPr>
          <p:cNvGrpSpPr/>
          <p:nvPr/>
        </p:nvGrpSpPr>
        <p:grpSpPr>
          <a:xfrm>
            <a:off x="6682046" y="490811"/>
            <a:ext cx="4445528" cy="994808"/>
            <a:chOff x="120826" y="1075197"/>
            <a:chExt cx="18521548" cy="5159534"/>
          </a:xfrm>
        </p:grpSpPr>
        <p:sp>
          <p:nvSpPr>
            <p:cNvPr id="437" name="Ορθογώνιο 436">
              <a:extLst>
                <a:ext uri="{FF2B5EF4-FFF2-40B4-BE49-F238E27FC236}">
                  <a16:creationId xmlns:a16="http://schemas.microsoft.com/office/drawing/2014/main" id="{EC0DF72E-951A-495C-A3F2-B823922592CE}"/>
                </a:ext>
              </a:extLst>
            </p:cNvPr>
            <p:cNvSpPr/>
            <p:nvPr/>
          </p:nvSpPr>
          <p:spPr>
            <a:xfrm>
              <a:off x="1362528" y="1594999"/>
              <a:ext cx="9359973" cy="347932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8B745A26-A15B-47B2-9CD4-8CFCE4B6F20A}"/>
                </a:ext>
              </a:extLst>
            </p:cNvPr>
            <p:cNvSpPr txBox="1"/>
            <p:nvPr/>
          </p:nvSpPr>
          <p:spPr>
            <a:xfrm>
              <a:off x="1312410" y="1369436"/>
              <a:ext cx="1733540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BSC</a:t>
              </a:r>
              <a:endParaRPr lang="el-GR" sz="400" dirty="0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D4FB154-9B43-4E8A-AF46-F193B353D834}"/>
                </a:ext>
              </a:extLst>
            </p:cNvPr>
            <p:cNvSpPr txBox="1"/>
            <p:nvPr/>
          </p:nvSpPr>
          <p:spPr>
            <a:xfrm>
              <a:off x="120826" y="1075197"/>
              <a:ext cx="1783311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Data_IN</a:t>
              </a:r>
              <a:endParaRPr lang="el-GR" sz="400" i="1" dirty="0"/>
            </a:p>
          </p:txBody>
        </p:sp>
        <p:grpSp>
          <p:nvGrpSpPr>
            <p:cNvPr id="440" name="Ομάδα 439">
              <a:extLst>
                <a:ext uri="{FF2B5EF4-FFF2-40B4-BE49-F238E27FC236}">
                  <a16:creationId xmlns:a16="http://schemas.microsoft.com/office/drawing/2014/main" id="{42C1C0A7-5F14-4F5E-9994-9CD6A75D5072}"/>
                </a:ext>
              </a:extLst>
            </p:cNvPr>
            <p:cNvGrpSpPr/>
            <p:nvPr/>
          </p:nvGrpSpPr>
          <p:grpSpPr>
            <a:xfrm>
              <a:off x="247304" y="1265957"/>
              <a:ext cx="13856942" cy="4968774"/>
              <a:chOff x="264968" y="1255797"/>
              <a:chExt cx="13856942" cy="4968774"/>
            </a:xfrm>
          </p:grpSpPr>
          <p:grpSp>
            <p:nvGrpSpPr>
              <p:cNvPr id="448" name="Ομάδα 447">
                <a:extLst>
                  <a:ext uri="{FF2B5EF4-FFF2-40B4-BE49-F238E27FC236}">
                    <a16:creationId xmlns:a16="http://schemas.microsoft.com/office/drawing/2014/main" id="{6F3909ED-3D8D-4040-938E-E79449A299CA}"/>
                  </a:ext>
                </a:extLst>
              </p:cNvPr>
              <p:cNvGrpSpPr/>
              <p:nvPr/>
            </p:nvGrpSpPr>
            <p:grpSpPr>
              <a:xfrm>
                <a:off x="2244439" y="2444491"/>
                <a:ext cx="881718" cy="1854232"/>
                <a:chOff x="2469626" y="1437697"/>
                <a:chExt cx="881718" cy="1854232"/>
              </a:xfrm>
            </p:grpSpPr>
            <p:sp>
              <p:nvSpPr>
                <p:cNvPr id="486" name="Τραπέζιο 485">
                  <a:extLst>
                    <a:ext uri="{FF2B5EF4-FFF2-40B4-BE49-F238E27FC236}">
                      <a16:creationId xmlns:a16="http://schemas.microsoft.com/office/drawing/2014/main" id="{5A51DB8F-2590-42D8-B7E0-AB089F2D9CCA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8FAC1FA3-A041-49E8-9E41-45C8477ADDD9}"/>
                    </a:ext>
                  </a:extLst>
                </p:cNvPr>
                <p:cNvSpPr txBox="1"/>
                <p:nvPr/>
              </p:nvSpPr>
              <p:spPr>
                <a:xfrm>
                  <a:off x="2469626" y="2031774"/>
                  <a:ext cx="272801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798F74EA-123D-43F4-A991-B23D486226FC}"/>
                    </a:ext>
                  </a:extLst>
                </p:cNvPr>
                <p:cNvSpPr txBox="1"/>
                <p:nvPr/>
              </p:nvSpPr>
              <p:spPr>
                <a:xfrm>
                  <a:off x="2494534" y="2443849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336EE02F-17D7-430B-9B22-FAC69E823402}"/>
                    </a:ext>
                  </a:extLst>
                </p:cNvPr>
                <p:cNvSpPr txBox="1"/>
                <p:nvPr/>
              </p:nvSpPr>
              <p:spPr>
                <a:xfrm rot="16200000">
                  <a:off x="2103654" y="2044239"/>
                  <a:ext cx="1854232" cy="641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449" name="Ομάδα 448">
                <a:extLst>
                  <a:ext uri="{FF2B5EF4-FFF2-40B4-BE49-F238E27FC236}">
                    <a16:creationId xmlns:a16="http://schemas.microsoft.com/office/drawing/2014/main" id="{F1749244-0B2F-4D97-B5D8-5F5DDC0C79C6}"/>
                  </a:ext>
                </a:extLst>
              </p:cNvPr>
              <p:cNvGrpSpPr/>
              <p:nvPr/>
            </p:nvGrpSpPr>
            <p:grpSpPr>
              <a:xfrm>
                <a:off x="10049250" y="1255797"/>
                <a:ext cx="852485" cy="1884983"/>
                <a:chOff x="2469624" y="1435376"/>
                <a:chExt cx="852485" cy="1884983"/>
              </a:xfrm>
            </p:grpSpPr>
            <p:sp>
              <p:nvSpPr>
                <p:cNvPr id="482" name="Τραπέζιο 481">
                  <a:extLst>
                    <a:ext uri="{FF2B5EF4-FFF2-40B4-BE49-F238E27FC236}">
                      <a16:creationId xmlns:a16="http://schemas.microsoft.com/office/drawing/2014/main" id="{AFD4F6EB-886B-4809-8B7E-3BBF1BE2AF77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0445A29A-E063-4712-93D6-625551CE926D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48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8A9869BF-F52F-4993-95DE-84DA0D6673A4}"/>
                    </a:ext>
                  </a:extLst>
                </p:cNvPr>
                <p:cNvSpPr txBox="1"/>
                <p:nvPr/>
              </p:nvSpPr>
              <p:spPr>
                <a:xfrm>
                  <a:off x="2469624" y="2454521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5FA7745E-AA80-435C-8192-EC721BEE6413}"/>
                    </a:ext>
                  </a:extLst>
                </p:cNvPr>
                <p:cNvSpPr txBox="1"/>
                <p:nvPr/>
              </p:nvSpPr>
              <p:spPr>
                <a:xfrm rot="16200000">
                  <a:off x="2059043" y="2057293"/>
                  <a:ext cx="1884983" cy="64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450" name="Ομάδα 449">
                <a:extLst>
                  <a:ext uri="{FF2B5EF4-FFF2-40B4-BE49-F238E27FC236}">
                    <a16:creationId xmlns:a16="http://schemas.microsoft.com/office/drawing/2014/main" id="{232EF2A6-3E75-44EC-AC0B-61327669E18F}"/>
                  </a:ext>
                </a:extLst>
              </p:cNvPr>
              <p:cNvGrpSpPr/>
              <p:nvPr/>
            </p:nvGrpSpPr>
            <p:grpSpPr>
              <a:xfrm>
                <a:off x="4416349" y="2614204"/>
                <a:ext cx="2000753" cy="2574064"/>
                <a:chOff x="4599668" y="1607410"/>
                <a:chExt cx="2000753" cy="2574064"/>
              </a:xfrm>
            </p:grpSpPr>
            <p:sp>
              <p:nvSpPr>
                <p:cNvPr id="476" name="Ορθογώνιο 475">
                  <a:extLst>
                    <a:ext uri="{FF2B5EF4-FFF2-40B4-BE49-F238E27FC236}">
                      <a16:creationId xmlns:a16="http://schemas.microsoft.com/office/drawing/2014/main" id="{915FB300-AEB1-4997-825D-399F7AAF93C3}"/>
                    </a:ext>
                  </a:extLst>
                </p:cNvPr>
                <p:cNvSpPr/>
                <p:nvPr/>
              </p:nvSpPr>
              <p:spPr>
                <a:xfrm>
                  <a:off x="4808737" y="2282441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477" name="Ισοσκελές τρίγωνο 476">
                  <a:extLst>
                    <a:ext uri="{FF2B5EF4-FFF2-40B4-BE49-F238E27FC236}">
                      <a16:creationId xmlns:a16="http://schemas.microsoft.com/office/drawing/2014/main" id="{DD62994D-1D4D-4255-8073-799B283C2BBE}"/>
                    </a:ext>
                  </a:extLst>
                </p:cNvPr>
                <p:cNvSpPr/>
                <p:nvPr/>
              </p:nvSpPr>
              <p:spPr>
                <a:xfrm rot="5400000">
                  <a:off x="4805744" y="3504388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ABD7FB3B-56A0-4349-AF12-C20DB14EB209}"/>
                    </a:ext>
                  </a:extLst>
                </p:cNvPr>
                <p:cNvSpPr txBox="1"/>
                <p:nvPr/>
              </p:nvSpPr>
              <p:spPr>
                <a:xfrm>
                  <a:off x="4780487" y="2152674"/>
                  <a:ext cx="225070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1AFE921-FEB0-4E82-985D-CD73847381F5}"/>
                    </a:ext>
                  </a:extLst>
                </p:cNvPr>
                <p:cNvSpPr txBox="1"/>
                <p:nvPr/>
              </p:nvSpPr>
              <p:spPr>
                <a:xfrm>
                  <a:off x="5714396" y="2177848"/>
                  <a:ext cx="225070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CCE82F01-6944-4974-8C4E-B256601E6326}"/>
                    </a:ext>
                  </a:extLst>
                </p:cNvPr>
                <p:cNvSpPr txBox="1"/>
                <p:nvPr/>
              </p:nvSpPr>
              <p:spPr>
                <a:xfrm>
                  <a:off x="4890911" y="3383341"/>
                  <a:ext cx="1233331" cy="798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0BF619F8-1393-4660-946E-C24130CA4E27}"/>
                    </a:ext>
                  </a:extLst>
                </p:cNvPr>
                <p:cNvSpPr txBox="1"/>
                <p:nvPr/>
              </p:nvSpPr>
              <p:spPr>
                <a:xfrm>
                  <a:off x="4599668" y="1607410"/>
                  <a:ext cx="2000753" cy="798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Shift Reg FF</a:t>
                  </a:r>
                  <a:endParaRPr lang="el-GR" sz="400" dirty="0"/>
                </a:p>
              </p:txBody>
            </p:sp>
          </p:grpSp>
          <p:grpSp>
            <p:nvGrpSpPr>
              <p:cNvPr id="451" name="Ομάδα 450">
                <a:extLst>
                  <a:ext uri="{FF2B5EF4-FFF2-40B4-BE49-F238E27FC236}">
                    <a16:creationId xmlns:a16="http://schemas.microsoft.com/office/drawing/2014/main" id="{9EF8F70D-BDE6-4EF8-9ED4-882AD99770E6}"/>
                  </a:ext>
                </a:extLst>
              </p:cNvPr>
              <p:cNvGrpSpPr/>
              <p:nvPr/>
            </p:nvGrpSpPr>
            <p:grpSpPr>
              <a:xfrm>
                <a:off x="7565052" y="2826522"/>
                <a:ext cx="1621014" cy="2205140"/>
                <a:chOff x="7468920" y="1789494"/>
                <a:chExt cx="1621014" cy="2205140"/>
              </a:xfrm>
            </p:grpSpPr>
            <p:grpSp>
              <p:nvGrpSpPr>
                <p:cNvPr id="469" name="Ομάδα 468">
                  <a:extLst>
                    <a:ext uri="{FF2B5EF4-FFF2-40B4-BE49-F238E27FC236}">
                      <a16:creationId xmlns:a16="http://schemas.microsoft.com/office/drawing/2014/main" id="{377BDE25-D577-4452-87CF-6F8FF55427B4}"/>
                    </a:ext>
                  </a:extLst>
                </p:cNvPr>
                <p:cNvGrpSpPr/>
                <p:nvPr/>
              </p:nvGrpSpPr>
              <p:grpSpPr>
                <a:xfrm>
                  <a:off x="7726532" y="2360077"/>
                  <a:ext cx="1089531" cy="1634557"/>
                  <a:chOff x="7726532" y="2360077"/>
                  <a:chExt cx="1089531" cy="1634557"/>
                </a:xfrm>
              </p:grpSpPr>
              <p:sp>
                <p:nvSpPr>
                  <p:cNvPr id="471" name="Ορθογώνιο 470">
                    <a:extLst>
                      <a:ext uri="{FF2B5EF4-FFF2-40B4-BE49-F238E27FC236}">
                        <a16:creationId xmlns:a16="http://schemas.microsoft.com/office/drawing/2014/main" id="{CD57726B-6D4F-4D0D-9D24-12DFA1A7A985}"/>
                      </a:ext>
                    </a:extLst>
                  </p:cNvPr>
                  <p:cNvSpPr/>
                  <p:nvPr/>
                </p:nvSpPr>
                <p:spPr>
                  <a:xfrm>
                    <a:off x="7726532" y="2360077"/>
                    <a:ext cx="1084556" cy="14415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472" name="Ισοσκελές τρίγωνο 471">
                    <a:extLst>
                      <a:ext uri="{FF2B5EF4-FFF2-40B4-BE49-F238E27FC236}">
                        <a16:creationId xmlns:a16="http://schemas.microsoft.com/office/drawing/2014/main" id="{DC69A7E8-02F4-4A18-B64F-F6E1EDAA9F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17541" y="3458205"/>
                    <a:ext cx="224991" cy="189628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6D4E7E5F-70AA-4003-986E-0FC0586B666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5105" y="2391525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D</a:t>
                    </a:r>
                    <a:endParaRPr lang="el-GR" sz="400" dirty="0"/>
                  </a:p>
                </p:txBody>
              </p:sp>
              <p:sp>
                <p:nvSpPr>
                  <p:cNvPr id="474" name="TextBox 473">
                    <a:extLst>
                      <a:ext uri="{FF2B5EF4-FFF2-40B4-BE49-F238E27FC236}">
                        <a16:creationId xmlns:a16="http://schemas.microsoft.com/office/drawing/2014/main" id="{9753C9A3-732C-43D7-82BF-F0E28133B92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410" y="2430700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Q</a:t>
                    </a:r>
                    <a:endParaRPr lang="el-GR" sz="400" dirty="0"/>
                  </a:p>
                </p:txBody>
              </p:sp>
              <p:sp>
                <p:nvSpPr>
                  <p:cNvPr id="475" name="TextBox 474">
                    <a:extLst>
                      <a:ext uri="{FF2B5EF4-FFF2-40B4-BE49-F238E27FC236}">
                        <a16:creationId xmlns:a16="http://schemas.microsoft.com/office/drawing/2014/main" id="{5C7E5251-A731-434D-B855-2EB922DEE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511" y="3196499"/>
                    <a:ext cx="1084552" cy="798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CLK</a:t>
                    </a:r>
                    <a:endParaRPr lang="el-GR" sz="400" dirty="0"/>
                  </a:p>
                </p:txBody>
              </p:sp>
            </p:grp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DD42CCAF-B784-4AA0-85DF-EC610863D0B1}"/>
                    </a:ext>
                  </a:extLst>
                </p:cNvPr>
                <p:cNvSpPr txBox="1"/>
                <p:nvPr/>
              </p:nvSpPr>
              <p:spPr>
                <a:xfrm>
                  <a:off x="7468920" y="1789494"/>
                  <a:ext cx="1621014" cy="7981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Latch FF</a:t>
                  </a:r>
                  <a:endParaRPr lang="el-GR" sz="400" dirty="0"/>
                </a:p>
              </p:txBody>
            </p:sp>
          </p:grpSp>
          <p:cxnSp>
            <p:nvCxnSpPr>
              <p:cNvPr id="452" name="Ευθεία γραμμή σύνδεσης 451">
                <a:extLst>
                  <a:ext uri="{FF2B5EF4-FFF2-40B4-BE49-F238E27FC236}">
                    <a16:creationId xmlns:a16="http://schemas.microsoft.com/office/drawing/2014/main" id="{BF044E77-7259-44B6-B963-87E73B220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354" y="3582987"/>
                <a:ext cx="1681492" cy="1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Ευθεία γραμμή σύνδεσης 452">
                <a:extLst>
                  <a:ext uri="{FF2B5EF4-FFF2-40B4-BE49-F238E27FC236}">
                    <a16:creationId xmlns:a16="http://schemas.microsoft.com/office/drawing/2014/main" id="{4F437226-1F10-4F0D-BD21-1879A9B84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253" y="3567172"/>
                <a:ext cx="18928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Ευθεία γραμμή σύνδεσης 453">
                <a:extLst>
                  <a:ext uri="{FF2B5EF4-FFF2-40B4-BE49-F238E27FC236}">
                    <a16:creationId xmlns:a16="http://schemas.microsoft.com/office/drawing/2014/main" id="{0BAD9285-E545-4351-942F-47E1FA848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2261" y="2689030"/>
                <a:ext cx="644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Ευθεία γραμμή σύνδεσης 454">
                <a:extLst>
                  <a:ext uri="{FF2B5EF4-FFF2-40B4-BE49-F238E27FC236}">
                    <a16:creationId xmlns:a16="http://schemas.microsoft.com/office/drawing/2014/main" id="{54237A76-097F-47F1-9566-D73994D47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4941" y="2699008"/>
                <a:ext cx="0" cy="933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Ευθεία γραμμή σύνδεσης 455">
                <a:extLst>
                  <a:ext uri="{FF2B5EF4-FFF2-40B4-BE49-F238E27FC236}">
                    <a16:creationId xmlns:a16="http://schemas.microsoft.com/office/drawing/2014/main" id="{4DBAA4C4-AC70-4AFB-82B9-B30BC16F4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220" y="3632806"/>
                <a:ext cx="535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Ευθεία γραμμή σύνδεσης 456">
                <a:extLst>
                  <a:ext uri="{FF2B5EF4-FFF2-40B4-BE49-F238E27FC236}">
                    <a16:creationId xmlns:a16="http://schemas.microsoft.com/office/drawing/2014/main" id="{D5F9CAFE-00A0-49EB-B398-99AF39860A7D}"/>
                  </a:ext>
                </a:extLst>
              </p:cNvPr>
              <p:cNvCxnSpPr>
                <a:cxnSpLocks/>
                <a:endCxn id="483" idx="1"/>
              </p:cNvCxnSpPr>
              <p:nvPr/>
            </p:nvCxnSpPr>
            <p:spPr>
              <a:xfrm>
                <a:off x="1030147" y="2018910"/>
                <a:ext cx="9019104" cy="744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Ευθεία γραμμή σύνδεσης 457">
                <a:extLst>
                  <a:ext uri="{FF2B5EF4-FFF2-40B4-BE49-F238E27FC236}">
                    <a16:creationId xmlns:a16="http://schemas.microsoft.com/office/drawing/2014/main" id="{BF5F1AA2-1891-4F1C-9D12-EE800F429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Ευθεία γραμμή σύνδεσης 458">
                <a:extLst>
                  <a:ext uri="{FF2B5EF4-FFF2-40B4-BE49-F238E27FC236}">
                    <a16:creationId xmlns:a16="http://schemas.microsoft.com/office/drawing/2014/main" id="{BAC1C992-1CB7-46A3-8A4A-18F3A4BC4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099" y="4623718"/>
                <a:ext cx="0" cy="11781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Ευθεία γραμμή σύνδεσης 459">
                <a:extLst>
                  <a:ext uri="{FF2B5EF4-FFF2-40B4-BE49-F238E27FC236}">
                    <a16:creationId xmlns:a16="http://schemas.microsoft.com/office/drawing/2014/main" id="{26B7964E-E13B-4092-8E27-C37585443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Ευθεία γραμμή σύνδεσης 460">
                <a:extLst>
                  <a:ext uri="{FF2B5EF4-FFF2-40B4-BE49-F238E27FC236}">
                    <a16:creationId xmlns:a16="http://schemas.microsoft.com/office/drawing/2014/main" id="{343D19DC-DE38-4C3E-B91A-51F2FC71F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4" y="4590048"/>
                <a:ext cx="0" cy="14956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Ευθεία γραμμή σύνδεσης 461">
                <a:extLst>
                  <a:ext uri="{FF2B5EF4-FFF2-40B4-BE49-F238E27FC236}">
                    <a16:creationId xmlns:a16="http://schemas.microsoft.com/office/drawing/2014/main" id="{9EB39E57-B6AC-400A-AB3F-4AD57E2BC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9" y="4125832"/>
                <a:ext cx="18467" cy="13791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Ευθεία γραμμή σύνδεσης 462">
                <a:extLst>
                  <a:ext uri="{FF2B5EF4-FFF2-40B4-BE49-F238E27FC236}">
                    <a16:creationId xmlns:a16="http://schemas.microsoft.com/office/drawing/2014/main" id="{45EEB06B-3CE7-4D99-8FA0-4369CB34C5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47759" y="2935790"/>
                <a:ext cx="1342" cy="32887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Ευθεία γραμμή σύνδεσης 463">
                <a:extLst>
                  <a:ext uri="{FF2B5EF4-FFF2-40B4-BE49-F238E27FC236}">
                    <a16:creationId xmlns:a16="http://schemas.microsoft.com/office/drawing/2014/main" id="{B4B4ACB9-4E0A-4C34-B589-98ADAC6A8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597" y="3197086"/>
                <a:ext cx="583358" cy="8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Ευθεία γραμμή σύνδεσης 464">
                <a:extLst>
                  <a:ext uri="{FF2B5EF4-FFF2-40B4-BE49-F238E27FC236}">
                    <a16:creationId xmlns:a16="http://schemas.microsoft.com/office/drawing/2014/main" id="{E2C3B64D-A892-4D55-A516-B214124AF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97" y="2018909"/>
                <a:ext cx="0" cy="1178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Ευθεία γραμμή σύνδεσης 465">
                <a:extLst>
                  <a:ext uri="{FF2B5EF4-FFF2-40B4-BE49-F238E27FC236}">
                    <a16:creationId xmlns:a16="http://schemas.microsoft.com/office/drawing/2014/main" id="{2B6C748F-E2C6-485C-BA18-E10413757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968" y="3871308"/>
                <a:ext cx="2004535" cy="692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Ευθεία γραμμή σύνδεσης 466">
                <a:extLst>
                  <a:ext uri="{FF2B5EF4-FFF2-40B4-BE49-F238E27FC236}">
                    <a16:creationId xmlns:a16="http://schemas.microsoft.com/office/drawing/2014/main" id="{DA092AAF-6293-4914-9A55-16EDADAE405B}"/>
                  </a:ext>
                </a:extLst>
              </p:cNvPr>
              <p:cNvCxnSpPr>
                <a:cxnSpLocks/>
                <a:endCxn id="447" idx="1"/>
              </p:cNvCxnSpPr>
              <p:nvPr/>
            </p:nvCxnSpPr>
            <p:spPr>
              <a:xfrm flipV="1">
                <a:off x="10753230" y="2370450"/>
                <a:ext cx="3368680" cy="8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9393232F-F8C2-4906-B9B4-80308D491FDD}"/>
                </a:ext>
              </a:extLst>
            </p:cNvPr>
            <p:cNvSpPr txBox="1"/>
            <p:nvPr/>
          </p:nvSpPr>
          <p:spPr>
            <a:xfrm>
              <a:off x="329922" y="3298063"/>
              <a:ext cx="184695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ShiftIn</a:t>
              </a:r>
              <a:endParaRPr lang="el-GR" sz="400" i="1" dirty="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DB021DA8-B66F-4874-82E5-1F83932DBAED}"/>
                </a:ext>
              </a:extLst>
            </p:cNvPr>
            <p:cNvSpPr txBox="1"/>
            <p:nvPr/>
          </p:nvSpPr>
          <p:spPr>
            <a:xfrm>
              <a:off x="1152393" y="4961895"/>
              <a:ext cx="2069634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ShiftDR</a:t>
              </a:r>
              <a:endParaRPr lang="el-GR" sz="400" i="1" dirty="0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E8165824-A2E7-4982-BC02-D007EFC2C19C}"/>
                </a:ext>
              </a:extLst>
            </p:cNvPr>
            <p:cNvSpPr txBox="1"/>
            <p:nvPr/>
          </p:nvSpPr>
          <p:spPr>
            <a:xfrm>
              <a:off x="3519420" y="4879094"/>
              <a:ext cx="2369822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ClockDR</a:t>
              </a:r>
              <a:endParaRPr lang="el-GR" sz="400" i="1" dirty="0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77701B65-7ECA-4F78-A8B2-1F7940865255}"/>
                </a:ext>
              </a:extLst>
            </p:cNvPr>
            <p:cNvSpPr txBox="1"/>
            <p:nvPr/>
          </p:nvSpPr>
          <p:spPr>
            <a:xfrm>
              <a:off x="7279569" y="5060283"/>
              <a:ext cx="220543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UpdateDR</a:t>
              </a:r>
              <a:endParaRPr lang="el-GR" sz="400" i="1" dirty="0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77B05A4C-D33B-4053-BD47-5D5DF78A3012}"/>
                </a:ext>
              </a:extLst>
            </p:cNvPr>
            <p:cNvSpPr txBox="1"/>
            <p:nvPr/>
          </p:nvSpPr>
          <p:spPr>
            <a:xfrm>
              <a:off x="8352383" y="4932643"/>
              <a:ext cx="284862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Mode</a:t>
              </a:r>
              <a:r>
                <a:rPr lang="en-US" sz="400" dirty="0"/>
                <a:t>(</a:t>
              </a:r>
              <a:r>
                <a:rPr lang="en-US" sz="400" i="1" dirty="0"/>
                <a:t>Test/Normal</a:t>
              </a:r>
              <a:r>
                <a:rPr lang="en-US" sz="400" dirty="0"/>
                <a:t>)</a:t>
              </a:r>
              <a:endParaRPr lang="el-GR" sz="400" dirty="0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9394064-D919-406C-968B-CF0258059633}"/>
                </a:ext>
              </a:extLst>
            </p:cNvPr>
            <p:cNvSpPr txBox="1"/>
            <p:nvPr/>
          </p:nvSpPr>
          <p:spPr>
            <a:xfrm>
              <a:off x="6204821" y="3704894"/>
              <a:ext cx="1783294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ShiftOut</a:t>
              </a:r>
              <a:endParaRPr lang="el-GR" sz="400" i="1" dirty="0"/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0E8CB7A0-50E9-4E5E-813D-F213D8A3EA3C}"/>
                </a:ext>
              </a:extLst>
            </p:cNvPr>
            <p:cNvSpPr txBox="1"/>
            <p:nvPr/>
          </p:nvSpPr>
          <p:spPr>
            <a:xfrm>
              <a:off x="14104246" y="1662284"/>
              <a:ext cx="4538128" cy="143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Data_OUT</a:t>
              </a:r>
              <a:endParaRPr lang="el-GR" sz="1200" i="1" dirty="0"/>
            </a:p>
          </p:txBody>
        </p:sp>
      </p:grpSp>
      <p:grpSp>
        <p:nvGrpSpPr>
          <p:cNvPr id="490" name="Ομάδα 489">
            <a:extLst>
              <a:ext uri="{FF2B5EF4-FFF2-40B4-BE49-F238E27FC236}">
                <a16:creationId xmlns:a16="http://schemas.microsoft.com/office/drawing/2014/main" id="{04684421-6EA5-4936-B892-EC52FB95B67C}"/>
              </a:ext>
            </a:extLst>
          </p:cNvPr>
          <p:cNvGrpSpPr/>
          <p:nvPr/>
        </p:nvGrpSpPr>
        <p:grpSpPr>
          <a:xfrm>
            <a:off x="4194810" y="245677"/>
            <a:ext cx="2712728" cy="2099410"/>
            <a:chOff x="1452667" y="499752"/>
            <a:chExt cx="11143528" cy="5886746"/>
          </a:xfrm>
        </p:grpSpPr>
        <p:sp>
          <p:nvSpPr>
            <p:cNvPr id="491" name="Διάγραμμα ροής: Καθυστέρηση 490">
              <a:extLst>
                <a:ext uri="{FF2B5EF4-FFF2-40B4-BE49-F238E27FC236}">
                  <a16:creationId xmlns:a16="http://schemas.microsoft.com/office/drawing/2014/main" id="{9CB4FDDD-5700-4592-AED8-4F22E3C5FC5C}"/>
                </a:ext>
              </a:extLst>
            </p:cNvPr>
            <p:cNvSpPr/>
            <p:nvPr/>
          </p:nvSpPr>
          <p:spPr>
            <a:xfrm>
              <a:off x="7430609" y="1296140"/>
              <a:ext cx="1056443" cy="816745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2" name="Τόξο 491">
              <a:extLst>
                <a:ext uri="{FF2B5EF4-FFF2-40B4-BE49-F238E27FC236}">
                  <a16:creationId xmlns:a16="http://schemas.microsoft.com/office/drawing/2014/main" id="{3609AF38-10ED-4370-9769-20F4A789FFF3}"/>
                </a:ext>
              </a:extLst>
            </p:cNvPr>
            <p:cNvSpPr/>
            <p:nvPr/>
          </p:nvSpPr>
          <p:spPr>
            <a:xfrm>
              <a:off x="3817397" y="1848032"/>
              <a:ext cx="612559" cy="1047565"/>
            </a:xfrm>
            <a:prstGeom prst="arc">
              <a:avLst>
                <a:gd name="adj1" fmla="val 17937843"/>
                <a:gd name="adj2" fmla="val 39041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3" name="Τόξο 492">
              <a:extLst>
                <a:ext uri="{FF2B5EF4-FFF2-40B4-BE49-F238E27FC236}">
                  <a16:creationId xmlns:a16="http://schemas.microsoft.com/office/drawing/2014/main" id="{38A783EB-20B3-4BC5-A62C-C42F237FF1EC}"/>
                </a:ext>
              </a:extLst>
            </p:cNvPr>
            <p:cNvSpPr/>
            <p:nvPr/>
          </p:nvSpPr>
          <p:spPr>
            <a:xfrm>
              <a:off x="3817396" y="3674241"/>
              <a:ext cx="612557" cy="1047565"/>
            </a:xfrm>
            <a:prstGeom prst="arc">
              <a:avLst>
                <a:gd name="adj1" fmla="val 17698377"/>
                <a:gd name="adj2" fmla="val 39041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4" name="Τόξο 493">
              <a:extLst>
                <a:ext uri="{FF2B5EF4-FFF2-40B4-BE49-F238E27FC236}">
                  <a16:creationId xmlns:a16="http://schemas.microsoft.com/office/drawing/2014/main" id="{675B3ABA-21F1-462C-98B9-0F4F3D2F5052}"/>
                </a:ext>
              </a:extLst>
            </p:cNvPr>
            <p:cNvSpPr/>
            <p:nvPr/>
          </p:nvSpPr>
          <p:spPr>
            <a:xfrm>
              <a:off x="3613207" y="506023"/>
              <a:ext cx="883328" cy="1047565"/>
            </a:xfrm>
            <a:prstGeom prst="arc">
              <a:avLst>
                <a:gd name="adj1" fmla="val 18352626"/>
                <a:gd name="adj2" fmla="val 280768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5" name="Τόξο 494">
              <a:extLst>
                <a:ext uri="{FF2B5EF4-FFF2-40B4-BE49-F238E27FC236}">
                  <a16:creationId xmlns:a16="http://schemas.microsoft.com/office/drawing/2014/main" id="{9012A9BF-02E5-4E56-A391-555FA1F9A69F}"/>
                </a:ext>
              </a:extLst>
            </p:cNvPr>
            <p:cNvSpPr/>
            <p:nvPr/>
          </p:nvSpPr>
          <p:spPr>
            <a:xfrm>
              <a:off x="3804078" y="5212861"/>
              <a:ext cx="612559" cy="1047565"/>
            </a:xfrm>
            <a:prstGeom prst="arc">
              <a:avLst>
                <a:gd name="adj1" fmla="val 17397577"/>
                <a:gd name="adj2" fmla="val 39041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6" name="Φεγγάρι 495">
              <a:extLst>
                <a:ext uri="{FF2B5EF4-FFF2-40B4-BE49-F238E27FC236}">
                  <a16:creationId xmlns:a16="http://schemas.microsoft.com/office/drawing/2014/main" id="{31106469-2673-4419-A43B-F090CFFE8974}"/>
                </a:ext>
              </a:extLst>
            </p:cNvPr>
            <p:cNvSpPr/>
            <p:nvPr/>
          </p:nvSpPr>
          <p:spPr>
            <a:xfrm rot="10800000">
              <a:off x="4429956" y="570017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7" name="Φεγγάρι 496">
              <a:extLst>
                <a:ext uri="{FF2B5EF4-FFF2-40B4-BE49-F238E27FC236}">
                  <a16:creationId xmlns:a16="http://schemas.microsoft.com/office/drawing/2014/main" id="{AD18E3C8-8C9B-457C-B6D6-6FAA71CB6832}"/>
                </a:ext>
              </a:extLst>
            </p:cNvPr>
            <p:cNvSpPr/>
            <p:nvPr/>
          </p:nvSpPr>
          <p:spPr>
            <a:xfrm rot="10800000">
              <a:off x="4363372" y="1929411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8" name="Φεγγάρι 497">
              <a:extLst>
                <a:ext uri="{FF2B5EF4-FFF2-40B4-BE49-F238E27FC236}">
                  <a16:creationId xmlns:a16="http://schemas.microsoft.com/office/drawing/2014/main" id="{D1FF939C-26FF-41D3-B319-BBB668ADA041}"/>
                </a:ext>
              </a:extLst>
            </p:cNvPr>
            <p:cNvSpPr/>
            <p:nvPr/>
          </p:nvSpPr>
          <p:spPr>
            <a:xfrm rot="10800000">
              <a:off x="4363372" y="3755622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9" name="Φεγγάρι 498">
              <a:extLst>
                <a:ext uri="{FF2B5EF4-FFF2-40B4-BE49-F238E27FC236}">
                  <a16:creationId xmlns:a16="http://schemas.microsoft.com/office/drawing/2014/main" id="{696D0D20-2955-4279-B118-3BAA4A1D269A}"/>
                </a:ext>
              </a:extLst>
            </p:cNvPr>
            <p:cNvSpPr/>
            <p:nvPr/>
          </p:nvSpPr>
          <p:spPr>
            <a:xfrm rot="10800000">
              <a:off x="4323422" y="5298676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00" name="Ευθεία γραμμή σύνδεσης 499">
              <a:extLst>
                <a:ext uri="{FF2B5EF4-FFF2-40B4-BE49-F238E27FC236}">
                  <a16:creationId xmlns:a16="http://schemas.microsoft.com/office/drawing/2014/main" id="{7ABA509D-E364-4519-95E6-7CB2C0F4EC80}"/>
                </a:ext>
              </a:extLst>
            </p:cNvPr>
            <p:cNvCxnSpPr>
              <a:stCxn id="496" idx="1"/>
            </p:cNvCxnSpPr>
            <p:nvPr/>
          </p:nvCxnSpPr>
          <p:spPr>
            <a:xfrm>
              <a:off x="5486399" y="1012419"/>
              <a:ext cx="790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Ευθεία γραμμή σύνδεσης 500">
              <a:extLst>
                <a:ext uri="{FF2B5EF4-FFF2-40B4-BE49-F238E27FC236}">
                  <a16:creationId xmlns:a16="http://schemas.microsoft.com/office/drawing/2014/main" id="{1CE3EC25-550E-4464-9753-501B6AFBA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012419"/>
              <a:ext cx="0" cy="541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Ευθεία γραμμή σύνδεσης 501">
              <a:extLst>
                <a:ext uri="{FF2B5EF4-FFF2-40B4-BE49-F238E27FC236}">
                  <a16:creationId xmlns:a16="http://schemas.microsoft.com/office/drawing/2014/main" id="{A79F5E30-4C92-4B99-BA85-9C5370F8A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553588"/>
              <a:ext cx="1162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Ευθεία γραμμή σύνδεσης 502">
              <a:extLst>
                <a:ext uri="{FF2B5EF4-FFF2-40B4-BE49-F238E27FC236}">
                  <a16:creationId xmlns:a16="http://schemas.microsoft.com/office/drawing/2014/main" id="{FF9EBC63-0E2C-42E8-96D2-F41614F62DFE}"/>
                </a:ext>
              </a:extLst>
            </p:cNvPr>
            <p:cNvCxnSpPr>
              <a:cxnSpLocks/>
              <a:stCxn id="497" idx="1"/>
            </p:cNvCxnSpPr>
            <p:nvPr/>
          </p:nvCxnSpPr>
          <p:spPr>
            <a:xfrm flipV="1">
              <a:off x="5419815" y="2355175"/>
              <a:ext cx="856698" cy="16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Ευθεία γραμμή σύνδεσης 503">
              <a:extLst>
                <a:ext uri="{FF2B5EF4-FFF2-40B4-BE49-F238E27FC236}">
                  <a16:creationId xmlns:a16="http://schemas.microsoft.com/office/drawing/2014/main" id="{B8EBA009-F68F-4C24-8049-AE3CA9841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814006"/>
              <a:ext cx="0" cy="541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Ευθεία γραμμή σύνδεσης 504">
              <a:extLst>
                <a:ext uri="{FF2B5EF4-FFF2-40B4-BE49-F238E27FC236}">
                  <a16:creationId xmlns:a16="http://schemas.microsoft.com/office/drawing/2014/main" id="{84CDA98B-71CD-4784-8F2C-1E4D1DDF0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513" y="1833234"/>
              <a:ext cx="1162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Ευθεία γραμμή σύνδεσης 505">
              <a:extLst>
                <a:ext uri="{FF2B5EF4-FFF2-40B4-BE49-F238E27FC236}">
                  <a16:creationId xmlns:a16="http://schemas.microsoft.com/office/drawing/2014/main" id="{350C8DB1-EF7D-4DA5-BEAE-C5FF2475228E}"/>
                </a:ext>
              </a:extLst>
            </p:cNvPr>
            <p:cNvCxnSpPr>
              <a:cxnSpLocks/>
              <a:stCxn id="491" idx="3"/>
            </p:cNvCxnSpPr>
            <p:nvPr/>
          </p:nvCxnSpPr>
          <p:spPr>
            <a:xfrm flipV="1">
              <a:off x="8487054" y="1704387"/>
              <a:ext cx="4109141" cy="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Ευθεία γραμμή σύνδεσης 506">
              <a:extLst>
                <a:ext uri="{FF2B5EF4-FFF2-40B4-BE49-F238E27FC236}">
                  <a16:creationId xmlns:a16="http://schemas.microsoft.com/office/drawing/2014/main" id="{7B6A35B0-708A-4C77-A31A-55226A781E33}"/>
                </a:ext>
              </a:extLst>
            </p:cNvPr>
            <p:cNvCxnSpPr>
              <a:cxnSpLocks/>
              <a:stCxn id="498" idx="1"/>
            </p:cNvCxnSpPr>
            <p:nvPr/>
          </p:nvCxnSpPr>
          <p:spPr>
            <a:xfrm>
              <a:off x="5419815" y="4198024"/>
              <a:ext cx="760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Ευθεία γραμμή σύνδεσης 507">
              <a:extLst>
                <a:ext uri="{FF2B5EF4-FFF2-40B4-BE49-F238E27FC236}">
                  <a16:creationId xmlns:a16="http://schemas.microsoft.com/office/drawing/2014/main" id="{9840F015-BBBD-467B-9B0E-D9C65D418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903" y="4198025"/>
              <a:ext cx="0" cy="401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Ευθεία γραμμή σύνδεσης 508">
              <a:extLst>
                <a:ext uri="{FF2B5EF4-FFF2-40B4-BE49-F238E27FC236}">
                  <a16:creationId xmlns:a16="http://schemas.microsoft.com/office/drawing/2014/main" id="{9DD01106-42B6-4B19-9A39-A056CC824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903" y="4604004"/>
              <a:ext cx="1162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Ευθεία γραμμή σύνδεσης 509">
              <a:extLst>
                <a:ext uri="{FF2B5EF4-FFF2-40B4-BE49-F238E27FC236}">
                  <a16:creationId xmlns:a16="http://schemas.microsoft.com/office/drawing/2014/main" id="{C0E221A3-9ED9-4E54-BF52-3DA29E409951}"/>
                </a:ext>
              </a:extLst>
            </p:cNvPr>
            <p:cNvCxnSpPr>
              <a:cxnSpLocks/>
              <a:stCxn id="499" idx="1"/>
            </p:cNvCxnSpPr>
            <p:nvPr/>
          </p:nvCxnSpPr>
          <p:spPr>
            <a:xfrm flipV="1">
              <a:off x="5379865" y="5738312"/>
              <a:ext cx="847817" cy="2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Ευθεία γραμμή σύνδεσης 510">
              <a:extLst>
                <a:ext uri="{FF2B5EF4-FFF2-40B4-BE49-F238E27FC236}">
                  <a16:creationId xmlns:a16="http://schemas.microsoft.com/office/drawing/2014/main" id="{051A0AA0-894E-4AE7-89EB-D43743D68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2116" y="5195475"/>
              <a:ext cx="0" cy="541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Ευθεία γραμμή σύνδεσης 511">
              <a:extLst>
                <a:ext uri="{FF2B5EF4-FFF2-40B4-BE49-F238E27FC236}">
                  <a16:creationId xmlns:a16="http://schemas.microsoft.com/office/drawing/2014/main" id="{824F59F4-41F8-41F5-AD6A-1C4061D96440}"/>
                </a:ext>
              </a:extLst>
            </p:cNvPr>
            <p:cNvCxnSpPr>
              <a:cxnSpLocks/>
            </p:cNvCxnSpPr>
            <p:nvPr/>
          </p:nvCxnSpPr>
          <p:spPr>
            <a:xfrm>
              <a:off x="6227682" y="5195475"/>
              <a:ext cx="11111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Ευθεία γραμμή σύνδεσης 512">
              <a:extLst>
                <a:ext uri="{FF2B5EF4-FFF2-40B4-BE49-F238E27FC236}">
                  <a16:creationId xmlns:a16="http://schemas.microsoft.com/office/drawing/2014/main" id="{75F52271-6E33-4410-8145-4346239194C8}"/>
                </a:ext>
              </a:extLst>
            </p:cNvPr>
            <p:cNvCxnSpPr>
              <a:cxnSpLocks/>
            </p:cNvCxnSpPr>
            <p:nvPr/>
          </p:nvCxnSpPr>
          <p:spPr>
            <a:xfrm>
              <a:off x="8289679" y="4892033"/>
              <a:ext cx="4042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Ευθεία γραμμή σύνδεσης 513">
              <a:extLst>
                <a:ext uri="{FF2B5EF4-FFF2-40B4-BE49-F238E27FC236}">
                  <a16:creationId xmlns:a16="http://schemas.microsoft.com/office/drawing/2014/main" id="{EC8156E5-24AC-4D8C-ADC3-C56DC5250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526" y="869084"/>
              <a:ext cx="2836429" cy="84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Ευθεία γραμμή σύνδεσης 514">
              <a:extLst>
                <a:ext uri="{FF2B5EF4-FFF2-40B4-BE49-F238E27FC236}">
                  <a16:creationId xmlns:a16="http://schemas.microsoft.com/office/drawing/2014/main" id="{AED1AEFE-5345-41B5-82F1-C5F0971D0C8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526" y="1156853"/>
              <a:ext cx="2836429" cy="6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Ευθεία γραμμή σύνδεσης 515">
              <a:extLst>
                <a:ext uri="{FF2B5EF4-FFF2-40B4-BE49-F238E27FC236}">
                  <a16:creationId xmlns:a16="http://schemas.microsoft.com/office/drawing/2014/main" id="{237BEA89-5A60-4684-82F2-C3E09E7AA268}"/>
                </a:ext>
              </a:extLst>
            </p:cNvPr>
            <p:cNvCxnSpPr>
              <a:cxnSpLocks/>
            </p:cNvCxnSpPr>
            <p:nvPr/>
          </p:nvCxnSpPr>
          <p:spPr>
            <a:xfrm>
              <a:off x="1452667" y="2265285"/>
              <a:ext cx="2977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Ευθεία γραμμή σύνδεσης 516">
              <a:extLst>
                <a:ext uri="{FF2B5EF4-FFF2-40B4-BE49-F238E27FC236}">
                  <a16:creationId xmlns:a16="http://schemas.microsoft.com/office/drawing/2014/main" id="{5DC940CC-85D2-4968-AA95-367A0DE169FB}"/>
                </a:ext>
              </a:extLst>
            </p:cNvPr>
            <p:cNvCxnSpPr>
              <a:cxnSpLocks/>
            </p:cNvCxnSpPr>
            <p:nvPr/>
          </p:nvCxnSpPr>
          <p:spPr>
            <a:xfrm>
              <a:off x="1452667" y="2476858"/>
              <a:ext cx="2963970" cy="18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Ευθεία γραμμή σύνδεσης 517">
              <a:extLst>
                <a:ext uri="{FF2B5EF4-FFF2-40B4-BE49-F238E27FC236}">
                  <a16:creationId xmlns:a16="http://schemas.microsoft.com/office/drawing/2014/main" id="{7B3ED94B-1569-44A6-A409-467BD1E4F0B8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03" y="3991328"/>
              <a:ext cx="1013235" cy="2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Ευθεία γραμμή σύνδεσης 518">
              <a:extLst>
                <a:ext uri="{FF2B5EF4-FFF2-40B4-BE49-F238E27FC236}">
                  <a16:creationId xmlns:a16="http://schemas.microsoft.com/office/drawing/2014/main" id="{372E5207-105A-4081-B2C3-A2E453F11A65}"/>
                </a:ext>
              </a:extLst>
            </p:cNvPr>
            <p:cNvCxnSpPr>
              <a:cxnSpLocks/>
            </p:cNvCxnSpPr>
            <p:nvPr/>
          </p:nvCxnSpPr>
          <p:spPr>
            <a:xfrm>
              <a:off x="3079142" y="5500450"/>
              <a:ext cx="1262034" cy="12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Ευθεία γραμμή σύνδεσης 519">
              <a:extLst>
                <a:ext uri="{FF2B5EF4-FFF2-40B4-BE49-F238E27FC236}">
                  <a16:creationId xmlns:a16="http://schemas.microsoft.com/office/drawing/2014/main" id="{0AE67BE9-2AB4-48F4-8528-867DB44AAF05}"/>
                </a:ext>
              </a:extLst>
            </p:cNvPr>
            <p:cNvCxnSpPr>
              <a:cxnSpLocks/>
            </p:cNvCxnSpPr>
            <p:nvPr/>
          </p:nvCxnSpPr>
          <p:spPr>
            <a:xfrm>
              <a:off x="2916756" y="5888990"/>
              <a:ext cx="1446615" cy="12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1041855E-4B54-4359-82FB-09EF5EDEED8D}"/>
                </a:ext>
              </a:extLst>
            </p:cNvPr>
            <p:cNvSpPr txBox="1"/>
            <p:nvPr/>
          </p:nvSpPr>
          <p:spPr>
            <a:xfrm>
              <a:off x="2732843" y="570015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270F50B9-283A-403C-B2CC-0B07BD825DD1}"/>
                </a:ext>
              </a:extLst>
            </p:cNvPr>
            <p:cNvSpPr txBox="1"/>
            <p:nvPr/>
          </p:nvSpPr>
          <p:spPr>
            <a:xfrm>
              <a:off x="2766133" y="856466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1286946-FA5E-4A1E-AD58-3D091B8C4252}"/>
                </a:ext>
              </a:extLst>
            </p:cNvPr>
            <p:cNvSpPr txBox="1"/>
            <p:nvPr/>
          </p:nvSpPr>
          <p:spPr>
            <a:xfrm>
              <a:off x="2630294" y="1906984"/>
              <a:ext cx="37260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B1DD359B-BD16-4645-8AC2-9FFFBDB435FA}"/>
                </a:ext>
              </a:extLst>
            </p:cNvPr>
            <p:cNvSpPr txBox="1"/>
            <p:nvPr/>
          </p:nvSpPr>
          <p:spPr>
            <a:xfrm>
              <a:off x="2604275" y="2480927"/>
              <a:ext cx="279421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1E6C94CA-78FB-497A-BC42-3263D4C4E7A2}"/>
                </a:ext>
              </a:extLst>
            </p:cNvPr>
            <p:cNvSpPr txBox="1"/>
            <p:nvPr/>
          </p:nvSpPr>
          <p:spPr>
            <a:xfrm>
              <a:off x="5836518" y="499752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80430251-2D5C-438E-9009-E4BC5877D110}"/>
                </a:ext>
              </a:extLst>
            </p:cNvPr>
            <p:cNvSpPr txBox="1"/>
            <p:nvPr/>
          </p:nvSpPr>
          <p:spPr>
            <a:xfrm>
              <a:off x="5597859" y="2530143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D533EFCD-4EF2-4ECA-B2D6-79328AF28A3F}"/>
                </a:ext>
              </a:extLst>
            </p:cNvPr>
            <p:cNvSpPr txBox="1"/>
            <p:nvPr/>
          </p:nvSpPr>
          <p:spPr>
            <a:xfrm>
              <a:off x="9305867" y="1184792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D6A034E4-7B8F-49FC-A936-7B0FB05B00E9}"/>
                </a:ext>
              </a:extLst>
            </p:cNvPr>
            <p:cNvSpPr txBox="1"/>
            <p:nvPr/>
          </p:nvSpPr>
          <p:spPr>
            <a:xfrm>
              <a:off x="6044064" y="3685730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4EF6AB48-1C47-469B-97B3-258372B68D31}"/>
                </a:ext>
              </a:extLst>
            </p:cNvPr>
            <p:cNvSpPr txBox="1"/>
            <p:nvPr/>
          </p:nvSpPr>
          <p:spPr>
            <a:xfrm>
              <a:off x="5972106" y="5954996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06AD9D60-DE4F-46ED-A06A-52B84FFBE6BB}"/>
                </a:ext>
              </a:extLst>
            </p:cNvPr>
            <p:cNvSpPr txBox="1"/>
            <p:nvPr/>
          </p:nvSpPr>
          <p:spPr>
            <a:xfrm>
              <a:off x="9166791" y="4503455"/>
              <a:ext cx="670560" cy="43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l-GR" sz="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Φεγγάρι 530">
              <a:extLst>
                <a:ext uri="{FF2B5EF4-FFF2-40B4-BE49-F238E27FC236}">
                  <a16:creationId xmlns:a16="http://schemas.microsoft.com/office/drawing/2014/main" id="{72F9CF1B-E382-4961-884E-53596A6856F3}"/>
                </a:ext>
              </a:extLst>
            </p:cNvPr>
            <p:cNvSpPr/>
            <p:nvPr/>
          </p:nvSpPr>
          <p:spPr>
            <a:xfrm rot="10800000">
              <a:off x="7233827" y="4449630"/>
              <a:ext cx="1056443" cy="884805"/>
            </a:xfrm>
            <a:prstGeom prst="moon">
              <a:avLst>
                <a:gd name="adj" fmla="val 762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32" name="Ευθεία γραμμή σύνδεσης 531">
              <a:extLst>
                <a:ext uri="{FF2B5EF4-FFF2-40B4-BE49-F238E27FC236}">
                  <a16:creationId xmlns:a16="http://schemas.microsoft.com/office/drawing/2014/main" id="{84DBAC85-DCB5-4B77-8952-B433C9614577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03" y="877552"/>
              <a:ext cx="0" cy="3115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Ευθεία γραμμή σύνδεσης 532">
              <a:extLst>
                <a:ext uri="{FF2B5EF4-FFF2-40B4-BE49-F238E27FC236}">
                  <a16:creationId xmlns:a16="http://schemas.microsoft.com/office/drawing/2014/main" id="{234DB954-A66F-4E47-989A-1E444F38991C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4305118"/>
              <a:ext cx="1161057" cy="1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Ευθεία γραμμή σύνδεσης 533">
              <a:extLst>
                <a:ext uri="{FF2B5EF4-FFF2-40B4-BE49-F238E27FC236}">
                  <a16:creationId xmlns:a16="http://schemas.microsoft.com/office/drawing/2014/main" id="{AFCC301D-A595-4BDB-A325-B7001D20031C}"/>
                </a:ext>
              </a:extLst>
            </p:cNvPr>
            <p:cNvCxnSpPr>
              <a:cxnSpLocks/>
            </p:cNvCxnSpPr>
            <p:nvPr/>
          </p:nvCxnSpPr>
          <p:spPr>
            <a:xfrm>
              <a:off x="3247117" y="2265285"/>
              <a:ext cx="0" cy="2049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Ευθεία γραμμή σύνδεσης 534">
              <a:extLst>
                <a:ext uri="{FF2B5EF4-FFF2-40B4-BE49-F238E27FC236}">
                  <a16:creationId xmlns:a16="http://schemas.microsoft.com/office/drawing/2014/main" id="{177F7358-8689-499E-A53B-3AA7F7954128}"/>
                </a:ext>
              </a:extLst>
            </p:cNvPr>
            <p:cNvCxnSpPr>
              <a:cxnSpLocks/>
            </p:cNvCxnSpPr>
            <p:nvPr/>
          </p:nvCxnSpPr>
          <p:spPr>
            <a:xfrm>
              <a:off x="3079142" y="1156852"/>
              <a:ext cx="0" cy="4343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Ευθεία γραμμή σύνδεσης 535">
              <a:extLst>
                <a:ext uri="{FF2B5EF4-FFF2-40B4-BE49-F238E27FC236}">
                  <a16:creationId xmlns:a16="http://schemas.microsoft.com/office/drawing/2014/main" id="{3FA2718B-3C21-439B-BEA0-061A5ECAD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474" y="2494993"/>
              <a:ext cx="8282" cy="3393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Ομάδα 536">
            <a:extLst>
              <a:ext uri="{FF2B5EF4-FFF2-40B4-BE49-F238E27FC236}">
                <a16:creationId xmlns:a16="http://schemas.microsoft.com/office/drawing/2014/main" id="{73C27056-B1DA-498D-A22A-5C8ADCAB267A}"/>
              </a:ext>
            </a:extLst>
          </p:cNvPr>
          <p:cNvGrpSpPr/>
          <p:nvPr/>
        </p:nvGrpSpPr>
        <p:grpSpPr>
          <a:xfrm>
            <a:off x="6626212" y="1661417"/>
            <a:ext cx="4540550" cy="1027527"/>
            <a:chOff x="180609" y="1265957"/>
            <a:chExt cx="18917440" cy="5329228"/>
          </a:xfrm>
        </p:grpSpPr>
        <p:sp>
          <p:nvSpPr>
            <p:cNvPr id="538" name="Ορθογώνιο 537">
              <a:extLst>
                <a:ext uri="{FF2B5EF4-FFF2-40B4-BE49-F238E27FC236}">
                  <a16:creationId xmlns:a16="http://schemas.microsoft.com/office/drawing/2014/main" id="{3CF594D2-9510-4A92-B4FD-79E0FE1D1052}"/>
                </a:ext>
              </a:extLst>
            </p:cNvPr>
            <p:cNvSpPr/>
            <p:nvPr/>
          </p:nvSpPr>
          <p:spPr>
            <a:xfrm>
              <a:off x="1362528" y="1594999"/>
              <a:ext cx="9359973" cy="347932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FF5D1E66-E671-4A58-A236-9EC3C2BCF10E}"/>
                </a:ext>
              </a:extLst>
            </p:cNvPr>
            <p:cNvSpPr txBox="1"/>
            <p:nvPr/>
          </p:nvSpPr>
          <p:spPr>
            <a:xfrm>
              <a:off x="1312410" y="1369436"/>
              <a:ext cx="1733540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BSC</a:t>
              </a:r>
              <a:endParaRPr lang="el-GR" sz="400" dirty="0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D43428F9-AF80-4D9B-82ED-B46A86F0473D}"/>
                </a:ext>
              </a:extLst>
            </p:cNvPr>
            <p:cNvSpPr txBox="1"/>
            <p:nvPr/>
          </p:nvSpPr>
          <p:spPr>
            <a:xfrm>
              <a:off x="180609" y="2159920"/>
              <a:ext cx="1783311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Data_IN</a:t>
              </a:r>
              <a:endParaRPr lang="el-GR" sz="400" i="1" dirty="0"/>
            </a:p>
          </p:txBody>
        </p:sp>
        <p:grpSp>
          <p:nvGrpSpPr>
            <p:cNvPr id="541" name="Ομάδα 540">
              <a:extLst>
                <a:ext uri="{FF2B5EF4-FFF2-40B4-BE49-F238E27FC236}">
                  <a16:creationId xmlns:a16="http://schemas.microsoft.com/office/drawing/2014/main" id="{CFDD61C2-ED92-4214-88CB-3FF40FF2E040}"/>
                </a:ext>
              </a:extLst>
            </p:cNvPr>
            <p:cNvGrpSpPr/>
            <p:nvPr/>
          </p:nvGrpSpPr>
          <p:grpSpPr>
            <a:xfrm>
              <a:off x="371014" y="1265957"/>
              <a:ext cx="14301594" cy="5329228"/>
              <a:chOff x="388678" y="1255797"/>
              <a:chExt cx="14301594" cy="5329228"/>
            </a:xfrm>
          </p:grpSpPr>
          <p:grpSp>
            <p:nvGrpSpPr>
              <p:cNvPr id="549" name="Ομάδα 548">
                <a:extLst>
                  <a:ext uri="{FF2B5EF4-FFF2-40B4-BE49-F238E27FC236}">
                    <a16:creationId xmlns:a16="http://schemas.microsoft.com/office/drawing/2014/main" id="{38E91EAD-5712-4EB2-92DE-5965BDA8B2D9}"/>
                  </a:ext>
                </a:extLst>
              </p:cNvPr>
              <p:cNvGrpSpPr/>
              <p:nvPr/>
            </p:nvGrpSpPr>
            <p:grpSpPr>
              <a:xfrm>
                <a:off x="2244439" y="2444491"/>
                <a:ext cx="881718" cy="1854232"/>
                <a:chOff x="2469626" y="1437697"/>
                <a:chExt cx="881718" cy="1854232"/>
              </a:xfrm>
            </p:grpSpPr>
            <p:sp>
              <p:nvSpPr>
                <p:cNvPr id="587" name="Τραπέζιο 586">
                  <a:extLst>
                    <a:ext uri="{FF2B5EF4-FFF2-40B4-BE49-F238E27FC236}">
                      <a16:creationId xmlns:a16="http://schemas.microsoft.com/office/drawing/2014/main" id="{E9F82025-F828-47FC-BE13-5C959D3E7DA6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9A976C4C-B2A5-4A1F-9295-ACE9F82FB3A8}"/>
                    </a:ext>
                  </a:extLst>
                </p:cNvPr>
                <p:cNvSpPr txBox="1"/>
                <p:nvPr/>
              </p:nvSpPr>
              <p:spPr>
                <a:xfrm>
                  <a:off x="2469626" y="2031774"/>
                  <a:ext cx="272801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C9E4CDE0-B757-49F9-B8C1-035CC22D66BA}"/>
                    </a:ext>
                  </a:extLst>
                </p:cNvPr>
                <p:cNvSpPr txBox="1"/>
                <p:nvPr/>
              </p:nvSpPr>
              <p:spPr>
                <a:xfrm>
                  <a:off x="2494534" y="2443849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56835309-E0CE-42CB-BBA4-86133326A210}"/>
                    </a:ext>
                  </a:extLst>
                </p:cNvPr>
                <p:cNvSpPr txBox="1"/>
                <p:nvPr/>
              </p:nvSpPr>
              <p:spPr>
                <a:xfrm rot="16200000">
                  <a:off x="2103654" y="2044239"/>
                  <a:ext cx="1854232" cy="641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550" name="Ομάδα 549">
                <a:extLst>
                  <a:ext uri="{FF2B5EF4-FFF2-40B4-BE49-F238E27FC236}">
                    <a16:creationId xmlns:a16="http://schemas.microsoft.com/office/drawing/2014/main" id="{32095E5D-46A7-459B-AAC3-855A3F2E9F10}"/>
                  </a:ext>
                </a:extLst>
              </p:cNvPr>
              <p:cNvGrpSpPr/>
              <p:nvPr/>
            </p:nvGrpSpPr>
            <p:grpSpPr>
              <a:xfrm>
                <a:off x="10049250" y="1255797"/>
                <a:ext cx="852485" cy="1884983"/>
                <a:chOff x="2469624" y="1435376"/>
                <a:chExt cx="852485" cy="1884983"/>
              </a:xfrm>
            </p:grpSpPr>
            <p:sp>
              <p:nvSpPr>
                <p:cNvPr id="583" name="Τραπέζιο 582">
                  <a:extLst>
                    <a:ext uri="{FF2B5EF4-FFF2-40B4-BE49-F238E27FC236}">
                      <a16:creationId xmlns:a16="http://schemas.microsoft.com/office/drawing/2014/main" id="{4B7AB962-E9EA-4395-AEDA-025A3C355F01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4C7EE0C5-307B-4E57-AA27-67CF94DFEC15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48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5CDBD700-5653-415E-8DCB-5271E342ABD1}"/>
                    </a:ext>
                  </a:extLst>
                </p:cNvPr>
                <p:cNvSpPr txBox="1"/>
                <p:nvPr/>
              </p:nvSpPr>
              <p:spPr>
                <a:xfrm>
                  <a:off x="2469624" y="2454521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E72C38D9-DEBD-474F-BB8A-70BF375C26C1}"/>
                    </a:ext>
                  </a:extLst>
                </p:cNvPr>
                <p:cNvSpPr txBox="1"/>
                <p:nvPr/>
              </p:nvSpPr>
              <p:spPr>
                <a:xfrm rot="16200000">
                  <a:off x="2059043" y="2057293"/>
                  <a:ext cx="1884983" cy="64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551" name="Ομάδα 550">
                <a:extLst>
                  <a:ext uri="{FF2B5EF4-FFF2-40B4-BE49-F238E27FC236}">
                    <a16:creationId xmlns:a16="http://schemas.microsoft.com/office/drawing/2014/main" id="{DC4D5DE2-9810-4736-98D6-DCB5225583EF}"/>
                  </a:ext>
                </a:extLst>
              </p:cNvPr>
              <p:cNvGrpSpPr/>
              <p:nvPr/>
            </p:nvGrpSpPr>
            <p:grpSpPr>
              <a:xfrm>
                <a:off x="4416349" y="2614204"/>
                <a:ext cx="2000753" cy="2574064"/>
                <a:chOff x="4599668" y="1607410"/>
                <a:chExt cx="2000753" cy="2574064"/>
              </a:xfrm>
            </p:grpSpPr>
            <p:sp>
              <p:nvSpPr>
                <p:cNvPr id="577" name="Ορθογώνιο 576">
                  <a:extLst>
                    <a:ext uri="{FF2B5EF4-FFF2-40B4-BE49-F238E27FC236}">
                      <a16:creationId xmlns:a16="http://schemas.microsoft.com/office/drawing/2014/main" id="{FE0B794A-3BEF-48D6-9A4C-FB92CBACD919}"/>
                    </a:ext>
                  </a:extLst>
                </p:cNvPr>
                <p:cNvSpPr/>
                <p:nvPr/>
              </p:nvSpPr>
              <p:spPr>
                <a:xfrm>
                  <a:off x="4808737" y="2282441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578" name="Ισοσκελές τρίγωνο 577">
                  <a:extLst>
                    <a:ext uri="{FF2B5EF4-FFF2-40B4-BE49-F238E27FC236}">
                      <a16:creationId xmlns:a16="http://schemas.microsoft.com/office/drawing/2014/main" id="{A65A5CB2-1F53-45AC-813E-44960C2FA673}"/>
                    </a:ext>
                  </a:extLst>
                </p:cNvPr>
                <p:cNvSpPr/>
                <p:nvPr/>
              </p:nvSpPr>
              <p:spPr>
                <a:xfrm rot="5400000">
                  <a:off x="4805744" y="3504388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14E048F2-7CAD-4FE7-94D3-64992DA2673D}"/>
                    </a:ext>
                  </a:extLst>
                </p:cNvPr>
                <p:cNvSpPr txBox="1"/>
                <p:nvPr/>
              </p:nvSpPr>
              <p:spPr>
                <a:xfrm>
                  <a:off x="4780487" y="2152674"/>
                  <a:ext cx="225070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A2AC01D2-7B0C-4111-A6B4-D0D67EF76982}"/>
                    </a:ext>
                  </a:extLst>
                </p:cNvPr>
                <p:cNvSpPr txBox="1"/>
                <p:nvPr/>
              </p:nvSpPr>
              <p:spPr>
                <a:xfrm>
                  <a:off x="5714396" y="2177848"/>
                  <a:ext cx="225070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B62B76A2-1F81-4F19-A090-DE2EEF9BB6A9}"/>
                    </a:ext>
                  </a:extLst>
                </p:cNvPr>
                <p:cNvSpPr txBox="1"/>
                <p:nvPr/>
              </p:nvSpPr>
              <p:spPr>
                <a:xfrm>
                  <a:off x="4890911" y="3383341"/>
                  <a:ext cx="1233331" cy="798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5A415FDE-911C-4174-ADC2-0C0DC00298D4}"/>
                    </a:ext>
                  </a:extLst>
                </p:cNvPr>
                <p:cNvSpPr txBox="1"/>
                <p:nvPr/>
              </p:nvSpPr>
              <p:spPr>
                <a:xfrm>
                  <a:off x="4599668" y="1607410"/>
                  <a:ext cx="2000753" cy="798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Shift Reg FF</a:t>
                  </a:r>
                  <a:endParaRPr lang="el-GR" sz="400" dirty="0"/>
                </a:p>
              </p:txBody>
            </p:sp>
          </p:grpSp>
          <p:grpSp>
            <p:nvGrpSpPr>
              <p:cNvPr id="552" name="Ομάδα 551">
                <a:extLst>
                  <a:ext uri="{FF2B5EF4-FFF2-40B4-BE49-F238E27FC236}">
                    <a16:creationId xmlns:a16="http://schemas.microsoft.com/office/drawing/2014/main" id="{181596B6-DB5A-4E5D-AFEA-7A41C73496F0}"/>
                  </a:ext>
                </a:extLst>
              </p:cNvPr>
              <p:cNvGrpSpPr/>
              <p:nvPr/>
            </p:nvGrpSpPr>
            <p:grpSpPr>
              <a:xfrm>
                <a:off x="7565052" y="2826522"/>
                <a:ext cx="1621014" cy="2205140"/>
                <a:chOff x="7468920" y="1789494"/>
                <a:chExt cx="1621014" cy="2205140"/>
              </a:xfrm>
            </p:grpSpPr>
            <p:grpSp>
              <p:nvGrpSpPr>
                <p:cNvPr id="570" name="Ομάδα 569">
                  <a:extLst>
                    <a:ext uri="{FF2B5EF4-FFF2-40B4-BE49-F238E27FC236}">
                      <a16:creationId xmlns:a16="http://schemas.microsoft.com/office/drawing/2014/main" id="{ABD5DC28-2B92-4478-A20C-80C3C14D799F}"/>
                    </a:ext>
                  </a:extLst>
                </p:cNvPr>
                <p:cNvGrpSpPr/>
                <p:nvPr/>
              </p:nvGrpSpPr>
              <p:grpSpPr>
                <a:xfrm>
                  <a:off x="7726532" y="2360077"/>
                  <a:ext cx="1089531" cy="1634557"/>
                  <a:chOff x="7726532" y="2360077"/>
                  <a:chExt cx="1089531" cy="1634557"/>
                </a:xfrm>
              </p:grpSpPr>
              <p:sp>
                <p:nvSpPr>
                  <p:cNvPr id="572" name="Ορθογώνιο 571">
                    <a:extLst>
                      <a:ext uri="{FF2B5EF4-FFF2-40B4-BE49-F238E27FC236}">
                        <a16:creationId xmlns:a16="http://schemas.microsoft.com/office/drawing/2014/main" id="{53D44CAB-33A3-481E-BD15-6C5586676073}"/>
                      </a:ext>
                    </a:extLst>
                  </p:cNvPr>
                  <p:cNvSpPr/>
                  <p:nvPr/>
                </p:nvSpPr>
                <p:spPr>
                  <a:xfrm>
                    <a:off x="7726532" y="2360077"/>
                    <a:ext cx="1084556" cy="14415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573" name="Ισοσκελές τρίγωνο 572">
                    <a:extLst>
                      <a:ext uri="{FF2B5EF4-FFF2-40B4-BE49-F238E27FC236}">
                        <a16:creationId xmlns:a16="http://schemas.microsoft.com/office/drawing/2014/main" id="{005C4832-3A33-4952-8B91-F5C465E5C7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17541" y="3458205"/>
                    <a:ext cx="224991" cy="189628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09B796B-0927-4904-BC67-9AB9A3DF54F7}"/>
                      </a:ext>
                    </a:extLst>
                  </p:cNvPr>
                  <p:cNvSpPr txBox="1"/>
                  <p:nvPr/>
                </p:nvSpPr>
                <p:spPr>
                  <a:xfrm>
                    <a:off x="7735105" y="2391525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D</a:t>
                    </a:r>
                    <a:endParaRPr lang="el-GR" sz="400" dirty="0"/>
                  </a:p>
                </p:txBody>
              </p:sp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1B6D7333-AC1B-4C5B-9143-F5662877DDAB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410" y="2430700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Q</a:t>
                    </a:r>
                    <a:endParaRPr lang="el-GR" sz="400" dirty="0"/>
                  </a:p>
                </p:txBody>
              </p:sp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9635689C-53A5-4B87-9571-B45C6F3422C9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511" y="3196499"/>
                    <a:ext cx="1084552" cy="798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CLK</a:t>
                    </a:r>
                    <a:endParaRPr lang="el-GR" sz="400" dirty="0"/>
                  </a:p>
                </p:txBody>
              </p:sp>
            </p:grp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8E75A986-E2A3-443C-9126-B8D59D373095}"/>
                    </a:ext>
                  </a:extLst>
                </p:cNvPr>
                <p:cNvSpPr txBox="1"/>
                <p:nvPr/>
              </p:nvSpPr>
              <p:spPr>
                <a:xfrm>
                  <a:off x="7468920" y="1789494"/>
                  <a:ext cx="1621014" cy="7981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Latch FF</a:t>
                  </a:r>
                  <a:endParaRPr lang="el-GR" sz="400" dirty="0"/>
                </a:p>
              </p:txBody>
            </p:sp>
          </p:grpSp>
          <p:cxnSp>
            <p:nvCxnSpPr>
              <p:cNvPr id="553" name="Ευθεία γραμμή σύνδεσης 552">
                <a:extLst>
                  <a:ext uri="{FF2B5EF4-FFF2-40B4-BE49-F238E27FC236}">
                    <a16:creationId xmlns:a16="http://schemas.microsoft.com/office/drawing/2014/main" id="{40760725-AA4C-4650-B1C3-1F877283B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354" y="3582987"/>
                <a:ext cx="1681492" cy="1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Ευθεία γραμμή σύνδεσης 553">
                <a:extLst>
                  <a:ext uri="{FF2B5EF4-FFF2-40B4-BE49-F238E27FC236}">
                    <a16:creationId xmlns:a16="http://schemas.microsoft.com/office/drawing/2014/main" id="{A9C0EBA3-100F-424D-8AE8-F2C752EB5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253" y="3567172"/>
                <a:ext cx="18928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Ευθεία γραμμή σύνδεσης 554">
                <a:extLst>
                  <a:ext uri="{FF2B5EF4-FFF2-40B4-BE49-F238E27FC236}">
                    <a16:creationId xmlns:a16="http://schemas.microsoft.com/office/drawing/2014/main" id="{E405D35F-90F6-4A1D-941A-7E694156C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2261" y="2689030"/>
                <a:ext cx="644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Ευθεία γραμμή σύνδεσης 555">
                <a:extLst>
                  <a:ext uri="{FF2B5EF4-FFF2-40B4-BE49-F238E27FC236}">
                    <a16:creationId xmlns:a16="http://schemas.microsoft.com/office/drawing/2014/main" id="{1E673574-1420-4245-A2DF-43F9341BE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4941" y="2699008"/>
                <a:ext cx="0" cy="933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Ευθεία γραμμή σύνδεσης 556">
                <a:extLst>
                  <a:ext uri="{FF2B5EF4-FFF2-40B4-BE49-F238E27FC236}">
                    <a16:creationId xmlns:a16="http://schemas.microsoft.com/office/drawing/2014/main" id="{6FED2F42-4C00-48E5-821F-5B9270CB4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220" y="3632806"/>
                <a:ext cx="535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Ευθεία γραμμή σύνδεσης 557">
                <a:extLst>
                  <a:ext uri="{FF2B5EF4-FFF2-40B4-BE49-F238E27FC236}">
                    <a16:creationId xmlns:a16="http://schemas.microsoft.com/office/drawing/2014/main" id="{B89C39A2-F5D6-4624-A1F6-E2E4AE595862}"/>
                  </a:ext>
                </a:extLst>
              </p:cNvPr>
              <p:cNvCxnSpPr>
                <a:cxnSpLocks/>
                <a:endCxn id="584" idx="1"/>
              </p:cNvCxnSpPr>
              <p:nvPr/>
            </p:nvCxnSpPr>
            <p:spPr>
              <a:xfrm>
                <a:off x="1030147" y="2018910"/>
                <a:ext cx="9019104" cy="744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Ευθεία γραμμή σύνδεσης 558">
                <a:extLst>
                  <a:ext uri="{FF2B5EF4-FFF2-40B4-BE49-F238E27FC236}">
                    <a16:creationId xmlns:a16="http://schemas.microsoft.com/office/drawing/2014/main" id="{DEC6B930-2CC1-4E0A-865B-212309BEF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Ευθεία γραμμή σύνδεσης 559">
                <a:extLst>
                  <a:ext uri="{FF2B5EF4-FFF2-40B4-BE49-F238E27FC236}">
                    <a16:creationId xmlns:a16="http://schemas.microsoft.com/office/drawing/2014/main" id="{5344801C-F8AA-46E3-ABB7-C3C1A37813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6098" y="4623718"/>
                <a:ext cx="4" cy="12301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Ευθεία γραμμή σύνδεσης 560">
                <a:extLst>
                  <a:ext uri="{FF2B5EF4-FFF2-40B4-BE49-F238E27FC236}">
                    <a16:creationId xmlns:a16="http://schemas.microsoft.com/office/drawing/2014/main" id="{99DC07A2-5705-488B-B79B-3F66919A5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Ευθεία γραμμή σύνδεσης 561">
                <a:extLst>
                  <a:ext uri="{FF2B5EF4-FFF2-40B4-BE49-F238E27FC236}">
                    <a16:creationId xmlns:a16="http://schemas.microsoft.com/office/drawing/2014/main" id="{CCC872D8-B3AF-422B-85C0-C5CC741BD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8" y="4590048"/>
                <a:ext cx="0" cy="1505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Ευθεία γραμμή σύνδεσης 562">
                <a:extLst>
                  <a:ext uri="{FF2B5EF4-FFF2-40B4-BE49-F238E27FC236}">
                    <a16:creationId xmlns:a16="http://schemas.microsoft.com/office/drawing/2014/main" id="{AC062B42-C14B-48F8-9C28-B54D5C6EA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9" y="4125832"/>
                <a:ext cx="18467" cy="13791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Ευθεία γραμμή σύνδεσης 563">
                <a:extLst>
                  <a:ext uri="{FF2B5EF4-FFF2-40B4-BE49-F238E27FC236}">
                    <a16:creationId xmlns:a16="http://schemas.microsoft.com/office/drawing/2014/main" id="{F9411154-64A2-4F13-BE3B-4215A57FB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9100" y="2935790"/>
                <a:ext cx="26202" cy="3649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Ευθεία γραμμή σύνδεσης 564">
                <a:extLst>
                  <a:ext uri="{FF2B5EF4-FFF2-40B4-BE49-F238E27FC236}">
                    <a16:creationId xmlns:a16="http://schemas.microsoft.com/office/drawing/2014/main" id="{BD94985E-1759-448C-8B0B-C2E09D07EA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597" y="3197086"/>
                <a:ext cx="583358" cy="8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Ευθεία γραμμή σύνδεσης 565">
                <a:extLst>
                  <a:ext uri="{FF2B5EF4-FFF2-40B4-BE49-F238E27FC236}">
                    <a16:creationId xmlns:a16="http://schemas.microsoft.com/office/drawing/2014/main" id="{E3686708-3DBA-47E6-8125-36B7FA4D1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97" y="2018909"/>
                <a:ext cx="0" cy="1178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Ευθεία γραμμή σύνδεσης 566">
                <a:extLst>
                  <a:ext uri="{FF2B5EF4-FFF2-40B4-BE49-F238E27FC236}">
                    <a16:creationId xmlns:a16="http://schemas.microsoft.com/office/drawing/2014/main" id="{F97C5AB4-09E2-4380-8608-6A768A870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678" y="3871303"/>
                <a:ext cx="1880824" cy="100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Ευθεία γραμμή σύνδεσης 567">
                <a:extLst>
                  <a:ext uri="{FF2B5EF4-FFF2-40B4-BE49-F238E27FC236}">
                    <a16:creationId xmlns:a16="http://schemas.microsoft.com/office/drawing/2014/main" id="{05E64CFE-5A20-45AB-B4A2-57D916A1E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8376" y="2348299"/>
                <a:ext cx="39418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1BC061BA-1987-4516-AFD7-7809FEE502E3}"/>
                </a:ext>
              </a:extLst>
            </p:cNvPr>
            <p:cNvSpPr txBox="1"/>
            <p:nvPr/>
          </p:nvSpPr>
          <p:spPr>
            <a:xfrm>
              <a:off x="378510" y="3867620"/>
              <a:ext cx="184695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ShiftIn</a:t>
              </a:r>
              <a:endParaRPr lang="el-GR" sz="400" i="1" dirty="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821A3DBA-99B1-4E92-BDD2-189ABF49F99F}"/>
                </a:ext>
              </a:extLst>
            </p:cNvPr>
            <p:cNvSpPr txBox="1"/>
            <p:nvPr/>
          </p:nvSpPr>
          <p:spPr>
            <a:xfrm>
              <a:off x="814954" y="4890992"/>
              <a:ext cx="2069634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ShiftDR</a:t>
              </a:r>
              <a:endParaRPr lang="el-GR" sz="400" i="1" dirty="0"/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1598F982-D02C-4760-AF1E-CBE5E4E1949E}"/>
                </a:ext>
              </a:extLst>
            </p:cNvPr>
            <p:cNvSpPr txBox="1"/>
            <p:nvPr/>
          </p:nvSpPr>
          <p:spPr>
            <a:xfrm>
              <a:off x="2620022" y="5123392"/>
              <a:ext cx="2369822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ClockDR</a:t>
              </a:r>
              <a:endParaRPr lang="el-GR" sz="400" i="1" dirty="0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D631E210-B289-4A8D-A705-128AFBF13344}"/>
                </a:ext>
              </a:extLst>
            </p:cNvPr>
            <p:cNvSpPr txBox="1"/>
            <p:nvPr/>
          </p:nvSpPr>
          <p:spPr>
            <a:xfrm>
              <a:off x="6936317" y="5023952"/>
              <a:ext cx="2205435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UpdateDR</a:t>
              </a:r>
              <a:endParaRPr lang="el-GR" sz="400" i="1" dirty="0"/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33F2B565-CF0B-408C-9118-F848B6981D68}"/>
                </a:ext>
              </a:extLst>
            </p:cNvPr>
            <p:cNvSpPr txBox="1"/>
            <p:nvPr/>
          </p:nvSpPr>
          <p:spPr>
            <a:xfrm>
              <a:off x="8379263" y="5177902"/>
              <a:ext cx="284862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Mode</a:t>
              </a:r>
              <a:r>
                <a:rPr lang="en-US" sz="400" dirty="0"/>
                <a:t>(</a:t>
              </a:r>
              <a:r>
                <a:rPr lang="en-US" sz="400" i="1" dirty="0"/>
                <a:t>Test/Normal</a:t>
              </a:r>
              <a:r>
                <a:rPr lang="en-US" sz="400" dirty="0"/>
                <a:t>)</a:t>
              </a:r>
              <a:endParaRPr lang="el-GR" sz="400" dirty="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D921C1E3-F265-4A04-89A0-23016BB28247}"/>
                </a:ext>
              </a:extLst>
            </p:cNvPr>
            <p:cNvSpPr txBox="1"/>
            <p:nvPr/>
          </p:nvSpPr>
          <p:spPr>
            <a:xfrm>
              <a:off x="5066063" y="5204092"/>
              <a:ext cx="171439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ShiftOut</a:t>
              </a:r>
              <a:endParaRPr lang="el-GR" sz="400" i="1" dirty="0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94843E5-E59D-4BF9-9735-389CEEDC4155}"/>
                </a:ext>
              </a:extLst>
            </p:cNvPr>
            <p:cNvSpPr txBox="1"/>
            <p:nvPr/>
          </p:nvSpPr>
          <p:spPr>
            <a:xfrm>
              <a:off x="14811318" y="1659646"/>
              <a:ext cx="4286731" cy="143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Data_OUT</a:t>
              </a:r>
              <a:endParaRPr lang="el-GR" sz="1200" i="1" dirty="0"/>
            </a:p>
          </p:txBody>
        </p:sp>
      </p:grpSp>
      <p:grpSp>
        <p:nvGrpSpPr>
          <p:cNvPr id="608" name="Ομάδα 607">
            <a:extLst>
              <a:ext uri="{FF2B5EF4-FFF2-40B4-BE49-F238E27FC236}">
                <a16:creationId xmlns:a16="http://schemas.microsoft.com/office/drawing/2014/main" id="{D6F81B1A-5CA2-4317-9A4E-86CEB65A4F6F}"/>
              </a:ext>
            </a:extLst>
          </p:cNvPr>
          <p:cNvGrpSpPr/>
          <p:nvPr/>
        </p:nvGrpSpPr>
        <p:grpSpPr>
          <a:xfrm>
            <a:off x="-37061" y="65239"/>
            <a:ext cx="4265409" cy="1065322"/>
            <a:chOff x="-3085400" y="768978"/>
            <a:chExt cx="17771112" cy="5525253"/>
          </a:xfrm>
        </p:grpSpPr>
        <p:sp>
          <p:nvSpPr>
            <p:cNvPr id="609" name="Ορθογώνιο 608">
              <a:extLst>
                <a:ext uri="{FF2B5EF4-FFF2-40B4-BE49-F238E27FC236}">
                  <a16:creationId xmlns:a16="http://schemas.microsoft.com/office/drawing/2014/main" id="{23BDB377-B780-47AB-BD2F-A9B3EE519114}"/>
                </a:ext>
              </a:extLst>
            </p:cNvPr>
            <p:cNvSpPr/>
            <p:nvPr/>
          </p:nvSpPr>
          <p:spPr>
            <a:xfrm>
              <a:off x="1362528" y="1594999"/>
              <a:ext cx="9359973" cy="347932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110855A8-6CA5-4F0E-9B91-83DF5295C988}"/>
                </a:ext>
              </a:extLst>
            </p:cNvPr>
            <p:cNvSpPr txBox="1"/>
            <p:nvPr/>
          </p:nvSpPr>
          <p:spPr>
            <a:xfrm>
              <a:off x="1312410" y="1369436"/>
              <a:ext cx="1733540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BSC</a:t>
              </a:r>
              <a:endParaRPr lang="el-GR" sz="400" dirty="0"/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8C8C8A57-0DB6-4FDF-AD91-90E45A3FF370}"/>
                </a:ext>
              </a:extLst>
            </p:cNvPr>
            <p:cNvSpPr txBox="1"/>
            <p:nvPr/>
          </p:nvSpPr>
          <p:spPr>
            <a:xfrm>
              <a:off x="-3085400" y="1266552"/>
              <a:ext cx="4281794" cy="143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Data_IN</a:t>
              </a:r>
              <a:endParaRPr lang="el-GR" sz="1200" i="1" dirty="0"/>
            </a:p>
          </p:txBody>
        </p:sp>
        <p:grpSp>
          <p:nvGrpSpPr>
            <p:cNvPr id="612" name="Ομάδα 611">
              <a:extLst>
                <a:ext uri="{FF2B5EF4-FFF2-40B4-BE49-F238E27FC236}">
                  <a16:creationId xmlns:a16="http://schemas.microsoft.com/office/drawing/2014/main" id="{2918DD46-F74F-4CAA-ABA7-F453BFF7FC26}"/>
                </a:ext>
              </a:extLst>
            </p:cNvPr>
            <p:cNvGrpSpPr/>
            <p:nvPr/>
          </p:nvGrpSpPr>
          <p:grpSpPr>
            <a:xfrm>
              <a:off x="-493941" y="1132690"/>
              <a:ext cx="15179653" cy="5161541"/>
              <a:chOff x="-476277" y="1122530"/>
              <a:chExt cx="15179653" cy="5161541"/>
            </a:xfrm>
          </p:grpSpPr>
          <p:grpSp>
            <p:nvGrpSpPr>
              <p:cNvPr id="620" name="Ομάδα 619">
                <a:extLst>
                  <a:ext uri="{FF2B5EF4-FFF2-40B4-BE49-F238E27FC236}">
                    <a16:creationId xmlns:a16="http://schemas.microsoft.com/office/drawing/2014/main" id="{AECCA986-577E-4B7B-9692-FD8AB8BBCE30}"/>
                  </a:ext>
                </a:extLst>
              </p:cNvPr>
              <p:cNvGrpSpPr/>
              <p:nvPr/>
            </p:nvGrpSpPr>
            <p:grpSpPr>
              <a:xfrm>
                <a:off x="2244439" y="2444491"/>
                <a:ext cx="881718" cy="1854232"/>
                <a:chOff x="2469626" y="1437697"/>
                <a:chExt cx="881718" cy="1854232"/>
              </a:xfrm>
            </p:grpSpPr>
            <p:sp>
              <p:nvSpPr>
                <p:cNvPr id="658" name="Τραπέζιο 657">
                  <a:extLst>
                    <a:ext uri="{FF2B5EF4-FFF2-40B4-BE49-F238E27FC236}">
                      <a16:creationId xmlns:a16="http://schemas.microsoft.com/office/drawing/2014/main" id="{26752535-9CAB-478D-85E9-4D9A500A9B0C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659" name="TextBox 658">
                  <a:extLst>
                    <a:ext uri="{FF2B5EF4-FFF2-40B4-BE49-F238E27FC236}">
                      <a16:creationId xmlns:a16="http://schemas.microsoft.com/office/drawing/2014/main" id="{58E3F5E9-EFE4-4D4D-84E7-632ED47E2083}"/>
                    </a:ext>
                  </a:extLst>
                </p:cNvPr>
                <p:cNvSpPr txBox="1"/>
                <p:nvPr/>
              </p:nvSpPr>
              <p:spPr>
                <a:xfrm>
                  <a:off x="2469626" y="2031774"/>
                  <a:ext cx="272801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660" name="TextBox 659">
                  <a:extLst>
                    <a:ext uri="{FF2B5EF4-FFF2-40B4-BE49-F238E27FC236}">
                      <a16:creationId xmlns:a16="http://schemas.microsoft.com/office/drawing/2014/main" id="{52698EBD-CD9E-4622-BCBD-8682D8458291}"/>
                    </a:ext>
                  </a:extLst>
                </p:cNvPr>
                <p:cNvSpPr txBox="1"/>
                <p:nvPr/>
              </p:nvSpPr>
              <p:spPr>
                <a:xfrm>
                  <a:off x="2494534" y="2443849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661" name="TextBox 660">
                  <a:extLst>
                    <a:ext uri="{FF2B5EF4-FFF2-40B4-BE49-F238E27FC236}">
                      <a16:creationId xmlns:a16="http://schemas.microsoft.com/office/drawing/2014/main" id="{7C511020-F95B-4295-85C2-F384C9E7D535}"/>
                    </a:ext>
                  </a:extLst>
                </p:cNvPr>
                <p:cNvSpPr txBox="1"/>
                <p:nvPr/>
              </p:nvSpPr>
              <p:spPr>
                <a:xfrm rot="16200000">
                  <a:off x="2103654" y="2044239"/>
                  <a:ext cx="1854232" cy="641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621" name="Ομάδα 620">
                <a:extLst>
                  <a:ext uri="{FF2B5EF4-FFF2-40B4-BE49-F238E27FC236}">
                    <a16:creationId xmlns:a16="http://schemas.microsoft.com/office/drawing/2014/main" id="{CA1CFB45-EE48-4FE7-B4EB-8F57DCECC1FA}"/>
                  </a:ext>
                </a:extLst>
              </p:cNvPr>
              <p:cNvGrpSpPr/>
              <p:nvPr/>
            </p:nvGrpSpPr>
            <p:grpSpPr>
              <a:xfrm>
                <a:off x="10049250" y="1255797"/>
                <a:ext cx="852485" cy="1884983"/>
                <a:chOff x="2469624" y="1435376"/>
                <a:chExt cx="852485" cy="1884983"/>
              </a:xfrm>
            </p:grpSpPr>
            <p:sp>
              <p:nvSpPr>
                <p:cNvPr id="654" name="Τραπέζιο 653">
                  <a:extLst>
                    <a:ext uri="{FF2B5EF4-FFF2-40B4-BE49-F238E27FC236}">
                      <a16:creationId xmlns:a16="http://schemas.microsoft.com/office/drawing/2014/main" id="{386D62AA-F352-4E7E-8137-BAD2CDA6CB4B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655" name="TextBox 654">
                  <a:extLst>
                    <a:ext uri="{FF2B5EF4-FFF2-40B4-BE49-F238E27FC236}">
                      <a16:creationId xmlns:a16="http://schemas.microsoft.com/office/drawing/2014/main" id="{04BA5983-9B0E-4C14-BCB9-7DE8A9F77C85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48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656" name="TextBox 655">
                  <a:extLst>
                    <a:ext uri="{FF2B5EF4-FFF2-40B4-BE49-F238E27FC236}">
                      <a16:creationId xmlns:a16="http://schemas.microsoft.com/office/drawing/2014/main" id="{B6EDD32A-0965-4E5A-A1FE-47A2E6BF04FC}"/>
                    </a:ext>
                  </a:extLst>
                </p:cNvPr>
                <p:cNvSpPr txBox="1"/>
                <p:nvPr/>
              </p:nvSpPr>
              <p:spPr>
                <a:xfrm>
                  <a:off x="2469624" y="2454521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71536DE2-F70A-4D5A-AC83-B7918A6B6A27}"/>
                    </a:ext>
                  </a:extLst>
                </p:cNvPr>
                <p:cNvSpPr txBox="1"/>
                <p:nvPr/>
              </p:nvSpPr>
              <p:spPr>
                <a:xfrm rot="16200000">
                  <a:off x="2059043" y="2057293"/>
                  <a:ext cx="1884983" cy="64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622" name="Ομάδα 621">
                <a:extLst>
                  <a:ext uri="{FF2B5EF4-FFF2-40B4-BE49-F238E27FC236}">
                    <a16:creationId xmlns:a16="http://schemas.microsoft.com/office/drawing/2014/main" id="{E7F5394C-35EF-44C6-A2BC-1D2158E96CF1}"/>
                  </a:ext>
                </a:extLst>
              </p:cNvPr>
              <p:cNvGrpSpPr/>
              <p:nvPr/>
            </p:nvGrpSpPr>
            <p:grpSpPr>
              <a:xfrm>
                <a:off x="4416349" y="2614204"/>
                <a:ext cx="2000753" cy="2574064"/>
                <a:chOff x="4599668" y="1607410"/>
                <a:chExt cx="2000753" cy="2574064"/>
              </a:xfrm>
            </p:grpSpPr>
            <p:sp>
              <p:nvSpPr>
                <p:cNvPr id="648" name="Ορθογώνιο 647">
                  <a:extLst>
                    <a:ext uri="{FF2B5EF4-FFF2-40B4-BE49-F238E27FC236}">
                      <a16:creationId xmlns:a16="http://schemas.microsoft.com/office/drawing/2014/main" id="{547BD37A-31E5-4590-B804-244B510E015C}"/>
                    </a:ext>
                  </a:extLst>
                </p:cNvPr>
                <p:cNvSpPr/>
                <p:nvPr/>
              </p:nvSpPr>
              <p:spPr>
                <a:xfrm>
                  <a:off x="4808737" y="2282441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649" name="Ισοσκελές τρίγωνο 648">
                  <a:extLst>
                    <a:ext uri="{FF2B5EF4-FFF2-40B4-BE49-F238E27FC236}">
                      <a16:creationId xmlns:a16="http://schemas.microsoft.com/office/drawing/2014/main" id="{65EC15DC-0B4B-4BA7-A4B1-B73E81E93586}"/>
                    </a:ext>
                  </a:extLst>
                </p:cNvPr>
                <p:cNvSpPr/>
                <p:nvPr/>
              </p:nvSpPr>
              <p:spPr>
                <a:xfrm rot="5400000">
                  <a:off x="4805744" y="3504388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85F1470F-C8D4-4528-8093-4AFC27DB6DD4}"/>
                    </a:ext>
                  </a:extLst>
                </p:cNvPr>
                <p:cNvSpPr txBox="1"/>
                <p:nvPr/>
              </p:nvSpPr>
              <p:spPr>
                <a:xfrm>
                  <a:off x="4780487" y="2152674"/>
                  <a:ext cx="225070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25E04C38-474C-4516-AE93-257B36BAAB33}"/>
                    </a:ext>
                  </a:extLst>
                </p:cNvPr>
                <p:cNvSpPr txBox="1"/>
                <p:nvPr/>
              </p:nvSpPr>
              <p:spPr>
                <a:xfrm>
                  <a:off x="5714396" y="2177848"/>
                  <a:ext cx="225070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652" name="TextBox 651">
                  <a:extLst>
                    <a:ext uri="{FF2B5EF4-FFF2-40B4-BE49-F238E27FC236}">
                      <a16:creationId xmlns:a16="http://schemas.microsoft.com/office/drawing/2014/main" id="{9B4F73CD-CFF1-44EA-8ECD-5598C4C18D4C}"/>
                    </a:ext>
                  </a:extLst>
                </p:cNvPr>
                <p:cNvSpPr txBox="1"/>
                <p:nvPr/>
              </p:nvSpPr>
              <p:spPr>
                <a:xfrm>
                  <a:off x="4890911" y="3383341"/>
                  <a:ext cx="1233331" cy="798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0306FA7E-2B55-44C8-B41C-5B45EDFCD4C6}"/>
                    </a:ext>
                  </a:extLst>
                </p:cNvPr>
                <p:cNvSpPr txBox="1"/>
                <p:nvPr/>
              </p:nvSpPr>
              <p:spPr>
                <a:xfrm>
                  <a:off x="4599668" y="1607410"/>
                  <a:ext cx="2000753" cy="798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Shift Reg FF</a:t>
                  </a:r>
                  <a:endParaRPr lang="el-GR" sz="400" dirty="0"/>
                </a:p>
              </p:txBody>
            </p:sp>
          </p:grpSp>
          <p:grpSp>
            <p:nvGrpSpPr>
              <p:cNvPr id="623" name="Ομάδα 622">
                <a:extLst>
                  <a:ext uri="{FF2B5EF4-FFF2-40B4-BE49-F238E27FC236}">
                    <a16:creationId xmlns:a16="http://schemas.microsoft.com/office/drawing/2014/main" id="{19D56E9B-A085-413E-BCCB-1DF202CA9ABD}"/>
                  </a:ext>
                </a:extLst>
              </p:cNvPr>
              <p:cNvGrpSpPr/>
              <p:nvPr/>
            </p:nvGrpSpPr>
            <p:grpSpPr>
              <a:xfrm>
                <a:off x="7662748" y="2811813"/>
                <a:ext cx="1621014" cy="2219849"/>
                <a:chOff x="7566616" y="1774785"/>
                <a:chExt cx="1621014" cy="2219849"/>
              </a:xfrm>
            </p:grpSpPr>
            <p:grpSp>
              <p:nvGrpSpPr>
                <p:cNvPr id="641" name="Ομάδα 640">
                  <a:extLst>
                    <a:ext uri="{FF2B5EF4-FFF2-40B4-BE49-F238E27FC236}">
                      <a16:creationId xmlns:a16="http://schemas.microsoft.com/office/drawing/2014/main" id="{83F99516-BDF9-4375-863A-8FA7908FB97D}"/>
                    </a:ext>
                  </a:extLst>
                </p:cNvPr>
                <p:cNvGrpSpPr/>
                <p:nvPr/>
              </p:nvGrpSpPr>
              <p:grpSpPr>
                <a:xfrm>
                  <a:off x="7726532" y="2360077"/>
                  <a:ext cx="1089531" cy="1634557"/>
                  <a:chOff x="7726532" y="2360077"/>
                  <a:chExt cx="1089531" cy="1634557"/>
                </a:xfrm>
              </p:grpSpPr>
              <p:sp>
                <p:nvSpPr>
                  <p:cNvPr id="643" name="Ορθογώνιο 642">
                    <a:extLst>
                      <a:ext uri="{FF2B5EF4-FFF2-40B4-BE49-F238E27FC236}">
                        <a16:creationId xmlns:a16="http://schemas.microsoft.com/office/drawing/2014/main" id="{83068EB5-2584-4797-8A5A-0976654B49BD}"/>
                      </a:ext>
                    </a:extLst>
                  </p:cNvPr>
                  <p:cNvSpPr/>
                  <p:nvPr/>
                </p:nvSpPr>
                <p:spPr>
                  <a:xfrm>
                    <a:off x="7726532" y="2360077"/>
                    <a:ext cx="1084556" cy="14415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644" name="Ισοσκελές τρίγωνο 643">
                    <a:extLst>
                      <a:ext uri="{FF2B5EF4-FFF2-40B4-BE49-F238E27FC236}">
                        <a16:creationId xmlns:a16="http://schemas.microsoft.com/office/drawing/2014/main" id="{656E8310-3E54-4186-B200-318AE3A160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17541" y="3458205"/>
                    <a:ext cx="224991" cy="189628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645" name="TextBox 644">
                    <a:extLst>
                      <a:ext uri="{FF2B5EF4-FFF2-40B4-BE49-F238E27FC236}">
                        <a16:creationId xmlns:a16="http://schemas.microsoft.com/office/drawing/2014/main" id="{87E05CBF-0A66-4D58-B3BC-27F24938CD0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5105" y="2391525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D</a:t>
                    </a:r>
                    <a:endParaRPr lang="el-GR" sz="400" dirty="0"/>
                  </a:p>
                </p:txBody>
              </p:sp>
              <p:sp>
                <p:nvSpPr>
                  <p:cNvPr id="646" name="TextBox 645">
                    <a:extLst>
                      <a:ext uri="{FF2B5EF4-FFF2-40B4-BE49-F238E27FC236}">
                        <a16:creationId xmlns:a16="http://schemas.microsoft.com/office/drawing/2014/main" id="{82F283A5-7DB8-4C56-A284-93B0F913646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410" y="2430700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Q</a:t>
                    </a:r>
                    <a:endParaRPr lang="el-GR" sz="400" dirty="0"/>
                  </a:p>
                </p:txBody>
              </p:sp>
              <p:sp>
                <p:nvSpPr>
                  <p:cNvPr id="647" name="TextBox 646">
                    <a:extLst>
                      <a:ext uri="{FF2B5EF4-FFF2-40B4-BE49-F238E27FC236}">
                        <a16:creationId xmlns:a16="http://schemas.microsoft.com/office/drawing/2014/main" id="{C246091F-BB61-4124-A07D-DDFCFE413D97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511" y="3196499"/>
                    <a:ext cx="1084552" cy="798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CLK</a:t>
                    </a:r>
                    <a:endParaRPr lang="el-GR" sz="400" dirty="0"/>
                  </a:p>
                </p:txBody>
              </p:sp>
            </p:grpSp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E80EF976-0361-42F7-A689-B5AAD72B005F}"/>
                    </a:ext>
                  </a:extLst>
                </p:cNvPr>
                <p:cNvSpPr txBox="1"/>
                <p:nvPr/>
              </p:nvSpPr>
              <p:spPr>
                <a:xfrm>
                  <a:off x="7566616" y="1774785"/>
                  <a:ext cx="1621014" cy="798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Latch FF</a:t>
                  </a:r>
                  <a:endParaRPr lang="el-GR" sz="400" dirty="0"/>
                </a:p>
              </p:txBody>
            </p:sp>
          </p:grpSp>
          <p:cxnSp>
            <p:nvCxnSpPr>
              <p:cNvPr id="624" name="Ευθεία γραμμή σύνδεσης 623">
                <a:extLst>
                  <a:ext uri="{FF2B5EF4-FFF2-40B4-BE49-F238E27FC236}">
                    <a16:creationId xmlns:a16="http://schemas.microsoft.com/office/drawing/2014/main" id="{34DF988D-0F72-4DBC-A10C-15256B54C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354" y="3582987"/>
                <a:ext cx="1681492" cy="1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Ευθεία γραμμή σύνδεσης 624">
                <a:extLst>
                  <a:ext uri="{FF2B5EF4-FFF2-40B4-BE49-F238E27FC236}">
                    <a16:creationId xmlns:a16="http://schemas.microsoft.com/office/drawing/2014/main" id="{D37DF6F8-8511-4A98-A1BA-79A4AEC3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253" y="3567172"/>
                <a:ext cx="18928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Ευθεία γραμμή σύνδεσης 625">
                <a:extLst>
                  <a:ext uri="{FF2B5EF4-FFF2-40B4-BE49-F238E27FC236}">
                    <a16:creationId xmlns:a16="http://schemas.microsoft.com/office/drawing/2014/main" id="{43848BAB-6EAC-43B2-A34D-F1CE967E0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2261" y="2689030"/>
                <a:ext cx="644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Ευθεία γραμμή σύνδεσης 626">
                <a:extLst>
                  <a:ext uri="{FF2B5EF4-FFF2-40B4-BE49-F238E27FC236}">
                    <a16:creationId xmlns:a16="http://schemas.microsoft.com/office/drawing/2014/main" id="{F04D3A9C-B03D-423D-ADF6-DCD6D1D8C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4941" y="2699008"/>
                <a:ext cx="0" cy="933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Ευθεία γραμμή σύνδεσης 627">
                <a:extLst>
                  <a:ext uri="{FF2B5EF4-FFF2-40B4-BE49-F238E27FC236}">
                    <a16:creationId xmlns:a16="http://schemas.microsoft.com/office/drawing/2014/main" id="{0A5376DC-265F-42E5-8AE1-6E0B2C2E2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220" y="3632806"/>
                <a:ext cx="535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Ευθεία γραμμή σύνδεσης 628">
                <a:extLst>
                  <a:ext uri="{FF2B5EF4-FFF2-40B4-BE49-F238E27FC236}">
                    <a16:creationId xmlns:a16="http://schemas.microsoft.com/office/drawing/2014/main" id="{8C66161A-6C49-4E52-9C1F-20E6511D722E}"/>
                  </a:ext>
                </a:extLst>
              </p:cNvPr>
              <p:cNvCxnSpPr>
                <a:cxnSpLocks/>
                <a:endCxn id="655" idx="1"/>
              </p:cNvCxnSpPr>
              <p:nvPr/>
            </p:nvCxnSpPr>
            <p:spPr>
              <a:xfrm>
                <a:off x="-476277" y="2027894"/>
                <a:ext cx="10525526" cy="65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Ευθεία γραμμή σύνδεσης 629">
                <a:extLst>
                  <a:ext uri="{FF2B5EF4-FFF2-40B4-BE49-F238E27FC236}">
                    <a16:creationId xmlns:a16="http://schemas.microsoft.com/office/drawing/2014/main" id="{84B8BCF8-43B3-42BD-8706-E70835DE0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Ευθεία γραμμή σύνδεσης 630">
                <a:extLst>
                  <a:ext uri="{FF2B5EF4-FFF2-40B4-BE49-F238E27FC236}">
                    <a16:creationId xmlns:a16="http://schemas.microsoft.com/office/drawing/2014/main" id="{BC842966-0A4E-4D93-A010-9ADC9F597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098" y="4623719"/>
                <a:ext cx="3475" cy="1134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Ευθεία γραμμή σύνδεσης 631">
                <a:extLst>
                  <a:ext uri="{FF2B5EF4-FFF2-40B4-BE49-F238E27FC236}">
                    <a16:creationId xmlns:a16="http://schemas.microsoft.com/office/drawing/2014/main" id="{DB1AEE0B-1DFE-405C-8B39-8F009F557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Ευθεία γραμμή σύνδεσης 632">
                <a:extLst>
                  <a:ext uri="{FF2B5EF4-FFF2-40B4-BE49-F238E27FC236}">
                    <a16:creationId xmlns:a16="http://schemas.microsoft.com/office/drawing/2014/main" id="{C2CA6CB2-E8D7-4675-B28E-B84108042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4" y="4590048"/>
                <a:ext cx="0" cy="16940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Ευθεία γραμμή σύνδεσης 633">
                <a:extLst>
                  <a:ext uri="{FF2B5EF4-FFF2-40B4-BE49-F238E27FC236}">
                    <a16:creationId xmlns:a16="http://schemas.microsoft.com/office/drawing/2014/main" id="{8DB7E27C-BF1B-4B44-B595-2CEB489D4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9" y="4125832"/>
                <a:ext cx="18467" cy="13791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Ευθεία γραμμή σύνδεσης 634">
                <a:extLst>
                  <a:ext uri="{FF2B5EF4-FFF2-40B4-BE49-F238E27FC236}">
                    <a16:creationId xmlns:a16="http://schemas.microsoft.com/office/drawing/2014/main" id="{FE25A32E-9090-48E8-B9EE-D5A47589E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9100" y="2935790"/>
                <a:ext cx="41997" cy="2706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Ευθεία γραμμή σύνδεσης 635">
                <a:extLst>
                  <a:ext uri="{FF2B5EF4-FFF2-40B4-BE49-F238E27FC236}">
                    <a16:creationId xmlns:a16="http://schemas.microsoft.com/office/drawing/2014/main" id="{7EF14A97-22D8-4C68-AC6F-45B1A6C82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597" y="3197086"/>
                <a:ext cx="583358" cy="8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Ευθεία γραμμή σύνδεσης 636">
                <a:extLst>
                  <a:ext uri="{FF2B5EF4-FFF2-40B4-BE49-F238E27FC236}">
                    <a16:creationId xmlns:a16="http://schemas.microsoft.com/office/drawing/2014/main" id="{9EF40A3D-E55B-468A-A423-256C084C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97" y="2018909"/>
                <a:ext cx="0" cy="1178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Ευθεία γραμμή σύνδεσης 637">
                <a:extLst>
                  <a:ext uri="{FF2B5EF4-FFF2-40B4-BE49-F238E27FC236}">
                    <a16:creationId xmlns:a16="http://schemas.microsoft.com/office/drawing/2014/main" id="{53950F8A-EFA9-4B4D-B6DB-572BF56A0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69" y="3871303"/>
                <a:ext cx="16646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Ευθεία γραμμή σύνδεσης 638">
                <a:extLst>
                  <a:ext uri="{FF2B5EF4-FFF2-40B4-BE49-F238E27FC236}">
                    <a16:creationId xmlns:a16="http://schemas.microsoft.com/office/drawing/2014/main" id="{5F880D18-C0C4-44B1-858F-F7DAF35A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230" y="2379090"/>
                <a:ext cx="39501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Ευθεία γραμμή σύνδεσης 639">
                <a:extLst>
                  <a:ext uri="{FF2B5EF4-FFF2-40B4-BE49-F238E27FC236}">
                    <a16:creationId xmlns:a16="http://schemas.microsoft.com/office/drawing/2014/main" id="{9A99EF5E-4F70-4D86-8BFD-DB13A34DD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7671" y="1122530"/>
                <a:ext cx="0" cy="24441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9EE512DA-64E7-4E2E-BB88-7F96E5A57B5C}"/>
                </a:ext>
              </a:extLst>
            </p:cNvPr>
            <p:cNvSpPr txBox="1"/>
            <p:nvPr/>
          </p:nvSpPr>
          <p:spPr>
            <a:xfrm>
              <a:off x="299937" y="3251955"/>
              <a:ext cx="184695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ShiftIn</a:t>
              </a:r>
              <a:endParaRPr lang="el-GR" sz="400" i="1" dirty="0"/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DF583F4F-0AAD-4929-9B4F-EAE43F80DEEE}"/>
                </a:ext>
              </a:extLst>
            </p:cNvPr>
            <p:cNvSpPr txBox="1"/>
            <p:nvPr/>
          </p:nvSpPr>
          <p:spPr>
            <a:xfrm>
              <a:off x="1432526" y="4932400"/>
              <a:ext cx="2069634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ShiftDR</a:t>
              </a:r>
              <a:endParaRPr lang="el-GR" sz="400" i="1" dirty="0"/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BCD92C82-20AA-42B2-A91A-A02F18A948C6}"/>
                </a:ext>
              </a:extLst>
            </p:cNvPr>
            <p:cNvSpPr txBox="1"/>
            <p:nvPr/>
          </p:nvSpPr>
          <p:spPr>
            <a:xfrm>
              <a:off x="4077942" y="4970157"/>
              <a:ext cx="2369822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ClockDR</a:t>
              </a:r>
              <a:endParaRPr lang="el-GR" sz="400" i="1" dirty="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CA7C4E08-1E7F-466A-9411-3EFBCA78B203}"/>
                </a:ext>
              </a:extLst>
            </p:cNvPr>
            <p:cNvSpPr txBox="1"/>
            <p:nvPr/>
          </p:nvSpPr>
          <p:spPr>
            <a:xfrm>
              <a:off x="6802185" y="5376957"/>
              <a:ext cx="220543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UpdateDR</a:t>
              </a:r>
              <a:endParaRPr lang="el-GR" sz="400" i="1" dirty="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B932308D-56BD-4109-B3E6-FC4DB7ABA6A2}"/>
                </a:ext>
              </a:extLst>
            </p:cNvPr>
            <p:cNvSpPr txBox="1"/>
            <p:nvPr/>
          </p:nvSpPr>
          <p:spPr>
            <a:xfrm>
              <a:off x="8242883" y="4967486"/>
              <a:ext cx="284862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Mode</a:t>
              </a:r>
              <a:r>
                <a:rPr lang="en-US" sz="400" dirty="0"/>
                <a:t>(</a:t>
              </a:r>
              <a:r>
                <a:rPr lang="en-US" sz="400" i="1" dirty="0"/>
                <a:t>Test/Normal</a:t>
              </a:r>
              <a:r>
                <a:rPr lang="en-US" sz="400" dirty="0"/>
                <a:t>)</a:t>
              </a:r>
              <a:endParaRPr lang="el-GR" sz="400" dirty="0"/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051908F0-C919-48DD-AF25-87FA2D365BD4}"/>
                </a:ext>
              </a:extLst>
            </p:cNvPr>
            <p:cNvSpPr txBox="1"/>
            <p:nvPr/>
          </p:nvSpPr>
          <p:spPr>
            <a:xfrm>
              <a:off x="5500049" y="768978"/>
              <a:ext cx="171439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ShiftOut</a:t>
              </a:r>
              <a:endParaRPr lang="el-GR" sz="400" i="1" dirty="0"/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60A2F259-3C70-4B16-90E1-03643D5527C7}"/>
                </a:ext>
              </a:extLst>
            </p:cNvPr>
            <p:cNvSpPr txBox="1"/>
            <p:nvPr/>
          </p:nvSpPr>
          <p:spPr>
            <a:xfrm>
              <a:off x="10671617" y="1505793"/>
              <a:ext cx="2227117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Data_OUT</a:t>
              </a:r>
              <a:endParaRPr lang="el-GR" sz="400" i="1" dirty="0"/>
            </a:p>
          </p:txBody>
        </p:sp>
      </p:grpSp>
      <p:grpSp>
        <p:nvGrpSpPr>
          <p:cNvPr id="662" name="Ομάδα 661">
            <a:extLst>
              <a:ext uri="{FF2B5EF4-FFF2-40B4-BE49-F238E27FC236}">
                <a16:creationId xmlns:a16="http://schemas.microsoft.com/office/drawing/2014/main" id="{27F04F91-092F-4522-81BE-3CDCBBC47BE1}"/>
              </a:ext>
            </a:extLst>
          </p:cNvPr>
          <p:cNvGrpSpPr/>
          <p:nvPr/>
        </p:nvGrpSpPr>
        <p:grpSpPr>
          <a:xfrm>
            <a:off x="-85389" y="1241611"/>
            <a:ext cx="3941978" cy="1000588"/>
            <a:chOff x="-3408771" y="1019562"/>
            <a:chExt cx="16423593" cy="5189513"/>
          </a:xfrm>
        </p:grpSpPr>
        <p:sp>
          <p:nvSpPr>
            <p:cNvPr id="663" name="Ορθογώνιο 662">
              <a:extLst>
                <a:ext uri="{FF2B5EF4-FFF2-40B4-BE49-F238E27FC236}">
                  <a16:creationId xmlns:a16="http://schemas.microsoft.com/office/drawing/2014/main" id="{24988F39-C7CA-4309-9CF5-8963902651EE}"/>
                </a:ext>
              </a:extLst>
            </p:cNvPr>
            <p:cNvSpPr/>
            <p:nvPr/>
          </p:nvSpPr>
          <p:spPr>
            <a:xfrm>
              <a:off x="1362528" y="1594999"/>
              <a:ext cx="9359973" cy="347932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EB76D607-B2A7-4112-85B6-0863DC98080A}"/>
                </a:ext>
              </a:extLst>
            </p:cNvPr>
            <p:cNvSpPr txBox="1"/>
            <p:nvPr/>
          </p:nvSpPr>
          <p:spPr>
            <a:xfrm>
              <a:off x="1312410" y="1369436"/>
              <a:ext cx="1733540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BSC</a:t>
              </a:r>
              <a:endParaRPr lang="el-GR" sz="400" dirty="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A4C2CA50-14E9-4B6A-9F82-113C22C31A9C}"/>
                </a:ext>
              </a:extLst>
            </p:cNvPr>
            <p:cNvSpPr txBox="1"/>
            <p:nvPr/>
          </p:nvSpPr>
          <p:spPr>
            <a:xfrm>
              <a:off x="-3408771" y="1254213"/>
              <a:ext cx="3166338" cy="143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Data_IN</a:t>
              </a:r>
              <a:endParaRPr lang="el-GR" sz="1200" i="1" dirty="0"/>
            </a:p>
          </p:txBody>
        </p:sp>
        <p:grpSp>
          <p:nvGrpSpPr>
            <p:cNvPr id="666" name="Ομάδα 665">
              <a:extLst>
                <a:ext uri="{FF2B5EF4-FFF2-40B4-BE49-F238E27FC236}">
                  <a16:creationId xmlns:a16="http://schemas.microsoft.com/office/drawing/2014/main" id="{C7A44435-3634-4E40-B6FA-05CB74B23D83}"/>
                </a:ext>
              </a:extLst>
            </p:cNvPr>
            <p:cNvGrpSpPr/>
            <p:nvPr/>
          </p:nvGrpSpPr>
          <p:grpSpPr>
            <a:xfrm>
              <a:off x="-924728" y="1124692"/>
              <a:ext cx="13013952" cy="5084383"/>
              <a:chOff x="-907064" y="1114532"/>
              <a:chExt cx="13013952" cy="5084383"/>
            </a:xfrm>
          </p:grpSpPr>
          <p:grpSp>
            <p:nvGrpSpPr>
              <p:cNvPr id="674" name="Ομάδα 673">
                <a:extLst>
                  <a:ext uri="{FF2B5EF4-FFF2-40B4-BE49-F238E27FC236}">
                    <a16:creationId xmlns:a16="http://schemas.microsoft.com/office/drawing/2014/main" id="{048F1BD7-7C7C-4B62-9DAF-4EF59F8B2169}"/>
                  </a:ext>
                </a:extLst>
              </p:cNvPr>
              <p:cNvGrpSpPr/>
              <p:nvPr/>
            </p:nvGrpSpPr>
            <p:grpSpPr>
              <a:xfrm>
                <a:off x="2244439" y="2444491"/>
                <a:ext cx="881718" cy="1854232"/>
                <a:chOff x="2469626" y="1437697"/>
                <a:chExt cx="881718" cy="1854232"/>
              </a:xfrm>
            </p:grpSpPr>
            <p:sp>
              <p:nvSpPr>
                <p:cNvPr id="712" name="Τραπέζιο 711">
                  <a:extLst>
                    <a:ext uri="{FF2B5EF4-FFF2-40B4-BE49-F238E27FC236}">
                      <a16:creationId xmlns:a16="http://schemas.microsoft.com/office/drawing/2014/main" id="{A3F84D84-4215-4C8E-8258-27E5707BCA02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36058DBC-EE7E-4F94-95DC-F65B129C69C9}"/>
                    </a:ext>
                  </a:extLst>
                </p:cNvPr>
                <p:cNvSpPr txBox="1"/>
                <p:nvPr/>
              </p:nvSpPr>
              <p:spPr>
                <a:xfrm>
                  <a:off x="2469626" y="2031774"/>
                  <a:ext cx="272801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714" name="TextBox 713">
                  <a:extLst>
                    <a:ext uri="{FF2B5EF4-FFF2-40B4-BE49-F238E27FC236}">
                      <a16:creationId xmlns:a16="http://schemas.microsoft.com/office/drawing/2014/main" id="{0869ECD1-6913-4CD7-91DF-EC3CDEC5A5FE}"/>
                    </a:ext>
                  </a:extLst>
                </p:cNvPr>
                <p:cNvSpPr txBox="1"/>
                <p:nvPr/>
              </p:nvSpPr>
              <p:spPr>
                <a:xfrm>
                  <a:off x="2494534" y="2443849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43D02227-5FD9-4E7F-97C3-9B8A3A28D050}"/>
                    </a:ext>
                  </a:extLst>
                </p:cNvPr>
                <p:cNvSpPr txBox="1"/>
                <p:nvPr/>
              </p:nvSpPr>
              <p:spPr>
                <a:xfrm rot="16200000">
                  <a:off x="2103654" y="2044239"/>
                  <a:ext cx="1854232" cy="641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675" name="Ομάδα 674">
                <a:extLst>
                  <a:ext uri="{FF2B5EF4-FFF2-40B4-BE49-F238E27FC236}">
                    <a16:creationId xmlns:a16="http://schemas.microsoft.com/office/drawing/2014/main" id="{28EEC048-4386-4A02-AB46-FEC9862272DD}"/>
                  </a:ext>
                </a:extLst>
              </p:cNvPr>
              <p:cNvGrpSpPr/>
              <p:nvPr/>
            </p:nvGrpSpPr>
            <p:grpSpPr>
              <a:xfrm>
                <a:off x="10049250" y="1255797"/>
                <a:ext cx="852485" cy="1884983"/>
                <a:chOff x="2469624" y="1435376"/>
                <a:chExt cx="852485" cy="1884983"/>
              </a:xfrm>
            </p:grpSpPr>
            <p:sp>
              <p:nvSpPr>
                <p:cNvPr id="708" name="Τραπέζιο 707">
                  <a:extLst>
                    <a:ext uri="{FF2B5EF4-FFF2-40B4-BE49-F238E27FC236}">
                      <a16:creationId xmlns:a16="http://schemas.microsoft.com/office/drawing/2014/main" id="{7125A566-7BD9-40B8-B334-B9F8F332FDC2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9FAD8947-3497-4BB1-8582-479CE5C531FF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48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82CD5AAB-E11F-4124-B616-5CEB5E21C48D}"/>
                    </a:ext>
                  </a:extLst>
                </p:cNvPr>
                <p:cNvSpPr txBox="1"/>
                <p:nvPr/>
              </p:nvSpPr>
              <p:spPr>
                <a:xfrm>
                  <a:off x="2469624" y="2454521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711" name="TextBox 710">
                  <a:extLst>
                    <a:ext uri="{FF2B5EF4-FFF2-40B4-BE49-F238E27FC236}">
                      <a16:creationId xmlns:a16="http://schemas.microsoft.com/office/drawing/2014/main" id="{704D1ADE-55C7-4213-AAE5-68789D7D16FD}"/>
                    </a:ext>
                  </a:extLst>
                </p:cNvPr>
                <p:cNvSpPr txBox="1"/>
                <p:nvPr/>
              </p:nvSpPr>
              <p:spPr>
                <a:xfrm rot="16200000">
                  <a:off x="2059043" y="2057293"/>
                  <a:ext cx="1884983" cy="64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676" name="Ομάδα 675">
                <a:extLst>
                  <a:ext uri="{FF2B5EF4-FFF2-40B4-BE49-F238E27FC236}">
                    <a16:creationId xmlns:a16="http://schemas.microsoft.com/office/drawing/2014/main" id="{F3B7C436-0CD7-49A4-81DB-F740487E2814}"/>
                  </a:ext>
                </a:extLst>
              </p:cNvPr>
              <p:cNvGrpSpPr/>
              <p:nvPr/>
            </p:nvGrpSpPr>
            <p:grpSpPr>
              <a:xfrm>
                <a:off x="4416349" y="2614204"/>
                <a:ext cx="2000753" cy="2574064"/>
                <a:chOff x="4599668" y="1607410"/>
                <a:chExt cx="2000753" cy="2574064"/>
              </a:xfrm>
            </p:grpSpPr>
            <p:sp>
              <p:nvSpPr>
                <p:cNvPr id="702" name="Ορθογώνιο 701">
                  <a:extLst>
                    <a:ext uri="{FF2B5EF4-FFF2-40B4-BE49-F238E27FC236}">
                      <a16:creationId xmlns:a16="http://schemas.microsoft.com/office/drawing/2014/main" id="{78A50653-F230-450E-BAC4-D7CB9AB45068}"/>
                    </a:ext>
                  </a:extLst>
                </p:cNvPr>
                <p:cNvSpPr/>
                <p:nvPr/>
              </p:nvSpPr>
              <p:spPr>
                <a:xfrm>
                  <a:off x="4808737" y="2282441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703" name="Ισοσκελές τρίγωνο 702">
                  <a:extLst>
                    <a:ext uri="{FF2B5EF4-FFF2-40B4-BE49-F238E27FC236}">
                      <a16:creationId xmlns:a16="http://schemas.microsoft.com/office/drawing/2014/main" id="{0EE60F6E-21B7-4DC1-89E3-A681071465B9}"/>
                    </a:ext>
                  </a:extLst>
                </p:cNvPr>
                <p:cNvSpPr/>
                <p:nvPr/>
              </p:nvSpPr>
              <p:spPr>
                <a:xfrm rot="5400000">
                  <a:off x="4805744" y="3504388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704" name="TextBox 703">
                  <a:extLst>
                    <a:ext uri="{FF2B5EF4-FFF2-40B4-BE49-F238E27FC236}">
                      <a16:creationId xmlns:a16="http://schemas.microsoft.com/office/drawing/2014/main" id="{BAB81484-78B0-44FB-B675-B74333211F92}"/>
                    </a:ext>
                  </a:extLst>
                </p:cNvPr>
                <p:cNvSpPr txBox="1"/>
                <p:nvPr/>
              </p:nvSpPr>
              <p:spPr>
                <a:xfrm>
                  <a:off x="4780487" y="2152674"/>
                  <a:ext cx="225070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2EF9C489-E441-4392-A668-2F76A439D122}"/>
                    </a:ext>
                  </a:extLst>
                </p:cNvPr>
                <p:cNvSpPr txBox="1"/>
                <p:nvPr/>
              </p:nvSpPr>
              <p:spPr>
                <a:xfrm>
                  <a:off x="5714396" y="2177848"/>
                  <a:ext cx="225070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706" name="TextBox 705">
                  <a:extLst>
                    <a:ext uri="{FF2B5EF4-FFF2-40B4-BE49-F238E27FC236}">
                      <a16:creationId xmlns:a16="http://schemas.microsoft.com/office/drawing/2014/main" id="{235AC3AB-0B2C-4762-AD5F-008CB44F955F}"/>
                    </a:ext>
                  </a:extLst>
                </p:cNvPr>
                <p:cNvSpPr txBox="1"/>
                <p:nvPr/>
              </p:nvSpPr>
              <p:spPr>
                <a:xfrm>
                  <a:off x="4890911" y="3383341"/>
                  <a:ext cx="1233331" cy="798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FBBA2394-5F50-44AE-8511-66B140105BAC}"/>
                    </a:ext>
                  </a:extLst>
                </p:cNvPr>
                <p:cNvSpPr txBox="1"/>
                <p:nvPr/>
              </p:nvSpPr>
              <p:spPr>
                <a:xfrm>
                  <a:off x="4599668" y="1607410"/>
                  <a:ext cx="2000753" cy="798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Shift Reg FF</a:t>
                  </a:r>
                  <a:endParaRPr lang="el-GR" sz="400" dirty="0"/>
                </a:p>
              </p:txBody>
            </p:sp>
          </p:grpSp>
          <p:grpSp>
            <p:nvGrpSpPr>
              <p:cNvPr id="677" name="Ομάδα 676">
                <a:extLst>
                  <a:ext uri="{FF2B5EF4-FFF2-40B4-BE49-F238E27FC236}">
                    <a16:creationId xmlns:a16="http://schemas.microsoft.com/office/drawing/2014/main" id="{6DD3236C-48FB-48D3-8420-A817070E7FF5}"/>
                  </a:ext>
                </a:extLst>
              </p:cNvPr>
              <p:cNvGrpSpPr/>
              <p:nvPr/>
            </p:nvGrpSpPr>
            <p:grpSpPr>
              <a:xfrm>
                <a:off x="7565052" y="2826522"/>
                <a:ext cx="1621014" cy="2205140"/>
                <a:chOff x="7468920" y="1789494"/>
                <a:chExt cx="1621014" cy="2205140"/>
              </a:xfrm>
            </p:grpSpPr>
            <p:grpSp>
              <p:nvGrpSpPr>
                <p:cNvPr id="695" name="Ομάδα 694">
                  <a:extLst>
                    <a:ext uri="{FF2B5EF4-FFF2-40B4-BE49-F238E27FC236}">
                      <a16:creationId xmlns:a16="http://schemas.microsoft.com/office/drawing/2014/main" id="{BCFC2385-1426-4037-89F2-11846862E810}"/>
                    </a:ext>
                  </a:extLst>
                </p:cNvPr>
                <p:cNvGrpSpPr/>
                <p:nvPr/>
              </p:nvGrpSpPr>
              <p:grpSpPr>
                <a:xfrm>
                  <a:off x="7726532" y="2360077"/>
                  <a:ext cx="1089531" cy="1634557"/>
                  <a:chOff x="7726532" y="2360077"/>
                  <a:chExt cx="1089531" cy="1634557"/>
                </a:xfrm>
              </p:grpSpPr>
              <p:sp>
                <p:nvSpPr>
                  <p:cNvPr id="697" name="Ορθογώνιο 696">
                    <a:extLst>
                      <a:ext uri="{FF2B5EF4-FFF2-40B4-BE49-F238E27FC236}">
                        <a16:creationId xmlns:a16="http://schemas.microsoft.com/office/drawing/2014/main" id="{09B5BD22-51F1-493E-891E-BDA5BE627EF4}"/>
                      </a:ext>
                    </a:extLst>
                  </p:cNvPr>
                  <p:cNvSpPr/>
                  <p:nvPr/>
                </p:nvSpPr>
                <p:spPr>
                  <a:xfrm>
                    <a:off x="7726532" y="2360077"/>
                    <a:ext cx="1084556" cy="14415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698" name="Ισοσκελές τρίγωνο 697">
                    <a:extLst>
                      <a:ext uri="{FF2B5EF4-FFF2-40B4-BE49-F238E27FC236}">
                        <a16:creationId xmlns:a16="http://schemas.microsoft.com/office/drawing/2014/main" id="{6B8B5589-92FC-4CFA-AC23-63CCB95BF7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17541" y="3458205"/>
                    <a:ext cx="224991" cy="189628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699" name="TextBox 698">
                    <a:extLst>
                      <a:ext uri="{FF2B5EF4-FFF2-40B4-BE49-F238E27FC236}">
                        <a16:creationId xmlns:a16="http://schemas.microsoft.com/office/drawing/2014/main" id="{5C560977-CA03-4E68-A6F6-FBEAD93652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35105" y="2391525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D</a:t>
                    </a:r>
                    <a:endParaRPr lang="el-GR" sz="400" dirty="0"/>
                  </a:p>
                </p:txBody>
              </p:sp>
              <p:sp>
                <p:nvSpPr>
                  <p:cNvPr id="700" name="TextBox 699">
                    <a:extLst>
                      <a:ext uri="{FF2B5EF4-FFF2-40B4-BE49-F238E27FC236}">
                        <a16:creationId xmlns:a16="http://schemas.microsoft.com/office/drawing/2014/main" id="{A15062A6-4302-484F-BB45-8348BC6F0EBB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410" y="2430700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Q</a:t>
                    </a:r>
                    <a:endParaRPr lang="el-GR" sz="400" dirty="0"/>
                  </a:p>
                </p:txBody>
              </p:sp>
              <p:sp>
                <p:nvSpPr>
                  <p:cNvPr id="701" name="TextBox 700">
                    <a:extLst>
                      <a:ext uri="{FF2B5EF4-FFF2-40B4-BE49-F238E27FC236}">
                        <a16:creationId xmlns:a16="http://schemas.microsoft.com/office/drawing/2014/main" id="{894AE028-0D1B-4BD1-A811-697358D20A4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511" y="3196499"/>
                    <a:ext cx="1084552" cy="798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CLK</a:t>
                    </a:r>
                    <a:endParaRPr lang="el-GR" sz="400" dirty="0"/>
                  </a:p>
                </p:txBody>
              </p:sp>
            </p:grpSp>
            <p:sp>
              <p:nvSpPr>
                <p:cNvPr id="696" name="TextBox 695">
                  <a:extLst>
                    <a:ext uri="{FF2B5EF4-FFF2-40B4-BE49-F238E27FC236}">
                      <a16:creationId xmlns:a16="http://schemas.microsoft.com/office/drawing/2014/main" id="{CE0E8DAC-4FD0-45B0-891B-9BFF69BA45BC}"/>
                    </a:ext>
                  </a:extLst>
                </p:cNvPr>
                <p:cNvSpPr txBox="1"/>
                <p:nvPr/>
              </p:nvSpPr>
              <p:spPr>
                <a:xfrm>
                  <a:off x="7468920" y="1789494"/>
                  <a:ext cx="1621014" cy="7981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Latch FF</a:t>
                  </a:r>
                  <a:endParaRPr lang="el-GR" sz="400" dirty="0"/>
                </a:p>
              </p:txBody>
            </p:sp>
          </p:grpSp>
          <p:cxnSp>
            <p:nvCxnSpPr>
              <p:cNvPr id="678" name="Ευθεία γραμμή σύνδεσης 677">
                <a:extLst>
                  <a:ext uri="{FF2B5EF4-FFF2-40B4-BE49-F238E27FC236}">
                    <a16:creationId xmlns:a16="http://schemas.microsoft.com/office/drawing/2014/main" id="{EC0C69A7-E310-429B-8031-211B93D59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354" y="3582987"/>
                <a:ext cx="1681492" cy="1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Ευθεία γραμμή σύνδεσης 678">
                <a:extLst>
                  <a:ext uri="{FF2B5EF4-FFF2-40B4-BE49-F238E27FC236}">
                    <a16:creationId xmlns:a16="http://schemas.microsoft.com/office/drawing/2014/main" id="{BA0F2FCB-B67A-422F-AA38-5D8BB0DDD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253" y="3567172"/>
                <a:ext cx="18928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Ευθεία γραμμή σύνδεσης 679">
                <a:extLst>
                  <a:ext uri="{FF2B5EF4-FFF2-40B4-BE49-F238E27FC236}">
                    <a16:creationId xmlns:a16="http://schemas.microsoft.com/office/drawing/2014/main" id="{35DD1A0F-DF23-4805-9E02-01CA7234F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2261" y="2689030"/>
                <a:ext cx="644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Ευθεία γραμμή σύνδεσης 680">
                <a:extLst>
                  <a:ext uri="{FF2B5EF4-FFF2-40B4-BE49-F238E27FC236}">
                    <a16:creationId xmlns:a16="http://schemas.microsoft.com/office/drawing/2014/main" id="{7193977D-62DE-440B-BFF0-64D827089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4941" y="2699008"/>
                <a:ext cx="0" cy="933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Ευθεία γραμμή σύνδεσης 681">
                <a:extLst>
                  <a:ext uri="{FF2B5EF4-FFF2-40B4-BE49-F238E27FC236}">
                    <a16:creationId xmlns:a16="http://schemas.microsoft.com/office/drawing/2014/main" id="{45193507-4B7A-4C08-9BF0-F22C2A662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220" y="3632806"/>
                <a:ext cx="535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Ευθεία γραμμή σύνδεσης 682">
                <a:extLst>
                  <a:ext uri="{FF2B5EF4-FFF2-40B4-BE49-F238E27FC236}">
                    <a16:creationId xmlns:a16="http://schemas.microsoft.com/office/drawing/2014/main" id="{EE0CD0DD-BEC7-4F85-8BD8-F44CAC7D5AC4}"/>
                  </a:ext>
                </a:extLst>
              </p:cNvPr>
              <p:cNvCxnSpPr>
                <a:cxnSpLocks/>
                <a:endCxn id="709" idx="1"/>
              </p:cNvCxnSpPr>
              <p:nvPr/>
            </p:nvCxnSpPr>
            <p:spPr>
              <a:xfrm>
                <a:off x="-907064" y="1996506"/>
                <a:ext cx="10956313" cy="968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Ευθεία γραμμή σύνδεσης 683">
                <a:extLst>
                  <a:ext uri="{FF2B5EF4-FFF2-40B4-BE49-F238E27FC236}">
                    <a16:creationId xmlns:a16="http://schemas.microsoft.com/office/drawing/2014/main" id="{C1CB445E-C82F-4F93-A02C-EFD1AFF99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Ευθεία γραμμή σύνδεσης 684">
                <a:extLst>
                  <a:ext uri="{FF2B5EF4-FFF2-40B4-BE49-F238E27FC236}">
                    <a16:creationId xmlns:a16="http://schemas.microsoft.com/office/drawing/2014/main" id="{117D75B2-F710-4545-90C9-DF0BFBF75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2" y="4623719"/>
                <a:ext cx="0" cy="1161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Ευθεία γραμμή σύνδεσης 685">
                <a:extLst>
                  <a:ext uri="{FF2B5EF4-FFF2-40B4-BE49-F238E27FC236}">
                    <a16:creationId xmlns:a16="http://schemas.microsoft.com/office/drawing/2014/main" id="{8297F33B-8BB6-4169-B391-936ED8086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Ευθεία γραμμή σύνδεσης 686">
                <a:extLst>
                  <a:ext uri="{FF2B5EF4-FFF2-40B4-BE49-F238E27FC236}">
                    <a16:creationId xmlns:a16="http://schemas.microsoft.com/office/drawing/2014/main" id="{13AFD4B2-371E-44CD-8E4E-64DF65449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8" y="4590048"/>
                <a:ext cx="0" cy="1608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Ευθεία γραμμή σύνδεσης 687">
                <a:extLst>
                  <a:ext uri="{FF2B5EF4-FFF2-40B4-BE49-F238E27FC236}">
                    <a16:creationId xmlns:a16="http://schemas.microsoft.com/office/drawing/2014/main" id="{0FD2527D-8CC8-4DB0-8494-542B4045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9" y="4125832"/>
                <a:ext cx="18467" cy="13791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Ευθεία γραμμή σύνδεσης 688">
                <a:extLst>
                  <a:ext uri="{FF2B5EF4-FFF2-40B4-BE49-F238E27FC236}">
                    <a16:creationId xmlns:a16="http://schemas.microsoft.com/office/drawing/2014/main" id="{17C1ED8B-1DB7-467C-9B19-2F4BAB594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9099" y="2935788"/>
                <a:ext cx="0" cy="26028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Ευθεία γραμμή σύνδεσης 689">
                <a:extLst>
                  <a:ext uri="{FF2B5EF4-FFF2-40B4-BE49-F238E27FC236}">
                    <a16:creationId xmlns:a16="http://schemas.microsoft.com/office/drawing/2014/main" id="{34FECF6E-D4AB-45C6-9918-C5C6576EC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597" y="3197086"/>
                <a:ext cx="583358" cy="8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Ευθεία γραμμή σύνδεσης 690">
                <a:extLst>
                  <a:ext uri="{FF2B5EF4-FFF2-40B4-BE49-F238E27FC236}">
                    <a16:creationId xmlns:a16="http://schemas.microsoft.com/office/drawing/2014/main" id="{6025A2F5-E321-454D-B75C-D032527CB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97" y="2018909"/>
                <a:ext cx="0" cy="1178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Ευθεία γραμμή σύνδεσης 691">
                <a:extLst>
                  <a:ext uri="{FF2B5EF4-FFF2-40B4-BE49-F238E27FC236}">
                    <a16:creationId xmlns:a16="http://schemas.microsoft.com/office/drawing/2014/main" id="{7E95334F-8E14-4BDB-8416-351FF4D78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15" y="3871303"/>
                <a:ext cx="18230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Ευθεία γραμμή σύνδεσης 692">
                <a:extLst>
                  <a:ext uri="{FF2B5EF4-FFF2-40B4-BE49-F238E27FC236}">
                    <a16:creationId xmlns:a16="http://schemas.microsoft.com/office/drawing/2014/main" id="{4E5910CD-03CC-4729-AFB0-35B068D51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230" y="2379090"/>
                <a:ext cx="13536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Ευθεία γραμμή σύνδεσης 693">
                <a:extLst>
                  <a:ext uri="{FF2B5EF4-FFF2-40B4-BE49-F238E27FC236}">
                    <a16:creationId xmlns:a16="http://schemas.microsoft.com/office/drawing/2014/main" id="{47D51ACC-23BA-4BAF-B20D-6A6CA37541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7671" y="1114532"/>
                <a:ext cx="4" cy="24521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40434B8E-7CBA-4283-BCD9-98EFD29E86E4}"/>
                </a:ext>
              </a:extLst>
            </p:cNvPr>
            <p:cNvSpPr txBox="1"/>
            <p:nvPr/>
          </p:nvSpPr>
          <p:spPr>
            <a:xfrm>
              <a:off x="341213" y="3220255"/>
              <a:ext cx="184695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ShiftIn</a:t>
              </a:r>
              <a:endParaRPr lang="el-GR" sz="400" i="1" dirty="0"/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550706C9-A904-431B-ADEB-7B64BAB0DCDA}"/>
                </a:ext>
              </a:extLst>
            </p:cNvPr>
            <p:cNvSpPr txBox="1"/>
            <p:nvPr/>
          </p:nvSpPr>
          <p:spPr>
            <a:xfrm>
              <a:off x="1310506" y="4866506"/>
              <a:ext cx="2069634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ShiftDR</a:t>
              </a:r>
              <a:endParaRPr lang="el-GR" sz="400" i="1" dirty="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66634C02-CAFC-4C37-BADC-1E3B869932C8}"/>
                </a:ext>
              </a:extLst>
            </p:cNvPr>
            <p:cNvSpPr txBox="1"/>
            <p:nvPr/>
          </p:nvSpPr>
          <p:spPr>
            <a:xfrm>
              <a:off x="3986391" y="4925626"/>
              <a:ext cx="2369823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ClockDR</a:t>
              </a:r>
              <a:endParaRPr lang="el-GR" sz="400" i="1" dirty="0"/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B2F93EE4-607B-4A9E-A818-341517EBB7D5}"/>
                </a:ext>
              </a:extLst>
            </p:cNvPr>
            <p:cNvSpPr txBox="1"/>
            <p:nvPr/>
          </p:nvSpPr>
          <p:spPr>
            <a:xfrm>
              <a:off x="7165287" y="5054147"/>
              <a:ext cx="220543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UpdateDR</a:t>
              </a:r>
              <a:endParaRPr lang="el-GR" sz="400" i="1" dirty="0"/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F2E00A6B-D37A-472A-9BFF-2316103F1AEB}"/>
                </a:ext>
              </a:extLst>
            </p:cNvPr>
            <p:cNvSpPr txBox="1"/>
            <p:nvPr/>
          </p:nvSpPr>
          <p:spPr>
            <a:xfrm>
              <a:off x="10166196" y="4999378"/>
              <a:ext cx="284862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Mode</a:t>
              </a:r>
              <a:r>
                <a:rPr lang="en-US" sz="400" dirty="0"/>
                <a:t>(</a:t>
              </a:r>
              <a:r>
                <a:rPr lang="en-US" sz="400" i="1" dirty="0"/>
                <a:t>Test/Normal</a:t>
              </a:r>
              <a:r>
                <a:rPr lang="en-US" sz="400" dirty="0"/>
                <a:t>)</a:t>
              </a:r>
              <a:endParaRPr lang="el-GR" sz="400" dirty="0"/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5571808C-F162-4B5B-81C7-B49DFB951FB3}"/>
                </a:ext>
              </a:extLst>
            </p:cNvPr>
            <p:cNvSpPr txBox="1"/>
            <p:nvPr/>
          </p:nvSpPr>
          <p:spPr>
            <a:xfrm>
              <a:off x="7066160" y="1019562"/>
              <a:ext cx="171439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ShiftOut</a:t>
              </a:r>
              <a:endParaRPr lang="el-GR" sz="400" i="1" dirty="0"/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EB33337-F07F-4BCA-91FB-9A0F859C8F60}"/>
                </a:ext>
              </a:extLst>
            </p:cNvPr>
            <p:cNvSpPr txBox="1"/>
            <p:nvPr/>
          </p:nvSpPr>
          <p:spPr>
            <a:xfrm>
              <a:off x="10513935" y="1504615"/>
              <a:ext cx="2227117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Data_OUT</a:t>
              </a:r>
              <a:endParaRPr lang="el-GR" sz="400" i="1" dirty="0"/>
            </a:p>
          </p:txBody>
        </p:sp>
      </p:grpSp>
      <p:grpSp>
        <p:nvGrpSpPr>
          <p:cNvPr id="716" name="Ομάδα 715">
            <a:extLst>
              <a:ext uri="{FF2B5EF4-FFF2-40B4-BE49-F238E27FC236}">
                <a16:creationId xmlns:a16="http://schemas.microsoft.com/office/drawing/2014/main" id="{8A61070D-C555-44E1-BEED-ADFE2C2AA0D5}"/>
              </a:ext>
            </a:extLst>
          </p:cNvPr>
          <p:cNvGrpSpPr/>
          <p:nvPr/>
        </p:nvGrpSpPr>
        <p:grpSpPr>
          <a:xfrm>
            <a:off x="-48983" y="2333160"/>
            <a:ext cx="3915337" cy="1050669"/>
            <a:chOff x="-3212704" y="748243"/>
            <a:chExt cx="16312596" cy="5449254"/>
          </a:xfrm>
        </p:grpSpPr>
        <p:sp>
          <p:nvSpPr>
            <p:cNvPr id="717" name="Ορθογώνιο 716">
              <a:extLst>
                <a:ext uri="{FF2B5EF4-FFF2-40B4-BE49-F238E27FC236}">
                  <a16:creationId xmlns:a16="http://schemas.microsoft.com/office/drawing/2014/main" id="{66D2AABD-700F-460F-8C4A-40CF97A854AC}"/>
                </a:ext>
              </a:extLst>
            </p:cNvPr>
            <p:cNvSpPr/>
            <p:nvPr/>
          </p:nvSpPr>
          <p:spPr>
            <a:xfrm>
              <a:off x="1362528" y="1594999"/>
              <a:ext cx="9359973" cy="347932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45B7059D-AB32-481C-8473-686018B70EF2}"/>
                </a:ext>
              </a:extLst>
            </p:cNvPr>
            <p:cNvSpPr txBox="1"/>
            <p:nvPr/>
          </p:nvSpPr>
          <p:spPr>
            <a:xfrm>
              <a:off x="1312410" y="1369436"/>
              <a:ext cx="1733540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BSC</a:t>
              </a:r>
              <a:endParaRPr lang="el-GR" sz="400" dirty="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3A074DA4-B7A1-4A3E-9FA3-0755DE56FD9B}"/>
                </a:ext>
              </a:extLst>
            </p:cNvPr>
            <p:cNvSpPr txBox="1"/>
            <p:nvPr/>
          </p:nvSpPr>
          <p:spPr>
            <a:xfrm>
              <a:off x="-3212704" y="1277952"/>
              <a:ext cx="3394120" cy="143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Data_IN</a:t>
              </a:r>
              <a:endParaRPr lang="el-GR" sz="1200" i="1" dirty="0"/>
            </a:p>
          </p:txBody>
        </p:sp>
        <p:grpSp>
          <p:nvGrpSpPr>
            <p:cNvPr id="720" name="Ομάδα 719">
              <a:extLst>
                <a:ext uri="{FF2B5EF4-FFF2-40B4-BE49-F238E27FC236}">
                  <a16:creationId xmlns:a16="http://schemas.microsoft.com/office/drawing/2014/main" id="{EF19156F-86DB-4847-8AF7-B5681570B22B}"/>
                </a:ext>
              </a:extLst>
            </p:cNvPr>
            <p:cNvGrpSpPr/>
            <p:nvPr/>
          </p:nvGrpSpPr>
          <p:grpSpPr>
            <a:xfrm>
              <a:off x="-511158" y="1031092"/>
              <a:ext cx="13038605" cy="5166405"/>
              <a:chOff x="-493494" y="1020932"/>
              <a:chExt cx="13038605" cy="5166405"/>
            </a:xfrm>
          </p:grpSpPr>
          <p:grpSp>
            <p:nvGrpSpPr>
              <p:cNvPr id="728" name="Ομάδα 727">
                <a:extLst>
                  <a:ext uri="{FF2B5EF4-FFF2-40B4-BE49-F238E27FC236}">
                    <a16:creationId xmlns:a16="http://schemas.microsoft.com/office/drawing/2014/main" id="{A532481D-AAFD-4B08-91C4-8E5D295E0B44}"/>
                  </a:ext>
                </a:extLst>
              </p:cNvPr>
              <p:cNvGrpSpPr/>
              <p:nvPr/>
            </p:nvGrpSpPr>
            <p:grpSpPr>
              <a:xfrm>
                <a:off x="2244439" y="2444491"/>
                <a:ext cx="881718" cy="1854232"/>
                <a:chOff x="2469626" y="1437697"/>
                <a:chExt cx="881718" cy="1854232"/>
              </a:xfrm>
            </p:grpSpPr>
            <p:sp>
              <p:nvSpPr>
                <p:cNvPr id="766" name="Τραπέζιο 765">
                  <a:extLst>
                    <a:ext uri="{FF2B5EF4-FFF2-40B4-BE49-F238E27FC236}">
                      <a16:creationId xmlns:a16="http://schemas.microsoft.com/office/drawing/2014/main" id="{4D55FD8E-ACDC-4E80-894B-57FF99D876C2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767" name="TextBox 766">
                  <a:extLst>
                    <a:ext uri="{FF2B5EF4-FFF2-40B4-BE49-F238E27FC236}">
                      <a16:creationId xmlns:a16="http://schemas.microsoft.com/office/drawing/2014/main" id="{A097DA07-B478-48AA-981E-78C491741902}"/>
                    </a:ext>
                  </a:extLst>
                </p:cNvPr>
                <p:cNvSpPr txBox="1"/>
                <p:nvPr/>
              </p:nvSpPr>
              <p:spPr>
                <a:xfrm>
                  <a:off x="2469626" y="2031774"/>
                  <a:ext cx="272801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60B292CD-D7B9-4C60-8407-004649A5DB4F}"/>
                    </a:ext>
                  </a:extLst>
                </p:cNvPr>
                <p:cNvSpPr txBox="1"/>
                <p:nvPr/>
              </p:nvSpPr>
              <p:spPr>
                <a:xfrm>
                  <a:off x="2494534" y="2443849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769" name="TextBox 768">
                  <a:extLst>
                    <a:ext uri="{FF2B5EF4-FFF2-40B4-BE49-F238E27FC236}">
                      <a16:creationId xmlns:a16="http://schemas.microsoft.com/office/drawing/2014/main" id="{DD0DCCD7-A708-4A01-AD54-38176509E6DC}"/>
                    </a:ext>
                  </a:extLst>
                </p:cNvPr>
                <p:cNvSpPr txBox="1"/>
                <p:nvPr/>
              </p:nvSpPr>
              <p:spPr>
                <a:xfrm rot="16200000">
                  <a:off x="2103654" y="2044239"/>
                  <a:ext cx="1854232" cy="641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729" name="Ομάδα 728">
                <a:extLst>
                  <a:ext uri="{FF2B5EF4-FFF2-40B4-BE49-F238E27FC236}">
                    <a16:creationId xmlns:a16="http://schemas.microsoft.com/office/drawing/2014/main" id="{308A8AA1-535D-4F5E-815F-780E265A541A}"/>
                  </a:ext>
                </a:extLst>
              </p:cNvPr>
              <p:cNvGrpSpPr/>
              <p:nvPr/>
            </p:nvGrpSpPr>
            <p:grpSpPr>
              <a:xfrm>
                <a:off x="10049250" y="1255797"/>
                <a:ext cx="852485" cy="1884983"/>
                <a:chOff x="2469624" y="1435376"/>
                <a:chExt cx="852485" cy="1884983"/>
              </a:xfrm>
            </p:grpSpPr>
            <p:sp>
              <p:nvSpPr>
                <p:cNvPr id="762" name="Τραπέζιο 761">
                  <a:extLst>
                    <a:ext uri="{FF2B5EF4-FFF2-40B4-BE49-F238E27FC236}">
                      <a16:creationId xmlns:a16="http://schemas.microsoft.com/office/drawing/2014/main" id="{3E63CE2A-418E-41FD-803D-3A9405A28729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763" name="TextBox 762">
                  <a:extLst>
                    <a:ext uri="{FF2B5EF4-FFF2-40B4-BE49-F238E27FC236}">
                      <a16:creationId xmlns:a16="http://schemas.microsoft.com/office/drawing/2014/main" id="{6C9F7139-D9A3-494F-9DCB-CFCE774617B5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48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764" name="TextBox 763">
                  <a:extLst>
                    <a:ext uri="{FF2B5EF4-FFF2-40B4-BE49-F238E27FC236}">
                      <a16:creationId xmlns:a16="http://schemas.microsoft.com/office/drawing/2014/main" id="{C4A1D9BE-614D-488F-8321-C0F9B78C3C7A}"/>
                    </a:ext>
                  </a:extLst>
                </p:cNvPr>
                <p:cNvSpPr txBox="1"/>
                <p:nvPr/>
              </p:nvSpPr>
              <p:spPr>
                <a:xfrm>
                  <a:off x="2469624" y="2454521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765" name="TextBox 764">
                  <a:extLst>
                    <a:ext uri="{FF2B5EF4-FFF2-40B4-BE49-F238E27FC236}">
                      <a16:creationId xmlns:a16="http://schemas.microsoft.com/office/drawing/2014/main" id="{34EB3B9C-3E1B-404E-A1E1-CE076DFD1D33}"/>
                    </a:ext>
                  </a:extLst>
                </p:cNvPr>
                <p:cNvSpPr txBox="1"/>
                <p:nvPr/>
              </p:nvSpPr>
              <p:spPr>
                <a:xfrm rot="16200000">
                  <a:off x="2059043" y="2057293"/>
                  <a:ext cx="1884983" cy="64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730" name="Ομάδα 729">
                <a:extLst>
                  <a:ext uri="{FF2B5EF4-FFF2-40B4-BE49-F238E27FC236}">
                    <a16:creationId xmlns:a16="http://schemas.microsoft.com/office/drawing/2014/main" id="{4A4963DF-6F43-41A4-AADA-28EB8D75322F}"/>
                  </a:ext>
                </a:extLst>
              </p:cNvPr>
              <p:cNvGrpSpPr/>
              <p:nvPr/>
            </p:nvGrpSpPr>
            <p:grpSpPr>
              <a:xfrm>
                <a:off x="4416349" y="2614204"/>
                <a:ext cx="2000753" cy="2574064"/>
                <a:chOff x="4599668" y="1607410"/>
                <a:chExt cx="2000753" cy="2574064"/>
              </a:xfrm>
            </p:grpSpPr>
            <p:sp>
              <p:nvSpPr>
                <p:cNvPr id="756" name="Ορθογώνιο 755">
                  <a:extLst>
                    <a:ext uri="{FF2B5EF4-FFF2-40B4-BE49-F238E27FC236}">
                      <a16:creationId xmlns:a16="http://schemas.microsoft.com/office/drawing/2014/main" id="{8C68A1DB-932F-4849-B604-4CCA42F0BEC3}"/>
                    </a:ext>
                  </a:extLst>
                </p:cNvPr>
                <p:cNvSpPr/>
                <p:nvPr/>
              </p:nvSpPr>
              <p:spPr>
                <a:xfrm>
                  <a:off x="4808737" y="2282441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757" name="Ισοσκελές τρίγωνο 756">
                  <a:extLst>
                    <a:ext uri="{FF2B5EF4-FFF2-40B4-BE49-F238E27FC236}">
                      <a16:creationId xmlns:a16="http://schemas.microsoft.com/office/drawing/2014/main" id="{21F803A7-4CF1-4015-85C5-B1718C307AD3}"/>
                    </a:ext>
                  </a:extLst>
                </p:cNvPr>
                <p:cNvSpPr/>
                <p:nvPr/>
              </p:nvSpPr>
              <p:spPr>
                <a:xfrm rot="5400000">
                  <a:off x="4805744" y="3504388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758" name="TextBox 757">
                  <a:extLst>
                    <a:ext uri="{FF2B5EF4-FFF2-40B4-BE49-F238E27FC236}">
                      <a16:creationId xmlns:a16="http://schemas.microsoft.com/office/drawing/2014/main" id="{B6AB9832-BBAB-45AB-8C13-5CCB5FB9E63E}"/>
                    </a:ext>
                  </a:extLst>
                </p:cNvPr>
                <p:cNvSpPr txBox="1"/>
                <p:nvPr/>
              </p:nvSpPr>
              <p:spPr>
                <a:xfrm>
                  <a:off x="4780487" y="2152674"/>
                  <a:ext cx="225070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759" name="TextBox 758">
                  <a:extLst>
                    <a:ext uri="{FF2B5EF4-FFF2-40B4-BE49-F238E27FC236}">
                      <a16:creationId xmlns:a16="http://schemas.microsoft.com/office/drawing/2014/main" id="{984E5A01-482F-40F0-A9E5-2E26D57E2251}"/>
                    </a:ext>
                  </a:extLst>
                </p:cNvPr>
                <p:cNvSpPr txBox="1"/>
                <p:nvPr/>
              </p:nvSpPr>
              <p:spPr>
                <a:xfrm>
                  <a:off x="5714396" y="2177848"/>
                  <a:ext cx="225070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760" name="TextBox 759">
                  <a:extLst>
                    <a:ext uri="{FF2B5EF4-FFF2-40B4-BE49-F238E27FC236}">
                      <a16:creationId xmlns:a16="http://schemas.microsoft.com/office/drawing/2014/main" id="{2AEA0638-81E8-44FE-A7E5-C5AB7576DB35}"/>
                    </a:ext>
                  </a:extLst>
                </p:cNvPr>
                <p:cNvSpPr txBox="1"/>
                <p:nvPr/>
              </p:nvSpPr>
              <p:spPr>
                <a:xfrm>
                  <a:off x="4890911" y="3383341"/>
                  <a:ext cx="1233331" cy="798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842299C4-C9B7-4593-AB94-DD61D6BE278A}"/>
                    </a:ext>
                  </a:extLst>
                </p:cNvPr>
                <p:cNvSpPr txBox="1"/>
                <p:nvPr/>
              </p:nvSpPr>
              <p:spPr>
                <a:xfrm>
                  <a:off x="4599668" y="1607410"/>
                  <a:ext cx="2000753" cy="798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Shift Reg FF</a:t>
                  </a:r>
                  <a:endParaRPr lang="el-GR" sz="400" dirty="0"/>
                </a:p>
              </p:txBody>
            </p:sp>
          </p:grpSp>
          <p:grpSp>
            <p:nvGrpSpPr>
              <p:cNvPr id="731" name="Ομάδα 730">
                <a:extLst>
                  <a:ext uri="{FF2B5EF4-FFF2-40B4-BE49-F238E27FC236}">
                    <a16:creationId xmlns:a16="http://schemas.microsoft.com/office/drawing/2014/main" id="{4279E421-DBAA-486E-B06D-7E29948EDD72}"/>
                  </a:ext>
                </a:extLst>
              </p:cNvPr>
              <p:cNvGrpSpPr/>
              <p:nvPr/>
            </p:nvGrpSpPr>
            <p:grpSpPr>
              <a:xfrm>
                <a:off x="7565052" y="2826522"/>
                <a:ext cx="1621014" cy="2205140"/>
                <a:chOff x="7468920" y="1789494"/>
                <a:chExt cx="1621014" cy="2205140"/>
              </a:xfrm>
            </p:grpSpPr>
            <p:grpSp>
              <p:nvGrpSpPr>
                <p:cNvPr id="749" name="Ομάδα 748">
                  <a:extLst>
                    <a:ext uri="{FF2B5EF4-FFF2-40B4-BE49-F238E27FC236}">
                      <a16:creationId xmlns:a16="http://schemas.microsoft.com/office/drawing/2014/main" id="{6B607C3A-79F8-4FFC-A7FE-B95BB219A807}"/>
                    </a:ext>
                  </a:extLst>
                </p:cNvPr>
                <p:cNvGrpSpPr/>
                <p:nvPr/>
              </p:nvGrpSpPr>
              <p:grpSpPr>
                <a:xfrm>
                  <a:off x="7726532" y="2360077"/>
                  <a:ext cx="1089531" cy="1634557"/>
                  <a:chOff x="7726532" y="2360077"/>
                  <a:chExt cx="1089531" cy="1634557"/>
                </a:xfrm>
              </p:grpSpPr>
              <p:sp>
                <p:nvSpPr>
                  <p:cNvPr id="751" name="Ορθογώνιο 750">
                    <a:extLst>
                      <a:ext uri="{FF2B5EF4-FFF2-40B4-BE49-F238E27FC236}">
                        <a16:creationId xmlns:a16="http://schemas.microsoft.com/office/drawing/2014/main" id="{F7B3DD39-526F-491B-A9AC-A23C1B7A8A78}"/>
                      </a:ext>
                    </a:extLst>
                  </p:cNvPr>
                  <p:cNvSpPr/>
                  <p:nvPr/>
                </p:nvSpPr>
                <p:spPr>
                  <a:xfrm>
                    <a:off x="7726532" y="2360077"/>
                    <a:ext cx="1084556" cy="14415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752" name="Ισοσκελές τρίγωνο 751">
                    <a:extLst>
                      <a:ext uri="{FF2B5EF4-FFF2-40B4-BE49-F238E27FC236}">
                        <a16:creationId xmlns:a16="http://schemas.microsoft.com/office/drawing/2014/main" id="{221F634B-8E4C-473D-B221-4DFE5724A5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17541" y="3458205"/>
                    <a:ext cx="224991" cy="189628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753" name="TextBox 752">
                    <a:extLst>
                      <a:ext uri="{FF2B5EF4-FFF2-40B4-BE49-F238E27FC236}">
                        <a16:creationId xmlns:a16="http://schemas.microsoft.com/office/drawing/2014/main" id="{4344B6DF-B1DC-4769-9C63-F1D1F2E20D67}"/>
                      </a:ext>
                    </a:extLst>
                  </p:cNvPr>
                  <p:cNvSpPr txBox="1"/>
                  <p:nvPr/>
                </p:nvSpPr>
                <p:spPr>
                  <a:xfrm>
                    <a:off x="7735105" y="2391525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D</a:t>
                    </a:r>
                    <a:endParaRPr lang="el-GR" sz="400" dirty="0"/>
                  </a:p>
                </p:txBody>
              </p:sp>
              <p:sp>
                <p:nvSpPr>
                  <p:cNvPr id="754" name="TextBox 753">
                    <a:extLst>
                      <a:ext uri="{FF2B5EF4-FFF2-40B4-BE49-F238E27FC236}">
                        <a16:creationId xmlns:a16="http://schemas.microsoft.com/office/drawing/2014/main" id="{3037670F-0AC9-4A46-A70E-6D15CE0D4B00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410" y="2430700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Q</a:t>
                    </a:r>
                    <a:endParaRPr lang="el-GR" sz="400" dirty="0"/>
                  </a:p>
                </p:txBody>
              </p:sp>
              <p:sp>
                <p:nvSpPr>
                  <p:cNvPr id="755" name="TextBox 754">
                    <a:extLst>
                      <a:ext uri="{FF2B5EF4-FFF2-40B4-BE49-F238E27FC236}">
                        <a16:creationId xmlns:a16="http://schemas.microsoft.com/office/drawing/2014/main" id="{FD5C4A4D-6C44-49A2-9009-C7739DDE56FA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511" y="3196499"/>
                    <a:ext cx="1084552" cy="798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CLK</a:t>
                    </a:r>
                    <a:endParaRPr lang="el-GR" sz="400" dirty="0"/>
                  </a:p>
                </p:txBody>
              </p:sp>
            </p:grpSp>
            <p:sp>
              <p:nvSpPr>
                <p:cNvPr id="750" name="TextBox 749">
                  <a:extLst>
                    <a:ext uri="{FF2B5EF4-FFF2-40B4-BE49-F238E27FC236}">
                      <a16:creationId xmlns:a16="http://schemas.microsoft.com/office/drawing/2014/main" id="{5A034949-413F-406C-BBA4-F773FF08F191}"/>
                    </a:ext>
                  </a:extLst>
                </p:cNvPr>
                <p:cNvSpPr txBox="1"/>
                <p:nvPr/>
              </p:nvSpPr>
              <p:spPr>
                <a:xfrm>
                  <a:off x="7468920" y="1789494"/>
                  <a:ext cx="1621014" cy="7981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Latch FF</a:t>
                  </a:r>
                  <a:endParaRPr lang="el-GR" sz="400" dirty="0"/>
                </a:p>
              </p:txBody>
            </p:sp>
          </p:grpSp>
          <p:cxnSp>
            <p:nvCxnSpPr>
              <p:cNvPr id="732" name="Ευθεία γραμμή σύνδεσης 731">
                <a:extLst>
                  <a:ext uri="{FF2B5EF4-FFF2-40B4-BE49-F238E27FC236}">
                    <a16:creationId xmlns:a16="http://schemas.microsoft.com/office/drawing/2014/main" id="{964E516C-4393-408E-B457-5805598E0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354" y="3582987"/>
                <a:ext cx="1681492" cy="1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Ευθεία γραμμή σύνδεσης 732">
                <a:extLst>
                  <a:ext uri="{FF2B5EF4-FFF2-40B4-BE49-F238E27FC236}">
                    <a16:creationId xmlns:a16="http://schemas.microsoft.com/office/drawing/2014/main" id="{45E53123-4B7E-4D78-BC8F-B92BD6DF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253" y="3567172"/>
                <a:ext cx="18928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Ευθεία γραμμή σύνδεσης 733">
                <a:extLst>
                  <a:ext uri="{FF2B5EF4-FFF2-40B4-BE49-F238E27FC236}">
                    <a16:creationId xmlns:a16="http://schemas.microsoft.com/office/drawing/2014/main" id="{FC9F402D-0EEB-42FC-9C2E-131AEB4FC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2261" y="2689030"/>
                <a:ext cx="644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Ευθεία γραμμή σύνδεσης 734">
                <a:extLst>
                  <a:ext uri="{FF2B5EF4-FFF2-40B4-BE49-F238E27FC236}">
                    <a16:creationId xmlns:a16="http://schemas.microsoft.com/office/drawing/2014/main" id="{C8AE3338-267B-48D9-894B-065228C9D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4941" y="2699008"/>
                <a:ext cx="0" cy="933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Ευθεία γραμμή σύνδεσης 735">
                <a:extLst>
                  <a:ext uri="{FF2B5EF4-FFF2-40B4-BE49-F238E27FC236}">
                    <a16:creationId xmlns:a16="http://schemas.microsoft.com/office/drawing/2014/main" id="{117B2B1E-E1AE-4680-B324-5B32D784E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220" y="3632806"/>
                <a:ext cx="535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Ευθεία γραμμή σύνδεσης 736">
                <a:extLst>
                  <a:ext uri="{FF2B5EF4-FFF2-40B4-BE49-F238E27FC236}">
                    <a16:creationId xmlns:a16="http://schemas.microsoft.com/office/drawing/2014/main" id="{2E4B4EDA-3558-4BB3-91B0-1C83E6C7D256}"/>
                  </a:ext>
                </a:extLst>
              </p:cNvPr>
              <p:cNvCxnSpPr>
                <a:cxnSpLocks/>
                <a:endCxn id="763" idx="1"/>
              </p:cNvCxnSpPr>
              <p:nvPr/>
            </p:nvCxnSpPr>
            <p:spPr>
              <a:xfrm>
                <a:off x="-493494" y="1990385"/>
                <a:ext cx="10542742" cy="103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Ευθεία γραμμή σύνδεσης 737">
                <a:extLst>
                  <a:ext uri="{FF2B5EF4-FFF2-40B4-BE49-F238E27FC236}">
                    <a16:creationId xmlns:a16="http://schemas.microsoft.com/office/drawing/2014/main" id="{89B1B8F0-3EBD-4745-B0A1-9FBAE3DCD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Ευθεία γραμμή σύνδεσης 738">
                <a:extLst>
                  <a:ext uri="{FF2B5EF4-FFF2-40B4-BE49-F238E27FC236}">
                    <a16:creationId xmlns:a16="http://schemas.microsoft.com/office/drawing/2014/main" id="{104E4167-AA17-4E1F-B314-74CDAA284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6097" y="4623718"/>
                <a:ext cx="4" cy="1222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Ευθεία γραμμή σύνδεσης 739">
                <a:extLst>
                  <a:ext uri="{FF2B5EF4-FFF2-40B4-BE49-F238E27FC236}">
                    <a16:creationId xmlns:a16="http://schemas.microsoft.com/office/drawing/2014/main" id="{E6DBAFA4-B30B-446C-B585-BCB698823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Ευθεία γραμμή σύνδεσης 740">
                <a:extLst>
                  <a:ext uri="{FF2B5EF4-FFF2-40B4-BE49-F238E27FC236}">
                    <a16:creationId xmlns:a16="http://schemas.microsoft.com/office/drawing/2014/main" id="{CAC2EEB6-2A58-489D-95CB-4286D53E2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7" y="4590047"/>
                <a:ext cx="22332" cy="1597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Ευθεία γραμμή σύνδεσης 741">
                <a:extLst>
                  <a:ext uri="{FF2B5EF4-FFF2-40B4-BE49-F238E27FC236}">
                    <a16:creationId xmlns:a16="http://schemas.microsoft.com/office/drawing/2014/main" id="{45C45EA5-FFC4-46A9-965E-81EDB7FC9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9" y="4125832"/>
                <a:ext cx="18467" cy="13791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Ευθεία γραμμή σύνδεσης 742">
                <a:extLst>
                  <a:ext uri="{FF2B5EF4-FFF2-40B4-BE49-F238E27FC236}">
                    <a16:creationId xmlns:a16="http://schemas.microsoft.com/office/drawing/2014/main" id="{F7E60D45-528B-4D53-BD8B-F9AE3BF85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9099" y="2935788"/>
                <a:ext cx="0" cy="26028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Ευθεία γραμμή σύνδεσης 743">
                <a:extLst>
                  <a:ext uri="{FF2B5EF4-FFF2-40B4-BE49-F238E27FC236}">
                    <a16:creationId xmlns:a16="http://schemas.microsoft.com/office/drawing/2014/main" id="{FB12C247-E35A-4DC7-B023-D9FD191EA2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597" y="3197086"/>
                <a:ext cx="583358" cy="8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Ευθεία γραμμή σύνδεσης 744">
                <a:extLst>
                  <a:ext uri="{FF2B5EF4-FFF2-40B4-BE49-F238E27FC236}">
                    <a16:creationId xmlns:a16="http://schemas.microsoft.com/office/drawing/2014/main" id="{857948A2-7F6B-45E4-9BD4-6FEBEA672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97" y="2018909"/>
                <a:ext cx="0" cy="1178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Ευθεία γραμμή σύνδεσης 745">
                <a:extLst>
                  <a:ext uri="{FF2B5EF4-FFF2-40B4-BE49-F238E27FC236}">
                    <a16:creationId xmlns:a16="http://schemas.microsoft.com/office/drawing/2014/main" id="{7A14AC2F-2433-4F42-B98B-7C0EAFE7F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470" y="3871303"/>
                <a:ext cx="1843031" cy="14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Ευθεία γραμμή σύνδεσης 746">
                <a:extLst>
                  <a:ext uri="{FF2B5EF4-FFF2-40B4-BE49-F238E27FC236}">
                    <a16:creationId xmlns:a16="http://schemas.microsoft.com/office/drawing/2014/main" id="{A059BCDA-632C-4A66-84A0-6C9FBC8CC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230" y="2379090"/>
                <a:ext cx="1791881" cy="38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Ευθεία γραμμή σύνδεσης 747">
                <a:extLst>
                  <a:ext uri="{FF2B5EF4-FFF2-40B4-BE49-F238E27FC236}">
                    <a16:creationId xmlns:a16="http://schemas.microsoft.com/office/drawing/2014/main" id="{A44BDF8C-1212-4F16-A9AD-BF66ED14D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7672" y="1020932"/>
                <a:ext cx="0" cy="25457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C3875694-4518-4E79-94DB-041D208771A0}"/>
                </a:ext>
              </a:extLst>
            </p:cNvPr>
            <p:cNvSpPr txBox="1"/>
            <p:nvPr/>
          </p:nvSpPr>
          <p:spPr>
            <a:xfrm>
              <a:off x="371814" y="4025407"/>
              <a:ext cx="184695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ShiftIn</a:t>
              </a:r>
              <a:endParaRPr lang="el-GR" sz="400" i="1" dirty="0"/>
            </a:p>
          </p:txBody>
        </p:sp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B6AD05D4-1EB7-4849-9E30-2769AAB14DCB}"/>
                </a:ext>
              </a:extLst>
            </p:cNvPr>
            <p:cNvSpPr txBox="1"/>
            <p:nvPr/>
          </p:nvSpPr>
          <p:spPr>
            <a:xfrm>
              <a:off x="1356798" y="4920616"/>
              <a:ext cx="2069634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ShiftDR</a:t>
              </a:r>
              <a:endParaRPr lang="el-GR" sz="400" i="1" dirty="0"/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4DF1DF7A-E614-4566-A6E5-8E379ECF7014}"/>
                </a:ext>
              </a:extLst>
            </p:cNvPr>
            <p:cNvSpPr txBox="1"/>
            <p:nvPr/>
          </p:nvSpPr>
          <p:spPr>
            <a:xfrm>
              <a:off x="3655968" y="4961065"/>
              <a:ext cx="2369822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ClockDR</a:t>
              </a:r>
              <a:endParaRPr lang="el-GR" sz="400" i="1" dirty="0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DD945691-634A-4C82-BFB3-F3053929D8F5}"/>
                </a:ext>
              </a:extLst>
            </p:cNvPr>
            <p:cNvSpPr txBox="1"/>
            <p:nvPr/>
          </p:nvSpPr>
          <p:spPr>
            <a:xfrm>
              <a:off x="7407541" y="4920616"/>
              <a:ext cx="2205435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UpdateDR</a:t>
              </a:r>
              <a:endParaRPr lang="el-GR" sz="400" i="1" dirty="0"/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2A2425CE-F052-4C34-A17B-1EE7553D8DA8}"/>
                </a:ext>
              </a:extLst>
            </p:cNvPr>
            <p:cNvSpPr txBox="1"/>
            <p:nvPr/>
          </p:nvSpPr>
          <p:spPr>
            <a:xfrm>
              <a:off x="10251267" y="4896821"/>
              <a:ext cx="2848625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Mode</a:t>
              </a:r>
              <a:r>
                <a:rPr lang="en-US" sz="400" dirty="0"/>
                <a:t>(</a:t>
              </a:r>
              <a:r>
                <a:rPr lang="en-US" sz="400" i="1" dirty="0"/>
                <a:t>Test/Normal</a:t>
              </a:r>
              <a:r>
                <a:rPr lang="en-US" sz="400" dirty="0"/>
                <a:t>)</a:t>
              </a:r>
              <a:endParaRPr lang="el-GR" sz="400" dirty="0"/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A5B6EEEA-1FE6-473B-8F9E-F0CCD4DFB447}"/>
                </a:ext>
              </a:extLst>
            </p:cNvPr>
            <p:cNvSpPr txBox="1"/>
            <p:nvPr/>
          </p:nvSpPr>
          <p:spPr>
            <a:xfrm>
              <a:off x="6700240" y="748243"/>
              <a:ext cx="171439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ShiftOut</a:t>
              </a:r>
              <a:endParaRPr lang="el-GR" sz="400" i="1" dirty="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E33CB786-0670-4A6C-95FC-DDC7B6A9A5FB}"/>
                </a:ext>
              </a:extLst>
            </p:cNvPr>
            <p:cNvSpPr txBox="1"/>
            <p:nvPr/>
          </p:nvSpPr>
          <p:spPr>
            <a:xfrm>
              <a:off x="9943800" y="854482"/>
              <a:ext cx="2227117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Data_OUT</a:t>
              </a:r>
              <a:endParaRPr lang="el-GR" sz="400" i="1" dirty="0"/>
            </a:p>
          </p:txBody>
        </p:sp>
      </p:grpSp>
      <p:grpSp>
        <p:nvGrpSpPr>
          <p:cNvPr id="770" name="Ομάδα 769">
            <a:extLst>
              <a:ext uri="{FF2B5EF4-FFF2-40B4-BE49-F238E27FC236}">
                <a16:creationId xmlns:a16="http://schemas.microsoft.com/office/drawing/2014/main" id="{6F241DE6-F8C2-4AE7-A5EC-18FA79B76A71}"/>
              </a:ext>
            </a:extLst>
          </p:cNvPr>
          <p:cNvGrpSpPr/>
          <p:nvPr/>
        </p:nvGrpSpPr>
        <p:grpSpPr>
          <a:xfrm>
            <a:off x="-48983" y="3444884"/>
            <a:ext cx="3848422" cy="1344035"/>
            <a:chOff x="-3212704" y="748243"/>
            <a:chExt cx="16033807" cy="6970786"/>
          </a:xfrm>
        </p:grpSpPr>
        <p:sp>
          <p:nvSpPr>
            <p:cNvPr id="771" name="Ορθογώνιο 770">
              <a:extLst>
                <a:ext uri="{FF2B5EF4-FFF2-40B4-BE49-F238E27FC236}">
                  <a16:creationId xmlns:a16="http://schemas.microsoft.com/office/drawing/2014/main" id="{AF8EE563-022B-48B6-BB51-6D1588309454}"/>
                </a:ext>
              </a:extLst>
            </p:cNvPr>
            <p:cNvSpPr/>
            <p:nvPr/>
          </p:nvSpPr>
          <p:spPr>
            <a:xfrm>
              <a:off x="1362527" y="1595000"/>
              <a:ext cx="9359974" cy="347932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356FB1BC-E5DC-4D12-B0F2-E544058859B4}"/>
                </a:ext>
              </a:extLst>
            </p:cNvPr>
            <p:cNvSpPr txBox="1"/>
            <p:nvPr/>
          </p:nvSpPr>
          <p:spPr>
            <a:xfrm>
              <a:off x="1312410" y="1369436"/>
              <a:ext cx="1733540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BSC</a:t>
              </a:r>
              <a:endParaRPr lang="el-GR" sz="400" dirty="0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6E880D38-336D-4D25-AB75-48199957E8CC}"/>
                </a:ext>
              </a:extLst>
            </p:cNvPr>
            <p:cNvSpPr txBox="1"/>
            <p:nvPr/>
          </p:nvSpPr>
          <p:spPr>
            <a:xfrm>
              <a:off x="-3212704" y="1236735"/>
              <a:ext cx="3389753" cy="143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Data_IN</a:t>
              </a:r>
              <a:endParaRPr lang="el-GR" sz="1200" i="1" dirty="0"/>
            </a:p>
          </p:txBody>
        </p:sp>
        <p:grpSp>
          <p:nvGrpSpPr>
            <p:cNvPr id="774" name="Ομάδα 773">
              <a:extLst>
                <a:ext uri="{FF2B5EF4-FFF2-40B4-BE49-F238E27FC236}">
                  <a16:creationId xmlns:a16="http://schemas.microsoft.com/office/drawing/2014/main" id="{9DD4370B-0095-468F-AB6F-2B4E8E8082C1}"/>
                </a:ext>
              </a:extLst>
            </p:cNvPr>
            <p:cNvGrpSpPr/>
            <p:nvPr/>
          </p:nvGrpSpPr>
          <p:grpSpPr>
            <a:xfrm>
              <a:off x="-1274171" y="1031092"/>
              <a:ext cx="14095274" cy="6687937"/>
              <a:chOff x="-1256507" y="1020932"/>
              <a:chExt cx="14095274" cy="6687937"/>
            </a:xfrm>
          </p:grpSpPr>
          <p:grpSp>
            <p:nvGrpSpPr>
              <p:cNvPr id="782" name="Ομάδα 781">
                <a:extLst>
                  <a:ext uri="{FF2B5EF4-FFF2-40B4-BE49-F238E27FC236}">
                    <a16:creationId xmlns:a16="http://schemas.microsoft.com/office/drawing/2014/main" id="{04B31FF3-7281-4BDE-BB46-77C1FDD981E5}"/>
                  </a:ext>
                </a:extLst>
              </p:cNvPr>
              <p:cNvGrpSpPr/>
              <p:nvPr/>
            </p:nvGrpSpPr>
            <p:grpSpPr>
              <a:xfrm>
                <a:off x="2244439" y="2444491"/>
                <a:ext cx="881718" cy="1854232"/>
                <a:chOff x="2469626" y="1437697"/>
                <a:chExt cx="881718" cy="1854232"/>
              </a:xfrm>
            </p:grpSpPr>
            <p:sp>
              <p:nvSpPr>
                <p:cNvPr id="820" name="Τραπέζιο 819">
                  <a:extLst>
                    <a:ext uri="{FF2B5EF4-FFF2-40B4-BE49-F238E27FC236}">
                      <a16:creationId xmlns:a16="http://schemas.microsoft.com/office/drawing/2014/main" id="{BD9CE529-9943-4669-9FDC-2AA2AD1B6714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821" name="TextBox 820">
                  <a:extLst>
                    <a:ext uri="{FF2B5EF4-FFF2-40B4-BE49-F238E27FC236}">
                      <a16:creationId xmlns:a16="http://schemas.microsoft.com/office/drawing/2014/main" id="{A92661D4-2394-45F0-BEAF-FA9B15F2E5D1}"/>
                    </a:ext>
                  </a:extLst>
                </p:cNvPr>
                <p:cNvSpPr txBox="1"/>
                <p:nvPr/>
              </p:nvSpPr>
              <p:spPr>
                <a:xfrm>
                  <a:off x="2469626" y="2031774"/>
                  <a:ext cx="272801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822" name="TextBox 821">
                  <a:extLst>
                    <a:ext uri="{FF2B5EF4-FFF2-40B4-BE49-F238E27FC236}">
                      <a16:creationId xmlns:a16="http://schemas.microsoft.com/office/drawing/2014/main" id="{F72C0C34-C64C-44FF-BE08-6A93FC318DEF}"/>
                    </a:ext>
                  </a:extLst>
                </p:cNvPr>
                <p:cNvSpPr txBox="1"/>
                <p:nvPr/>
              </p:nvSpPr>
              <p:spPr>
                <a:xfrm>
                  <a:off x="2494534" y="2443849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823" name="TextBox 822">
                  <a:extLst>
                    <a:ext uri="{FF2B5EF4-FFF2-40B4-BE49-F238E27FC236}">
                      <a16:creationId xmlns:a16="http://schemas.microsoft.com/office/drawing/2014/main" id="{DF77DD6E-2D98-4F98-A382-15E21C50A748}"/>
                    </a:ext>
                  </a:extLst>
                </p:cNvPr>
                <p:cNvSpPr txBox="1"/>
                <p:nvPr/>
              </p:nvSpPr>
              <p:spPr>
                <a:xfrm rot="16200000">
                  <a:off x="2103654" y="2044239"/>
                  <a:ext cx="1854232" cy="641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783" name="Ομάδα 782">
                <a:extLst>
                  <a:ext uri="{FF2B5EF4-FFF2-40B4-BE49-F238E27FC236}">
                    <a16:creationId xmlns:a16="http://schemas.microsoft.com/office/drawing/2014/main" id="{34EC7141-E839-4931-81F2-2F6DA5F82A61}"/>
                  </a:ext>
                </a:extLst>
              </p:cNvPr>
              <p:cNvGrpSpPr/>
              <p:nvPr/>
            </p:nvGrpSpPr>
            <p:grpSpPr>
              <a:xfrm>
                <a:off x="10049250" y="1255797"/>
                <a:ext cx="852485" cy="1884983"/>
                <a:chOff x="2469624" y="1435376"/>
                <a:chExt cx="852485" cy="1884983"/>
              </a:xfrm>
            </p:grpSpPr>
            <p:sp>
              <p:nvSpPr>
                <p:cNvPr id="816" name="Τραπέζιο 815">
                  <a:extLst>
                    <a:ext uri="{FF2B5EF4-FFF2-40B4-BE49-F238E27FC236}">
                      <a16:creationId xmlns:a16="http://schemas.microsoft.com/office/drawing/2014/main" id="{9057272D-472C-4D7E-B7C5-31692E35A899}"/>
                    </a:ext>
                  </a:extLst>
                </p:cNvPr>
                <p:cNvSpPr/>
                <p:nvPr/>
              </p:nvSpPr>
              <p:spPr>
                <a:xfrm rot="5400000">
                  <a:off x="2218877" y="2249492"/>
                  <a:ext cx="1229929" cy="653399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817" name="TextBox 816">
                  <a:extLst>
                    <a:ext uri="{FF2B5EF4-FFF2-40B4-BE49-F238E27FC236}">
                      <a16:creationId xmlns:a16="http://schemas.microsoft.com/office/drawing/2014/main" id="{218C4E1D-2088-4CED-97AB-E75E7A0B438B}"/>
                    </a:ext>
                  </a:extLst>
                </p:cNvPr>
                <p:cNvSpPr txBox="1"/>
                <p:nvPr/>
              </p:nvSpPr>
              <p:spPr>
                <a:xfrm>
                  <a:off x="2469626" y="2031773"/>
                  <a:ext cx="272801" cy="482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818" name="TextBox 817">
                  <a:extLst>
                    <a:ext uri="{FF2B5EF4-FFF2-40B4-BE49-F238E27FC236}">
                      <a16:creationId xmlns:a16="http://schemas.microsoft.com/office/drawing/2014/main" id="{75D5FAB4-8047-49AB-971B-8208A2444D4B}"/>
                    </a:ext>
                  </a:extLst>
                </p:cNvPr>
                <p:cNvSpPr txBox="1"/>
                <p:nvPr/>
              </p:nvSpPr>
              <p:spPr>
                <a:xfrm>
                  <a:off x="2469624" y="2454521"/>
                  <a:ext cx="272803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819" name="TextBox 818">
                  <a:extLst>
                    <a:ext uri="{FF2B5EF4-FFF2-40B4-BE49-F238E27FC236}">
                      <a16:creationId xmlns:a16="http://schemas.microsoft.com/office/drawing/2014/main" id="{DB5E0830-0796-46E9-A99A-0DB794B2BA77}"/>
                    </a:ext>
                  </a:extLst>
                </p:cNvPr>
                <p:cNvSpPr txBox="1"/>
                <p:nvPr/>
              </p:nvSpPr>
              <p:spPr>
                <a:xfrm rot="16200000">
                  <a:off x="2059043" y="2057293"/>
                  <a:ext cx="1884983" cy="64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784" name="Ομάδα 783">
                <a:extLst>
                  <a:ext uri="{FF2B5EF4-FFF2-40B4-BE49-F238E27FC236}">
                    <a16:creationId xmlns:a16="http://schemas.microsoft.com/office/drawing/2014/main" id="{99547EA8-B313-4127-85C1-0B1E21DF2387}"/>
                  </a:ext>
                </a:extLst>
              </p:cNvPr>
              <p:cNvGrpSpPr/>
              <p:nvPr/>
            </p:nvGrpSpPr>
            <p:grpSpPr>
              <a:xfrm>
                <a:off x="4416349" y="2614204"/>
                <a:ext cx="2000753" cy="2574064"/>
                <a:chOff x="4599668" y="1607410"/>
                <a:chExt cx="2000753" cy="2574064"/>
              </a:xfrm>
            </p:grpSpPr>
            <p:sp>
              <p:nvSpPr>
                <p:cNvPr id="810" name="Ορθογώνιο 809">
                  <a:extLst>
                    <a:ext uri="{FF2B5EF4-FFF2-40B4-BE49-F238E27FC236}">
                      <a16:creationId xmlns:a16="http://schemas.microsoft.com/office/drawing/2014/main" id="{5A3B6FEF-FD07-455D-816E-376E4291BA58}"/>
                    </a:ext>
                  </a:extLst>
                </p:cNvPr>
                <p:cNvSpPr/>
                <p:nvPr/>
              </p:nvSpPr>
              <p:spPr>
                <a:xfrm>
                  <a:off x="4808737" y="2282441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811" name="Ισοσκελές τρίγωνο 810">
                  <a:extLst>
                    <a:ext uri="{FF2B5EF4-FFF2-40B4-BE49-F238E27FC236}">
                      <a16:creationId xmlns:a16="http://schemas.microsoft.com/office/drawing/2014/main" id="{44C32A49-DCC5-4DE6-A452-AC92BD071C05}"/>
                    </a:ext>
                  </a:extLst>
                </p:cNvPr>
                <p:cNvSpPr/>
                <p:nvPr/>
              </p:nvSpPr>
              <p:spPr>
                <a:xfrm rot="5400000">
                  <a:off x="4805744" y="3504388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12" name="TextBox 811">
                  <a:extLst>
                    <a:ext uri="{FF2B5EF4-FFF2-40B4-BE49-F238E27FC236}">
                      <a16:creationId xmlns:a16="http://schemas.microsoft.com/office/drawing/2014/main" id="{47D9035D-D2FA-49A9-AFBA-4BD7E3E35CE5}"/>
                    </a:ext>
                  </a:extLst>
                </p:cNvPr>
                <p:cNvSpPr txBox="1"/>
                <p:nvPr/>
              </p:nvSpPr>
              <p:spPr>
                <a:xfrm>
                  <a:off x="4780487" y="2152674"/>
                  <a:ext cx="225070" cy="482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813" name="TextBox 812">
                  <a:extLst>
                    <a:ext uri="{FF2B5EF4-FFF2-40B4-BE49-F238E27FC236}">
                      <a16:creationId xmlns:a16="http://schemas.microsoft.com/office/drawing/2014/main" id="{4E0790E7-80AC-4E7D-AB11-35DC0A1E86ED}"/>
                    </a:ext>
                  </a:extLst>
                </p:cNvPr>
                <p:cNvSpPr txBox="1"/>
                <p:nvPr/>
              </p:nvSpPr>
              <p:spPr>
                <a:xfrm>
                  <a:off x="5714396" y="2177848"/>
                  <a:ext cx="225070" cy="482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814" name="TextBox 813">
                  <a:extLst>
                    <a:ext uri="{FF2B5EF4-FFF2-40B4-BE49-F238E27FC236}">
                      <a16:creationId xmlns:a16="http://schemas.microsoft.com/office/drawing/2014/main" id="{57D985DB-8B33-4E16-B003-D3B063576FEE}"/>
                    </a:ext>
                  </a:extLst>
                </p:cNvPr>
                <p:cNvSpPr txBox="1"/>
                <p:nvPr/>
              </p:nvSpPr>
              <p:spPr>
                <a:xfrm>
                  <a:off x="4890911" y="3383341"/>
                  <a:ext cx="1233331" cy="798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  <p:sp>
              <p:nvSpPr>
                <p:cNvPr id="815" name="TextBox 814">
                  <a:extLst>
                    <a:ext uri="{FF2B5EF4-FFF2-40B4-BE49-F238E27FC236}">
                      <a16:creationId xmlns:a16="http://schemas.microsoft.com/office/drawing/2014/main" id="{AF43446D-2003-4C7F-93CB-BB806055A80C}"/>
                    </a:ext>
                  </a:extLst>
                </p:cNvPr>
                <p:cNvSpPr txBox="1"/>
                <p:nvPr/>
              </p:nvSpPr>
              <p:spPr>
                <a:xfrm>
                  <a:off x="4599668" y="1607410"/>
                  <a:ext cx="2000753" cy="798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Shift Reg FF</a:t>
                  </a:r>
                  <a:endParaRPr lang="el-GR" sz="400" dirty="0"/>
                </a:p>
              </p:txBody>
            </p:sp>
          </p:grpSp>
          <p:grpSp>
            <p:nvGrpSpPr>
              <p:cNvPr id="785" name="Ομάδα 784">
                <a:extLst>
                  <a:ext uri="{FF2B5EF4-FFF2-40B4-BE49-F238E27FC236}">
                    <a16:creationId xmlns:a16="http://schemas.microsoft.com/office/drawing/2014/main" id="{79ED4A3A-F762-4C90-8C0B-6C468676A405}"/>
                  </a:ext>
                </a:extLst>
              </p:cNvPr>
              <p:cNvGrpSpPr/>
              <p:nvPr/>
            </p:nvGrpSpPr>
            <p:grpSpPr>
              <a:xfrm>
                <a:off x="7565052" y="2826522"/>
                <a:ext cx="1621014" cy="2205140"/>
                <a:chOff x="7468920" y="1789494"/>
                <a:chExt cx="1621014" cy="2205140"/>
              </a:xfrm>
            </p:grpSpPr>
            <p:grpSp>
              <p:nvGrpSpPr>
                <p:cNvPr id="803" name="Ομάδα 802">
                  <a:extLst>
                    <a:ext uri="{FF2B5EF4-FFF2-40B4-BE49-F238E27FC236}">
                      <a16:creationId xmlns:a16="http://schemas.microsoft.com/office/drawing/2014/main" id="{D62C50DE-5F5C-4C4B-A2FA-C4BFCB73D52F}"/>
                    </a:ext>
                  </a:extLst>
                </p:cNvPr>
                <p:cNvGrpSpPr/>
                <p:nvPr/>
              </p:nvGrpSpPr>
              <p:grpSpPr>
                <a:xfrm>
                  <a:off x="7726532" y="2360077"/>
                  <a:ext cx="1089531" cy="1634557"/>
                  <a:chOff x="7726532" y="2360077"/>
                  <a:chExt cx="1089531" cy="1634557"/>
                </a:xfrm>
              </p:grpSpPr>
              <p:sp>
                <p:nvSpPr>
                  <p:cNvPr id="805" name="Ορθογώνιο 804">
                    <a:extLst>
                      <a:ext uri="{FF2B5EF4-FFF2-40B4-BE49-F238E27FC236}">
                        <a16:creationId xmlns:a16="http://schemas.microsoft.com/office/drawing/2014/main" id="{23AE866D-4DB6-4998-94F3-8A4B3F5F86DF}"/>
                      </a:ext>
                    </a:extLst>
                  </p:cNvPr>
                  <p:cNvSpPr/>
                  <p:nvPr/>
                </p:nvSpPr>
                <p:spPr>
                  <a:xfrm>
                    <a:off x="7726532" y="2360077"/>
                    <a:ext cx="1084556" cy="14415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806" name="Ισοσκελές τρίγωνο 805">
                    <a:extLst>
                      <a:ext uri="{FF2B5EF4-FFF2-40B4-BE49-F238E27FC236}">
                        <a16:creationId xmlns:a16="http://schemas.microsoft.com/office/drawing/2014/main" id="{6876670C-DF93-4CBC-83B5-2791848218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17541" y="3458205"/>
                    <a:ext cx="224991" cy="189628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07" name="TextBox 806">
                    <a:extLst>
                      <a:ext uri="{FF2B5EF4-FFF2-40B4-BE49-F238E27FC236}">
                        <a16:creationId xmlns:a16="http://schemas.microsoft.com/office/drawing/2014/main" id="{0C5E6B11-26A0-4E83-A678-48FBECB3E8E4}"/>
                      </a:ext>
                    </a:extLst>
                  </p:cNvPr>
                  <p:cNvSpPr txBox="1"/>
                  <p:nvPr/>
                </p:nvSpPr>
                <p:spPr>
                  <a:xfrm>
                    <a:off x="7735105" y="2391525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D</a:t>
                    </a:r>
                    <a:endParaRPr lang="el-GR" sz="400" dirty="0"/>
                  </a:p>
                </p:txBody>
              </p:sp>
              <p:sp>
                <p:nvSpPr>
                  <p:cNvPr id="808" name="TextBox 807">
                    <a:extLst>
                      <a:ext uri="{FF2B5EF4-FFF2-40B4-BE49-F238E27FC236}">
                        <a16:creationId xmlns:a16="http://schemas.microsoft.com/office/drawing/2014/main" id="{630A19B9-18FF-489D-83C9-354D78CBEB3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410" y="2430700"/>
                    <a:ext cx="189629" cy="4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Q</a:t>
                    </a:r>
                    <a:endParaRPr lang="el-GR" sz="400" dirty="0"/>
                  </a:p>
                </p:txBody>
              </p:sp>
              <p:sp>
                <p:nvSpPr>
                  <p:cNvPr id="809" name="TextBox 808">
                    <a:extLst>
                      <a:ext uri="{FF2B5EF4-FFF2-40B4-BE49-F238E27FC236}">
                        <a16:creationId xmlns:a16="http://schemas.microsoft.com/office/drawing/2014/main" id="{E7959F1E-82AF-475B-8DFA-41DF328590D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511" y="3196499"/>
                    <a:ext cx="1084552" cy="798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" dirty="0"/>
                      <a:t>CLK</a:t>
                    </a:r>
                    <a:endParaRPr lang="el-GR" sz="400" dirty="0"/>
                  </a:p>
                </p:txBody>
              </p:sp>
            </p:grpSp>
            <p:sp>
              <p:nvSpPr>
                <p:cNvPr id="804" name="TextBox 803">
                  <a:extLst>
                    <a:ext uri="{FF2B5EF4-FFF2-40B4-BE49-F238E27FC236}">
                      <a16:creationId xmlns:a16="http://schemas.microsoft.com/office/drawing/2014/main" id="{4909D61C-7E46-446A-AAA0-5D0609AD97D9}"/>
                    </a:ext>
                  </a:extLst>
                </p:cNvPr>
                <p:cNvSpPr txBox="1"/>
                <p:nvPr/>
              </p:nvSpPr>
              <p:spPr>
                <a:xfrm>
                  <a:off x="7468920" y="1789494"/>
                  <a:ext cx="1621014" cy="7981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Latch FF</a:t>
                  </a:r>
                  <a:endParaRPr lang="el-GR" sz="400" dirty="0"/>
                </a:p>
              </p:txBody>
            </p:sp>
          </p:grpSp>
          <p:cxnSp>
            <p:nvCxnSpPr>
              <p:cNvPr id="786" name="Ευθεία γραμμή σύνδεσης 785">
                <a:extLst>
                  <a:ext uri="{FF2B5EF4-FFF2-40B4-BE49-F238E27FC236}">
                    <a16:creationId xmlns:a16="http://schemas.microsoft.com/office/drawing/2014/main" id="{1D421488-3884-4D84-9A51-293CC0DAB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354" y="3582987"/>
                <a:ext cx="1681492" cy="1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Ευθεία γραμμή σύνδεσης 786">
                <a:extLst>
                  <a:ext uri="{FF2B5EF4-FFF2-40B4-BE49-F238E27FC236}">
                    <a16:creationId xmlns:a16="http://schemas.microsoft.com/office/drawing/2014/main" id="{613D2830-81B7-4436-91C8-0939B36FA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253" y="3567172"/>
                <a:ext cx="18928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Ευθεία γραμμή σύνδεσης 787">
                <a:extLst>
                  <a:ext uri="{FF2B5EF4-FFF2-40B4-BE49-F238E27FC236}">
                    <a16:creationId xmlns:a16="http://schemas.microsoft.com/office/drawing/2014/main" id="{BC692511-35EA-4286-8F5D-575CDAB4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2261" y="2689030"/>
                <a:ext cx="644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Ευθεία γραμμή σύνδεσης 788">
                <a:extLst>
                  <a:ext uri="{FF2B5EF4-FFF2-40B4-BE49-F238E27FC236}">
                    <a16:creationId xmlns:a16="http://schemas.microsoft.com/office/drawing/2014/main" id="{F4CDC5AE-EAFF-4FAB-A57D-AA41BD627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4941" y="2699008"/>
                <a:ext cx="0" cy="933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Ευθεία γραμμή σύνδεσης 789">
                <a:extLst>
                  <a:ext uri="{FF2B5EF4-FFF2-40B4-BE49-F238E27FC236}">
                    <a16:creationId xmlns:a16="http://schemas.microsoft.com/office/drawing/2014/main" id="{E6661562-55BC-40B9-BCE4-71C0EBC0B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7220" y="3632806"/>
                <a:ext cx="535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Ευθεία γραμμή σύνδεσης 790">
                <a:extLst>
                  <a:ext uri="{FF2B5EF4-FFF2-40B4-BE49-F238E27FC236}">
                    <a16:creationId xmlns:a16="http://schemas.microsoft.com/office/drawing/2014/main" id="{34393E09-218A-4B0E-9C46-B8C778B6E9F9}"/>
                  </a:ext>
                </a:extLst>
              </p:cNvPr>
              <p:cNvCxnSpPr>
                <a:cxnSpLocks/>
                <a:endCxn id="817" idx="1"/>
              </p:cNvCxnSpPr>
              <p:nvPr/>
            </p:nvCxnSpPr>
            <p:spPr>
              <a:xfrm>
                <a:off x="-618042" y="2047779"/>
                <a:ext cx="10667291" cy="45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Ευθεία γραμμή σύνδεσης 791">
                <a:extLst>
                  <a:ext uri="{FF2B5EF4-FFF2-40B4-BE49-F238E27FC236}">
                    <a16:creationId xmlns:a16="http://schemas.microsoft.com/office/drawing/2014/main" id="{A4651FDD-21C2-4936-8E8D-714204A1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00" y="462371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Ευθεία γραμμή σύνδεσης 792">
                <a:extLst>
                  <a:ext uri="{FF2B5EF4-FFF2-40B4-BE49-F238E27FC236}">
                    <a16:creationId xmlns:a16="http://schemas.microsoft.com/office/drawing/2014/main" id="{9AB55761-B1E7-4997-B81A-94CF60B06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6098" y="4623718"/>
                <a:ext cx="4" cy="27782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Ευθεία γραμμή σύνδεσης 793">
                <a:extLst>
                  <a:ext uri="{FF2B5EF4-FFF2-40B4-BE49-F238E27FC236}">
                    <a16:creationId xmlns:a16="http://schemas.microsoft.com/office/drawing/2014/main" id="{A6C1D281-763B-4346-882E-FBCF09064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6" y="4590047"/>
                <a:ext cx="8407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Ευθεία γραμμή σύνδεσης 794">
                <a:extLst>
                  <a:ext uri="{FF2B5EF4-FFF2-40B4-BE49-F238E27FC236}">
                    <a16:creationId xmlns:a16="http://schemas.microsoft.com/office/drawing/2014/main" id="{B74CD375-9DFC-472A-A12E-E91B1C8FD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68" y="4590047"/>
                <a:ext cx="0" cy="21834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Ευθεία γραμμή σύνδεσης 795">
                <a:extLst>
                  <a:ext uri="{FF2B5EF4-FFF2-40B4-BE49-F238E27FC236}">
                    <a16:creationId xmlns:a16="http://schemas.microsoft.com/office/drawing/2014/main" id="{4B76F57C-5991-4BC1-B689-33387F889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9" y="4125833"/>
                <a:ext cx="32706" cy="3583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Ευθεία γραμμή σύνδεσης 796">
                <a:extLst>
                  <a:ext uri="{FF2B5EF4-FFF2-40B4-BE49-F238E27FC236}">
                    <a16:creationId xmlns:a16="http://schemas.microsoft.com/office/drawing/2014/main" id="{F488499D-5248-49E9-A346-8BA89FE65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9099" y="2935788"/>
                <a:ext cx="0" cy="26028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Ευθεία γραμμή σύνδεσης 797">
                <a:extLst>
                  <a:ext uri="{FF2B5EF4-FFF2-40B4-BE49-F238E27FC236}">
                    <a16:creationId xmlns:a16="http://schemas.microsoft.com/office/drawing/2014/main" id="{26024E0A-CCFC-45E2-865A-F0D760AE6D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597" y="3197086"/>
                <a:ext cx="583358" cy="81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Ευθεία γραμμή σύνδεσης 798">
                <a:extLst>
                  <a:ext uri="{FF2B5EF4-FFF2-40B4-BE49-F238E27FC236}">
                    <a16:creationId xmlns:a16="http://schemas.microsoft.com/office/drawing/2014/main" id="{6CC6422D-9A51-4D54-BB2C-411EC4E7A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597" y="2018909"/>
                <a:ext cx="0" cy="1178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Ευθεία γραμμή σύνδεσης 799">
                <a:extLst>
                  <a:ext uri="{FF2B5EF4-FFF2-40B4-BE49-F238E27FC236}">
                    <a16:creationId xmlns:a16="http://schemas.microsoft.com/office/drawing/2014/main" id="{EFE7C344-136D-4574-8E68-0C0C68E1C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256507" y="3871303"/>
                <a:ext cx="3526009" cy="9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Ευθεία γραμμή σύνδεσης 800">
                <a:extLst>
                  <a:ext uri="{FF2B5EF4-FFF2-40B4-BE49-F238E27FC236}">
                    <a16:creationId xmlns:a16="http://schemas.microsoft.com/office/drawing/2014/main" id="{FCEC2FAE-3833-4A36-A711-0BDF3D1E4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230" y="2379090"/>
                <a:ext cx="20855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Ευθεία γραμμή σύνδεσης 801">
                <a:extLst>
                  <a:ext uri="{FF2B5EF4-FFF2-40B4-BE49-F238E27FC236}">
                    <a16:creationId xmlns:a16="http://schemas.microsoft.com/office/drawing/2014/main" id="{C35360BA-92BA-40A9-B674-05BB8C0CD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7672" y="1020932"/>
                <a:ext cx="0" cy="25457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69BA9325-2824-4B79-A673-96FE73FBE45F}"/>
                </a:ext>
              </a:extLst>
            </p:cNvPr>
            <p:cNvSpPr txBox="1"/>
            <p:nvPr/>
          </p:nvSpPr>
          <p:spPr>
            <a:xfrm>
              <a:off x="358823" y="3247547"/>
              <a:ext cx="184695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ShiftIn</a:t>
              </a:r>
              <a:endParaRPr lang="el-GR" sz="400" i="1" dirty="0"/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F36DB303-A78D-4FFE-91A1-2D9B83289745}"/>
                </a:ext>
              </a:extLst>
            </p:cNvPr>
            <p:cNvSpPr txBox="1"/>
            <p:nvPr/>
          </p:nvSpPr>
          <p:spPr>
            <a:xfrm>
              <a:off x="1162975" y="4899434"/>
              <a:ext cx="2069634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ShiftDR</a:t>
              </a:r>
              <a:endParaRPr lang="el-GR" sz="400" i="1" dirty="0"/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7871D8F6-8178-407D-A0E2-F134CFB83F6B}"/>
                </a:ext>
              </a:extLst>
            </p:cNvPr>
            <p:cNvSpPr txBox="1"/>
            <p:nvPr/>
          </p:nvSpPr>
          <p:spPr>
            <a:xfrm>
              <a:off x="3714096" y="4971391"/>
              <a:ext cx="2369822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ClockDR</a:t>
              </a:r>
              <a:endParaRPr lang="el-GR" sz="400" i="1" dirty="0"/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D4182077-F64B-4616-9F70-8A8ED989D12A}"/>
                </a:ext>
              </a:extLst>
            </p:cNvPr>
            <p:cNvSpPr txBox="1"/>
            <p:nvPr/>
          </p:nvSpPr>
          <p:spPr>
            <a:xfrm>
              <a:off x="6802185" y="5376957"/>
              <a:ext cx="220543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UpdateDR</a:t>
              </a:r>
              <a:endParaRPr lang="el-GR" sz="400" i="1" dirty="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6C88DB40-4628-4E9C-A8FD-066368FD176B}"/>
                </a:ext>
              </a:extLst>
            </p:cNvPr>
            <p:cNvSpPr txBox="1"/>
            <p:nvPr/>
          </p:nvSpPr>
          <p:spPr>
            <a:xfrm>
              <a:off x="9511044" y="5810006"/>
              <a:ext cx="284862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Mode</a:t>
              </a:r>
              <a:r>
                <a:rPr lang="en-US" sz="400" dirty="0"/>
                <a:t>(</a:t>
              </a:r>
              <a:r>
                <a:rPr lang="en-US" sz="400" i="1" dirty="0"/>
                <a:t>Test/Normal</a:t>
              </a:r>
              <a:r>
                <a:rPr lang="en-US" sz="400" dirty="0"/>
                <a:t>)</a:t>
              </a:r>
              <a:endParaRPr lang="el-GR" sz="400" dirty="0"/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094C10F3-7415-4D94-8A5B-784F4C826ACE}"/>
                </a:ext>
              </a:extLst>
            </p:cNvPr>
            <p:cNvSpPr txBox="1"/>
            <p:nvPr/>
          </p:nvSpPr>
          <p:spPr>
            <a:xfrm>
              <a:off x="6700240" y="748243"/>
              <a:ext cx="1714396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ShiftOut</a:t>
              </a:r>
              <a:endParaRPr lang="el-GR" sz="400" i="1" dirty="0"/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46C5632F-CB2F-4774-AC6E-14DA5A092E21}"/>
                </a:ext>
              </a:extLst>
            </p:cNvPr>
            <p:cNvSpPr txBox="1"/>
            <p:nvPr/>
          </p:nvSpPr>
          <p:spPr>
            <a:xfrm>
              <a:off x="10574933" y="1546377"/>
              <a:ext cx="2227117" cy="7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 err="1"/>
                <a:t>Data_OUT</a:t>
              </a:r>
              <a:endParaRPr lang="el-GR" sz="400" i="1" dirty="0"/>
            </a:p>
          </p:txBody>
        </p:sp>
      </p:grpSp>
      <p:cxnSp>
        <p:nvCxnSpPr>
          <p:cNvPr id="824" name="Ευθεία γραμμή σύνδεσης 823">
            <a:extLst>
              <a:ext uri="{FF2B5EF4-FFF2-40B4-BE49-F238E27FC236}">
                <a16:creationId xmlns:a16="http://schemas.microsoft.com/office/drawing/2014/main" id="{B9B6CDD6-E7F8-4618-9B31-84AF6196F985}"/>
              </a:ext>
            </a:extLst>
          </p:cNvPr>
          <p:cNvCxnSpPr>
            <a:cxnSpLocks/>
          </p:cNvCxnSpPr>
          <p:nvPr/>
        </p:nvCxnSpPr>
        <p:spPr>
          <a:xfrm>
            <a:off x="8189033" y="964338"/>
            <a:ext cx="0" cy="544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Ευθεία γραμμή σύνδεσης 826">
            <a:extLst>
              <a:ext uri="{FF2B5EF4-FFF2-40B4-BE49-F238E27FC236}">
                <a16:creationId xmlns:a16="http://schemas.microsoft.com/office/drawing/2014/main" id="{35719912-9098-4E3D-8A1C-22F61DBFC619}"/>
              </a:ext>
            </a:extLst>
          </p:cNvPr>
          <p:cNvCxnSpPr>
            <a:cxnSpLocks/>
          </p:cNvCxnSpPr>
          <p:nvPr/>
        </p:nvCxnSpPr>
        <p:spPr>
          <a:xfrm>
            <a:off x="6678598" y="1501660"/>
            <a:ext cx="1510435" cy="7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Ευθεία γραμμή σύνδεσης 828">
            <a:extLst>
              <a:ext uri="{FF2B5EF4-FFF2-40B4-BE49-F238E27FC236}">
                <a16:creationId xmlns:a16="http://schemas.microsoft.com/office/drawing/2014/main" id="{B533D890-51AD-4951-9095-D1B8B7A8257E}"/>
              </a:ext>
            </a:extLst>
          </p:cNvPr>
          <p:cNvCxnSpPr>
            <a:cxnSpLocks/>
          </p:cNvCxnSpPr>
          <p:nvPr/>
        </p:nvCxnSpPr>
        <p:spPr>
          <a:xfrm flipH="1">
            <a:off x="6672342" y="1508851"/>
            <a:ext cx="766" cy="653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Ευθεία γραμμή σύνδεσης 834">
            <a:extLst>
              <a:ext uri="{FF2B5EF4-FFF2-40B4-BE49-F238E27FC236}">
                <a16:creationId xmlns:a16="http://schemas.microsoft.com/office/drawing/2014/main" id="{45D83217-3F52-444B-A89B-4F39F39288F4}"/>
              </a:ext>
            </a:extLst>
          </p:cNvPr>
          <p:cNvCxnSpPr>
            <a:cxnSpLocks/>
          </p:cNvCxnSpPr>
          <p:nvPr/>
        </p:nvCxnSpPr>
        <p:spPr>
          <a:xfrm>
            <a:off x="6712020" y="136706"/>
            <a:ext cx="384" cy="90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Ευθεία γραμμή σύνδεσης 837">
            <a:extLst>
              <a:ext uri="{FF2B5EF4-FFF2-40B4-BE49-F238E27FC236}">
                <a16:creationId xmlns:a16="http://schemas.microsoft.com/office/drawing/2014/main" id="{B468F308-A47B-42BA-A0BC-2D3141406863}"/>
              </a:ext>
            </a:extLst>
          </p:cNvPr>
          <p:cNvCxnSpPr>
            <a:cxnSpLocks/>
          </p:cNvCxnSpPr>
          <p:nvPr/>
        </p:nvCxnSpPr>
        <p:spPr>
          <a:xfrm flipV="1">
            <a:off x="2343346" y="135366"/>
            <a:ext cx="4367537" cy="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Ευθεία γραμμή σύνδεσης 847">
            <a:extLst>
              <a:ext uri="{FF2B5EF4-FFF2-40B4-BE49-F238E27FC236}">
                <a16:creationId xmlns:a16="http://schemas.microsoft.com/office/drawing/2014/main" id="{A03526DA-D396-4726-A2E0-0C14CF157A24}"/>
              </a:ext>
            </a:extLst>
          </p:cNvPr>
          <p:cNvCxnSpPr>
            <a:cxnSpLocks/>
          </p:cNvCxnSpPr>
          <p:nvPr/>
        </p:nvCxnSpPr>
        <p:spPr>
          <a:xfrm flipV="1">
            <a:off x="843354" y="1254557"/>
            <a:ext cx="1537803" cy="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Ευθεία γραμμή σύνδεσης 849">
            <a:extLst>
              <a:ext uri="{FF2B5EF4-FFF2-40B4-BE49-F238E27FC236}">
                <a16:creationId xmlns:a16="http://schemas.microsoft.com/office/drawing/2014/main" id="{6675EAB5-A7D9-4E5D-B687-5F01667D2A86}"/>
              </a:ext>
            </a:extLst>
          </p:cNvPr>
          <p:cNvCxnSpPr>
            <a:cxnSpLocks/>
          </p:cNvCxnSpPr>
          <p:nvPr/>
        </p:nvCxnSpPr>
        <p:spPr>
          <a:xfrm>
            <a:off x="841408" y="665356"/>
            <a:ext cx="0" cy="592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Ευθεία γραμμή σύνδεσης 856">
            <a:extLst>
              <a:ext uri="{FF2B5EF4-FFF2-40B4-BE49-F238E27FC236}">
                <a16:creationId xmlns:a16="http://schemas.microsoft.com/office/drawing/2014/main" id="{EF1198F2-6084-4DA8-AC12-3994E2A8FB20}"/>
              </a:ext>
            </a:extLst>
          </p:cNvPr>
          <p:cNvCxnSpPr>
            <a:cxnSpLocks/>
          </p:cNvCxnSpPr>
          <p:nvPr/>
        </p:nvCxnSpPr>
        <p:spPr>
          <a:xfrm>
            <a:off x="3623310" y="480021"/>
            <a:ext cx="667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Ευθεία γραμμή σύνδεσης 858">
            <a:extLst>
              <a:ext uri="{FF2B5EF4-FFF2-40B4-BE49-F238E27FC236}">
                <a16:creationId xmlns:a16="http://schemas.microsoft.com/office/drawing/2014/main" id="{1863BA77-B863-4F50-9428-29ABC8712A7B}"/>
              </a:ext>
            </a:extLst>
          </p:cNvPr>
          <p:cNvCxnSpPr>
            <a:cxnSpLocks/>
          </p:cNvCxnSpPr>
          <p:nvPr/>
        </p:nvCxnSpPr>
        <p:spPr>
          <a:xfrm>
            <a:off x="3623310" y="480021"/>
            <a:ext cx="8426" cy="1025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Ευθεία γραμμή σύνδεσης 864">
            <a:extLst>
              <a:ext uri="{FF2B5EF4-FFF2-40B4-BE49-F238E27FC236}">
                <a16:creationId xmlns:a16="http://schemas.microsoft.com/office/drawing/2014/main" id="{4F52A0EB-56B0-46DE-A637-C40136B5B247}"/>
              </a:ext>
            </a:extLst>
          </p:cNvPr>
          <p:cNvCxnSpPr>
            <a:cxnSpLocks/>
          </p:cNvCxnSpPr>
          <p:nvPr/>
        </p:nvCxnSpPr>
        <p:spPr>
          <a:xfrm flipV="1">
            <a:off x="830854" y="2394064"/>
            <a:ext cx="1537803" cy="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Ευθεία γραμμή σύνδεσης 865">
            <a:extLst>
              <a:ext uri="{FF2B5EF4-FFF2-40B4-BE49-F238E27FC236}">
                <a16:creationId xmlns:a16="http://schemas.microsoft.com/office/drawing/2014/main" id="{88D177D0-CD0D-41BC-BDC4-500041BEB914}"/>
              </a:ext>
            </a:extLst>
          </p:cNvPr>
          <p:cNvCxnSpPr>
            <a:cxnSpLocks/>
          </p:cNvCxnSpPr>
          <p:nvPr/>
        </p:nvCxnSpPr>
        <p:spPr>
          <a:xfrm flipH="1">
            <a:off x="828908" y="1793413"/>
            <a:ext cx="1946" cy="603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Ευθεία γραμμή σύνδεσης 869">
            <a:extLst>
              <a:ext uri="{FF2B5EF4-FFF2-40B4-BE49-F238E27FC236}">
                <a16:creationId xmlns:a16="http://schemas.microsoft.com/office/drawing/2014/main" id="{BB17DC16-1D32-4D85-AC1A-64A04EDE29D8}"/>
              </a:ext>
            </a:extLst>
          </p:cNvPr>
          <p:cNvCxnSpPr>
            <a:cxnSpLocks/>
          </p:cNvCxnSpPr>
          <p:nvPr/>
        </p:nvCxnSpPr>
        <p:spPr>
          <a:xfrm flipV="1">
            <a:off x="825331" y="3501952"/>
            <a:ext cx="1537803" cy="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Ευθεία γραμμή σύνδεσης 870">
            <a:extLst>
              <a:ext uri="{FF2B5EF4-FFF2-40B4-BE49-F238E27FC236}">
                <a16:creationId xmlns:a16="http://schemas.microsoft.com/office/drawing/2014/main" id="{5488A053-1C98-49D8-8D32-8802FA36D7F2}"/>
              </a:ext>
            </a:extLst>
          </p:cNvPr>
          <p:cNvCxnSpPr>
            <a:cxnSpLocks/>
          </p:cNvCxnSpPr>
          <p:nvPr/>
        </p:nvCxnSpPr>
        <p:spPr>
          <a:xfrm>
            <a:off x="823385" y="2940300"/>
            <a:ext cx="0" cy="56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Ευθεία γραμμή σύνδεσης 875">
            <a:extLst>
              <a:ext uri="{FF2B5EF4-FFF2-40B4-BE49-F238E27FC236}">
                <a16:creationId xmlns:a16="http://schemas.microsoft.com/office/drawing/2014/main" id="{0B5DB7EF-61A5-489D-8BD3-F5D3907E7AA9}"/>
              </a:ext>
            </a:extLst>
          </p:cNvPr>
          <p:cNvCxnSpPr>
            <a:cxnSpLocks/>
          </p:cNvCxnSpPr>
          <p:nvPr/>
        </p:nvCxnSpPr>
        <p:spPr>
          <a:xfrm>
            <a:off x="3729741" y="871327"/>
            <a:ext cx="474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Ευθεία γραμμή σύνδεσης 876">
            <a:extLst>
              <a:ext uri="{FF2B5EF4-FFF2-40B4-BE49-F238E27FC236}">
                <a16:creationId xmlns:a16="http://schemas.microsoft.com/office/drawing/2014/main" id="{81649E1D-C5D8-4A1D-8E96-CD0129C49081}"/>
              </a:ext>
            </a:extLst>
          </p:cNvPr>
          <p:cNvCxnSpPr>
            <a:cxnSpLocks/>
          </p:cNvCxnSpPr>
          <p:nvPr/>
        </p:nvCxnSpPr>
        <p:spPr>
          <a:xfrm>
            <a:off x="3729741" y="871327"/>
            <a:ext cx="0" cy="177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Ευθεία γραμμή σύνδεσης 882">
            <a:extLst>
              <a:ext uri="{FF2B5EF4-FFF2-40B4-BE49-F238E27FC236}">
                <a16:creationId xmlns:a16="http://schemas.microsoft.com/office/drawing/2014/main" id="{E70A1698-3EF5-47FB-AB91-817A07288EA9}"/>
              </a:ext>
            </a:extLst>
          </p:cNvPr>
          <p:cNvCxnSpPr>
            <a:cxnSpLocks/>
          </p:cNvCxnSpPr>
          <p:nvPr/>
        </p:nvCxnSpPr>
        <p:spPr>
          <a:xfrm>
            <a:off x="3810875" y="945943"/>
            <a:ext cx="384236" cy="4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Ευθεία γραμμή σύνδεσης 883">
            <a:extLst>
              <a:ext uri="{FF2B5EF4-FFF2-40B4-BE49-F238E27FC236}">
                <a16:creationId xmlns:a16="http://schemas.microsoft.com/office/drawing/2014/main" id="{48E84BE6-7B8D-4329-AEE9-CBDD830C4A57}"/>
              </a:ext>
            </a:extLst>
          </p:cNvPr>
          <p:cNvCxnSpPr>
            <a:cxnSpLocks/>
          </p:cNvCxnSpPr>
          <p:nvPr/>
        </p:nvCxnSpPr>
        <p:spPr>
          <a:xfrm flipH="1">
            <a:off x="3797230" y="945943"/>
            <a:ext cx="13645" cy="281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F2F5126-EA44-43BC-A99E-DBAB646B23B6}"/>
              </a:ext>
            </a:extLst>
          </p:cNvPr>
          <p:cNvSpPr txBox="1"/>
          <p:nvPr/>
        </p:nvSpPr>
        <p:spPr>
          <a:xfrm>
            <a:off x="4032083" y="223448"/>
            <a:ext cx="3020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CUT</a:t>
            </a:r>
            <a:endParaRPr lang="el-GR" sz="400" dirty="0"/>
          </a:p>
        </p:txBody>
      </p:sp>
      <p:grpSp>
        <p:nvGrpSpPr>
          <p:cNvPr id="893" name="Ομάδα 892">
            <a:extLst>
              <a:ext uri="{FF2B5EF4-FFF2-40B4-BE49-F238E27FC236}">
                <a16:creationId xmlns:a16="http://schemas.microsoft.com/office/drawing/2014/main" id="{48C6234C-03F2-4016-949B-5052450FEB3B}"/>
              </a:ext>
            </a:extLst>
          </p:cNvPr>
          <p:cNvGrpSpPr/>
          <p:nvPr/>
        </p:nvGrpSpPr>
        <p:grpSpPr>
          <a:xfrm>
            <a:off x="-73239" y="4979477"/>
            <a:ext cx="10354914" cy="1310945"/>
            <a:chOff x="340958" y="1653067"/>
            <a:chExt cx="24673296" cy="2803555"/>
          </a:xfrm>
        </p:grpSpPr>
        <p:sp>
          <p:nvSpPr>
            <p:cNvPr id="894" name="Ορθογώνιο 893">
              <a:extLst>
                <a:ext uri="{FF2B5EF4-FFF2-40B4-BE49-F238E27FC236}">
                  <a16:creationId xmlns:a16="http://schemas.microsoft.com/office/drawing/2014/main" id="{5C9EF0D9-AB2A-4C69-BC5E-EAB216ED275B}"/>
                </a:ext>
              </a:extLst>
            </p:cNvPr>
            <p:cNvSpPr/>
            <p:nvPr/>
          </p:nvSpPr>
          <p:spPr>
            <a:xfrm>
              <a:off x="2328772" y="1653067"/>
              <a:ext cx="6809173" cy="280355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895" name="Ορθογώνιο 894">
              <a:extLst>
                <a:ext uri="{FF2B5EF4-FFF2-40B4-BE49-F238E27FC236}">
                  <a16:creationId xmlns:a16="http://schemas.microsoft.com/office/drawing/2014/main" id="{089F5ABD-3DC6-4B9D-9692-5EBDB96ED3A3}"/>
                </a:ext>
              </a:extLst>
            </p:cNvPr>
            <p:cNvSpPr/>
            <p:nvPr/>
          </p:nvSpPr>
          <p:spPr>
            <a:xfrm>
              <a:off x="2904010" y="2190652"/>
              <a:ext cx="2129741" cy="19098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896" name="Ευθεία γραμμή σύνδεσης 895">
              <a:extLst>
                <a:ext uri="{FF2B5EF4-FFF2-40B4-BE49-F238E27FC236}">
                  <a16:creationId xmlns:a16="http://schemas.microsoft.com/office/drawing/2014/main" id="{97E5A3C3-7D2B-4916-BFB6-978859D7ED2E}"/>
                </a:ext>
              </a:extLst>
            </p:cNvPr>
            <p:cNvCxnSpPr/>
            <p:nvPr/>
          </p:nvCxnSpPr>
          <p:spPr>
            <a:xfrm>
              <a:off x="1364578" y="2503165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Ευθεία γραμμή σύνδεσης 896">
              <a:extLst>
                <a:ext uri="{FF2B5EF4-FFF2-40B4-BE49-F238E27FC236}">
                  <a16:creationId xmlns:a16="http://schemas.microsoft.com/office/drawing/2014/main" id="{EE0B769E-A598-45F3-8A23-C6CE0B324B08}"/>
                </a:ext>
              </a:extLst>
            </p:cNvPr>
            <p:cNvCxnSpPr/>
            <p:nvPr/>
          </p:nvCxnSpPr>
          <p:spPr>
            <a:xfrm>
              <a:off x="1364578" y="3148457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Ευθεία γραμμή σύνδεσης 897">
              <a:extLst>
                <a:ext uri="{FF2B5EF4-FFF2-40B4-BE49-F238E27FC236}">
                  <a16:creationId xmlns:a16="http://schemas.microsoft.com/office/drawing/2014/main" id="{652D74B3-39E4-41E2-A734-336799E1E9C1}"/>
                </a:ext>
              </a:extLst>
            </p:cNvPr>
            <p:cNvCxnSpPr/>
            <p:nvPr/>
          </p:nvCxnSpPr>
          <p:spPr>
            <a:xfrm>
              <a:off x="1364578" y="3824609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Ευθεία γραμμή σύνδεσης 898">
              <a:extLst>
                <a:ext uri="{FF2B5EF4-FFF2-40B4-BE49-F238E27FC236}">
                  <a16:creationId xmlns:a16="http://schemas.microsoft.com/office/drawing/2014/main" id="{84AA24DF-7B4A-486C-BC6F-9179995E80B1}"/>
                </a:ext>
              </a:extLst>
            </p:cNvPr>
            <p:cNvCxnSpPr/>
            <p:nvPr/>
          </p:nvCxnSpPr>
          <p:spPr>
            <a:xfrm>
              <a:off x="5033751" y="3147492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036EB8A2-B811-4E74-9957-110B489FDC9A}"/>
                </a:ext>
              </a:extLst>
            </p:cNvPr>
            <p:cNvSpPr txBox="1"/>
            <p:nvPr/>
          </p:nvSpPr>
          <p:spPr>
            <a:xfrm>
              <a:off x="2946916" y="2797590"/>
              <a:ext cx="1943057" cy="98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/>
                <a:t>TAP</a:t>
              </a:r>
            </a:p>
            <a:p>
              <a:pPr algn="ctr"/>
              <a:r>
                <a:rPr lang="en-US" sz="800" i="1" dirty="0"/>
                <a:t>CONTROLLER</a:t>
              </a:r>
            </a:p>
            <a:p>
              <a:pPr algn="ctr"/>
              <a:r>
                <a:rPr lang="en-US" sz="800" i="1" dirty="0"/>
                <a:t>FSM</a:t>
              </a:r>
              <a:endParaRPr lang="el-GR" sz="800" i="1" dirty="0"/>
            </a:p>
          </p:txBody>
        </p: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03090A33-2E7B-45FF-8F8F-2DBD4034E39F}"/>
                </a:ext>
              </a:extLst>
            </p:cNvPr>
            <p:cNvSpPr txBox="1"/>
            <p:nvPr/>
          </p:nvSpPr>
          <p:spPr>
            <a:xfrm>
              <a:off x="352531" y="2246706"/>
              <a:ext cx="1010143" cy="59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TCK</a:t>
              </a:r>
              <a:endParaRPr lang="el-GR" sz="1200" i="1" dirty="0"/>
            </a:p>
          </p:txBody>
        </p:sp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981DF986-2E55-4391-B7E6-C712E855FFE3}"/>
                </a:ext>
              </a:extLst>
            </p:cNvPr>
            <p:cNvSpPr txBox="1"/>
            <p:nvPr/>
          </p:nvSpPr>
          <p:spPr>
            <a:xfrm>
              <a:off x="352529" y="2922855"/>
              <a:ext cx="1366574" cy="59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TMS</a:t>
              </a:r>
              <a:endParaRPr lang="el-GR" sz="1200" i="1" dirty="0"/>
            </a:p>
          </p:txBody>
        </p: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502E11E3-36F3-49F1-974E-97942890576E}"/>
                </a:ext>
              </a:extLst>
            </p:cNvPr>
            <p:cNvSpPr txBox="1"/>
            <p:nvPr/>
          </p:nvSpPr>
          <p:spPr>
            <a:xfrm>
              <a:off x="340958" y="3564725"/>
              <a:ext cx="1391695" cy="59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TRST</a:t>
              </a:r>
              <a:endParaRPr lang="el-GR" sz="1200" i="1" dirty="0"/>
            </a:p>
          </p:txBody>
        </p: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1860AFE7-62F6-4B34-B065-F514A17F496A}"/>
                </a:ext>
              </a:extLst>
            </p:cNvPr>
            <p:cNvSpPr txBox="1"/>
            <p:nvPr/>
          </p:nvSpPr>
          <p:spPr>
            <a:xfrm>
              <a:off x="5181049" y="2707449"/>
              <a:ext cx="1058139" cy="46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State</a:t>
              </a:r>
              <a:endParaRPr lang="el-GR" sz="800" i="1" dirty="0"/>
            </a:p>
          </p:txBody>
        </p:sp>
        <p:sp>
          <p:nvSpPr>
            <p:cNvPr id="905" name="Ορθογώνιο 904">
              <a:extLst>
                <a:ext uri="{FF2B5EF4-FFF2-40B4-BE49-F238E27FC236}">
                  <a16:creationId xmlns:a16="http://schemas.microsoft.com/office/drawing/2014/main" id="{8F0D87C3-D29E-407C-AB8A-C96AF9FE712A}"/>
                </a:ext>
              </a:extLst>
            </p:cNvPr>
            <p:cNvSpPr/>
            <p:nvPr/>
          </p:nvSpPr>
          <p:spPr>
            <a:xfrm>
              <a:off x="6573183" y="2254842"/>
              <a:ext cx="1539432" cy="178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06" name="TextBox 905">
              <a:extLst>
                <a:ext uri="{FF2B5EF4-FFF2-40B4-BE49-F238E27FC236}">
                  <a16:creationId xmlns:a16="http://schemas.microsoft.com/office/drawing/2014/main" id="{CFBEB29A-8EE2-4081-A0CC-2217BCEA1988}"/>
                </a:ext>
              </a:extLst>
            </p:cNvPr>
            <p:cNvSpPr txBox="1"/>
            <p:nvPr/>
          </p:nvSpPr>
          <p:spPr>
            <a:xfrm>
              <a:off x="6573183" y="2822397"/>
              <a:ext cx="1539431" cy="72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/>
                <a:t>STATE TO ACTION</a:t>
              </a:r>
              <a:endParaRPr lang="el-GR" sz="800" i="1" dirty="0"/>
            </a:p>
          </p:txBody>
        </p: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77A65CFF-C393-4C4E-BED0-5EFA6E46EA25}"/>
                </a:ext>
              </a:extLst>
            </p:cNvPr>
            <p:cNvSpPr txBox="1"/>
            <p:nvPr/>
          </p:nvSpPr>
          <p:spPr>
            <a:xfrm>
              <a:off x="2201717" y="1663644"/>
              <a:ext cx="2129742" cy="32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i="1" dirty="0"/>
                <a:t>TAP CONTROLLER</a:t>
              </a:r>
            </a:p>
          </p:txBody>
        </p:sp>
        <p:cxnSp>
          <p:nvCxnSpPr>
            <p:cNvPr id="908" name="Ευθεία γραμμή σύνδεσης 907">
              <a:extLst>
                <a:ext uri="{FF2B5EF4-FFF2-40B4-BE49-F238E27FC236}">
                  <a16:creationId xmlns:a16="http://schemas.microsoft.com/office/drawing/2014/main" id="{1831899B-5499-4551-8A60-2B564E10A12A}"/>
                </a:ext>
              </a:extLst>
            </p:cNvPr>
            <p:cNvCxnSpPr>
              <a:cxnSpLocks/>
            </p:cNvCxnSpPr>
            <p:nvPr/>
          </p:nvCxnSpPr>
          <p:spPr>
            <a:xfrm>
              <a:off x="8112615" y="2321926"/>
              <a:ext cx="1812536" cy="1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Ευθεία γραμμή σύνδεσης 908">
              <a:extLst>
                <a:ext uri="{FF2B5EF4-FFF2-40B4-BE49-F238E27FC236}">
                  <a16:creationId xmlns:a16="http://schemas.microsoft.com/office/drawing/2014/main" id="{381F2BE2-65CB-4FC5-807B-52A625930CD5}"/>
                </a:ext>
              </a:extLst>
            </p:cNvPr>
            <p:cNvCxnSpPr/>
            <p:nvPr/>
          </p:nvCxnSpPr>
          <p:spPr>
            <a:xfrm>
              <a:off x="8112615" y="2503165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Ευθεία γραμμή σύνδεσης 909">
              <a:extLst>
                <a:ext uri="{FF2B5EF4-FFF2-40B4-BE49-F238E27FC236}">
                  <a16:creationId xmlns:a16="http://schemas.microsoft.com/office/drawing/2014/main" id="{52E0848A-ED91-4238-AC2C-BD927F572F26}"/>
                </a:ext>
              </a:extLst>
            </p:cNvPr>
            <p:cNvCxnSpPr/>
            <p:nvPr/>
          </p:nvCxnSpPr>
          <p:spPr>
            <a:xfrm>
              <a:off x="8112615" y="2685827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Ευθεία γραμμή σύνδεσης 910">
              <a:extLst>
                <a:ext uri="{FF2B5EF4-FFF2-40B4-BE49-F238E27FC236}">
                  <a16:creationId xmlns:a16="http://schemas.microsoft.com/office/drawing/2014/main" id="{28253463-26E4-4ADF-8504-D1C27470E00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615" y="2906217"/>
              <a:ext cx="1609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Ευθεία γραμμή σύνδεσης 911">
              <a:extLst>
                <a:ext uri="{FF2B5EF4-FFF2-40B4-BE49-F238E27FC236}">
                  <a16:creationId xmlns:a16="http://schemas.microsoft.com/office/drawing/2014/main" id="{AFF405FB-A098-42AF-A117-C022C649E826}"/>
                </a:ext>
              </a:extLst>
            </p:cNvPr>
            <p:cNvCxnSpPr/>
            <p:nvPr/>
          </p:nvCxnSpPr>
          <p:spPr>
            <a:xfrm>
              <a:off x="8112615" y="3145562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Ευθεία γραμμή σύνδεσης 912">
              <a:extLst>
                <a:ext uri="{FF2B5EF4-FFF2-40B4-BE49-F238E27FC236}">
                  <a16:creationId xmlns:a16="http://schemas.microsoft.com/office/drawing/2014/main" id="{C20EDEA3-7A92-40A6-898C-6C3F3E453BFD}"/>
                </a:ext>
              </a:extLst>
            </p:cNvPr>
            <p:cNvCxnSpPr/>
            <p:nvPr/>
          </p:nvCxnSpPr>
          <p:spPr>
            <a:xfrm>
              <a:off x="8112615" y="3359588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Ευθεία γραμμή σύνδεσης 913">
              <a:extLst>
                <a:ext uri="{FF2B5EF4-FFF2-40B4-BE49-F238E27FC236}">
                  <a16:creationId xmlns:a16="http://schemas.microsoft.com/office/drawing/2014/main" id="{C962C93A-573E-4FF4-A027-3B03901E9D42}"/>
                </a:ext>
              </a:extLst>
            </p:cNvPr>
            <p:cNvCxnSpPr/>
            <p:nvPr/>
          </p:nvCxnSpPr>
          <p:spPr>
            <a:xfrm>
              <a:off x="8112615" y="3555817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Ευθεία γραμμή σύνδεσης 914">
              <a:extLst>
                <a:ext uri="{FF2B5EF4-FFF2-40B4-BE49-F238E27FC236}">
                  <a16:creationId xmlns:a16="http://schemas.microsoft.com/office/drawing/2014/main" id="{8775789E-5EFC-498B-BD55-5A9082FDF577}"/>
                </a:ext>
              </a:extLst>
            </p:cNvPr>
            <p:cNvCxnSpPr/>
            <p:nvPr/>
          </p:nvCxnSpPr>
          <p:spPr>
            <a:xfrm>
              <a:off x="8112615" y="3740789"/>
              <a:ext cx="1539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Ευθεία γραμμή σύνδεσης 915">
              <a:extLst>
                <a:ext uri="{FF2B5EF4-FFF2-40B4-BE49-F238E27FC236}">
                  <a16:creationId xmlns:a16="http://schemas.microsoft.com/office/drawing/2014/main" id="{65AB6D2B-3806-4C05-97B0-1C82F94D82F7}"/>
                </a:ext>
              </a:extLst>
            </p:cNvPr>
            <p:cNvCxnSpPr>
              <a:cxnSpLocks/>
            </p:cNvCxnSpPr>
            <p:nvPr/>
          </p:nvCxnSpPr>
          <p:spPr>
            <a:xfrm>
              <a:off x="8112615" y="3917836"/>
              <a:ext cx="16901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EF2022A9-0367-4E73-BC62-ADB52E06FAFA}"/>
                </a:ext>
              </a:extLst>
            </p:cNvPr>
            <p:cNvSpPr txBox="1"/>
            <p:nvPr/>
          </p:nvSpPr>
          <p:spPr>
            <a:xfrm>
              <a:off x="8265466" y="1959739"/>
              <a:ext cx="99427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err="1"/>
                <a:t>ShiftDR</a:t>
              </a:r>
              <a:endParaRPr lang="el-GR" sz="600" i="1" dirty="0"/>
            </a:p>
          </p:txBody>
        </p:sp>
        <p:sp>
          <p:nvSpPr>
            <p:cNvPr id="918" name="TextBox 917">
              <a:extLst>
                <a:ext uri="{FF2B5EF4-FFF2-40B4-BE49-F238E27FC236}">
                  <a16:creationId xmlns:a16="http://schemas.microsoft.com/office/drawing/2014/main" id="{910082D2-13B4-41CB-8212-0C503B1B0594}"/>
                </a:ext>
              </a:extLst>
            </p:cNvPr>
            <p:cNvSpPr txBox="1"/>
            <p:nvPr/>
          </p:nvSpPr>
          <p:spPr>
            <a:xfrm>
              <a:off x="8204587" y="2215649"/>
              <a:ext cx="136143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err="1"/>
                <a:t>ClockDR</a:t>
              </a:r>
              <a:endParaRPr lang="el-GR" sz="600" i="1" dirty="0"/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0246A940-CE13-4C4C-8BBB-D030328A0D9D}"/>
                </a:ext>
              </a:extLst>
            </p:cNvPr>
            <p:cNvSpPr txBox="1"/>
            <p:nvPr/>
          </p:nvSpPr>
          <p:spPr>
            <a:xfrm>
              <a:off x="8132432" y="2391256"/>
              <a:ext cx="1679655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err="1"/>
                <a:t>UpdateDR</a:t>
              </a:r>
              <a:endParaRPr lang="el-GR" sz="600" i="1" dirty="0"/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E201250C-C17E-4C47-BBF8-4AC2EC87C48B}"/>
                </a:ext>
              </a:extLst>
            </p:cNvPr>
            <p:cNvSpPr txBox="1"/>
            <p:nvPr/>
          </p:nvSpPr>
          <p:spPr>
            <a:xfrm>
              <a:off x="8129565" y="2596115"/>
              <a:ext cx="136143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err="1"/>
                <a:t>RunTest</a:t>
              </a:r>
              <a:endParaRPr lang="el-GR" sz="600" i="1" dirty="0"/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F973E7A1-0D07-4AD1-B36D-15F48E49775A}"/>
                </a:ext>
              </a:extLst>
            </p:cNvPr>
            <p:cNvSpPr txBox="1"/>
            <p:nvPr/>
          </p:nvSpPr>
          <p:spPr>
            <a:xfrm>
              <a:off x="8165504" y="2842280"/>
              <a:ext cx="136143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err="1"/>
                <a:t>ShiftIR</a:t>
              </a:r>
              <a:endParaRPr lang="el-GR" sz="600" i="1" dirty="0"/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6B64F2DE-8F81-4BB2-8C1E-314F9C6C4F61}"/>
                </a:ext>
              </a:extLst>
            </p:cNvPr>
            <p:cNvSpPr txBox="1"/>
            <p:nvPr/>
          </p:nvSpPr>
          <p:spPr>
            <a:xfrm>
              <a:off x="8076675" y="3062709"/>
              <a:ext cx="136143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err="1"/>
                <a:t>ClockIR</a:t>
              </a:r>
              <a:endParaRPr lang="el-GR" sz="600" i="1" dirty="0"/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0D30791A-2BD1-493B-8F2D-2611281041C2}"/>
                </a:ext>
              </a:extLst>
            </p:cNvPr>
            <p:cNvSpPr txBox="1"/>
            <p:nvPr/>
          </p:nvSpPr>
          <p:spPr>
            <a:xfrm>
              <a:off x="8033556" y="3257063"/>
              <a:ext cx="136143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err="1"/>
                <a:t>UpdateIR</a:t>
              </a:r>
              <a:endParaRPr lang="el-GR" sz="600" i="1" dirty="0"/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0BE5EF4D-F81B-4A9B-A7A8-7765F4AECC58}"/>
                </a:ext>
              </a:extLst>
            </p:cNvPr>
            <p:cNvSpPr txBox="1"/>
            <p:nvPr/>
          </p:nvSpPr>
          <p:spPr>
            <a:xfrm>
              <a:off x="8033555" y="3454960"/>
              <a:ext cx="136143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Reset</a:t>
              </a:r>
              <a:endParaRPr lang="el-GR" sz="600" i="1" dirty="0"/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0E5118AF-D4AA-4C54-9CBF-7D43A43D20AA}"/>
                </a:ext>
              </a:extLst>
            </p:cNvPr>
            <p:cNvSpPr txBox="1"/>
            <p:nvPr/>
          </p:nvSpPr>
          <p:spPr>
            <a:xfrm>
              <a:off x="8055117" y="3838794"/>
              <a:ext cx="1361439" cy="39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Select</a:t>
              </a:r>
              <a:endParaRPr lang="el-GR" sz="600" i="1" dirty="0"/>
            </a:p>
          </p:txBody>
        </p:sp>
      </p:grpSp>
      <p:sp>
        <p:nvSpPr>
          <p:cNvPr id="926" name="TextBox 925">
            <a:extLst>
              <a:ext uri="{FF2B5EF4-FFF2-40B4-BE49-F238E27FC236}">
                <a16:creationId xmlns:a16="http://schemas.microsoft.com/office/drawing/2014/main" id="{44757BC6-BB9E-487F-91E2-C6F8B38A59CF}"/>
              </a:ext>
            </a:extLst>
          </p:cNvPr>
          <p:cNvSpPr txBox="1"/>
          <p:nvPr/>
        </p:nvSpPr>
        <p:spPr>
          <a:xfrm>
            <a:off x="-56154" y="4703058"/>
            <a:ext cx="42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TDI</a:t>
            </a:r>
            <a:endParaRPr lang="el-GR" sz="1200" i="1" dirty="0"/>
          </a:p>
        </p:txBody>
      </p:sp>
      <p:cxnSp>
        <p:nvCxnSpPr>
          <p:cNvPr id="928" name="Ευθεία γραμμή σύνδεσης 927">
            <a:extLst>
              <a:ext uri="{FF2B5EF4-FFF2-40B4-BE49-F238E27FC236}">
                <a16:creationId xmlns:a16="http://schemas.microsoft.com/office/drawing/2014/main" id="{B74C80D4-304F-4D92-8A28-67A0DA8C246C}"/>
              </a:ext>
            </a:extLst>
          </p:cNvPr>
          <p:cNvCxnSpPr>
            <a:cxnSpLocks/>
          </p:cNvCxnSpPr>
          <p:nvPr/>
        </p:nvCxnSpPr>
        <p:spPr>
          <a:xfrm flipV="1">
            <a:off x="298870" y="4820920"/>
            <a:ext cx="3744810" cy="1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Ευθεία γραμμή σύνδεσης 928">
            <a:extLst>
              <a:ext uri="{FF2B5EF4-FFF2-40B4-BE49-F238E27FC236}">
                <a16:creationId xmlns:a16="http://schemas.microsoft.com/office/drawing/2014/main" id="{15416A5A-970A-41CD-90A8-F7E1348AA2EE}"/>
              </a:ext>
            </a:extLst>
          </p:cNvPr>
          <p:cNvCxnSpPr>
            <a:cxnSpLocks/>
          </p:cNvCxnSpPr>
          <p:nvPr/>
        </p:nvCxnSpPr>
        <p:spPr>
          <a:xfrm>
            <a:off x="426528" y="4047696"/>
            <a:ext cx="0" cy="78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4" name="Ομάδα 933">
            <a:extLst>
              <a:ext uri="{FF2B5EF4-FFF2-40B4-BE49-F238E27FC236}">
                <a16:creationId xmlns:a16="http://schemas.microsoft.com/office/drawing/2014/main" id="{EEA4D616-69B2-42A9-87F4-2BCB40801494}"/>
              </a:ext>
            </a:extLst>
          </p:cNvPr>
          <p:cNvGrpSpPr/>
          <p:nvPr/>
        </p:nvGrpSpPr>
        <p:grpSpPr>
          <a:xfrm>
            <a:off x="4060113" y="2738859"/>
            <a:ext cx="3275264" cy="747073"/>
            <a:chOff x="217403" y="738092"/>
            <a:chExt cx="15251937" cy="3426780"/>
          </a:xfrm>
        </p:grpSpPr>
        <p:sp>
          <p:nvSpPr>
            <p:cNvPr id="935" name="Ορθογώνιο 934">
              <a:extLst>
                <a:ext uri="{FF2B5EF4-FFF2-40B4-BE49-F238E27FC236}">
                  <a16:creationId xmlns:a16="http://schemas.microsoft.com/office/drawing/2014/main" id="{2C4AC28B-4ED9-4CB1-B3EC-F5CAF07F619D}"/>
                </a:ext>
              </a:extLst>
            </p:cNvPr>
            <p:cNvSpPr/>
            <p:nvPr/>
          </p:nvSpPr>
          <p:spPr>
            <a:xfrm>
              <a:off x="2465193" y="738092"/>
              <a:ext cx="6813315" cy="342678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36" name="TextBox 935">
              <a:extLst>
                <a:ext uri="{FF2B5EF4-FFF2-40B4-BE49-F238E27FC236}">
                  <a16:creationId xmlns:a16="http://schemas.microsoft.com/office/drawing/2014/main" id="{77C8C973-47F0-452C-AB50-E37B315D6A6E}"/>
                </a:ext>
              </a:extLst>
            </p:cNvPr>
            <p:cNvSpPr txBox="1"/>
            <p:nvPr/>
          </p:nvSpPr>
          <p:spPr>
            <a:xfrm>
              <a:off x="2519613" y="773760"/>
              <a:ext cx="1985814" cy="705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BR</a:t>
              </a:r>
              <a:endParaRPr lang="el-GR" sz="400" i="1" dirty="0"/>
            </a:p>
          </p:txBody>
        </p:sp>
        <p:grpSp>
          <p:nvGrpSpPr>
            <p:cNvPr id="937" name="Ομάδα 936">
              <a:extLst>
                <a:ext uri="{FF2B5EF4-FFF2-40B4-BE49-F238E27FC236}">
                  <a16:creationId xmlns:a16="http://schemas.microsoft.com/office/drawing/2014/main" id="{0311E098-C4E1-4C37-A40F-6FD88B3A7F8F}"/>
                </a:ext>
              </a:extLst>
            </p:cNvPr>
            <p:cNvGrpSpPr/>
            <p:nvPr/>
          </p:nvGrpSpPr>
          <p:grpSpPr>
            <a:xfrm>
              <a:off x="217403" y="1086669"/>
              <a:ext cx="15251937" cy="2919373"/>
              <a:chOff x="217403" y="1086669"/>
              <a:chExt cx="15251937" cy="2919373"/>
            </a:xfrm>
          </p:grpSpPr>
          <p:grpSp>
            <p:nvGrpSpPr>
              <p:cNvPr id="938" name="Ομάδα 937">
                <a:extLst>
                  <a:ext uri="{FF2B5EF4-FFF2-40B4-BE49-F238E27FC236}">
                    <a16:creationId xmlns:a16="http://schemas.microsoft.com/office/drawing/2014/main" id="{3401B2C6-EFBF-4BD6-B1B3-AE53C6E67038}"/>
                  </a:ext>
                </a:extLst>
              </p:cNvPr>
              <p:cNvGrpSpPr/>
              <p:nvPr/>
            </p:nvGrpSpPr>
            <p:grpSpPr>
              <a:xfrm>
                <a:off x="217403" y="1126701"/>
                <a:ext cx="15251937" cy="2879341"/>
                <a:chOff x="-57622" y="1555491"/>
                <a:chExt cx="15251937" cy="2879341"/>
              </a:xfrm>
            </p:grpSpPr>
            <p:sp>
              <p:nvSpPr>
                <p:cNvPr id="941" name="Διάγραμμα ροής: Καθυστέρηση 940">
                  <a:extLst>
                    <a:ext uri="{FF2B5EF4-FFF2-40B4-BE49-F238E27FC236}">
                      <a16:creationId xmlns:a16="http://schemas.microsoft.com/office/drawing/2014/main" id="{72715B77-CBCA-49E6-8F6A-40D91B0E9F69}"/>
                    </a:ext>
                  </a:extLst>
                </p:cNvPr>
                <p:cNvSpPr/>
                <p:nvPr/>
              </p:nvSpPr>
              <p:spPr>
                <a:xfrm>
                  <a:off x="3346917" y="2198029"/>
                  <a:ext cx="883484" cy="625823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grpSp>
              <p:nvGrpSpPr>
                <p:cNvPr id="942" name="Ομάδα 941">
                  <a:extLst>
                    <a:ext uri="{FF2B5EF4-FFF2-40B4-BE49-F238E27FC236}">
                      <a16:creationId xmlns:a16="http://schemas.microsoft.com/office/drawing/2014/main" id="{46570176-5E4E-4FF4-A7A6-272EDF198866}"/>
                    </a:ext>
                  </a:extLst>
                </p:cNvPr>
                <p:cNvGrpSpPr/>
                <p:nvPr/>
              </p:nvGrpSpPr>
              <p:grpSpPr>
                <a:xfrm>
                  <a:off x="5330713" y="2245246"/>
                  <a:ext cx="1300907" cy="1634818"/>
                  <a:chOff x="4931302" y="2174225"/>
                  <a:chExt cx="1300907" cy="1634818"/>
                </a:xfrm>
              </p:grpSpPr>
              <p:sp>
                <p:nvSpPr>
                  <p:cNvPr id="955" name="Ορθογώνιο 954">
                    <a:extLst>
                      <a:ext uri="{FF2B5EF4-FFF2-40B4-BE49-F238E27FC236}">
                        <a16:creationId xmlns:a16="http://schemas.microsoft.com/office/drawing/2014/main" id="{0244EE37-E720-43B3-B88A-71856756DBDE}"/>
                      </a:ext>
                    </a:extLst>
                  </p:cNvPr>
                  <p:cNvSpPr/>
                  <p:nvPr/>
                </p:nvSpPr>
                <p:spPr>
                  <a:xfrm>
                    <a:off x="4931302" y="2174225"/>
                    <a:ext cx="1300907" cy="163481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  <p:sp>
                <p:nvSpPr>
                  <p:cNvPr id="956" name="Ισοσκελές τρίγωνο 955">
                    <a:extLst>
                      <a:ext uri="{FF2B5EF4-FFF2-40B4-BE49-F238E27FC236}">
                        <a16:creationId xmlns:a16="http://schemas.microsoft.com/office/drawing/2014/main" id="{97CD2D7B-82AB-42D6-BAFA-595818C39C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41953" y="3396172"/>
                    <a:ext cx="251686" cy="225070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cxnSp>
              <p:nvCxnSpPr>
                <p:cNvPr id="943" name="Ευθεία γραμμή σύνδεσης 942">
                  <a:extLst>
                    <a:ext uri="{FF2B5EF4-FFF2-40B4-BE49-F238E27FC236}">
                      <a16:creationId xmlns:a16="http://schemas.microsoft.com/office/drawing/2014/main" id="{2EAF3BF7-4898-4133-B17F-DE7A28DFC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401" y="2510941"/>
                  <a:ext cx="11242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Ευθεία γραμμή σύνδεσης 943">
                  <a:extLst>
                    <a:ext uri="{FF2B5EF4-FFF2-40B4-BE49-F238E27FC236}">
                      <a16:creationId xmlns:a16="http://schemas.microsoft.com/office/drawing/2014/main" id="{FA38D5A9-5C8A-4BB8-A7F1-8D5759EE4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57622" y="2287842"/>
                  <a:ext cx="3404540" cy="381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Ευθεία γραμμή σύνδεσης 944">
                  <a:extLst>
                    <a:ext uri="{FF2B5EF4-FFF2-40B4-BE49-F238E27FC236}">
                      <a16:creationId xmlns:a16="http://schemas.microsoft.com/office/drawing/2014/main" id="{9EFEABA3-5AED-4C97-822E-F765C3500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2723" y="2709170"/>
                  <a:ext cx="238420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Ευθεία γραμμή σύνδεσης 945">
                  <a:extLst>
                    <a:ext uri="{FF2B5EF4-FFF2-40B4-BE49-F238E27FC236}">
                      <a16:creationId xmlns:a16="http://schemas.microsoft.com/office/drawing/2014/main" id="{F5D6BA32-5865-464D-A70D-863168895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2723" y="3551580"/>
                  <a:ext cx="4381638" cy="281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7" name="TextBox 946">
                  <a:extLst>
                    <a:ext uri="{FF2B5EF4-FFF2-40B4-BE49-F238E27FC236}">
                      <a16:creationId xmlns:a16="http://schemas.microsoft.com/office/drawing/2014/main" id="{ED4856D6-3EF0-488D-9055-5C6EF3E42736}"/>
                    </a:ext>
                  </a:extLst>
                </p:cNvPr>
                <p:cNvSpPr txBox="1"/>
                <p:nvPr/>
              </p:nvSpPr>
              <p:spPr>
                <a:xfrm>
                  <a:off x="5376231" y="2168902"/>
                  <a:ext cx="225068" cy="705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948" name="TextBox 947">
                  <a:extLst>
                    <a:ext uri="{FF2B5EF4-FFF2-40B4-BE49-F238E27FC236}">
                      <a16:creationId xmlns:a16="http://schemas.microsoft.com/office/drawing/2014/main" id="{FB5A0201-A40A-41A8-BF59-6C5F4630E442}"/>
                    </a:ext>
                  </a:extLst>
                </p:cNvPr>
                <p:cNvSpPr txBox="1"/>
                <p:nvPr/>
              </p:nvSpPr>
              <p:spPr>
                <a:xfrm>
                  <a:off x="6255454" y="2171142"/>
                  <a:ext cx="225068" cy="705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949" name="TextBox 948">
                  <a:extLst>
                    <a:ext uri="{FF2B5EF4-FFF2-40B4-BE49-F238E27FC236}">
                      <a16:creationId xmlns:a16="http://schemas.microsoft.com/office/drawing/2014/main" id="{149FDBEA-89B9-4A14-BFA7-67B4B7129743}"/>
                    </a:ext>
                  </a:extLst>
                </p:cNvPr>
                <p:cNvSpPr txBox="1"/>
                <p:nvPr/>
              </p:nvSpPr>
              <p:spPr>
                <a:xfrm>
                  <a:off x="5307162" y="3224935"/>
                  <a:ext cx="1408090" cy="705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  <p:cxnSp>
              <p:nvCxnSpPr>
                <p:cNvPr id="950" name="Ευθεία γραμμή σύνδεσης 949">
                  <a:extLst>
                    <a:ext uri="{FF2B5EF4-FFF2-40B4-BE49-F238E27FC236}">
                      <a16:creationId xmlns:a16="http://schemas.microsoft.com/office/drawing/2014/main" id="{9A36381F-9124-44EF-A5C2-73DCAD3DD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1618" y="2510941"/>
                  <a:ext cx="8562697" cy="219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1" name="TextBox 950">
                  <a:extLst>
                    <a:ext uri="{FF2B5EF4-FFF2-40B4-BE49-F238E27FC236}">
                      <a16:creationId xmlns:a16="http://schemas.microsoft.com/office/drawing/2014/main" id="{05244F76-0E51-416D-ADE7-938DF3C87937}"/>
                    </a:ext>
                  </a:extLst>
                </p:cNvPr>
                <p:cNvSpPr txBox="1"/>
                <p:nvPr/>
              </p:nvSpPr>
              <p:spPr>
                <a:xfrm>
                  <a:off x="1856079" y="1555491"/>
                  <a:ext cx="1618470" cy="705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i="1" dirty="0"/>
                    <a:t>TDI</a:t>
                  </a:r>
                  <a:endParaRPr lang="el-GR" sz="400" i="1" dirty="0"/>
                </a:p>
              </p:txBody>
            </p:sp>
            <p:sp>
              <p:nvSpPr>
                <p:cNvPr id="952" name="TextBox 951">
                  <a:extLst>
                    <a:ext uri="{FF2B5EF4-FFF2-40B4-BE49-F238E27FC236}">
                      <a16:creationId xmlns:a16="http://schemas.microsoft.com/office/drawing/2014/main" id="{8B6CF375-4134-46F4-A37A-AF023E0E048F}"/>
                    </a:ext>
                  </a:extLst>
                </p:cNvPr>
                <p:cNvSpPr txBox="1"/>
                <p:nvPr/>
              </p:nvSpPr>
              <p:spPr>
                <a:xfrm>
                  <a:off x="1858221" y="3728956"/>
                  <a:ext cx="2173456" cy="705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i="1" dirty="0" err="1"/>
                    <a:t>ClockDR</a:t>
                  </a:r>
                  <a:endParaRPr lang="el-GR" sz="400" i="1" dirty="0"/>
                </a:p>
              </p:txBody>
            </p:sp>
            <p:sp>
              <p:nvSpPr>
                <p:cNvPr id="953" name="TextBox 952">
                  <a:extLst>
                    <a:ext uri="{FF2B5EF4-FFF2-40B4-BE49-F238E27FC236}">
                      <a16:creationId xmlns:a16="http://schemas.microsoft.com/office/drawing/2014/main" id="{82F503CB-D012-417A-9A26-67197D8D99AC}"/>
                    </a:ext>
                  </a:extLst>
                </p:cNvPr>
                <p:cNvSpPr txBox="1"/>
                <p:nvPr/>
              </p:nvSpPr>
              <p:spPr>
                <a:xfrm>
                  <a:off x="1828101" y="2758010"/>
                  <a:ext cx="1964864" cy="705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i="1" dirty="0" err="1"/>
                    <a:t>CaptureDR</a:t>
                  </a:r>
                  <a:endParaRPr lang="el-GR" sz="400" i="1" dirty="0"/>
                </a:p>
              </p:txBody>
            </p:sp>
            <p:sp>
              <p:nvSpPr>
                <p:cNvPr id="954" name="TextBox 953">
                  <a:extLst>
                    <a:ext uri="{FF2B5EF4-FFF2-40B4-BE49-F238E27FC236}">
                      <a16:creationId xmlns:a16="http://schemas.microsoft.com/office/drawing/2014/main" id="{63904B96-7B55-4946-B2F3-DF2140C25B88}"/>
                    </a:ext>
                  </a:extLst>
                </p:cNvPr>
                <p:cNvSpPr txBox="1"/>
                <p:nvPr/>
              </p:nvSpPr>
              <p:spPr>
                <a:xfrm>
                  <a:off x="8697239" y="1826240"/>
                  <a:ext cx="2183836" cy="705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i="1" dirty="0"/>
                    <a:t>TDO_BR</a:t>
                  </a:r>
                  <a:endParaRPr lang="el-GR" sz="400" i="1" dirty="0"/>
                </a:p>
              </p:txBody>
            </p:sp>
          </p:grpSp>
          <p:sp>
            <p:nvSpPr>
              <p:cNvPr id="939" name="TextBox 938">
                <a:extLst>
                  <a:ext uri="{FF2B5EF4-FFF2-40B4-BE49-F238E27FC236}">
                    <a16:creationId xmlns:a16="http://schemas.microsoft.com/office/drawing/2014/main" id="{53FEA3D5-91A5-4532-A09B-6E0DA87E8622}"/>
                  </a:ext>
                </a:extLst>
              </p:cNvPr>
              <p:cNvSpPr txBox="1"/>
              <p:nvPr/>
            </p:nvSpPr>
            <p:spPr>
              <a:xfrm>
                <a:off x="5477528" y="1346276"/>
                <a:ext cx="1943345" cy="70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Flip-Flop</a:t>
                </a:r>
                <a:endParaRPr lang="el-GR" sz="400" i="1" dirty="0"/>
              </a:p>
            </p:txBody>
          </p: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9945BCB3-DFFB-49EE-93AD-9C8E327EE4AD}"/>
                  </a:ext>
                </a:extLst>
              </p:cNvPr>
              <p:cNvSpPr txBox="1"/>
              <p:nvPr/>
            </p:nvSpPr>
            <p:spPr>
              <a:xfrm>
                <a:off x="3438572" y="1086669"/>
                <a:ext cx="1619043" cy="72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AND</a:t>
                </a:r>
                <a:endParaRPr lang="el-GR" sz="400" i="1" dirty="0"/>
              </a:p>
            </p:txBody>
          </p:sp>
        </p:grpSp>
      </p:grpSp>
      <p:cxnSp>
        <p:nvCxnSpPr>
          <p:cNvPr id="963" name="Ευθεία γραμμή σύνδεσης 962">
            <a:extLst>
              <a:ext uri="{FF2B5EF4-FFF2-40B4-BE49-F238E27FC236}">
                <a16:creationId xmlns:a16="http://schemas.microsoft.com/office/drawing/2014/main" id="{8E3010B4-E55E-4485-8AF5-AB39BB434787}"/>
              </a:ext>
            </a:extLst>
          </p:cNvPr>
          <p:cNvCxnSpPr>
            <a:cxnSpLocks/>
          </p:cNvCxnSpPr>
          <p:nvPr/>
        </p:nvCxnSpPr>
        <p:spPr>
          <a:xfrm flipH="1">
            <a:off x="4042556" y="2984813"/>
            <a:ext cx="20847" cy="183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8" name="Ομάδα 967">
            <a:extLst>
              <a:ext uri="{FF2B5EF4-FFF2-40B4-BE49-F238E27FC236}">
                <a16:creationId xmlns:a16="http://schemas.microsoft.com/office/drawing/2014/main" id="{C9F767C8-AC39-43C1-A2C8-F1E563C86324}"/>
              </a:ext>
            </a:extLst>
          </p:cNvPr>
          <p:cNvGrpSpPr/>
          <p:nvPr/>
        </p:nvGrpSpPr>
        <p:grpSpPr>
          <a:xfrm>
            <a:off x="4326301" y="4893325"/>
            <a:ext cx="2685941" cy="987418"/>
            <a:chOff x="837091" y="503214"/>
            <a:chExt cx="9749614" cy="5362138"/>
          </a:xfrm>
        </p:grpSpPr>
        <p:sp>
          <p:nvSpPr>
            <p:cNvPr id="969" name="Ορθογώνιο 968">
              <a:extLst>
                <a:ext uri="{FF2B5EF4-FFF2-40B4-BE49-F238E27FC236}">
                  <a16:creationId xmlns:a16="http://schemas.microsoft.com/office/drawing/2014/main" id="{D6256EF9-435A-491B-9A90-7A195D46ACF9}"/>
                </a:ext>
              </a:extLst>
            </p:cNvPr>
            <p:cNvSpPr/>
            <p:nvPr/>
          </p:nvSpPr>
          <p:spPr>
            <a:xfrm>
              <a:off x="2050421" y="1206104"/>
              <a:ext cx="7351683" cy="365844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EE02CCEC-FBC9-46AB-BD6D-8943DE9F1A38}"/>
                </a:ext>
              </a:extLst>
            </p:cNvPr>
            <p:cNvSpPr txBox="1"/>
            <p:nvPr/>
          </p:nvSpPr>
          <p:spPr>
            <a:xfrm>
              <a:off x="2177449" y="1195815"/>
              <a:ext cx="906055" cy="83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IR</a:t>
              </a:r>
              <a:endParaRPr lang="el-GR" sz="400" i="1" dirty="0"/>
            </a:p>
          </p:txBody>
        </p:sp>
        <p:grpSp>
          <p:nvGrpSpPr>
            <p:cNvPr id="971" name="Ομάδα 970">
              <a:extLst>
                <a:ext uri="{FF2B5EF4-FFF2-40B4-BE49-F238E27FC236}">
                  <a16:creationId xmlns:a16="http://schemas.microsoft.com/office/drawing/2014/main" id="{9BA237FD-E7AA-4EC3-BB21-81CC20B3E2E2}"/>
                </a:ext>
              </a:extLst>
            </p:cNvPr>
            <p:cNvGrpSpPr/>
            <p:nvPr/>
          </p:nvGrpSpPr>
          <p:grpSpPr>
            <a:xfrm>
              <a:off x="837091" y="503214"/>
              <a:ext cx="9749614" cy="5362138"/>
              <a:chOff x="837091" y="503214"/>
              <a:chExt cx="9749614" cy="5362138"/>
            </a:xfrm>
          </p:grpSpPr>
          <p:grpSp>
            <p:nvGrpSpPr>
              <p:cNvPr id="972" name="Ομάδα 971">
                <a:extLst>
                  <a:ext uri="{FF2B5EF4-FFF2-40B4-BE49-F238E27FC236}">
                    <a16:creationId xmlns:a16="http://schemas.microsoft.com/office/drawing/2014/main" id="{6959AA5E-C448-40C2-9DFF-4C82D505674E}"/>
                  </a:ext>
                </a:extLst>
              </p:cNvPr>
              <p:cNvGrpSpPr/>
              <p:nvPr/>
            </p:nvGrpSpPr>
            <p:grpSpPr>
              <a:xfrm>
                <a:off x="4808737" y="2282441"/>
                <a:ext cx="1287263" cy="1785493"/>
                <a:chOff x="5619382" y="1816456"/>
                <a:chExt cx="1287263" cy="1785493"/>
              </a:xfrm>
            </p:grpSpPr>
            <p:sp>
              <p:nvSpPr>
                <p:cNvPr id="1005" name="Ορθογώνιο 1004">
                  <a:extLst>
                    <a:ext uri="{FF2B5EF4-FFF2-40B4-BE49-F238E27FC236}">
                      <a16:creationId xmlns:a16="http://schemas.microsoft.com/office/drawing/2014/main" id="{1C0892D3-16BB-4313-B74E-A2E88BDC89AB}"/>
                    </a:ext>
                  </a:extLst>
                </p:cNvPr>
                <p:cNvSpPr/>
                <p:nvPr/>
              </p:nvSpPr>
              <p:spPr>
                <a:xfrm>
                  <a:off x="5619382" y="1816456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1006" name="Ισοσκελές τρίγωνο 1005">
                  <a:extLst>
                    <a:ext uri="{FF2B5EF4-FFF2-40B4-BE49-F238E27FC236}">
                      <a16:creationId xmlns:a16="http://schemas.microsoft.com/office/drawing/2014/main" id="{2136EF1C-F6A9-4676-AD4D-024AC8435018}"/>
                    </a:ext>
                  </a:extLst>
                </p:cNvPr>
                <p:cNvSpPr/>
                <p:nvPr/>
              </p:nvSpPr>
              <p:spPr>
                <a:xfrm rot="5400000">
                  <a:off x="5616389" y="3038403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007" name="TextBox 1006">
                  <a:extLst>
                    <a:ext uri="{FF2B5EF4-FFF2-40B4-BE49-F238E27FC236}">
                      <a16:creationId xmlns:a16="http://schemas.microsoft.com/office/drawing/2014/main" id="{122C0658-3DAC-478E-9649-AFDA3EA69ECB}"/>
                    </a:ext>
                  </a:extLst>
                </p:cNvPr>
                <p:cNvSpPr txBox="1"/>
                <p:nvPr/>
              </p:nvSpPr>
              <p:spPr>
                <a:xfrm>
                  <a:off x="5681525" y="1925543"/>
                  <a:ext cx="225070" cy="83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9E253552-A6DB-48A9-8706-C1C25E0CBD94}"/>
                    </a:ext>
                  </a:extLst>
                </p:cNvPr>
                <p:cNvSpPr txBox="1"/>
                <p:nvPr/>
              </p:nvSpPr>
              <p:spPr>
                <a:xfrm>
                  <a:off x="6536907" y="1925549"/>
                  <a:ext cx="309983" cy="835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1009" name="TextBox 1008">
                  <a:extLst>
                    <a:ext uri="{FF2B5EF4-FFF2-40B4-BE49-F238E27FC236}">
                      <a16:creationId xmlns:a16="http://schemas.microsoft.com/office/drawing/2014/main" id="{0EFC7145-7746-474C-917A-E6E9BE712380}"/>
                    </a:ext>
                  </a:extLst>
                </p:cNvPr>
                <p:cNvSpPr txBox="1"/>
                <p:nvPr/>
              </p:nvSpPr>
              <p:spPr>
                <a:xfrm>
                  <a:off x="5706742" y="2766266"/>
                  <a:ext cx="1044657" cy="83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</p:grpSp>
          <p:grpSp>
            <p:nvGrpSpPr>
              <p:cNvPr id="973" name="Ομάδα 972">
                <a:extLst>
                  <a:ext uri="{FF2B5EF4-FFF2-40B4-BE49-F238E27FC236}">
                    <a16:creationId xmlns:a16="http://schemas.microsoft.com/office/drawing/2014/main" id="{51FD969F-2138-48FD-8E06-FBBC4CF868B1}"/>
                  </a:ext>
                </a:extLst>
              </p:cNvPr>
              <p:cNvGrpSpPr/>
              <p:nvPr/>
            </p:nvGrpSpPr>
            <p:grpSpPr>
              <a:xfrm>
                <a:off x="2469626" y="1659174"/>
                <a:ext cx="816025" cy="1672796"/>
                <a:chOff x="2345339" y="1794142"/>
                <a:chExt cx="976199" cy="1852915"/>
              </a:xfrm>
            </p:grpSpPr>
            <p:sp>
              <p:nvSpPr>
                <p:cNvPr id="1001" name="Τραπέζιο 1000">
                  <a:extLst>
                    <a:ext uri="{FF2B5EF4-FFF2-40B4-BE49-F238E27FC236}">
                      <a16:creationId xmlns:a16="http://schemas.microsoft.com/office/drawing/2014/main" id="{B91D24AB-9BAC-4EB2-B14C-7705CBEAC901}"/>
                    </a:ext>
                  </a:extLst>
                </p:cNvPr>
                <p:cNvSpPr/>
                <p:nvPr/>
              </p:nvSpPr>
              <p:spPr>
                <a:xfrm rot="5400000">
                  <a:off x="2099864" y="2419073"/>
                  <a:ext cx="1362362" cy="781652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sz="400" dirty="0"/>
                </a:p>
              </p:txBody>
            </p:sp>
            <p:sp>
              <p:nvSpPr>
                <p:cNvPr id="1002" name="TextBox 1001">
                  <a:extLst>
                    <a:ext uri="{FF2B5EF4-FFF2-40B4-BE49-F238E27FC236}">
                      <a16:creationId xmlns:a16="http://schemas.microsoft.com/office/drawing/2014/main" id="{DD483B6D-C02C-4540-9100-1B2FB1B523F8}"/>
                    </a:ext>
                  </a:extLst>
                </p:cNvPr>
                <p:cNvSpPr txBox="1"/>
                <p:nvPr/>
              </p:nvSpPr>
              <p:spPr>
                <a:xfrm>
                  <a:off x="2345339" y="2206861"/>
                  <a:ext cx="326350" cy="925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1003" name="TextBox 1002">
                  <a:extLst>
                    <a:ext uri="{FF2B5EF4-FFF2-40B4-BE49-F238E27FC236}">
                      <a16:creationId xmlns:a16="http://schemas.microsoft.com/office/drawing/2014/main" id="{6D9EF39B-E106-43D7-9190-C3866FEB52F7}"/>
                    </a:ext>
                  </a:extLst>
                </p:cNvPr>
                <p:cNvSpPr txBox="1"/>
                <p:nvPr/>
              </p:nvSpPr>
              <p:spPr>
                <a:xfrm>
                  <a:off x="2352521" y="2652022"/>
                  <a:ext cx="326346" cy="925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1004" name="TextBox 1003">
                  <a:extLst>
                    <a:ext uri="{FF2B5EF4-FFF2-40B4-BE49-F238E27FC236}">
                      <a16:creationId xmlns:a16="http://schemas.microsoft.com/office/drawing/2014/main" id="{4C5818A2-ACB0-4CF0-8BC7-1F0730C8E857}"/>
                    </a:ext>
                  </a:extLst>
                </p:cNvPr>
                <p:cNvSpPr txBox="1"/>
                <p:nvPr/>
              </p:nvSpPr>
              <p:spPr>
                <a:xfrm rot="16200000">
                  <a:off x="2060962" y="2386481"/>
                  <a:ext cx="1852915" cy="668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974" name="Ομάδα 973">
                <a:extLst>
                  <a:ext uri="{FF2B5EF4-FFF2-40B4-BE49-F238E27FC236}">
                    <a16:creationId xmlns:a16="http://schemas.microsoft.com/office/drawing/2014/main" id="{7B3D1303-E289-4CE5-8952-33D5C9DB3F5F}"/>
                  </a:ext>
                </a:extLst>
              </p:cNvPr>
              <p:cNvGrpSpPr/>
              <p:nvPr/>
            </p:nvGrpSpPr>
            <p:grpSpPr>
              <a:xfrm>
                <a:off x="7726531" y="2181175"/>
                <a:ext cx="1101805" cy="1853580"/>
                <a:chOff x="5619382" y="1616328"/>
                <a:chExt cx="1307736" cy="2073504"/>
              </a:xfrm>
            </p:grpSpPr>
            <p:sp>
              <p:nvSpPr>
                <p:cNvPr id="996" name="Ορθογώνιο 995">
                  <a:extLst>
                    <a:ext uri="{FF2B5EF4-FFF2-40B4-BE49-F238E27FC236}">
                      <a16:creationId xmlns:a16="http://schemas.microsoft.com/office/drawing/2014/main" id="{82CE0C05-6AE5-410F-B7A7-F079292E273B}"/>
                    </a:ext>
                  </a:extLst>
                </p:cNvPr>
                <p:cNvSpPr/>
                <p:nvPr/>
              </p:nvSpPr>
              <p:spPr>
                <a:xfrm>
                  <a:off x="5619382" y="1816456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997" name="Ισοσκελές τρίγωνο 996">
                  <a:extLst>
                    <a:ext uri="{FF2B5EF4-FFF2-40B4-BE49-F238E27FC236}">
                      <a16:creationId xmlns:a16="http://schemas.microsoft.com/office/drawing/2014/main" id="{24A98D73-3D83-497A-84F4-5F32CE76E1E3}"/>
                    </a:ext>
                  </a:extLst>
                </p:cNvPr>
                <p:cNvSpPr/>
                <p:nvPr/>
              </p:nvSpPr>
              <p:spPr>
                <a:xfrm rot="5400000">
                  <a:off x="5616389" y="3038403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998" name="TextBox 997">
                  <a:extLst>
                    <a:ext uri="{FF2B5EF4-FFF2-40B4-BE49-F238E27FC236}">
                      <a16:creationId xmlns:a16="http://schemas.microsoft.com/office/drawing/2014/main" id="{437C54A2-DCB6-4C4D-B0DB-F7BED7202CF9}"/>
                    </a:ext>
                  </a:extLst>
                </p:cNvPr>
                <p:cNvSpPr txBox="1"/>
                <p:nvPr/>
              </p:nvSpPr>
              <p:spPr>
                <a:xfrm>
                  <a:off x="5655236" y="1616328"/>
                  <a:ext cx="225070" cy="934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999" name="TextBox 998">
                  <a:extLst>
                    <a:ext uri="{FF2B5EF4-FFF2-40B4-BE49-F238E27FC236}">
                      <a16:creationId xmlns:a16="http://schemas.microsoft.com/office/drawing/2014/main" id="{1D4CCBBC-4D7B-4B04-83D9-0C9649CFFD14}"/>
                    </a:ext>
                  </a:extLst>
                </p:cNvPr>
                <p:cNvSpPr txBox="1"/>
                <p:nvPr/>
              </p:nvSpPr>
              <p:spPr>
                <a:xfrm>
                  <a:off x="6547754" y="1661968"/>
                  <a:ext cx="225070" cy="934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1000" name="TextBox 999">
                  <a:extLst>
                    <a:ext uri="{FF2B5EF4-FFF2-40B4-BE49-F238E27FC236}">
                      <a16:creationId xmlns:a16="http://schemas.microsoft.com/office/drawing/2014/main" id="{C698C866-37DB-4E66-9D29-EAE9DB6CA365}"/>
                    </a:ext>
                  </a:extLst>
                </p:cNvPr>
                <p:cNvSpPr txBox="1"/>
                <p:nvPr/>
              </p:nvSpPr>
              <p:spPr>
                <a:xfrm>
                  <a:off x="5674029" y="2754997"/>
                  <a:ext cx="1253089" cy="934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</p:grpSp>
          <p:cxnSp>
            <p:nvCxnSpPr>
              <p:cNvPr id="975" name="Ευθεία γραμμή σύνδεσης 974">
                <a:extLst>
                  <a:ext uri="{FF2B5EF4-FFF2-40B4-BE49-F238E27FC236}">
                    <a16:creationId xmlns:a16="http://schemas.microsoft.com/office/drawing/2014/main" id="{1B7D5FAD-D725-4406-AA5F-C00216CBEE25}"/>
                  </a:ext>
                </a:extLst>
              </p:cNvPr>
              <p:cNvCxnSpPr/>
              <p:nvPr/>
            </p:nvCxnSpPr>
            <p:spPr>
              <a:xfrm>
                <a:off x="3178205" y="257619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Ευθεία γραμμή σύνδεσης 975">
                <a:extLst>
                  <a:ext uri="{FF2B5EF4-FFF2-40B4-BE49-F238E27FC236}">
                    <a16:creationId xmlns:a16="http://schemas.microsoft.com/office/drawing/2014/main" id="{772252BD-AD07-4B29-AB6A-D8031CE614B9}"/>
                  </a:ext>
                </a:extLst>
              </p:cNvPr>
              <p:cNvCxnSpPr/>
              <p:nvPr/>
            </p:nvCxnSpPr>
            <p:spPr>
              <a:xfrm>
                <a:off x="6096000" y="257619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Ευθεία γραμμή σύνδεσης 976">
                <a:extLst>
                  <a:ext uri="{FF2B5EF4-FFF2-40B4-BE49-F238E27FC236}">
                    <a16:creationId xmlns:a16="http://schemas.microsoft.com/office/drawing/2014/main" id="{F41FBA7B-6F5A-4465-B247-A03EEF725919}"/>
                  </a:ext>
                </a:extLst>
              </p:cNvPr>
              <p:cNvCxnSpPr>
                <a:cxnSpLocks/>
                <a:stCxn id="1002" idx="1"/>
              </p:cNvCxnSpPr>
              <p:nvPr/>
            </p:nvCxnSpPr>
            <p:spPr>
              <a:xfrm flipH="1" flipV="1">
                <a:off x="1235578" y="2430698"/>
                <a:ext cx="1234047" cy="189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Ευθεία γραμμή σύνδεσης 977">
                <a:extLst>
                  <a:ext uri="{FF2B5EF4-FFF2-40B4-BE49-F238E27FC236}">
                    <a16:creationId xmlns:a16="http://schemas.microsoft.com/office/drawing/2014/main" id="{9843E3DE-12BD-42C8-93BB-F131D3DF0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7091" y="2875795"/>
                <a:ext cx="165699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Ευθεία γραμμή σύνδεσης 978">
                <a:extLst>
                  <a:ext uri="{FF2B5EF4-FFF2-40B4-BE49-F238E27FC236}">
                    <a16:creationId xmlns:a16="http://schemas.microsoft.com/office/drawing/2014/main" id="{E9FC78AC-CA63-4BCC-91C4-19F4DEF2C073}"/>
                  </a:ext>
                </a:extLst>
              </p:cNvPr>
              <p:cNvCxnSpPr/>
              <p:nvPr/>
            </p:nvCxnSpPr>
            <p:spPr>
              <a:xfrm flipH="1">
                <a:off x="3530156" y="3616923"/>
                <a:ext cx="12888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Ευθεία γραμμή σύνδεσης 979">
                <a:extLst>
                  <a:ext uri="{FF2B5EF4-FFF2-40B4-BE49-F238E27FC236}">
                    <a16:creationId xmlns:a16="http://schemas.microsoft.com/office/drawing/2014/main" id="{FE915F84-A3E9-48B0-8B69-1E42B48BD4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0156" y="3616923"/>
                <a:ext cx="0" cy="17911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Ευθεία γραμμή σύνδεσης 980">
                <a:extLst>
                  <a:ext uri="{FF2B5EF4-FFF2-40B4-BE49-F238E27FC236}">
                    <a16:creationId xmlns:a16="http://schemas.microsoft.com/office/drawing/2014/main" id="{5652E9C2-7955-4F33-989C-2564DAEE3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5500" y="3565573"/>
                <a:ext cx="701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Ευθεία γραμμή σύνδεσης 981">
                <a:extLst>
                  <a:ext uri="{FF2B5EF4-FFF2-40B4-BE49-F238E27FC236}">
                    <a16:creationId xmlns:a16="http://schemas.microsoft.com/office/drawing/2014/main" id="{62D152ED-263F-4D4F-9665-3742CE7DA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4126" y="3565583"/>
                <a:ext cx="11372" cy="22997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3" name="TextBox 982">
                <a:extLst>
                  <a:ext uri="{FF2B5EF4-FFF2-40B4-BE49-F238E27FC236}">
                    <a16:creationId xmlns:a16="http://schemas.microsoft.com/office/drawing/2014/main" id="{4F940CD9-BD31-4EBF-B8C3-F201CC6C0FA8}"/>
                  </a:ext>
                </a:extLst>
              </p:cNvPr>
              <p:cNvSpPr txBox="1"/>
              <p:nvPr/>
            </p:nvSpPr>
            <p:spPr>
              <a:xfrm>
                <a:off x="4714034" y="1677585"/>
                <a:ext cx="1772912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Shift Reg FF</a:t>
                </a:r>
                <a:endParaRPr lang="el-GR" sz="400" i="1" dirty="0"/>
              </a:p>
            </p:txBody>
          </p:sp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C323385A-C91B-47FE-A5D7-8342AF678D11}"/>
                  </a:ext>
                </a:extLst>
              </p:cNvPr>
              <p:cNvSpPr txBox="1"/>
              <p:nvPr/>
            </p:nvSpPr>
            <p:spPr>
              <a:xfrm>
                <a:off x="7534541" y="1665713"/>
                <a:ext cx="1287264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Latch FF</a:t>
                </a:r>
                <a:endParaRPr lang="el-GR" sz="400" i="1" dirty="0"/>
              </a:p>
            </p:txBody>
          </p:sp>
          <p:cxnSp>
            <p:nvCxnSpPr>
              <p:cNvPr id="985" name="Ευθεία γραμμή σύνδεσης 984">
                <a:extLst>
                  <a:ext uri="{FF2B5EF4-FFF2-40B4-BE49-F238E27FC236}">
                    <a16:creationId xmlns:a16="http://schemas.microsoft.com/office/drawing/2014/main" id="{7F97D1A5-5CB4-48DC-B10B-1FBAA7412DB3}"/>
                  </a:ext>
                </a:extLst>
              </p:cNvPr>
              <p:cNvCxnSpPr/>
              <p:nvPr/>
            </p:nvCxnSpPr>
            <p:spPr>
              <a:xfrm>
                <a:off x="8811088" y="262267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6" name="TextBox 985">
                <a:extLst>
                  <a:ext uri="{FF2B5EF4-FFF2-40B4-BE49-F238E27FC236}">
                    <a16:creationId xmlns:a16="http://schemas.microsoft.com/office/drawing/2014/main" id="{07F1E4B1-038F-4EDC-BD59-6B440CC0EB32}"/>
                  </a:ext>
                </a:extLst>
              </p:cNvPr>
              <p:cNvSpPr txBox="1"/>
              <p:nvPr/>
            </p:nvSpPr>
            <p:spPr>
              <a:xfrm>
                <a:off x="1147775" y="1334634"/>
                <a:ext cx="1099538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Data</a:t>
                </a:r>
                <a:endParaRPr lang="el-GR" sz="400" i="1" dirty="0"/>
              </a:p>
            </p:txBody>
          </p:sp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1A7177F3-B587-4E3B-9330-53F996EC53DB}"/>
                  </a:ext>
                </a:extLst>
              </p:cNvPr>
              <p:cNvSpPr txBox="1"/>
              <p:nvPr/>
            </p:nvSpPr>
            <p:spPr>
              <a:xfrm>
                <a:off x="1369985" y="2789994"/>
                <a:ext cx="1221284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TDI</a:t>
                </a:r>
                <a:endParaRPr lang="el-GR" sz="400" i="1" dirty="0"/>
              </a:p>
            </p:txBody>
          </p:sp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AC0DC14B-20FB-46D5-86E6-F62CC47AA079}"/>
                  </a:ext>
                </a:extLst>
              </p:cNvPr>
              <p:cNvSpPr txBox="1"/>
              <p:nvPr/>
            </p:nvSpPr>
            <p:spPr>
              <a:xfrm>
                <a:off x="3586800" y="4822931"/>
                <a:ext cx="1497201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ClockIR</a:t>
                </a:r>
                <a:endParaRPr lang="el-GR" sz="400" i="1" dirty="0"/>
              </a:p>
            </p:txBody>
          </p:sp>
          <p:sp>
            <p:nvSpPr>
              <p:cNvPr id="989" name="TextBox 988">
                <a:extLst>
                  <a:ext uri="{FF2B5EF4-FFF2-40B4-BE49-F238E27FC236}">
                    <a16:creationId xmlns:a16="http://schemas.microsoft.com/office/drawing/2014/main" id="{81186FBC-03DB-4021-A566-E6771DB9AD72}"/>
                  </a:ext>
                </a:extLst>
              </p:cNvPr>
              <p:cNvSpPr txBox="1"/>
              <p:nvPr/>
            </p:nvSpPr>
            <p:spPr>
              <a:xfrm>
                <a:off x="6900417" y="4991400"/>
                <a:ext cx="1677856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UpdateIR</a:t>
                </a:r>
                <a:endParaRPr lang="el-GR" sz="400" i="1" dirty="0"/>
              </a:p>
            </p:txBody>
          </p:sp>
          <p:cxnSp>
            <p:nvCxnSpPr>
              <p:cNvPr id="990" name="Ευθεία γραμμή σύνδεσης 989">
                <a:extLst>
                  <a:ext uri="{FF2B5EF4-FFF2-40B4-BE49-F238E27FC236}">
                    <a16:creationId xmlns:a16="http://schemas.microsoft.com/office/drawing/2014/main" id="{B714B639-9C4D-4E15-9538-2DFC036431DF}"/>
                  </a:ext>
                </a:extLst>
              </p:cNvPr>
              <p:cNvCxnSpPr>
                <a:cxnSpLocks/>
                <a:stCxn id="1001" idx="3"/>
              </p:cNvCxnSpPr>
              <p:nvPr/>
            </p:nvCxnSpPr>
            <p:spPr>
              <a:xfrm>
                <a:off x="2833841" y="3109481"/>
                <a:ext cx="0" cy="9920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Ευθεία γραμμή σύνδεσης 990">
                <a:extLst>
                  <a:ext uri="{FF2B5EF4-FFF2-40B4-BE49-F238E27FC236}">
                    <a16:creationId xmlns:a16="http://schemas.microsoft.com/office/drawing/2014/main" id="{EE508F52-862F-44B9-8363-0436C3C3D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633" y="4101483"/>
                <a:ext cx="13312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2" name="TextBox 991">
                <a:extLst>
                  <a:ext uri="{FF2B5EF4-FFF2-40B4-BE49-F238E27FC236}">
                    <a16:creationId xmlns:a16="http://schemas.microsoft.com/office/drawing/2014/main" id="{94EB5CC4-6B42-4203-AB15-67D5BF477B94}"/>
                  </a:ext>
                </a:extLst>
              </p:cNvPr>
              <p:cNvSpPr txBox="1"/>
              <p:nvPr/>
            </p:nvSpPr>
            <p:spPr>
              <a:xfrm>
                <a:off x="1127379" y="4550550"/>
                <a:ext cx="1716075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ShiftIR</a:t>
                </a:r>
                <a:endParaRPr lang="el-GR" sz="400" i="1" dirty="0"/>
              </a:p>
            </p:txBody>
          </p:sp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1A43ED8E-A76C-4B88-B272-4EC4A8777966}"/>
                  </a:ext>
                </a:extLst>
              </p:cNvPr>
              <p:cNvSpPr txBox="1"/>
              <p:nvPr/>
            </p:nvSpPr>
            <p:spPr>
              <a:xfrm>
                <a:off x="9360757" y="1274497"/>
                <a:ext cx="1225948" cy="116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ParallelOut</a:t>
                </a:r>
                <a:endParaRPr lang="el-GR" sz="400" i="1" dirty="0"/>
              </a:p>
            </p:txBody>
          </p:sp>
          <p:cxnSp>
            <p:nvCxnSpPr>
              <p:cNvPr id="994" name="Ευθεία γραμμή σύνδεσης 993">
                <a:extLst>
                  <a:ext uri="{FF2B5EF4-FFF2-40B4-BE49-F238E27FC236}">
                    <a16:creationId xmlns:a16="http://schemas.microsoft.com/office/drawing/2014/main" id="{055E0C2A-B86E-4604-B148-61B9F49EEF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994" y="2580508"/>
                <a:ext cx="0" cy="2683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5" name="TextBox 994">
                <a:extLst>
                  <a:ext uri="{FF2B5EF4-FFF2-40B4-BE49-F238E27FC236}">
                    <a16:creationId xmlns:a16="http://schemas.microsoft.com/office/drawing/2014/main" id="{1F677340-2AFF-4785-A049-419DC66CEF2B}"/>
                  </a:ext>
                </a:extLst>
              </p:cNvPr>
              <p:cNvSpPr txBox="1"/>
              <p:nvPr/>
            </p:nvSpPr>
            <p:spPr>
              <a:xfrm>
                <a:off x="5743429" y="503214"/>
                <a:ext cx="1556746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TDO</a:t>
                </a:r>
                <a:endParaRPr lang="el-GR" sz="400" i="1" dirty="0"/>
              </a:p>
            </p:txBody>
          </p:sp>
        </p:grpSp>
      </p:grpSp>
      <p:grpSp>
        <p:nvGrpSpPr>
          <p:cNvPr id="1011" name="Ομάδα 1010">
            <a:extLst>
              <a:ext uri="{FF2B5EF4-FFF2-40B4-BE49-F238E27FC236}">
                <a16:creationId xmlns:a16="http://schemas.microsoft.com/office/drawing/2014/main" id="{E64D9124-B13D-40AA-9A7A-08D34F0D3128}"/>
              </a:ext>
            </a:extLst>
          </p:cNvPr>
          <p:cNvGrpSpPr/>
          <p:nvPr/>
        </p:nvGrpSpPr>
        <p:grpSpPr>
          <a:xfrm>
            <a:off x="4052979" y="3884730"/>
            <a:ext cx="2933340" cy="869615"/>
            <a:chOff x="839988" y="1195815"/>
            <a:chExt cx="10647641" cy="4722413"/>
          </a:xfrm>
        </p:grpSpPr>
        <p:sp>
          <p:nvSpPr>
            <p:cNvPr id="1012" name="Ορθογώνιο 1011">
              <a:extLst>
                <a:ext uri="{FF2B5EF4-FFF2-40B4-BE49-F238E27FC236}">
                  <a16:creationId xmlns:a16="http://schemas.microsoft.com/office/drawing/2014/main" id="{24BBE6AD-DE22-4315-ADFD-F28642A4B079}"/>
                </a:ext>
              </a:extLst>
            </p:cNvPr>
            <p:cNvSpPr/>
            <p:nvPr/>
          </p:nvSpPr>
          <p:spPr>
            <a:xfrm>
              <a:off x="2050422" y="1206106"/>
              <a:ext cx="7351683" cy="3658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E96F74CD-B9D7-4DD9-8E0E-7BDA50813863}"/>
                </a:ext>
              </a:extLst>
            </p:cNvPr>
            <p:cNvSpPr txBox="1"/>
            <p:nvPr/>
          </p:nvSpPr>
          <p:spPr>
            <a:xfrm>
              <a:off x="2177449" y="1195815"/>
              <a:ext cx="906055" cy="83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/>
                <a:t>IR</a:t>
              </a:r>
              <a:endParaRPr lang="el-GR" sz="400" i="1" dirty="0"/>
            </a:p>
          </p:txBody>
        </p:sp>
        <p:grpSp>
          <p:nvGrpSpPr>
            <p:cNvPr id="1014" name="Ομάδα 1013">
              <a:extLst>
                <a:ext uri="{FF2B5EF4-FFF2-40B4-BE49-F238E27FC236}">
                  <a16:creationId xmlns:a16="http://schemas.microsoft.com/office/drawing/2014/main" id="{6C557731-9E23-4BD9-AAE3-64F90001C8E3}"/>
                </a:ext>
              </a:extLst>
            </p:cNvPr>
            <p:cNvGrpSpPr/>
            <p:nvPr/>
          </p:nvGrpSpPr>
          <p:grpSpPr>
            <a:xfrm>
              <a:off x="839988" y="1409412"/>
              <a:ext cx="10647641" cy="4508816"/>
              <a:chOff x="839988" y="1409412"/>
              <a:chExt cx="10647641" cy="4508816"/>
            </a:xfrm>
          </p:grpSpPr>
          <p:grpSp>
            <p:nvGrpSpPr>
              <p:cNvPr id="1015" name="Ομάδα 1014">
                <a:extLst>
                  <a:ext uri="{FF2B5EF4-FFF2-40B4-BE49-F238E27FC236}">
                    <a16:creationId xmlns:a16="http://schemas.microsoft.com/office/drawing/2014/main" id="{6A0DD525-14E2-4F9A-9774-FEFF317E9833}"/>
                  </a:ext>
                </a:extLst>
              </p:cNvPr>
              <p:cNvGrpSpPr/>
              <p:nvPr/>
            </p:nvGrpSpPr>
            <p:grpSpPr>
              <a:xfrm>
                <a:off x="4808737" y="2282441"/>
                <a:ext cx="1287263" cy="1785493"/>
                <a:chOff x="5619382" y="1816456"/>
                <a:chExt cx="1287263" cy="1785493"/>
              </a:xfrm>
            </p:grpSpPr>
            <p:sp>
              <p:nvSpPr>
                <p:cNvPr id="1048" name="Ορθογώνιο 1047">
                  <a:extLst>
                    <a:ext uri="{FF2B5EF4-FFF2-40B4-BE49-F238E27FC236}">
                      <a16:creationId xmlns:a16="http://schemas.microsoft.com/office/drawing/2014/main" id="{4B832355-165A-4F86-AF9A-BEBEA8D475B5}"/>
                    </a:ext>
                  </a:extLst>
                </p:cNvPr>
                <p:cNvSpPr/>
                <p:nvPr/>
              </p:nvSpPr>
              <p:spPr>
                <a:xfrm>
                  <a:off x="5619382" y="1816456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1049" name="Ισοσκελές τρίγωνο 1048">
                  <a:extLst>
                    <a:ext uri="{FF2B5EF4-FFF2-40B4-BE49-F238E27FC236}">
                      <a16:creationId xmlns:a16="http://schemas.microsoft.com/office/drawing/2014/main" id="{79EDAE39-D444-4F28-A459-47B83AC4A40F}"/>
                    </a:ext>
                  </a:extLst>
                </p:cNvPr>
                <p:cNvSpPr/>
                <p:nvPr/>
              </p:nvSpPr>
              <p:spPr>
                <a:xfrm rot="5400000">
                  <a:off x="5616389" y="3038403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050" name="TextBox 1049">
                  <a:extLst>
                    <a:ext uri="{FF2B5EF4-FFF2-40B4-BE49-F238E27FC236}">
                      <a16:creationId xmlns:a16="http://schemas.microsoft.com/office/drawing/2014/main" id="{79D8878D-46BD-492A-B8F0-9F634631F509}"/>
                    </a:ext>
                  </a:extLst>
                </p:cNvPr>
                <p:cNvSpPr txBox="1"/>
                <p:nvPr/>
              </p:nvSpPr>
              <p:spPr>
                <a:xfrm>
                  <a:off x="5681525" y="1925543"/>
                  <a:ext cx="225070" cy="83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1051" name="TextBox 1050">
                  <a:extLst>
                    <a:ext uri="{FF2B5EF4-FFF2-40B4-BE49-F238E27FC236}">
                      <a16:creationId xmlns:a16="http://schemas.microsoft.com/office/drawing/2014/main" id="{34821D28-55DE-4B25-AB66-4BC8C9D7940D}"/>
                    </a:ext>
                  </a:extLst>
                </p:cNvPr>
                <p:cNvSpPr txBox="1"/>
                <p:nvPr/>
              </p:nvSpPr>
              <p:spPr>
                <a:xfrm>
                  <a:off x="6536907" y="1925549"/>
                  <a:ext cx="309983" cy="835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1052" name="TextBox 1051">
                  <a:extLst>
                    <a:ext uri="{FF2B5EF4-FFF2-40B4-BE49-F238E27FC236}">
                      <a16:creationId xmlns:a16="http://schemas.microsoft.com/office/drawing/2014/main" id="{4B016963-EBF3-4DB4-8BF8-512859B82B36}"/>
                    </a:ext>
                  </a:extLst>
                </p:cNvPr>
                <p:cNvSpPr txBox="1"/>
                <p:nvPr/>
              </p:nvSpPr>
              <p:spPr>
                <a:xfrm>
                  <a:off x="5706742" y="2766266"/>
                  <a:ext cx="1044657" cy="83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</p:grpSp>
          <p:grpSp>
            <p:nvGrpSpPr>
              <p:cNvPr id="1016" name="Ομάδα 1015">
                <a:extLst>
                  <a:ext uri="{FF2B5EF4-FFF2-40B4-BE49-F238E27FC236}">
                    <a16:creationId xmlns:a16="http://schemas.microsoft.com/office/drawing/2014/main" id="{8A97A764-0B31-4A6D-BD09-3981BD4F2E25}"/>
                  </a:ext>
                </a:extLst>
              </p:cNvPr>
              <p:cNvGrpSpPr/>
              <p:nvPr/>
            </p:nvGrpSpPr>
            <p:grpSpPr>
              <a:xfrm>
                <a:off x="2469626" y="1659174"/>
                <a:ext cx="816025" cy="1672796"/>
                <a:chOff x="2345339" y="1794142"/>
                <a:chExt cx="976199" cy="1852915"/>
              </a:xfrm>
            </p:grpSpPr>
            <p:sp>
              <p:nvSpPr>
                <p:cNvPr id="1044" name="Τραπέζιο 1043">
                  <a:extLst>
                    <a:ext uri="{FF2B5EF4-FFF2-40B4-BE49-F238E27FC236}">
                      <a16:creationId xmlns:a16="http://schemas.microsoft.com/office/drawing/2014/main" id="{D529E9B4-218E-403E-BB54-0FBBC732BAA8}"/>
                    </a:ext>
                  </a:extLst>
                </p:cNvPr>
                <p:cNvSpPr/>
                <p:nvPr/>
              </p:nvSpPr>
              <p:spPr>
                <a:xfrm rot="5400000">
                  <a:off x="2099864" y="2419073"/>
                  <a:ext cx="1362362" cy="781652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sz="400" dirty="0"/>
                </a:p>
              </p:txBody>
            </p:sp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E37CC5F7-7F4C-4874-BFB8-D79EA10F6502}"/>
                    </a:ext>
                  </a:extLst>
                </p:cNvPr>
                <p:cNvSpPr txBox="1"/>
                <p:nvPr/>
              </p:nvSpPr>
              <p:spPr>
                <a:xfrm>
                  <a:off x="2345339" y="2206861"/>
                  <a:ext cx="326350" cy="925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0</a:t>
                  </a:r>
                  <a:endParaRPr lang="el-GR" sz="400" dirty="0"/>
                </a:p>
              </p:txBody>
            </p:sp>
            <p:sp>
              <p:nvSpPr>
                <p:cNvPr id="1046" name="TextBox 1045">
                  <a:extLst>
                    <a:ext uri="{FF2B5EF4-FFF2-40B4-BE49-F238E27FC236}">
                      <a16:creationId xmlns:a16="http://schemas.microsoft.com/office/drawing/2014/main" id="{2A08AB0E-B9B3-415C-8DB1-69B0B06815DA}"/>
                    </a:ext>
                  </a:extLst>
                </p:cNvPr>
                <p:cNvSpPr txBox="1"/>
                <p:nvPr/>
              </p:nvSpPr>
              <p:spPr>
                <a:xfrm>
                  <a:off x="2352521" y="2652022"/>
                  <a:ext cx="326346" cy="925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1</a:t>
                  </a:r>
                  <a:endParaRPr lang="el-GR" sz="400" dirty="0"/>
                </a:p>
              </p:txBody>
            </p:sp>
            <p:sp>
              <p:nvSpPr>
                <p:cNvPr id="1047" name="TextBox 1046">
                  <a:extLst>
                    <a:ext uri="{FF2B5EF4-FFF2-40B4-BE49-F238E27FC236}">
                      <a16:creationId xmlns:a16="http://schemas.microsoft.com/office/drawing/2014/main" id="{F404BD58-81CC-43BC-92BE-DBCBA443E66C}"/>
                    </a:ext>
                  </a:extLst>
                </p:cNvPr>
                <p:cNvSpPr txBox="1"/>
                <p:nvPr/>
              </p:nvSpPr>
              <p:spPr>
                <a:xfrm rot="16200000">
                  <a:off x="2060962" y="2386481"/>
                  <a:ext cx="1852915" cy="668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MUX</a:t>
                  </a:r>
                  <a:endParaRPr lang="el-GR" sz="400" dirty="0"/>
                </a:p>
              </p:txBody>
            </p:sp>
          </p:grpSp>
          <p:grpSp>
            <p:nvGrpSpPr>
              <p:cNvPr id="1017" name="Ομάδα 1016">
                <a:extLst>
                  <a:ext uri="{FF2B5EF4-FFF2-40B4-BE49-F238E27FC236}">
                    <a16:creationId xmlns:a16="http://schemas.microsoft.com/office/drawing/2014/main" id="{6968B605-FD96-4682-B69D-1EF3068F42FB}"/>
                  </a:ext>
                </a:extLst>
              </p:cNvPr>
              <p:cNvGrpSpPr/>
              <p:nvPr/>
            </p:nvGrpSpPr>
            <p:grpSpPr>
              <a:xfrm>
                <a:off x="7726531" y="2181175"/>
                <a:ext cx="1101805" cy="1853580"/>
                <a:chOff x="5619382" y="1616328"/>
                <a:chExt cx="1307736" cy="2073504"/>
              </a:xfrm>
            </p:grpSpPr>
            <p:sp>
              <p:nvSpPr>
                <p:cNvPr id="1039" name="Ορθογώνιο 1038">
                  <a:extLst>
                    <a:ext uri="{FF2B5EF4-FFF2-40B4-BE49-F238E27FC236}">
                      <a16:creationId xmlns:a16="http://schemas.microsoft.com/office/drawing/2014/main" id="{ED4AAE2F-93E2-41D9-B5FE-60956B1D71CD}"/>
                    </a:ext>
                  </a:extLst>
                </p:cNvPr>
                <p:cNvSpPr/>
                <p:nvPr/>
              </p:nvSpPr>
              <p:spPr>
                <a:xfrm>
                  <a:off x="5619382" y="1816456"/>
                  <a:ext cx="1287263" cy="1612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1040" name="Ισοσκελές τρίγωνο 1039">
                  <a:extLst>
                    <a:ext uri="{FF2B5EF4-FFF2-40B4-BE49-F238E27FC236}">
                      <a16:creationId xmlns:a16="http://schemas.microsoft.com/office/drawing/2014/main" id="{E78FA48C-44AC-41B0-8033-13118B82E9C2}"/>
                    </a:ext>
                  </a:extLst>
                </p:cNvPr>
                <p:cNvSpPr/>
                <p:nvPr/>
              </p:nvSpPr>
              <p:spPr>
                <a:xfrm rot="5400000">
                  <a:off x="5616389" y="3038403"/>
                  <a:ext cx="251686" cy="225070"/>
                </a:xfrm>
                <a:prstGeom prst="triangl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041" name="TextBox 1040">
                  <a:extLst>
                    <a:ext uri="{FF2B5EF4-FFF2-40B4-BE49-F238E27FC236}">
                      <a16:creationId xmlns:a16="http://schemas.microsoft.com/office/drawing/2014/main" id="{08123C6C-9C25-4788-9445-D85B9EC9B13E}"/>
                    </a:ext>
                  </a:extLst>
                </p:cNvPr>
                <p:cNvSpPr txBox="1"/>
                <p:nvPr/>
              </p:nvSpPr>
              <p:spPr>
                <a:xfrm>
                  <a:off x="5655236" y="1616328"/>
                  <a:ext cx="225070" cy="934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D</a:t>
                  </a:r>
                  <a:endParaRPr lang="el-GR" sz="400" dirty="0"/>
                </a:p>
              </p:txBody>
            </p:sp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7E08BC5A-9273-4785-9809-8782F34FC8F5}"/>
                    </a:ext>
                  </a:extLst>
                </p:cNvPr>
                <p:cNvSpPr txBox="1"/>
                <p:nvPr/>
              </p:nvSpPr>
              <p:spPr>
                <a:xfrm>
                  <a:off x="6547754" y="1661968"/>
                  <a:ext cx="225070" cy="934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Q</a:t>
                  </a:r>
                  <a:endParaRPr lang="el-GR" sz="400" dirty="0"/>
                </a:p>
              </p:txBody>
            </p:sp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B24B4F68-C55C-4EF6-AD64-D3FADFD71A6E}"/>
                    </a:ext>
                  </a:extLst>
                </p:cNvPr>
                <p:cNvSpPr txBox="1"/>
                <p:nvPr/>
              </p:nvSpPr>
              <p:spPr>
                <a:xfrm>
                  <a:off x="5674029" y="2754997"/>
                  <a:ext cx="1253089" cy="934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" dirty="0"/>
                    <a:t>CLK</a:t>
                  </a:r>
                  <a:endParaRPr lang="el-GR" sz="400" dirty="0"/>
                </a:p>
              </p:txBody>
            </p:sp>
          </p:grpSp>
          <p:cxnSp>
            <p:nvCxnSpPr>
              <p:cNvPr id="1018" name="Ευθεία γραμμή σύνδεσης 1017">
                <a:extLst>
                  <a:ext uri="{FF2B5EF4-FFF2-40B4-BE49-F238E27FC236}">
                    <a16:creationId xmlns:a16="http://schemas.microsoft.com/office/drawing/2014/main" id="{B227BBEF-0A84-4B30-A009-33673FD84D9A}"/>
                  </a:ext>
                </a:extLst>
              </p:cNvPr>
              <p:cNvCxnSpPr/>
              <p:nvPr/>
            </p:nvCxnSpPr>
            <p:spPr>
              <a:xfrm>
                <a:off x="3178205" y="257619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Ευθεία γραμμή σύνδεσης 1018">
                <a:extLst>
                  <a:ext uri="{FF2B5EF4-FFF2-40B4-BE49-F238E27FC236}">
                    <a16:creationId xmlns:a16="http://schemas.microsoft.com/office/drawing/2014/main" id="{518D5F39-7486-480B-BAFF-876CF90DC757}"/>
                  </a:ext>
                </a:extLst>
              </p:cNvPr>
              <p:cNvCxnSpPr/>
              <p:nvPr/>
            </p:nvCxnSpPr>
            <p:spPr>
              <a:xfrm>
                <a:off x="6096000" y="2576191"/>
                <a:ext cx="1630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Ευθεία γραμμή σύνδεσης 1019">
                <a:extLst>
                  <a:ext uri="{FF2B5EF4-FFF2-40B4-BE49-F238E27FC236}">
                    <a16:creationId xmlns:a16="http://schemas.microsoft.com/office/drawing/2014/main" id="{77C3F53E-3B55-4C87-9101-DB274CC4CADB}"/>
                  </a:ext>
                </a:extLst>
              </p:cNvPr>
              <p:cNvCxnSpPr>
                <a:cxnSpLocks/>
                <a:stCxn id="1045" idx="1"/>
              </p:cNvCxnSpPr>
              <p:nvPr/>
            </p:nvCxnSpPr>
            <p:spPr>
              <a:xfrm flipH="1" flipV="1">
                <a:off x="1235578" y="2430698"/>
                <a:ext cx="1234047" cy="189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Ευθεία γραμμή σύνδεσης 1020">
                <a:extLst>
                  <a:ext uri="{FF2B5EF4-FFF2-40B4-BE49-F238E27FC236}">
                    <a16:creationId xmlns:a16="http://schemas.microsoft.com/office/drawing/2014/main" id="{5E6E0060-30BD-44D5-976B-4B0B9D6AB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988" y="2875795"/>
                <a:ext cx="16540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Ευθεία γραμμή σύνδεσης 1021">
                <a:extLst>
                  <a:ext uri="{FF2B5EF4-FFF2-40B4-BE49-F238E27FC236}">
                    <a16:creationId xmlns:a16="http://schemas.microsoft.com/office/drawing/2014/main" id="{933F4439-A0B0-423C-B130-87816DBBC2FF}"/>
                  </a:ext>
                </a:extLst>
              </p:cNvPr>
              <p:cNvCxnSpPr/>
              <p:nvPr/>
            </p:nvCxnSpPr>
            <p:spPr>
              <a:xfrm flipH="1">
                <a:off x="3530156" y="3616923"/>
                <a:ext cx="12888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Ευθεία γραμμή σύνδεσης 1022">
                <a:extLst>
                  <a:ext uri="{FF2B5EF4-FFF2-40B4-BE49-F238E27FC236}">
                    <a16:creationId xmlns:a16="http://schemas.microsoft.com/office/drawing/2014/main" id="{11A9E2B4-5D55-4029-8464-A1F22191F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0156" y="3616924"/>
                <a:ext cx="1" cy="1648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Ευθεία γραμμή σύνδεσης 1023">
                <a:extLst>
                  <a:ext uri="{FF2B5EF4-FFF2-40B4-BE49-F238E27FC236}">
                    <a16:creationId xmlns:a16="http://schemas.microsoft.com/office/drawing/2014/main" id="{DD510B90-C022-4DC8-AD26-5CB14B2BB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5500" y="3565573"/>
                <a:ext cx="701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Ευθεία γραμμή σύνδεσης 1024">
                <a:extLst>
                  <a:ext uri="{FF2B5EF4-FFF2-40B4-BE49-F238E27FC236}">
                    <a16:creationId xmlns:a16="http://schemas.microsoft.com/office/drawing/2014/main" id="{70F07F38-AC0B-4008-ABED-F3BAC2082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500" y="3565572"/>
                <a:ext cx="0" cy="1883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6" name="TextBox 1025">
                <a:extLst>
                  <a:ext uri="{FF2B5EF4-FFF2-40B4-BE49-F238E27FC236}">
                    <a16:creationId xmlns:a16="http://schemas.microsoft.com/office/drawing/2014/main" id="{093EB67D-80EC-4C11-86F8-8E63A594F7E1}"/>
                  </a:ext>
                </a:extLst>
              </p:cNvPr>
              <p:cNvSpPr txBox="1"/>
              <p:nvPr/>
            </p:nvSpPr>
            <p:spPr>
              <a:xfrm>
                <a:off x="4714034" y="1677585"/>
                <a:ext cx="1772912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Shift Reg FF</a:t>
                </a:r>
                <a:endParaRPr lang="el-GR" sz="400" i="1" dirty="0"/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2FE99746-ECE6-4095-9F23-8E50E8652219}"/>
                  </a:ext>
                </a:extLst>
              </p:cNvPr>
              <p:cNvSpPr txBox="1"/>
              <p:nvPr/>
            </p:nvSpPr>
            <p:spPr>
              <a:xfrm>
                <a:off x="7534541" y="1665713"/>
                <a:ext cx="1287264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Latch FF</a:t>
                </a:r>
                <a:endParaRPr lang="el-GR" sz="400" i="1" dirty="0"/>
              </a:p>
            </p:txBody>
          </p:sp>
          <p:cxnSp>
            <p:nvCxnSpPr>
              <p:cNvPr id="1028" name="Ευθεία γραμμή σύνδεσης 1027">
                <a:extLst>
                  <a:ext uri="{FF2B5EF4-FFF2-40B4-BE49-F238E27FC236}">
                    <a16:creationId xmlns:a16="http://schemas.microsoft.com/office/drawing/2014/main" id="{D3270DC8-1C6D-4E04-A595-F92B4D316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090" y="2622670"/>
                <a:ext cx="2676539" cy="84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CDC3A50D-6D78-49D8-87CC-8FEF5C43EE19}"/>
                  </a:ext>
                </a:extLst>
              </p:cNvPr>
              <p:cNvSpPr txBox="1"/>
              <p:nvPr/>
            </p:nvSpPr>
            <p:spPr>
              <a:xfrm>
                <a:off x="957668" y="1440865"/>
                <a:ext cx="1099538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Data</a:t>
                </a:r>
                <a:endParaRPr lang="el-GR" sz="400" i="1" dirty="0"/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E23432E-7018-4840-8067-C610EA118742}"/>
                  </a:ext>
                </a:extLst>
              </p:cNvPr>
              <p:cNvSpPr txBox="1"/>
              <p:nvPr/>
            </p:nvSpPr>
            <p:spPr>
              <a:xfrm>
                <a:off x="1023020" y="2807382"/>
                <a:ext cx="1221284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TDI</a:t>
                </a:r>
                <a:endParaRPr lang="el-GR" sz="400" i="1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224065E-12AC-4C79-B843-778246D99670}"/>
                  </a:ext>
                </a:extLst>
              </p:cNvPr>
              <p:cNvSpPr txBox="1"/>
              <p:nvPr/>
            </p:nvSpPr>
            <p:spPr>
              <a:xfrm>
                <a:off x="3406400" y="4769381"/>
                <a:ext cx="1574685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ClockIR</a:t>
                </a:r>
                <a:endParaRPr lang="el-GR" sz="400" i="1" dirty="0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FBD10131-9099-484D-BF2A-CFBCF0333E93}"/>
                  </a:ext>
                </a:extLst>
              </p:cNvPr>
              <p:cNvSpPr txBox="1"/>
              <p:nvPr/>
            </p:nvSpPr>
            <p:spPr>
              <a:xfrm>
                <a:off x="6879535" y="4708712"/>
                <a:ext cx="1994624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UpdateIR</a:t>
                </a:r>
                <a:endParaRPr lang="el-GR" sz="400" i="1" dirty="0"/>
              </a:p>
            </p:txBody>
          </p:sp>
          <p:cxnSp>
            <p:nvCxnSpPr>
              <p:cNvPr id="1033" name="Ευθεία γραμμή σύνδεσης 1032">
                <a:extLst>
                  <a:ext uri="{FF2B5EF4-FFF2-40B4-BE49-F238E27FC236}">
                    <a16:creationId xmlns:a16="http://schemas.microsoft.com/office/drawing/2014/main" id="{237E4DEC-E005-4417-8854-B5F15B01D9C2}"/>
                  </a:ext>
                </a:extLst>
              </p:cNvPr>
              <p:cNvCxnSpPr>
                <a:cxnSpLocks/>
                <a:stCxn id="1044" idx="3"/>
              </p:cNvCxnSpPr>
              <p:nvPr/>
            </p:nvCxnSpPr>
            <p:spPr>
              <a:xfrm>
                <a:off x="2833841" y="3109481"/>
                <a:ext cx="0" cy="9920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Ευθεία γραμμή σύνδεσης 1033">
                <a:extLst>
                  <a:ext uri="{FF2B5EF4-FFF2-40B4-BE49-F238E27FC236}">
                    <a16:creationId xmlns:a16="http://schemas.microsoft.com/office/drawing/2014/main" id="{E49D8031-393C-45D9-996A-C1845A397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633" y="4101483"/>
                <a:ext cx="13312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15A1DEB3-DB05-4BCB-AF6C-794CCE7D192B}"/>
                  </a:ext>
                </a:extLst>
              </p:cNvPr>
              <p:cNvSpPr txBox="1"/>
              <p:nvPr/>
            </p:nvSpPr>
            <p:spPr>
              <a:xfrm>
                <a:off x="1107476" y="3355310"/>
                <a:ext cx="1716075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ShiftIR</a:t>
                </a:r>
                <a:endParaRPr lang="el-GR" sz="400" i="1" dirty="0"/>
              </a:p>
            </p:txBody>
          </p: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C04E1840-80D4-4FE3-A5A1-16653C453661}"/>
                  </a:ext>
                </a:extLst>
              </p:cNvPr>
              <p:cNvSpPr txBox="1"/>
              <p:nvPr/>
            </p:nvSpPr>
            <p:spPr>
              <a:xfrm>
                <a:off x="9732075" y="1409412"/>
                <a:ext cx="1225948" cy="116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 err="1"/>
                  <a:t>ParallelOut</a:t>
                </a:r>
                <a:endParaRPr lang="el-GR" sz="400" i="1" dirty="0"/>
              </a:p>
            </p:txBody>
          </p:sp>
          <p:cxnSp>
            <p:nvCxnSpPr>
              <p:cNvPr id="1037" name="Ευθεία γραμμή σύνδεσης 1036">
                <a:extLst>
                  <a:ext uri="{FF2B5EF4-FFF2-40B4-BE49-F238E27FC236}">
                    <a16:creationId xmlns:a16="http://schemas.microsoft.com/office/drawing/2014/main" id="{85B5D3D3-311B-4E2B-BDCF-1C8A88AF8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6977" y="2569163"/>
                <a:ext cx="0" cy="33490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A171F554-E3B6-40FB-AA2B-3237554D99FD}"/>
                  </a:ext>
                </a:extLst>
              </p:cNvPr>
              <p:cNvSpPr txBox="1"/>
              <p:nvPr/>
            </p:nvSpPr>
            <p:spPr>
              <a:xfrm>
                <a:off x="5600489" y="4177021"/>
                <a:ext cx="1556746" cy="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i="1" dirty="0"/>
                  <a:t>TDO</a:t>
                </a:r>
                <a:endParaRPr lang="el-GR" sz="400" i="1" dirty="0"/>
              </a:p>
            </p:txBody>
          </p:sp>
        </p:grpSp>
      </p:grpSp>
      <p:grpSp>
        <p:nvGrpSpPr>
          <p:cNvPr id="1065" name="Ομάδα 1064">
            <a:extLst>
              <a:ext uri="{FF2B5EF4-FFF2-40B4-BE49-F238E27FC236}">
                <a16:creationId xmlns:a16="http://schemas.microsoft.com/office/drawing/2014/main" id="{5D3709DF-B120-49AA-BFEC-FEF01392349B}"/>
              </a:ext>
            </a:extLst>
          </p:cNvPr>
          <p:cNvGrpSpPr/>
          <p:nvPr/>
        </p:nvGrpSpPr>
        <p:grpSpPr>
          <a:xfrm>
            <a:off x="7251124" y="4220489"/>
            <a:ext cx="1463119" cy="747073"/>
            <a:chOff x="7544467" y="4172151"/>
            <a:chExt cx="1463119" cy="747073"/>
          </a:xfrm>
        </p:grpSpPr>
        <p:sp>
          <p:nvSpPr>
            <p:cNvPr id="1053" name="Ορθογώνιο 1052">
              <a:extLst>
                <a:ext uri="{FF2B5EF4-FFF2-40B4-BE49-F238E27FC236}">
                  <a16:creationId xmlns:a16="http://schemas.microsoft.com/office/drawing/2014/main" id="{1D573ACF-7853-4DA6-BBE4-76473B847353}"/>
                </a:ext>
              </a:extLst>
            </p:cNvPr>
            <p:cNvSpPr/>
            <p:nvPr/>
          </p:nvSpPr>
          <p:spPr>
            <a:xfrm>
              <a:off x="7544467" y="4172151"/>
              <a:ext cx="1463119" cy="74707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BFE634DC-689F-48F1-A90F-C18ABE7A4FE5}"/>
                </a:ext>
              </a:extLst>
            </p:cNvPr>
            <p:cNvSpPr txBox="1"/>
            <p:nvPr/>
          </p:nvSpPr>
          <p:spPr>
            <a:xfrm>
              <a:off x="7915924" y="4400298"/>
              <a:ext cx="834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Decode Logic</a:t>
              </a:r>
              <a:endParaRPr lang="el-GR" sz="800" i="1" dirty="0"/>
            </a:p>
          </p:txBody>
        </p:sp>
      </p:grpSp>
      <p:grpSp>
        <p:nvGrpSpPr>
          <p:cNvPr id="1059" name="Ομάδα 1058">
            <a:extLst>
              <a:ext uri="{FF2B5EF4-FFF2-40B4-BE49-F238E27FC236}">
                <a16:creationId xmlns:a16="http://schemas.microsoft.com/office/drawing/2014/main" id="{0D9881E6-0BDB-4E7D-9C2E-B344BF612CD5}"/>
              </a:ext>
            </a:extLst>
          </p:cNvPr>
          <p:cNvGrpSpPr/>
          <p:nvPr/>
        </p:nvGrpSpPr>
        <p:grpSpPr>
          <a:xfrm>
            <a:off x="8229418" y="2756899"/>
            <a:ext cx="593329" cy="835699"/>
            <a:chOff x="7678424" y="2863110"/>
            <a:chExt cx="593329" cy="835699"/>
          </a:xfrm>
        </p:grpSpPr>
        <p:sp>
          <p:nvSpPr>
            <p:cNvPr id="1055" name="Τραπέζιο 1054">
              <a:extLst>
                <a:ext uri="{FF2B5EF4-FFF2-40B4-BE49-F238E27FC236}">
                  <a16:creationId xmlns:a16="http://schemas.microsoft.com/office/drawing/2014/main" id="{466818CF-FD13-4C88-944A-FB17B7108A2F}"/>
                </a:ext>
              </a:extLst>
            </p:cNvPr>
            <p:cNvSpPr/>
            <p:nvPr/>
          </p:nvSpPr>
          <p:spPr>
            <a:xfrm rot="5400000">
              <a:off x="7589201" y="3072492"/>
              <a:ext cx="806910" cy="4457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C21BB465-7285-4402-B114-6AC106B86981}"/>
                </a:ext>
              </a:extLst>
            </p:cNvPr>
            <p:cNvSpPr txBox="1"/>
            <p:nvPr/>
          </p:nvSpPr>
          <p:spPr>
            <a:xfrm>
              <a:off x="7750015" y="2887703"/>
              <a:ext cx="65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l-GR" dirty="0"/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1477E74E-2C7E-41AB-A384-5E1713871760}"/>
                </a:ext>
              </a:extLst>
            </p:cNvPr>
            <p:cNvSpPr txBox="1"/>
            <p:nvPr/>
          </p:nvSpPr>
          <p:spPr>
            <a:xfrm>
              <a:off x="7678424" y="3250943"/>
              <a:ext cx="2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3585AF9D-7F31-4733-8A94-EBDB00BED37D}"/>
                </a:ext>
              </a:extLst>
            </p:cNvPr>
            <p:cNvSpPr txBox="1"/>
            <p:nvPr/>
          </p:nvSpPr>
          <p:spPr>
            <a:xfrm rot="16200000">
              <a:off x="7735687" y="3060622"/>
              <a:ext cx="7335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MUX</a:t>
              </a:r>
              <a:endParaRPr lang="el-GR" sz="1600" dirty="0"/>
            </a:p>
          </p:txBody>
        </p:sp>
      </p:grpSp>
      <p:grpSp>
        <p:nvGrpSpPr>
          <p:cNvPr id="1060" name="Ομάδα 1059">
            <a:extLst>
              <a:ext uri="{FF2B5EF4-FFF2-40B4-BE49-F238E27FC236}">
                <a16:creationId xmlns:a16="http://schemas.microsoft.com/office/drawing/2014/main" id="{A9FAF98F-F1B8-40EE-8FC7-DBFE65C1DF6F}"/>
              </a:ext>
            </a:extLst>
          </p:cNvPr>
          <p:cNvGrpSpPr/>
          <p:nvPr/>
        </p:nvGrpSpPr>
        <p:grpSpPr>
          <a:xfrm>
            <a:off x="9967503" y="4729752"/>
            <a:ext cx="593329" cy="835699"/>
            <a:chOff x="7678424" y="2863110"/>
            <a:chExt cx="593329" cy="835699"/>
          </a:xfrm>
        </p:grpSpPr>
        <p:sp>
          <p:nvSpPr>
            <p:cNvPr id="1061" name="Τραπέζιο 1060">
              <a:extLst>
                <a:ext uri="{FF2B5EF4-FFF2-40B4-BE49-F238E27FC236}">
                  <a16:creationId xmlns:a16="http://schemas.microsoft.com/office/drawing/2014/main" id="{0BF2F654-BA1A-4827-9B1A-0A73CB4A6B73}"/>
                </a:ext>
              </a:extLst>
            </p:cNvPr>
            <p:cNvSpPr/>
            <p:nvPr/>
          </p:nvSpPr>
          <p:spPr>
            <a:xfrm rot="5400000">
              <a:off x="7589201" y="3072492"/>
              <a:ext cx="806910" cy="4457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F5AC340C-11AD-465E-A071-9A75AF56F5C8}"/>
                </a:ext>
              </a:extLst>
            </p:cNvPr>
            <p:cNvSpPr txBox="1"/>
            <p:nvPr/>
          </p:nvSpPr>
          <p:spPr>
            <a:xfrm>
              <a:off x="7750015" y="2887703"/>
              <a:ext cx="65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l-GR" dirty="0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F3815109-D51F-4EC7-B9F5-78676FB011B9}"/>
                </a:ext>
              </a:extLst>
            </p:cNvPr>
            <p:cNvSpPr txBox="1"/>
            <p:nvPr/>
          </p:nvSpPr>
          <p:spPr>
            <a:xfrm>
              <a:off x="7678424" y="3250943"/>
              <a:ext cx="2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08989C9E-78A2-4ADC-AABC-FA0EE83E156B}"/>
                </a:ext>
              </a:extLst>
            </p:cNvPr>
            <p:cNvSpPr txBox="1"/>
            <p:nvPr/>
          </p:nvSpPr>
          <p:spPr>
            <a:xfrm rot="16200000">
              <a:off x="7735687" y="3060622"/>
              <a:ext cx="7335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MUX</a:t>
              </a:r>
              <a:endParaRPr lang="el-GR" sz="1600" dirty="0"/>
            </a:p>
          </p:txBody>
        </p:sp>
      </p:grpSp>
      <p:cxnSp>
        <p:nvCxnSpPr>
          <p:cNvPr id="1067" name="Ευθεία γραμμή σύνδεσης 1066">
            <a:extLst>
              <a:ext uri="{FF2B5EF4-FFF2-40B4-BE49-F238E27FC236}">
                <a16:creationId xmlns:a16="http://schemas.microsoft.com/office/drawing/2014/main" id="{D123D56D-4A81-478A-9233-F8052C8C575F}"/>
              </a:ext>
            </a:extLst>
          </p:cNvPr>
          <p:cNvCxnSpPr>
            <a:cxnSpLocks/>
          </p:cNvCxnSpPr>
          <p:nvPr/>
        </p:nvCxnSpPr>
        <p:spPr>
          <a:xfrm>
            <a:off x="8072250" y="2107425"/>
            <a:ext cx="0" cy="887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Ευθεία γραμμή σύνδεσης 1068">
            <a:extLst>
              <a:ext uri="{FF2B5EF4-FFF2-40B4-BE49-F238E27FC236}">
                <a16:creationId xmlns:a16="http://schemas.microsoft.com/office/drawing/2014/main" id="{4D0DD3D0-7632-41B0-94C8-B514C1E5513B}"/>
              </a:ext>
            </a:extLst>
          </p:cNvPr>
          <p:cNvCxnSpPr>
            <a:cxnSpLocks/>
          </p:cNvCxnSpPr>
          <p:nvPr/>
        </p:nvCxnSpPr>
        <p:spPr>
          <a:xfrm>
            <a:off x="8074741" y="2980503"/>
            <a:ext cx="230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Ευθεία γραμμή σύνδεσης 1073">
            <a:extLst>
              <a:ext uri="{FF2B5EF4-FFF2-40B4-BE49-F238E27FC236}">
                <a16:creationId xmlns:a16="http://schemas.microsoft.com/office/drawing/2014/main" id="{E6191A8E-0A26-4F9C-A562-0CC55D4E6B93}"/>
              </a:ext>
            </a:extLst>
          </p:cNvPr>
          <p:cNvCxnSpPr>
            <a:cxnSpLocks/>
          </p:cNvCxnSpPr>
          <p:nvPr/>
        </p:nvCxnSpPr>
        <p:spPr>
          <a:xfrm>
            <a:off x="7338698" y="3322869"/>
            <a:ext cx="984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Ευθεία γραμμή σύνδεσης 1074">
            <a:extLst>
              <a:ext uri="{FF2B5EF4-FFF2-40B4-BE49-F238E27FC236}">
                <a16:creationId xmlns:a16="http://schemas.microsoft.com/office/drawing/2014/main" id="{37F34BA3-DC1D-4AC7-AF7F-5E2382AF6F9A}"/>
              </a:ext>
            </a:extLst>
          </p:cNvPr>
          <p:cNvCxnSpPr>
            <a:cxnSpLocks/>
          </p:cNvCxnSpPr>
          <p:nvPr/>
        </p:nvCxnSpPr>
        <p:spPr>
          <a:xfrm>
            <a:off x="7336482" y="3037595"/>
            <a:ext cx="0" cy="285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Ευθεία γραμμή σύνδεσης 1078">
            <a:extLst>
              <a:ext uri="{FF2B5EF4-FFF2-40B4-BE49-F238E27FC236}">
                <a16:creationId xmlns:a16="http://schemas.microsoft.com/office/drawing/2014/main" id="{2B0ADBFA-385B-444E-A392-C7D4620CB8A9}"/>
              </a:ext>
            </a:extLst>
          </p:cNvPr>
          <p:cNvCxnSpPr>
            <a:cxnSpLocks/>
          </p:cNvCxnSpPr>
          <p:nvPr/>
        </p:nvCxnSpPr>
        <p:spPr>
          <a:xfrm>
            <a:off x="8534628" y="3541980"/>
            <a:ext cx="0" cy="676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Ευθεία γραμμή σύνδεσης 1080">
            <a:extLst>
              <a:ext uri="{FF2B5EF4-FFF2-40B4-BE49-F238E27FC236}">
                <a16:creationId xmlns:a16="http://schemas.microsoft.com/office/drawing/2014/main" id="{75D5D0D1-A2D6-4DE3-A082-B92834B22177}"/>
              </a:ext>
            </a:extLst>
          </p:cNvPr>
          <p:cNvCxnSpPr>
            <a:cxnSpLocks/>
          </p:cNvCxnSpPr>
          <p:nvPr/>
        </p:nvCxnSpPr>
        <p:spPr>
          <a:xfrm>
            <a:off x="6986319" y="4147480"/>
            <a:ext cx="0" cy="386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Ευθεία γραμμή σύνδεσης 1083">
            <a:extLst>
              <a:ext uri="{FF2B5EF4-FFF2-40B4-BE49-F238E27FC236}">
                <a16:creationId xmlns:a16="http://schemas.microsoft.com/office/drawing/2014/main" id="{6D3F5ACA-5825-45BA-B031-76BDBF1A2451}"/>
              </a:ext>
            </a:extLst>
          </p:cNvPr>
          <p:cNvCxnSpPr>
            <a:cxnSpLocks/>
          </p:cNvCxnSpPr>
          <p:nvPr/>
        </p:nvCxnSpPr>
        <p:spPr>
          <a:xfrm flipH="1">
            <a:off x="6976207" y="4733466"/>
            <a:ext cx="1711" cy="552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Ευθεία γραμμή σύνδεσης 1086">
            <a:extLst>
              <a:ext uri="{FF2B5EF4-FFF2-40B4-BE49-F238E27FC236}">
                <a16:creationId xmlns:a16="http://schemas.microsoft.com/office/drawing/2014/main" id="{14E15D16-161D-4D38-94B0-8F6156C66870}"/>
              </a:ext>
            </a:extLst>
          </p:cNvPr>
          <p:cNvCxnSpPr>
            <a:cxnSpLocks/>
          </p:cNvCxnSpPr>
          <p:nvPr/>
        </p:nvCxnSpPr>
        <p:spPr>
          <a:xfrm>
            <a:off x="6981013" y="4737931"/>
            <a:ext cx="277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Ευθεία γραμμή σύνδεσης 1088">
            <a:extLst>
              <a:ext uri="{FF2B5EF4-FFF2-40B4-BE49-F238E27FC236}">
                <a16:creationId xmlns:a16="http://schemas.microsoft.com/office/drawing/2014/main" id="{A1E273BE-C600-4CF0-BD36-9F341E4FCB78}"/>
              </a:ext>
            </a:extLst>
          </p:cNvPr>
          <p:cNvCxnSpPr>
            <a:cxnSpLocks/>
          </p:cNvCxnSpPr>
          <p:nvPr/>
        </p:nvCxnSpPr>
        <p:spPr>
          <a:xfrm>
            <a:off x="6986319" y="4532623"/>
            <a:ext cx="252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Ευθεία γραμμή σύνδεσης 1092">
            <a:extLst>
              <a:ext uri="{FF2B5EF4-FFF2-40B4-BE49-F238E27FC236}">
                <a16:creationId xmlns:a16="http://schemas.microsoft.com/office/drawing/2014/main" id="{1BB0776A-58DB-493A-9940-BA6E53664B6E}"/>
              </a:ext>
            </a:extLst>
          </p:cNvPr>
          <p:cNvCxnSpPr>
            <a:cxnSpLocks/>
          </p:cNvCxnSpPr>
          <p:nvPr/>
        </p:nvCxnSpPr>
        <p:spPr>
          <a:xfrm>
            <a:off x="8764798" y="3189142"/>
            <a:ext cx="646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Ευθεία γραμμή σύνδεσης 1094">
            <a:extLst>
              <a:ext uri="{FF2B5EF4-FFF2-40B4-BE49-F238E27FC236}">
                <a16:creationId xmlns:a16="http://schemas.microsoft.com/office/drawing/2014/main" id="{D2DCE2CE-90F0-481C-A921-CC8DB06C9875}"/>
              </a:ext>
            </a:extLst>
          </p:cNvPr>
          <p:cNvCxnSpPr>
            <a:cxnSpLocks/>
          </p:cNvCxnSpPr>
          <p:nvPr/>
        </p:nvCxnSpPr>
        <p:spPr>
          <a:xfrm>
            <a:off x="9411531" y="3193025"/>
            <a:ext cx="0" cy="171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Ευθεία γραμμή σύνδεσης 1096">
            <a:extLst>
              <a:ext uri="{FF2B5EF4-FFF2-40B4-BE49-F238E27FC236}">
                <a16:creationId xmlns:a16="http://schemas.microsoft.com/office/drawing/2014/main" id="{FF1EE28F-7AD2-493C-AFEF-3434970DBB0C}"/>
              </a:ext>
            </a:extLst>
          </p:cNvPr>
          <p:cNvCxnSpPr>
            <a:cxnSpLocks/>
          </p:cNvCxnSpPr>
          <p:nvPr/>
        </p:nvCxnSpPr>
        <p:spPr>
          <a:xfrm>
            <a:off x="9411531" y="4906706"/>
            <a:ext cx="646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Ευθεία γραμμή σύνδεσης 1099">
            <a:extLst>
              <a:ext uri="{FF2B5EF4-FFF2-40B4-BE49-F238E27FC236}">
                <a16:creationId xmlns:a16="http://schemas.microsoft.com/office/drawing/2014/main" id="{1466374C-38E4-4E3D-B98C-3218F5C87491}"/>
              </a:ext>
            </a:extLst>
          </p:cNvPr>
          <p:cNvCxnSpPr>
            <a:cxnSpLocks/>
          </p:cNvCxnSpPr>
          <p:nvPr/>
        </p:nvCxnSpPr>
        <p:spPr>
          <a:xfrm flipH="1">
            <a:off x="4331946" y="4754345"/>
            <a:ext cx="1261404" cy="4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Ευθεία γραμμή σύνδεσης 1101">
            <a:extLst>
              <a:ext uri="{FF2B5EF4-FFF2-40B4-BE49-F238E27FC236}">
                <a16:creationId xmlns:a16="http://schemas.microsoft.com/office/drawing/2014/main" id="{0F07B13C-DDF3-4905-9176-D4270D108A67}"/>
              </a:ext>
            </a:extLst>
          </p:cNvPr>
          <p:cNvCxnSpPr>
            <a:cxnSpLocks/>
          </p:cNvCxnSpPr>
          <p:nvPr/>
        </p:nvCxnSpPr>
        <p:spPr>
          <a:xfrm>
            <a:off x="4331946" y="4756442"/>
            <a:ext cx="0" cy="568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Ευθεία γραμμή σύνδεσης 1107">
            <a:extLst>
              <a:ext uri="{FF2B5EF4-FFF2-40B4-BE49-F238E27FC236}">
                <a16:creationId xmlns:a16="http://schemas.microsoft.com/office/drawing/2014/main" id="{42A5A0E4-1107-4CF8-9EC8-69C2DC17FBF7}"/>
              </a:ext>
            </a:extLst>
          </p:cNvPr>
          <p:cNvCxnSpPr>
            <a:cxnSpLocks/>
          </p:cNvCxnSpPr>
          <p:nvPr/>
        </p:nvCxnSpPr>
        <p:spPr>
          <a:xfrm>
            <a:off x="7138217" y="5298699"/>
            <a:ext cx="0" cy="471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Ευθεία γραμμή σύνδεσης 1109">
            <a:extLst>
              <a:ext uri="{FF2B5EF4-FFF2-40B4-BE49-F238E27FC236}">
                <a16:creationId xmlns:a16="http://schemas.microsoft.com/office/drawing/2014/main" id="{88F20E2E-8BDA-4EA6-87C7-388CDAD67280}"/>
              </a:ext>
            </a:extLst>
          </p:cNvPr>
          <p:cNvCxnSpPr>
            <a:cxnSpLocks/>
          </p:cNvCxnSpPr>
          <p:nvPr/>
        </p:nvCxnSpPr>
        <p:spPr>
          <a:xfrm>
            <a:off x="7143701" y="5303335"/>
            <a:ext cx="2928880" cy="3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Ευθεία γραμμή σύνδεσης 1122">
            <a:extLst>
              <a:ext uri="{FF2B5EF4-FFF2-40B4-BE49-F238E27FC236}">
                <a16:creationId xmlns:a16="http://schemas.microsoft.com/office/drawing/2014/main" id="{5476B08E-039B-4B03-8633-3A3A78D3F6C6}"/>
              </a:ext>
            </a:extLst>
          </p:cNvPr>
          <p:cNvCxnSpPr>
            <a:cxnSpLocks/>
          </p:cNvCxnSpPr>
          <p:nvPr/>
        </p:nvCxnSpPr>
        <p:spPr>
          <a:xfrm flipH="1">
            <a:off x="5848119" y="5763735"/>
            <a:ext cx="1289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Ευθεία γραμμή σύνδεσης 1126">
            <a:extLst>
              <a:ext uri="{FF2B5EF4-FFF2-40B4-BE49-F238E27FC236}">
                <a16:creationId xmlns:a16="http://schemas.microsoft.com/office/drawing/2014/main" id="{CB098F6C-CEBC-412F-917A-3E4AA52630A9}"/>
              </a:ext>
            </a:extLst>
          </p:cNvPr>
          <p:cNvCxnSpPr>
            <a:cxnSpLocks/>
          </p:cNvCxnSpPr>
          <p:nvPr/>
        </p:nvCxnSpPr>
        <p:spPr>
          <a:xfrm>
            <a:off x="10504597" y="5161812"/>
            <a:ext cx="2396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EEA1F425-163A-4DFE-B90F-929674C50AE3}"/>
              </a:ext>
            </a:extLst>
          </p:cNvPr>
          <p:cNvSpPr txBox="1"/>
          <p:nvPr/>
        </p:nvSpPr>
        <p:spPr>
          <a:xfrm>
            <a:off x="11588601" y="4858924"/>
            <a:ext cx="64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TDO</a:t>
            </a:r>
            <a:endParaRPr lang="el-GR" i="1" dirty="0"/>
          </a:p>
        </p:txBody>
      </p:sp>
      <p:cxnSp>
        <p:nvCxnSpPr>
          <p:cNvPr id="1130" name="Ευθεία γραμμή σύνδεσης 1129">
            <a:extLst>
              <a:ext uri="{FF2B5EF4-FFF2-40B4-BE49-F238E27FC236}">
                <a16:creationId xmlns:a16="http://schemas.microsoft.com/office/drawing/2014/main" id="{F3D5041C-08B2-4EE3-87D9-D56D76E7B845}"/>
              </a:ext>
            </a:extLst>
          </p:cNvPr>
          <p:cNvCxnSpPr>
            <a:cxnSpLocks/>
            <a:stCxn id="1061" idx="3"/>
          </p:cNvCxnSpPr>
          <p:nvPr/>
        </p:nvCxnSpPr>
        <p:spPr>
          <a:xfrm flipH="1">
            <a:off x="10281675" y="5509736"/>
            <a:ext cx="60" cy="51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A633F812-195B-49D9-871A-14D204D63DE1}"/>
              </a:ext>
            </a:extLst>
          </p:cNvPr>
          <p:cNvCxnSpPr>
            <a:cxnSpLocks/>
          </p:cNvCxnSpPr>
          <p:nvPr/>
        </p:nvCxnSpPr>
        <p:spPr>
          <a:xfrm>
            <a:off x="3834448" y="5875058"/>
            <a:ext cx="2193577" cy="11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Ευθεία γραμμή σύνδεσης 590">
            <a:extLst>
              <a:ext uri="{FF2B5EF4-FFF2-40B4-BE49-F238E27FC236}">
                <a16:creationId xmlns:a16="http://schemas.microsoft.com/office/drawing/2014/main" id="{629B6C25-A685-4C54-B0E3-CE7C672FBC8E}"/>
              </a:ext>
            </a:extLst>
          </p:cNvPr>
          <p:cNvCxnSpPr>
            <a:cxnSpLocks/>
          </p:cNvCxnSpPr>
          <p:nvPr/>
        </p:nvCxnSpPr>
        <p:spPr>
          <a:xfrm flipH="1" flipV="1">
            <a:off x="3834450" y="5777450"/>
            <a:ext cx="1231841" cy="1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Ευθεία γραμμή σύνδεσης 591">
            <a:extLst>
              <a:ext uri="{FF2B5EF4-FFF2-40B4-BE49-F238E27FC236}">
                <a16:creationId xmlns:a16="http://schemas.microsoft.com/office/drawing/2014/main" id="{3D999C22-8FCE-403F-8F6A-C277107B4ED1}"/>
              </a:ext>
            </a:extLst>
          </p:cNvPr>
          <p:cNvCxnSpPr>
            <a:cxnSpLocks/>
          </p:cNvCxnSpPr>
          <p:nvPr/>
        </p:nvCxnSpPr>
        <p:spPr>
          <a:xfrm flipV="1">
            <a:off x="3834448" y="5677369"/>
            <a:ext cx="674221" cy="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Ευθεία γραμμή σύνδεσης 592">
            <a:extLst>
              <a:ext uri="{FF2B5EF4-FFF2-40B4-BE49-F238E27FC236}">
                <a16:creationId xmlns:a16="http://schemas.microsoft.com/office/drawing/2014/main" id="{7E9C687B-E4D3-491C-A73F-70F5DD93463B}"/>
              </a:ext>
            </a:extLst>
          </p:cNvPr>
          <p:cNvCxnSpPr>
            <a:cxnSpLocks/>
          </p:cNvCxnSpPr>
          <p:nvPr/>
        </p:nvCxnSpPr>
        <p:spPr>
          <a:xfrm flipV="1">
            <a:off x="4512128" y="5555319"/>
            <a:ext cx="0" cy="113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Ευθεία γραμμή σύνδεσης 593">
            <a:extLst>
              <a:ext uri="{FF2B5EF4-FFF2-40B4-BE49-F238E27FC236}">
                <a16:creationId xmlns:a16="http://schemas.microsoft.com/office/drawing/2014/main" id="{C9E8FF5A-2469-4F99-8F0F-32F38A011DB4}"/>
              </a:ext>
            </a:extLst>
          </p:cNvPr>
          <p:cNvCxnSpPr>
            <a:cxnSpLocks/>
          </p:cNvCxnSpPr>
          <p:nvPr/>
        </p:nvCxnSpPr>
        <p:spPr>
          <a:xfrm>
            <a:off x="4235532" y="4420841"/>
            <a:ext cx="0" cy="1261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Ευθεία γραμμή σύνδεσης 594">
            <a:extLst>
              <a:ext uri="{FF2B5EF4-FFF2-40B4-BE49-F238E27FC236}">
                <a16:creationId xmlns:a16="http://schemas.microsoft.com/office/drawing/2014/main" id="{B08B92BF-A40A-4478-A5F8-209F7E5CB270}"/>
              </a:ext>
            </a:extLst>
          </p:cNvPr>
          <p:cNvCxnSpPr>
            <a:cxnSpLocks/>
          </p:cNvCxnSpPr>
          <p:nvPr/>
        </p:nvCxnSpPr>
        <p:spPr>
          <a:xfrm>
            <a:off x="4279226" y="4634068"/>
            <a:ext cx="0" cy="114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Ευθεία γραμμή σύνδεσης 595">
            <a:extLst>
              <a:ext uri="{FF2B5EF4-FFF2-40B4-BE49-F238E27FC236}">
                <a16:creationId xmlns:a16="http://schemas.microsoft.com/office/drawing/2014/main" id="{9B415057-A526-4342-9ABD-F4ACEC3B5467}"/>
              </a:ext>
            </a:extLst>
          </p:cNvPr>
          <p:cNvCxnSpPr>
            <a:cxnSpLocks/>
          </p:cNvCxnSpPr>
          <p:nvPr/>
        </p:nvCxnSpPr>
        <p:spPr>
          <a:xfrm flipH="1">
            <a:off x="4279226" y="4639602"/>
            <a:ext cx="520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Ευθεία γραμμή σύνδεσης 599">
            <a:extLst>
              <a:ext uri="{FF2B5EF4-FFF2-40B4-BE49-F238E27FC236}">
                <a16:creationId xmlns:a16="http://schemas.microsoft.com/office/drawing/2014/main" id="{B88653BC-50F8-422F-8375-49A3B7022111}"/>
              </a:ext>
            </a:extLst>
          </p:cNvPr>
          <p:cNvCxnSpPr>
            <a:cxnSpLocks/>
          </p:cNvCxnSpPr>
          <p:nvPr/>
        </p:nvCxnSpPr>
        <p:spPr>
          <a:xfrm>
            <a:off x="4386444" y="4678495"/>
            <a:ext cx="596" cy="120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Ευθεία γραμμή σύνδεσης 601">
            <a:extLst>
              <a:ext uri="{FF2B5EF4-FFF2-40B4-BE49-F238E27FC236}">
                <a16:creationId xmlns:a16="http://schemas.microsoft.com/office/drawing/2014/main" id="{21DC3FE3-4E01-46AC-BCC7-CA51B48795B2}"/>
              </a:ext>
            </a:extLst>
          </p:cNvPr>
          <p:cNvCxnSpPr>
            <a:cxnSpLocks/>
          </p:cNvCxnSpPr>
          <p:nvPr/>
        </p:nvCxnSpPr>
        <p:spPr>
          <a:xfrm flipH="1">
            <a:off x="4386445" y="4672426"/>
            <a:ext cx="1370593" cy="5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Ευθεία γραμμή σύνδεσης 824">
            <a:extLst>
              <a:ext uri="{FF2B5EF4-FFF2-40B4-BE49-F238E27FC236}">
                <a16:creationId xmlns:a16="http://schemas.microsoft.com/office/drawing/2014/main" id="{A3FD96FF-0E95-4844-AE20-367FC135A169}"/>
              </a:ext>
            </a:extLst>
          </p:cNvPr>
          <p:cNvCxnSpPr>
            <a:cxnSpLocks/>
          </p:cNvCxnSpPr>
          <p:nvPr/>
        </p:nvCxnSpPr>
        <p:spPr>
          <a:xfrm>
            <a:off x="3670403" y="4775200"/>
            <a:ext cx="0" cy="51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Ευθεία γραμμή σύνδεσης 825">
            <a:extLst>
              <a:ext uri="{FF2B5EF4-FFF2-40B4-BE49-F238E27FC236}">
                <a16:creationId xmlns:a16="http://schemas.microsoft.com/office/drawing/2014/main" id="{139621E0-9949-4437-9D4C-D0551D8E4FA0}"/>
              </a:ext>
            </a:extLst>
          </p:cNvPr>
          <p:cNvCxnSpPr>
            <a:cxnSpLocks/>
          </p:cNvCxnSpPr>
          <p:nvPr/>
        </p:nvCxnSpPr>
        <p:spPr>
          <a:xfrm>
            <a:off x="3735617" y="4729752"/>
            <a:ext cx="0" cy="643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Ευθεία γραμμή σύνδεσης 827">
            <a:extLst>
              <a:ext uri="{FF2B5EF4-FFF2-40B4-BE49-F238E27FC236}">
                <a16:creationId xmlns:a16="http://schemas.microsoft.com/office/drawing/2014/main" id="{BB81BE6C-4506-4A75-947C-83F4E9C532D8}"/>
              </a:ext>
            </a:extLst>
          </p:cNvPr>
          <p:cNvCxnSpPr>
            <a:cxnSpLocks/>
          </p:cNvCxnSpPr>
          <p:nvPr/>
        </p:nvCxnSpPr>
        <p:spPr>
          <a:xfrm>
            <a:off x="3804052" y="4614016"/>
            <a:ext cx="0" cy="846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Ευθεία γραμμή σύνδεσης 829">
            <a:extLst>
              <a:ext uri="{FF2B5EF4-FFF2-40B4-BE49-F238E27FC236}">
                <a16:creationId xmlns:a16="http://schemas.microsoft.com/office/drawing/2014/main" id="{E456DD61-48FB-4C44-B65A-9FBEB6EF97AF}"/>
              </a:ext>
            </a:extLst>
          </p:cNvPr>
          <p:cNvCxnSpPr>
            <a:cxnSpLocks/>
          </p:cNvCxnSpPr>
          <p:nvPr/>
        </p:nvCxnSpPr>
        <p:spPr>
          <a:xfrm>
            <a:off x="3866437" y="4374865"/>
            <a:ext cx="0" cy="1191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Ευθεία γραμμή σύνδεσης 830">
            <a:extLst>
              <a:ext uri="{FF2B5EF4-FFF2-40B4-BE49-F238E27FC236}">
                <a16:creationId xmlns:a16="http://schemas.microsoft.com/office/drawing/2014/main" id="{D9FD75C9-EE64-40EA-8ECD-102C2408CFFC}"/>
              </a:ext>
            </a:extLst>
          </p:cNvPr>
          <p:cNvCxnSpPr>
            <a:cxnSpLocks/>
          </p:cNvCxnSpPr>
          <p:nvPr/>
        </p:nvCxnSpPr>
        <p:spPr>
          <a:xfrm flipV="1">
            <a:off x="1349199" y="4765188"/>
            <a:ext cx="2321234" cy="14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Ευθεία γραμμή σύνδεσης 831">
            <a:extLst>
              <a:ext uri="{FF2B5EF4-FFF2-40B4-BE49-F238E27FC236}">
                <a16:creationId xmlns:a16="http://schemas.microsoft.com/office/drawing/2014/main" id="{E0F42F20-084B-4DEF-90FE-AE52B15157BA}"/>
              </a:ext>
            </a:extLst>
          </p:cNvPr>
          <p:cNvCxnSpPr>
            <a:cxnSpLocks/>
          </p:cNvCxnSpPr>
          <p:nvPr/>
        </p:nvCxnSpPr>
        <p:spPr>
          <a:xfrm flipV="1">
            <a:off x="1629191" y="4730597"/>
            <a:ext cx="2110096" cy="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Ευθεία γραμμή σύνδεσης 832">
            <a:extLst>
              <a:ext uri="{FF2B5EF4-FFF2-40B4-BE49-F238E27FC236}">
                <a16:creationId xmlns:a16="http://schemas.microsoft.com/office/drawing/2014/main" id="{B6EB71E6-36B3-4AAB-9344-19A25199081A}"/>
              </a:ext>
            </a:extLst>
          </p:cNvPr>
          <p:cNvCxnSpPr>
            <a:cxnSpLocks/>
          </p:cNvCxnSpPr>
          <p:nvPr/>
        </p:nvCxnSpPr>
        <p:spPr>
          <a:xfrm>
            <a:off x="2402136" y="4615354"/>
            <a:ext cx="13979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Ευθεία γραμμή σύνδεσης 833">
            <a:extLst>
              <a:ext uri="{FF2B5EF4-FFF2-40B4-BE49-F238E27FC236}">
                <a16:creationId xmlns:a16="http://schemas.microsoft.com/office/drawing/2014/main" id="{07F040D9-CA9D-47EA-AF32-E0396C4ED1B6}"/>
              </a:ext>
            </a:extLst>
          </p:cNvPr>
          <p:cNvCxnSpPr>
            <a:cxnSpLocks/>
          </p:cNvCxnSpPr>
          <p:nvPr/>
        </p:nvCxnSpPr>
        <p:spPr>
          <a:xfrm>
            <a:off x="3227974" y="4374865"/>
            <a:ext cx="630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Ευθεία γραμμή σύνδεσης 597">
            <a:extLst>
              <a:ext uri="{FF2B5EF4-FFF2-40B4-BE49-F238E27FC236}">
                <a16:creationId xmlns:a16="http://schemas.microsoft.com/office/drawing/2014/main" id="{F2D4393E-6B1A-42B6-B0DD-23F42277B646}"/>
              </a:ext>
            </a:extLst>
          </p:cNvPr>
          <p:cNvCxnSpPr>
            <a:cxnSpLocks/>
          </p:cNvCxnSpPr>
          <p:nvPr/>
        </p:nvCxnSpPr>
        <p:spPr>
          <a:xfrm>
            <a:off x="3735617" y="3883236"/>
            <a:ext cx="0" cy="863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Ευθεία γραμμή σύνδεσης 598">
            <a:extLst>
              <a:ext uri="{FF2B5EF4-FFF2-40B4-BE49-F238E27FC236}">
                <a16:creationId xmlns:a16="http://schemas.microsoft.com/office/drawing/2014/main" id="{39682A53-371E-49FC-9AEF-24A8081EF2CF}"/>
              </a:ext>
            </a:extLst>
          </p:cNvPr>
          <p:cNvCxnSpPr>
            <a:cxnSpLocks/>
          </p:cNvCxnSpPr>
          <p:nvPr/>
        </p:nvCxnSpPr>
        <p:spPr>
          <a:xfrm>
            <a:off x="3731490" y="3883236"/>
            <a:ext cx="547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Ευθεία γραμμή σύνδεσης 600">
            <a:extLst>
              <a:ext uri="{FF2B5EF4-FFF2-40B4-BE49-F238E27FC236}">
                <a16:creationId xmlns:a16="http://schemas.microsoft.com/office/drawing/2014/main" id="{0E17313F-93D3-452C-8CCF-C786FC78090B}"/>
              </a:ext>
            </a:extLst>
          </p:cNvPr>
          <p:cNvCxnSpPr>
            <a:cxnSpLocks/>
          </p:cNvCxnSpPr>
          <p:nvPr/>
        </p:nvCxnSpPr>
        <p:spPr>
          <a:xfrm>
            <a:off x="4279226" y="3075093"/>
            <a:ext cx="0" cy="805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Ευθεία γραμμή σύνδεσης 602">
            <a:extLst>
              <a:ext uri="{FF2B5EF4-FFF2-40B4-BE49-F238E27FC236}">
                <a16:creationId xmlns:a16="http://schemas.microsoft.com/office/drawing/2014/main" id="{7D0F2619-FCB9-415C-9E70-B248908BD6D0}"/>
              </a:ext>
            </a:extLst>
          </p:cNvPr>
          <p:cNvCxnSpPr>
            <a:cxnSpLocks/>
          </p:cNvCxnSpPr>
          <p:nvPr/>
        </p:nvCxnSpPr>
        <p:spPr>
          <a:xfrm>
            <a:off x="800463" y="4613269"/>
            <a:ext cx="1594651" cy="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Ευθεία γραμμή σύνδεσης 603">
            <a:extLst>
              <a:ext uri="{FF2B5EF4-FFF2-40B4-BE49-F238E27FC236}">
                <a16:creationId xmlns:a16="http://schemas.microsoft.com/office/drawing/2014/main" id="{8D1C3B35-CAA0-40E0-9BB2-47273BF2AD27}"/>
              </a:ext>
            </a:extLst>
          </p:cNvPr>
          <p:cNvCxnSpPr>
            <a:cxnSpLocks/>
          </p:cNvCxnSpPr>
          <p:nvPr/>
        </p:nvCxnSpPr>
        <p:spPr>
          <a:xfrm>
            <a:off x="744127" y="4734072"/>
            <a:ext cx="890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Ευθεία γραμμή σύνδεσης 604">
            <a:extLst>
              <a:ext uri="{FF2B5EF4-FFF2-40B4-BE49-F238E27FC236}">
                <a16:creationId xmlns:a16="http://schemas.microsoft.com/office/drawing/2014/main" id="{0B42942A-4398-4040-B05F-53647F419A0E}"/>
              </a:ext>
            </a:extLst>
          </p:cNvPr>
          <p:cNvCxnSpPr>
            <a:cxnSpLocks/>
          </p:cNvCxnSpPr>
          <p:nvPr/>
        </p:nvCxnSpPr>
        <p:spPr>
          <a:xfrm>
            <a:off x="679390" y="4780059"/>
            <a:ext cx="683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Ευθεία γραμμή σύνδεσης 605">
            <a:extLst>
              <a:ext uri="{FF2B5EF4-FFF2-40B4-BE49-F238E27FC236}">
                <a16:creationId xmlns:a16="http://schemas.microsoft.com/office/drawing/2014/main" id="{3C01A979-D1E3-48FF-8B0F-2875AC566B19}"/>
              </a:ext>
            </a:extLst>
          </p:cNvPr>
          <p:cNvCxnSpPr>
            <a:cxnSpLocks/>
          </p:cNvCxnSpPr>
          <p:nvPr/>
        </p:nvCxnSpPr>
        <p:spPr>
          <a:xfrm>
            <a:off x="675205" y="12979"/>
            <a:ext cx="3359" cy="476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Ευθεία γραμμή σύνδεσης 606">
            <a:extLst>
              <a:ext uri="{FF2B5EF4-FFF2-40B4-BE49-F238E27FC236}">
                <a16:creationId xmlns:a16="http://schemas.microsoft.com/office/drawing/2014/main" id="{8EDB8EC4-5107-4F10-8CB5-67F9226A501A}"/>
              </a:ext>
            </a:extLst>
          </p:cNvPr>
          <p:cNvCxnSpPr>
            <a:cxnSpLocks/>
          </p:cNvCxnSpPr>
          <p:nvPr/>
        </p:nvCxnSpPr>
        <p:spPr>
          <a:xfrm>
            <a:off x="745186" y="40474"/>
            <a:ext cx="2975" cy="469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Ευθεία γραμμή σύνδεσης 835">
            <a:extLst>
              <a:ext uri="{FF2B5EF4-FFF2-40B4-BE49-F238E27FC236}">
                <a16:creationId xmlns:a16="http://schemas.microsoft.com/office/drawing/2014/main" id="{38299E08-D3FA-428C-8B0D-2C0F8CD752EB}"/>
              </a:ext>
            </a:extLst>
          </p:cNvPr>
          <p:cNvCxnSpPr>
            <a:cxnSpLocks/>
          </p:cNvCxnSpPr>
          <p:nvPr/>
        </p:nvCxnSpPr>
        <p:spPr>
          <a:xfrm flipH="1">
            <a:off x="793807" y="79352"/>
            <a:ext cx="13133" cy="4542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Ευθεία γραμμή σύνδεσης 838">
            <a:extLst>
              <a:ext uri="{FF2B5EF4-FFF2-40B4-BE49-F238E27FC236}">
                <a16:creationId xmlns:a16="http://schemas.microsoft.com/office/drawing/2014/main" id="{74BF2519-4AFD-4F20-B7E3-0D759A228DF5}"/>
              </a:ext>
            </a:extLst>
          </p:cNvPr>
          <p:cNvCxnSpPr>
            <a:cxnSpLocks/>
          </p:cNvCxnSpPr>
          <p:nvPr/>
        </p:nvCxnSpPr>
        <p:spPr>
          <a:xfrm>
            <a:off x="801878" y="1134965"/>
            <a:ext cx="1575037" cy="2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Ευθεία γραμμή σύνδεσης 839">
            <a:extLst>
              <a:ext uri="{FF2B5EF4-FFF2-40B4-BE49-F238E27FC236}">
                <a16:creationId xmlns:a16="http://schemas.microsoft.com/office/drawing/2014/main" id="{5E047041-C2AB-4898-92A9-F25E35A88593}"/>
              </a:ext>
            </a:extLst>
          </p:cNvPr>
          <p:cNvCxnSpPr>
            <a:cxnSpLocks/>
          </p:cNvCxnSpPr>
          <p:nvPr/>
        </p:nvCxnSpPr>
        <p:spPr>
          <a:xfrm flipV="1">
            <a:off x="671372" y="982423"/>
            <a:ext cx="664884" cy="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Ευθεία γραμμή σύνδεσης 840">
            <a:extLst>
              <a:ext uri="{FF2B5EF4-FFF2-40B4-BE49-F238E27FC236}">
                <a16:creationId xmlns:a16="http://schemas.microsoft.com/office/drawing/2014/main" id="{0EF6D372-05D9-4AD4-9033-35623BA0B384}"/>
              </a:ext>
            </a:extLst>
          </p:cNvPr>
          <p:cNvCxnSpPr>
            <a:cxnSpLocks/>
          </p:cNvCxnSpPr>
          <p:nvPr/>
        </p:nvCxnSpPr>
        <p:spPr>
          <a:xfrm flipV="1">
            <a:off x="746052" y="1027564"/>
            <a:ext cx="862824" cy="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Ευθεία γραμμή σύνδεσης 841">
            <a:extLst>
              <a:ext uri="{FF2B5EF4-FFF2-40B4-BE49-F238E27FC236}">
                <a16:creationId xmlns:a16="http://schemas.microsoft.com/office/drawing/2014/main" id="{1494ABF9-CDDE-4A7A-9D67-3E7E8042D00A}"/>
              </a:ext>
            </a:extLst>
          </p:cNvPr>
          <p:cNvCxnSpPr>
            <a:cxnSpLocks/>
          </p:cNvCxnSpPr>
          <p:nvPr/>
        </p:nvCxnSpPr>
        <p:spPr>
          <a:xfrm flipH="1">
            <a:off x="3866437" y="1006909"/>
            <a:ext cx="15266" cy="337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Ευθεία γραμμή σύνδεσης 842">
            <a:extLst>
              <a:ext uri="{FF2B5EF4-FFF2-40B4-BE49-F238E27FC236}">
                <a16:creationId xmlns:a16="http://schemas.microsoft.com/office/drawing/2014/main" id="{89D7E0B7-0547-4927-8300-C8EF6EA09C57}"/>
              </a:ext>
            </a:extLst>
          </p:cNvPr>
          <p:cNvCxnSpPr>
            <a:cxnSpLocks/>
          </p:cNvCxnSpPr>
          <p:nvPr/>
        </p:nvCxnSpPr>
        <p:spPr>
          <a:xfrm>
            <a:off x="3210574" y="1007352"/>
            <a:ext cx="667574" cy="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Ευθεία γραμμή σύνδεσης 843">
            <a:extLst>
              <a:ext uri="{FF2B5EF4-FFF2-40B4-BE49-F238E27FC236}">
                <a16:creationId xmlns:a16="http://schemas.microsoft.com/office/drawing/2014/main" id="{7A274F25-68C2-4973-951A-98A688789D02}"/>
              </a:ext>
            </a:extLst>
          </p:cNvPr>
          <p:cNvCxnSpPr>
            <a:cxnSpLocks/>
          </p:cNvCxnSpPr>
          <p:nvPr/>
        </p:nvCxnSpPr>
        <p:spPr>
          <a:xfrm flipV="1">
            <a:off x="797568" y="2234968"/>
            <a:ext cx="1626875" cy="1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Ευθεία γραμμή σύνδεσης 844">
            <a:extLst>
              <a:ext uri="{FF2B5EF4-FFF2-40B4-BE49-F238E27FC236}">
                <a16:creationId xmlns:a16="http://schemas.microsoft.com/office/drawing/2014/main" id="{A27BB49B-D546-4081-B753-A4F16B5EF0A4}"/>
              </a:ext>
            </a:extLst>
          </p:cNvPr>
          <p:cNvCxnSpPr>
            <a:cxnSpLocks/>
          </p:cNvCxnSpPr>
          <p:nvPr/>
        </p:nvCxnSpPr>
        <p:spPr>
          <a:xfrm flipV="1">
            <a:off x="750645" y="2170610"/>
            <a:ext cx="884129" cy="2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Ευθεία γραμμή σύνδεσης 845">
            <a:extLst>
              <a:ext uri="{FF2B5EF4-FFF2-40B4-BE49-F238E27FC236}">
                <a16:creationId xmlns:a16="http://schemas.microsoft.com/office/drawing/2014/main" id="{D51F2C1D-5CA3-47E2-BB90-03942DD78D3E}"/>
              </a:ext>
            </a:extLst>
          </p:cNvPr>
          <p:cNvCxnSpPr>
            <a:cxnSpLocks/>
          </p:cNvCxnSpPr>
          <p:nvPr/>
        </p:nvCxnSpPr>
        <p:spPr>
          <a:xfrm>
            <a:off x="659657" y="2106472"/>
            <a:ext cx="703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Ευθεία γραμμή σύνδεσης 846">
            <a:extLst>
              <a:ext uri="{FF2B5EF4-FFF2-40B4-BE49-F238E27FC236}">
                <a16:creationId xmlns:a16="http://schemas.microsoft.com/office/drawing/2014/main" id="{225310FB-361E-4FAC-938B-D20538A361FE}"/>
              </a:ext>
            </a:extLst>
          </p:cNvPr>
          <p:cNvCxnSpPr>
            <a:cxnSpLocks/>
          </p:cNvCxnSpPr>
          <p:nvPr/>
        </p:nvCxnSpPr>
        <p:spPr>
          <a:xfrm>
            <a:off x="792967" y="3383829"/>
            <a:ext cx="1609169" cy="3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Ευθεία γραμμή σύνδεσης 848">
            <a:extLst>
              <a:ext uri="{FF2B5EF4-FFF2-40B4-BE49-F238E27FC236}">
                <a16:creationId xmlns:a16="http://schemas.microsoft.com/office/drawing/2014/main" id="{B1F14719-BA18-41FD-85A7-83E359AF8E5D}"/>
              </a:ext>
            </a:extLst>
          </p:cNvPr>
          <p:cNvCxnSpPr>
            <a:cxnSpLocks/>
          </p:cNvCxnSpPr>
          <p:nvPr/>
        </p:nvCxnSpPr>
        <p:spPr>
          <a:xfrm flipV="1">
            <a:off x="746044" y="3318065"/>
            <a:ext cx="884129" cy="2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Ευθεία γραμμή σύνδεσης 850">
            <a:extLst>
              <a:ext uri="{FF2B5EF4-FFF2-40B4-BE49-F238E27FC236}">
                <a16:creationId xmlns:a16="http://schemas.microsoft.com/office/drawing/2014/main" id="{4229ACEA-D4A3-4433-AA73-AC406580ED54}"/>
              </a:ext>
            </a:extLst>
          </p:cNvPr>
          <p:cNvCxnSpPr>
            <a:cxnSpLocks/>
          </p:cNvCxnSpPr>
          <p:nvPr/>
        </p:nvCxnSpPr>
        <p:spPr>
          <a:xfrm>
            <a:off x="670678" y="3252255"/>
            <a:ext cx="687694" cy="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Ευθεία γραμμή σύνδεσης 851">
            <a:extLst>
              <a:ext uri="{FF2B5EF4-FFF2-40B4-BE49-F238E27FC236}">
                <a16:creationId xmlns:a16="http://schemas.microsoft.com/office/drawing/2014/main" id="{C3A31DA5-5544-4C17-B92F-DA7326CBB0BE}"/>
              </a:ext>
            </a:extLst>
          </p:cNvPr>
          <p:cNvCxnSpPr>
            <a:cxnSpLocks/>
          </p:cNvCxnSpPr>
          <p:nvPr/>
        </p:nvCxnSpPr>
        <p:spPr>
          <a:xfrm>
            <a:off x="3232172" y="2116661"/>
            <a:ext cx="649531" cy="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Ευθεία γραμμή σύνδεσης 852">
            <a:extLst>
              <a:ext uri="{FF2B5EF4-FFF2-40B4-BE49-F238E27FC236}">
                <a16:creationId xmlns:a16="http://schemas.microsoft.com/office/drawing/2014/main" id="{2A0C7CDE-8FA3-49D4-A0A2-5A40D328A7BA}"/>
              </a:ext>
            </a:extLst>
          </p:cNvPr>
          <p:cNvCxnSpPr>
            <a:cxnSpLocks/>
          </p:cNvCxnSpPr>
          <p:nvPr/>
        </p:nvCxnSpPr>
        <p:spPr>
          <a:xfrm>
            <a:off x="3229035" y="3254603"/>
            <a:ext cx="634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Ομάδα 385">
            <a:extLst>
              <a:ext uri="{FF2B5EF4-FFF2-40B4-BE49-F238E27FC236}">
                <a16:creationId xmlns:a16="http://schemas.microsoft.com/office/drawing/2014/main" id="{AC7BCF33-7F4E-4DB7-8BC4-9F1034074244}"/>
              </a:ext>
            </a:extLst>
          </p:cNvPr>
          <p:cNvGrpSpPr/>
          <p:nvPr/>
        </p:nvGrpSpPr>
        <p:grpSpPr>
          <a:xfrm>
            <a:off x="10705243" y="4930294"/>
            <a:ext cx="666334" cy="706641"/>
            <a:chOff x="6396326" y="3266598"/>
            <a:chExt cx="417322" cy="462148"/>
          </a:xfrm>
        </p:grpSpPr>
        <p:sp>
          <p:nvSpPr>
            <p:cNvPr id="854" name="Ορθογώνιο 853">
              <a:extLst>
                <a:ext uri="{FF2B5EF4-FFF2-40B4-BE49-F238E27FC236}">
                  <a16:creationId xmlns:a16="http://schemas.microsoft.com/office/drawing/2014/main" id="{CDC0196A-E59B-4C89-8E4A-1C21F8D0606D}"/>
                </a:ext>
              </a:extLst>
            </p:cNvPr>
            <p:cNvSpPr/>
            <p:nvPr/>
          </p:nvSpPr>
          <p:spPr>
            <a:xfrm>
              <a:off x="6424061" y="3353517"/>
              <a:ext cx="279362" cy="3564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855" name="Ισοσκελές τρίγωνο 854">
              <a:extLst>
                <a:ext uri="{FF2B5EF4-FFF2-40B4-BE49-F238E27FC236}">
                  <a16:creationId xmlns:a16="http://schemas.microsoft.com/office/drawing/2014/main" id="{66AFA029-8C3A-4EA0-AD24-53FDE4CA3BCB}"/>
                </a:ext>
              </a:extLst>
            </p:cNvPr>
            <p:cNvSpPr/>
            <p:nvPr/>
          </p:nvSpPr>
          <p:spPr>
            <a:xfrm rot="5400000">
              <a:off x="6425734" y="3635866"/>
              <a:ext cx="54870" cy="48332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E2912E1A-4C3B-43B5-9A5C-D257888B1134}"/>
                </a:ext>
              </a:extLst>
            </p:cNvPr>
            <p:cNvSpPr txBox="1"/>
            <p:nvPr/>
          </p:nvSpPr>
          <p:spPr>
            <a:xfrm>
              <a:off x="6422182" y="3346705"/>
              <a:ext cx="48332" cy="14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</a:t>
              </a:r>
              <a:endParaRPr lang="el-GR" sz="800" dirty="0"/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13FB1B2F-BA65-48A8-8F7F-FC2CB0397BFE}"/>
                </a:ext>
              </a:extLst>
            </p:cNvPr>
            <p:cNvSpPr txBox="1"/>
            <p:nvPr/>
          </p:nvSpPr>
          <p:spPr>
            <a:xfrm>
              <a:off x="6622441" y="3352946"/>
              <a:ext cx="48332" cy="14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Q</a:t>
              </a:r>
              <a:endParaRPr lang="el-GR" sz="800" dirty="0"/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81092ED7-4EB2-44C4-B3ED-D4079D7CBD49}"/>
                </a:ext>
              </a:extLst>
            </p:cNvPr>
            <p:cNvSpPr txBox="1"/>
            <p:nvPr/>
          </p:nvSpPr>
          <p:spPr>
            <a:xfrm>
              <a:off x="6434224" y="3587844"/>
              <a:ext cx="302379" cy="14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CLK</a:t>
              </a:r>
              <a:endParaRPr lang="el-GR" sz="800" dirty="0"/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D2ECE83B-A9B4-4282-A945-C64F41A9A0BE}"/>
                </a:ext>
              </a:extLst>
            </p:cNvPr>
            <p:cNvSpPr txBox="1"/>
            <p:nvPr/>
          </p:nvSpPr>
          <p:spPr>
            <a:xfrm>
              <a:off x="6396326" y="3266598"/>
              <a:ext cx="417322" cy="120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Flip-Flop</a:t>
              </a:r>
              <a:endParaRPr lang="el-GR" sz="400" i="1" dirty="0"/>
            </a:p>
          </p:txBody>
        </p:sp>
      </p:grpSp>
      <p:cxnSp>
        <p:nvCxnSpPr>
          <p:cNvPr id="862" name="Ευθεία γραμμή σύνδεσης 861">
            <a:extLst>
              <a:ext uri="{FF2B5EF4-FFF2-40B4-BE49-F238E27FC236}">
                <a16:creationId xmlns:a16="http://schemas.microsoft.com/office/drawing/2014/main" id="{20768877-3C4F-4897-898E-FA5A37EAA841}"/>
              </a:ext>
            </a:extLst>
          </p:cNvPr>
          <p:cNvCxnSpPr>
            <a:cxnSpLocks/>
          </p:cNvCxnSpPr>
          <p:nvPr/>
        </p:nvCxnSpPr>
        <p:spPr>
          <a:xfrm flipV="1">
            <a:off x="11199457" y="5160502"/>
            <a:ext cx="172120" cy="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Ευθεία γραμμή σύνδεσης 862">
            <a:extLst>
              <a:ext uri="{FF2B5EF4-FFF2-40B4-BE49-F238E27FC236}">
                <a16:creationId xmlns:a16="http://schemas.microsoft.com/office/drawing/2014/main" id="{0FE3687A-412A-4806-B786-9738A084D7BD}"/>
              </a:ext>
            </a:extLst>
          </p:cNvPr>
          <p:cNvCxnSpPr>
            <a:cxnSpLocks/>
          </p:cNvCxnSpPr>
          <p:nvPr/>
        </p:nvCxnSpPr>
        <p:spPr>
          <a:xfrm>
            <a:off x="4878370" y="6595311"/>
            <a:ext cx="5715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Ευθεία γραμμή σύνδεσης 863">
            <a:extLst>
              <a:ext uri="{FF2B5EF4-FFF2-40B4-BE49-F238E27FC236}">
                <a16:creationId xmlns:a16="http://schemas.microsoft.com/office/drawing/2014/main" id="{D96F6C4F-4FA7-441E-9A95-5511EB57553F}"/>
              </a:ext>
            </a:extLst>
          </p:cNvPr>
          <p:cNvCxnSpPr>
            <a:cxnSpLocks/>
          </p:cNvCxnSpPr>
          <p:nvPr/>
        </p:nvCxnSpPr>
        <p:spPr>
          <a:xfrm flipH="1">
            <a:off x="10557150" y="5526257"/>
            <a:ext cx="193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Ευθεία γραμμή σύνδεσης 866">
            <a:extLst>
              <a:ext uri="{FF2B5EF4-FFF2-40B4-BE49-F238E27FC236}">
                <a16:creationId xmlns:a16="http://schemas.microsoft.com/office/drawing/2014/main" id="{D34981EC-994E-447D-82D3-DF7E624991F3}"/>
              </a:ext>
            </a:extLst>
          </p:cNvPr>
          <p:cNvCxnSpPr>
            <a:cxnSpLocks/>
          </p:cNvCxnSpPr>
          <p:nvPr/>
        </p:nvCxnSpPr>
        <p:spPr>
          <a:xfrm flipH="1" flipV="1">
            <a:off x="10557151" y="5526259"/>
            <a:ext cx="15461" cy="106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Ομάδα 394">
            <a:extLst>
              <a:ext uri="{FF2B5EF4-FFF2-40B4-BE49-F238E27FC236}">
                <a16:creationId xmlns:a16="http://schemas.microsoft.com/office/drawing/2014/main" id="{25B195A3-24DA-4FF8-806B-4DA6B0B1DE5C}"/>
              </a:ext>
            </a:extLst>
          </p:cNvPr>
          <p:cNvGrpSpPr/>
          <p:nvPr/>
        </p:nvGrpSpPr>
        <p:grpSpPr>
          <a:xfrm>
            <a:off x="4419548" y="6450404"/>
            <a:ext cx="431658" cy="292222"/>
            <a:chOff x="3922820" y="6359463"/>
            <a:chExt cx="431658" cy="2922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0" name="Ισοσκελές τρίγωνο 389">
              <a:extLst>
                <a:ext uri="{FF2B5EF4-FFF2-40B4-BE49-F238E27FC236}">
                  <a16:creationId xmlns:a16="http://schemas.microsoft.com/office/drawing/2014/main" id="{2A01073D-19E3-4F79-8015-F265862BA837}"/>
                </a:ext>
              </a:extLst>
            </p:cNvPr>
            <p:cNvSpPr/>
            <p:nvPr/>
          </p:nvSpPr>
          <p:spPr>
            <a:xfrm rot="5400000">
              <a:off x="3938749" y="6343534"/>
              <a:ext cx="292222" cy="32407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94" name="Οβάλ 393">
              <a:extLst>
                <a:ext uri="{FF2B5EF4-FFF2-40B4-BE49-F238E27FC236}">
                  <a16:creationId xmlns:a16="http://schemas.microsoft.com/office/drawing/2014/main" id="{F51FBFBA-EA4C-4201-B7B7-0C522DD4062C}"/>
                </a:ext>
              </a:extLst>
            </p:cNvPr>
            <p:cNvSpPr/>
            <p:nvPr/>
          </p:nvSpPr>
          <p:spPr>
            <a:xfrm>
              <a:off x="4257943" y="6463665"/>
              <a:ext cx="96535" cy="876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cxnSp>
        <p:nvCxnSpPr>
          <p:cNvPr id="868" name="Ευθεία γραμμή σύνδεσης 867">
            <a:extLst>
              <a:ext uri="{FF2B5EF4-FFF2-40B4-BE49-F238E27FC236}">
                <a16:creationId xmlns:a16="http://schemas.microsoft.com/office/drawing/2014/main" id="{62DE9792-1A1B-47C3-B327-D8CF9AC91243}"/>
              </a:ext>
            </a:extLst>
          </p:cNvPr>
          <p:cNvCxnSpPr>
            <a:cxnSpLocks/>
          </p:cNvCxnSpPr>
          <p:nvPr/>
        </p:nvCxnSpPr>
        <p:spPr>
          <a:xfrm>
            <a:off x="476795" y="5386812"/>
            <a:ext cx="0" cy="1208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Ευθεία γραμμή σύνδεσης 868">
            <a:extLst>
              <a:ext uri="{FF2B5EF4-FFF2-40B4-BE49-F238E27FC236}">
                <a16:creationId xmlns:a16="http://schemas.microsoft.com/office/drawing/2014/main" id="{E0C9CC78-1154-4A28-83A1-E34DA77E4853}"/>
              </a:ext>
            </a:extLst>
          </p:cNvPr>
          <p:cNvCxnSpPr>
            <a:cxnSpLocks/>
          </p:cNvCxnSpPr>
          <p:nvPr/>
        </p:nvCxnSpPr>
        <p:spPr>
          <a:xfrm>
            <a:off x="476795" y="6595311"/>
            <a:ext cx="3942105" cy="6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Ευθεία γραμμή σύνδεσης 871">
            <a:extLst>
              <a:ext uri="{FF2B5EF4-FFF2-40B4-BE49-F238E27FC236}">
                <a16:creationId xmlns:a16="http://schemas.microsoft.com/office/drawing/2014/main" id="{195D50A2-8EE9-4250-974A-04395DF19282}"/>
              </a:ext>
            </a:extLst>
          </p:cNvPr>
          <p:cNvCxnSpPr>
            <a:cxnSpLocks/>
          </p:cNvCxnSpPr>
          <p:nvPr/>
        </p:nvCxnSpPr>
        <p:spPr>
          <a:xfrm>
            <a:off x="3863737" y="2664088"/>
            <a:ext cx="5460572" cy="10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Ευθεία γραμμή σύνδεσης 872">
            <a:extLst>
              <a:ext uri="{FF2B5EF4-FFF2-40B4-BE49-F238E27FC236}">
                <a16:creationId xmlns:a16="http://schemas.microsoft.com/office/drawing/2014/main" id="{06A292F9-8B9B-4BFE-B09B-3C709043BD07}"/>
              </a:ext>
            </a:extLst>
          </p:cNvPr>
          <p:cNvCxnSpPr>
            <a:cxnSpLocks/>
          </p:cNvCxnSpPr>
          <p:nvPr/>
        </p:nvCxnSpPr>
        <p:spPr>
          <a:xfrm>
            <a:off x="9324309" y="1489610"/>
            <a:ext cx="1632" cy="118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Ευθεία γραμμή σύνδεσης 873">
            <a:extLst>
              <a:ext uri="{FF2B5EF4-FFF2-40B4-BE49-F238E27FC236}">
                <a16:creationId xmlns:a16="http://schemas.microsoft.com/office/drawing/2014/main" id="{35F19C1A-EFBF-4FE8-AE28-19BEA0C292D5}"/>
              </a:ext>
            </a:extLst>
          </p:cNvPr>
          <p:cNvCxnSpPr>
            <a:cxnSpLocks/>
          </p:cNvCxnSpPr>
          <p:nvPr/>
        </p:nvCxnSpPr>
        <p:spPr>
          <a:xfrm>
            <a:off x="9167726" y="1485619"/>
            <a:ext cx="156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Ευθεία γραμμή σύνδεσης 836">
            <a:extLst>
              <a:ext uri="{FF2B5EF4-FFF2-40B4-BE49-F238E27FC236}">
                <a16:creationId xmlns:a16="http://schemas.microsoft.com/office/drawing/2014/main" id="{111AAC6D-91F7-47D1-A7E0-1365DDA03391}"/>
              </a:ext>
            </a:extLst>
          </p:cNvPr>
          <p:cNvCxnSpPr>
            <a:cxnSpLocks/>
          </p:cNvCxnSpPr>
          <p:nvPr/>
        </p:nvCxnSpPr>
        <p:spPr>
          <a:xfrm>
            <a:off x="677199" y="12979"/>
            <a:ext cx="5868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Ευθεία γραμμή σύνδεσης 874">
            <a:extLst>
              <a:ext uri="{FF2B5EF4-FFF2-40B4-BE49-F238E27FC236}">
                <a16:creationId xmlns:a16="http://schemas.microsoft.com/office/drawing/2014/main" id="{D309A24A-6475-483C-88D6-1678C9D8EBA6}"/>
              </a:ext>
            </a:extLst>
          </p:cNvPr>
          <p:cNvCxnSpPr>
            <a:cxnSpLocks/>
          </p:cNvCxnSpPr>
          <p:nvPr/>
        </p:nvCxnSpPr>
        <p:spPr>
          <a:xfrm>
            <a:off x="744127" y="40474"/>
            <a:ext cx="572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Ευθεία γραμμή σύνδεσης 877">
            <a:extLst>
              <a:ext uri="{FF2B5EF4-FFF2-40B4-BE49-F238E27FC236}">
                <a16:creationId xmlns:a16="http://schemas.microsoft.com/office/drawing/2014/main" id="{24A3B4D0-3E73-4357-8B41-DA924188336A}"/>
              </a:ext>
            </a:extLst>
          </p:cNvPr>
          <p:cNvCxnSpPr>
            <a:cxnSpLocks/>
          </p:cNvCxnSpPr>
          <p:nvPr/>
        </p:nvCxnSpPr>
        <p:spPr>
          <a:xfrm>
            <a:off x="806940" y="79352"/>
            <a:ext cx="5600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Ευθεία γραμμή σύνδεσης 878">
            <a:extLst>
              <a:ext uri="{FF2B5EF4-FFF2-40B4-BE49-F238E27FC236}">
                <a16:creationId xmlns:a16="http://schemas.microsoft.com/office/drawing/2014/main" id="{6D709DC9-BB01-49C8-8188-BB4804ABB1AC}"/>
              </a:ext>
            </a:extLst>
          </p:cNvPr>
          <p:cNvCxnSpPr>
            <a:cxnSpLocks/>
          </p:cNvCxnSpPr>
          <p:nvPr/>
        </p:nvCxnSpPr>
        <p:spPr>
          <a:xfrm flipH="1">
            <a:off x="6403583" y="82911"/>
            <a:ext cx="3609" cy="251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Ευθεία γραμμή σύνδεσης 879">
            <a:extLst>
              <a:ext uri="{FF2B5EF4-FFF2-40B4-BE49-F238E27FC236}">
                <a16:creationId xmlns:a16="http://schemas.microsoft.com/office/drawing/2014/main" id="{EA1C77A4-C092-4875-8A3B-FC36E7CC0FF3}"/>
              </a:ext>
            </a:extLst>
          </p:cNvPr>
          <p:cNvCxnSpPr>
            <a:cxnSpLocks/>
          </p:cNvCxnSpPr>
          <p:nvPr/>
        </p:nvCxnSpPr>
        <p:spPr>
          <a:xfrm>
            <a:off x="6468496" y="39574"/>
            <a:ext cx="10684" cy="2518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Ευθεία γραμμή σύνδεσης 880">
            <a:extLst>
              <a:ext uri="{FF2B5EF4-FFF2-40B4-BE49-F238E27FC236}">
                <a16:creationId xmlns:a16="http://schemas.microsoft.com/office/drawing/2014/main" id="{3B10D995-813B-40E3-950C-055BCC77A273}"/>
              </a:ext>
            </a:extLst>
          </p:cNvPr>
          <p:cNvCxnSpPr>
            <a:cxnSpLocks/>
          </p:cNvCxnSpPr>
          <p:nvPr/>
        </p:nvCxnSpPr>
        <p:spPr>
          <a:xfrm flipH="1">
            <a:off x="6532821" y="14423"/>
            <a:ext cx="12930" cy="247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Ευθεία γραμμή σύνδεσης 881">
            <a:extLst>
              <a:ext uri="{FF2B5EF4-FFF2-40B4-BE49-F238E27FC236}">
                <a16:creationId xmlns:a16="http://schemas.microsoft.com/office/drawing/2014/main" id="{97CBA7F2-6BD3-4E37-B797-044AEABAF1C6}"/>
              </a:ext>
            </a:extLst>
          </p:cNvPr>
          <p:cNvCxnSpPr>
            <a:cxnSpLocks/>
          </p:cNvCxnSpPr>
          <p:nvPr/>
        </p:nvCxnSpPr>
        <p:spPr>
          <a:xfrm flipV="1">
            <a:off x="6532821" y="2480692"/>
            <a:ext cx="681216" cy="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Ευθεία γραμμή σύνδεσης 884">
            <a:extLst>
              <a:ext uri="{FF2B5EF4-FFF2-40B4-BE49-F238E27FC236}">
                <a16:creationId xmlns:a16="http://schemas.microsoft.com/office/drawing/2014/main" id="{7F2853E8-94C1-40ED-B1D2-8454361D41FB}"/>
              </a:ext>
            </a:extLst>
          </p:cNvPr>
          <p:cNvCxnSpPr>
            <a:cxnSpLocks/>
          </p:cNvCxnSpPr>
          <p:nvPr/>
        </p:nvCxnSpPr>
        <p:spPr>
          <a:xfrm>
            <a:off x="6539286" y="1346866"/>
            <a:ext cx="743877" cy="5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Ευθεία γραμμή σύνδεσης 885">
            <a:extLst>
              <a:ext uri="{FF2B5EF4-FFF2-40B4-BE49-F238E27FC236}">
                <a16:creationId xmlns:a16="http://schemas.microsoft.com/office/drawing/2014/main" id="{99F5E6E3-26EB-466A-8121-54384E404E0A}"/>
              </a:ext>
            </a:extLst>
          </p:cNvPr>
          <p:cNvCxnSpPr>
            <a:cxnSpLocks/>
          </p:cNvCxnSpPr>
          <p:nvPr/>
        </p:nvCxnSpPr>
        <p:spPr>
          <a:xfrm>
            <a:off x="6473838" y="1404109"/>
            <a:ext cx="1081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Ευθεία γραμμή σύνδεσης 886">
            <a:extLst>
              <a:ext uri="{FF2B5EF4-FFF2-40B4-BE49-F238E27FC236}">
                <a16:creationId xmlns:a16="http://schemas.microsoft.com/office/drawing/2014/main" id="{EAFE4CC3-58E3-47F8-99BD-510318DFA9A0}"/>
              </a:ext>
            </a:extLst>
          </p:cNvPr>
          <p:cNvCxnSpPr>
            <a:cxnSpLocks/>
          </p:cNvCxnSpPr>
          <p:nvPr/>
        </p:nvCxnSpPr>
        <p:spPr>
          <a:xfrm>
            <a:off x="6397602" y="1448871"/>
            <a:ext cx="1938235" cy="1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Ευθεία γραμμή σύνδεσης 887">
            <a:extLst>
              <a:ext uri="{FF2B5EF4-FFF2-40B4-BE49-F238E27FC236}">
                <a16:creationId xmlns:a16="http://schemas.microsoft.com/office/drawing/2014/main" id="{680F5D64-9124-4BB1-817D-C0143BE5B0A7}"/>
              </a:ext>
            </a:extLst>
          </p:cNvPr>
          <p:cNvCxnSpPr>
            <a:cxnSpLocks/>
          </p:cNvCxnSpPr>
          <p:nvPr/>
        </p:nvCxnSpPr>
        <p:spPr>
          <a:xfrm flipV="1">
            <a:off x="6476427" y="2547971"/>
            <a:ext cx="1008532" cy="4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Ευθεία γραμμή σύνδεσης 888">
            <a:extLst>
              <a:ext uri="{FF2B5EF4-FFF2-40B4-BE49-F238E27FC236}">
                <a16:creationId xmlns:a16="http://schemas.microsoft.com/office/drawing/2014/main" id="{56F383A1-FA63-4ADC-9E55-4CBFAF3E3680}"/>
              </a:ext>
            </a:extLst>
          </p:cNvPr>
          <p:cNvCxnSpPr>
            <a:cxnSpLocks/>
          </p:cNvCxnSpPr>
          <p:nvPr/>
        </p:nvCxnSpPr>
        <p:spPr>
          <a:xfrm>
            <a:off x="6407096" y="2594476"/>
            <a:ext cx="1853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Ισοσκελές τρίγωνο 957">
            <a:extLst>
              <a:ext uri="{FF2B5EF4-FFF2-40B4-BE49-F238E27FC236}">
                <a16:creationId xmlns:a16="http://schemas.microsoft.com/office/drawing/2014/main" id="{B37BD521-F381-4A9F-8303-62CCD397B142}"/>
              </a:ext>
            </a:extLst>
          </p:cNvPr>
          <p:cNvSpPr/>
          <p:nvPr/>
        </p:nvSpPr>
        <p:spPr>
          <a:xfrm rot="5400000">
            <a:off x="11391379" y="5005574"/>
            <a:ext cx="292222" cy="3240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59" name="Ευθεία γραμμή σύνδεσης 958">
            <a:extLst>
              <a:ext uri="{FF2B5EF4-FFF2-40B4-BE49-F238E27FC236}">
                <a16:creationId xmlns:a16="http://schemas.microsoft.com/office/drawing/2014/main" id="{1D0101EB-690B-4EE2-98CB-11205EAC3BEA}"/>
              </a:ext>
            </a:extLst>
          </p:cNvPr>
          <p:cNvCxnSpPr>
            <a:cxnSpLocks/>
          </p:cNvCxnSpPr>
          <p:nvPr/>
        </p:nvCxnSpPr>
        <p:spPr>
          <a:xfrm flipV="1">
            <a:off x="11699530" y="5166330"/>
            <a:ext cx="172120" cy="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Ευθεία γραμμή σύνδεσης 959">
            <a:extLst>
              <a:ext uri="{FF2B5EF4-FFF2-40B4-BE49-F238E27FC236}">
                <a16:creationId xmlns:a16="http://schemas.microsoft.com/office/drawing/2014/main" id="{EA67AD09-31F1-42E0-B479-52C0F2A80127}"/>
              </a:ext>
            </a:extLst>
          </p:cNvPr>
          <p:cNvCxnSpPr>
            <a:cxnSpLocks/>
          </p:cNvCxnSpPr>
          <p:nvPr/>
        </p:nvCxnSpPr>
        <p:spPr>
          <a:xfrm>
            <a:off x="3949065" y="6232481"/>
            <a:ext cx="7581228" cy="8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Ευθεία γραμμή σύνδεσης 960">
            <a:extLst>
              <a:ext uri="{FF2B5EF4-FFF2-40B4-BE49-F238E27FC236}">
                <a16:creationId xmlns:a16="http://schemas.microsoft.com/office/drawing/2014/main" id="{FD6DAA73-8CBE-46B7-8633-727AE6B6CF9D}"/>
              </a:ext>
            </a:extLst>
          </p:cNvPr>
          <p:cNvCxnSpPr>
            <a:cxnSpLocks/>
          </p:cNvCxnSpPr>
          <p:nvPr/>
        </p:nvCxnSpPr>
        <p:spPr>
          <a:xfrm flipH="1" flipV="1">
            <a:off x="11514833" y="5250386"/>
            <a:ext cx="15460" cy="106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Ευθεία γραμμή σύνδεσης 961">
            <a:extLst>
              <a:ext uri="{FF2B5EF4-FFF2-40B4-BE49-F238E27FC236}">
                <a16:creationId xmlns:a16="http://schemas.microsoft.com/office/drawing/2014/main" id="{939D45B7-0F46-41C7-847E-39282ECE76E6}"/>
              </a:ext>
            </a:extLst>
          </p:cNvPr>
          <p:cNvCxnSpPr>
            <a:cxnSpLocks/>
          </p:cNvCxnSpPr>
          <p:nvPr/>
        </p:nvCxnSpPr>
        <p:spPr>
          <a:xfrm flipH="1" flipV="1">
            <a:off x="3949066" y="5300556"/>
            <a:ext cx="5644" cy="935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4ED13C-E18B-4D4B-A829-CC4181873951}"/>
              </a:ext>
            </a:extLst>
          </p:cNvPr>
          <p:cNvSpPr txBox="1"/>
          <p:nvPr/>
        </p:nvSpPr>
        <p:spPr>
          <a:xfrm>
            <a:off x="11467643" y="5239490"/>
            <a:ext cx="469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Shifter</a:t>
            </a:r>
            <a:endParaRPr lang="el-GR" sz="800" dirty="0"/>
          </a:p>
        </p:txBody>
      </p:sp>
    </p:spTree>
    <p:extLst>
      <p:ext uri="{BB962C8B-B14F-4D97-AF65-F5344CB8AC3E}">
        <p14:creationId xmlns:p14="http://schemas.microsoft.com/office/powerpoint/2010/main" val="247077517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420</Words>
  <Application>Microsoft Office PowerPoint</Application>
  <PresentationFormat>Ευρεία οθόνη</PresentationFormat>
  <Paragraphs>316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 kromm</dc:creator>
  <cp:lastModifiedBy>geo kromm</cp:lastModifiedBy>
  <cp:revision>1</cp:revision>
  <dcterms:created xsi:type="dcterms:W3CDTF">2021-05-27T21:19:04Z</dcterms:created>
  <dcterms:modified xsi:type="dcterms:W3CDTF">2021-06-08T22:58:43Z</dcterms:modified>
</cp:coreProperties>
</file>