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JqoClH8vldesXdiRpI53dfbUEr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a Simoes" initials="" lastIdx="1" clrIdx="0"/>
  <p:cmAuthor id="1" name="Gobe Hobon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14T20:08:08.513" idx="1">
    <p:pos x="6000" y="0"/>
    <p:text>Should we add another slide for gitter?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IsYhnv8"/>
      </p:ext>
    </p:extLst>
  </p:cm>
  <p:cm authorId="1" dt="2021-06-14T20:08:08.513" idx="1">
    <p:pos x="6000" y="0"/>
    <p:text>We are not using Gitter in the Developer Track. All of the written discussion will be in the GitHub Discussion rooms.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MwNQVW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f2579c11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df2579c11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2579c119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OGC API - Processes is used by aspects/extensions of OGC API - Routes and OGC API - Coverages.</a:t>
            </a:r>
            <a:endParaRPr dirty="0"/>
          </a:p>
        </p:txBody>
      </p:sp>
      <p:sp>
        <p:nvSpPr>
          <p:cNvPr id="93" name="Google Shape;93;gdf2579c11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2579c119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df2579c1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2579c119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df2579c11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f2579c119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df2579c119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2579c119_1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df2579c11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2579c119_1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df2579c119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Master">
  <p:cSld name="Content Mast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838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6172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>
            <a:spLocks noGrp="1"/>
          </p:cNvSpPr>
          <p:nvPr>
            <p:ph type="pic" idx="2"/>
          </p:nvPr>
        </p:nvSpPr>
        <p:spPr>
          <a:xfrm>
            <a:off x="6325950" y="1169129"/>
            <a:ext cx="55107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838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A close up of a sign&#10;&#10;Description automatically generated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1944" y="6109215"/>
            <a:ext cx="436507" cy="436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A picture containing shirt&#10;&#10;Description automatically generated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75716" y="6022887"/>
            <a:ext cx="598016" cy="59801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5" descr="A picture containing person, man, using, water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"/>
          <p:cNvSpPr txBox="1"/>
          <p:nvPr/>
        </p:nvSpPr>
        <p:spPr>
          <a:xfrm>
            <a:off x="1290937" y="4502457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US" sz="1800" b="0" i="0" u="none" strike="noStrike" cap="non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indable</a:t>
            </a:r>
            <a:endParaRPr/>
          </a:p>
        </p:txBody>
      </p:sp>
      <p:sp>
        <p:nvSpPr>
          <p:cNvPr id="13" name="Google Shape;13;p5"/>
          <p:cNvSpPr txBox="1"/>
          <p:nvPr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/>
          </a:p>
        </p:txBody>
      </p:sp>
      <p:sp>
        <p:nvSpPr>
          <p:cNvPr id="14" name="Google Shape;14;p5"/>
          <p:cNvSpPr/>
          <p:nvPr/>
        </p:nvSpPr>
        <p:spPr>
          <a:xfrm>
            <a:off x="625867" y="445334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3089907" y="446587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618171" y="52203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3108605" y="52226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5" descr="A picture containing drawing, light, cloc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4267" y="445634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" descr="A close 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536" y="449468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4892" y="51783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5531" y="52028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/>
        </p:nvSpPr>
        <p:spPr>
          <a:xfrm>
            <a:off x="3751637" y="4531453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ccessible</a:t>
            </a:r>
            <a:endParaRPr/>
          </a:p>
        </p:txBody>
      </p:sp>
      <p:sp>
        <p:nvSpPr>
          <p:cNvPr id="23" name="Google Shape;23;p5"/>
          <p:cNvSpPr txBox="1"/>
          <p:nvPr/>
        </p:nvSpPr>
        <p:spPr>
          <a:xfrm>
            <a:off x="1288611" y="5300198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nteroperable</a:t>
            </a:r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754625" y="5299592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eusable</a:t>
            </a:r>
            <a:endParaRPr sz="180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The world’s leading and comprehensive </a:t>
            </a:r>
            <a:br>
              <a:rPr lang="en-US" sz="18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community of experts making location information:</a:t>
            </a:r>
            <a:endParaRPr sz="1800" b="1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</a:t>
            </a:r>
            <a:endParaRPr sz="18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" name="Google Shape;28;p5" descr="A picture containing building, outdoor, light, city&#10;&#10;Description automatically generated"/>
          <p:cNvPicPr preferRelativeResize="0"/>
          <p:nvPr/>
        </p:nvPicPr>
        <p:blipFill rotWithShape="1">
          <a:blip r:embed="rId8">
            <a:alphaModFix amt="85000"/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Lato"/>
              <a:buNone/>
            </a:pPr>
            <a:r>
              <a:rPr lang="en-US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5" descr="A picture containing building, drawing, window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6768" y="6517414"/>
            <a:ext cx="324582" cy="32458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584892" y="6551206"/>
            <a:ext cx="3257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Copyright © 2021 Open Geospatial Consortium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 picture containing building, outdoor, light, city&#10;&#10;Description automatically generated"/>
          <p:cNvPicPr preferRelativeResize="0"/>
          <p:nvPr/>
        </p:nvPicPr>
        <p:blipFill rotWithShape="1">
          <a:blip r:embed="rId7">
            <a:alphaModFix amt="85000"/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7" descr="A picture containing building, outdoor, light, city&#10;&#10;Description automatically generated"/>
          <p:cNvPicPr preferRelativeResize="0"/>
          <p:nvPr/>
        </p:nvPicPr>
        <p:blipFill rotWithShape="1">
          <a:blip r:embed="rId8">
            <a:alphaModFix amt="85000"/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  <a:defRPr sz="36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Lato"/>
              <a:buNone/>
            </a:pPr>
            <a:r>
              <a:rPr lang="en-US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7" descr="A picture containing building, drawing, window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6768" y="6517414"/>
            <a:ext cx="324582" cy="3245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/>
        </p:nvSpPr>
        <p:spPr>
          <a:xfrm>
            <a:off x="153003" y="1291509"/>
            <a:ext cx="6217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Developer Track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153003" y="2348069"/>
            <a:ext cx="621770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119th OGC Member Meeting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Virtual | 16</a:t>
            </a:r>
            <a:r>
              <a:rPr lang="en-US" sz="2000" b="1" baseline="300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r>
              <a:rPr lang="en-US" sz="20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 June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Thank you!</a:t>
            </a:r>
            <a:endParaRPr/>
          </a:p>
        </p:txBody>
      </p:sp>
      <p:pic>
        <p:nvPicPr>
          <p:cNvPr id="142" name="Google Shape;14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375" y="1775975"/>
            <a:ext cx="3138250" cy="441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Members: please record your attendance</a:t>
            </a:r>
            <a:endParaRPr/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850" y="2385806"/>
            <a:ext cx="11040545" cy="264261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/>
          <p:nvPr/>
        </p:nvSpPr>
        <p:spPr>
          <a:xfrm>
            <a:off x="4114800" y="3557835"/>
            <a:ext cx="1219200" cy="533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9721850" y="4265406"/>
            <a:ext cx="1860550" cy="457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712029" y="130449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1981200" y="1141206"/>
            <a:ext cx="2362200" cy="851355"/>
          </a:xfrm>
          <a:prstGeom prst="wedgeRoundRectCallout">
            <a:avLst>
              <a:gd name="adj1" fmla="val -72385"/>
              <a:gd name="adj2" fmla="val 135738"/>
              <a:gd name="adj3" fmla="val 16667"/>
            </a:avLst>
          </a:prstGeom>
          <a:solidFill>
            <a:srgbClr val="FFF2CC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Find the appropriate project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5029200" y="1694788"/>
            <a:ext cx="2057400" cy="851355"/>
          </a:xfrm>
          <a:prstGeom prst="wedgeRoundRectCallout">
            <a:avLst>
              <a:gd name="adj1" fmla="val -57419"/>
              <a:gd name="adj2" fmla="val 171540"/>
              <a:gd name="adj3" fmla="val 16667"/>
            </a:avLst>
          </a:prstGeom>
          <a:solidFill>
            <a:srgbClr val="FFF2CC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Go to the Attendance tab</a:t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534400" y="5477803"/>
            <a:ext cx="2057400" cy="851355"/>
          </a:xfrm>
          <a:prstGeom prst="wedgeRoundRectCallout">
            <a:avLst>
              <a:gd name="adj1" fmla="val 65209"/>
              <a:gd name="adj2" fmla="val -146840"/>
              <a:gd name="adj3" fmla="val 16667"/>
            </a:avLst>
          </a:prstGeom>
          <a:solidFill>
            <a:srgbClr val="FFF2CC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Add yourself to the session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2579c119_1_0"/>
          <p:cNvSpPr txBox="1">
            <a:spLocks noGrp="1"/>
          </p:cNvSpPr>
          <p:nvPr>
            <p:ph type="body" idx="1"/>
          </p:nvPr>
        </p:nvSpPr>
        <p:spPr>
          <a:xfrm>
            <a:off x="334106" y="1162837"/>
            <a:ext cx="11612700" cy="5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</a:pPr>
            <a:r>
              <a:rPr lang="en-US"/>
              <a:t>Goal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provide developers with exposure to draft OGC APIs and to share productivity advice about implementing the APIs. </a:t>
            </a:r>
            <a:endParaRPr/>
          </a:p>
          <a:p>
            <a:pPr marL="685800" lvl="1" indent="-76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</a:pPr>
            <a:r>
              <a:rPr lang="en-US"/>
              <a:t>Vision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Held quarterly during each OGC Member Meeting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single track in the near-to-mid term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Potentially a double track in the long-term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Focus on different OGC standards each time</a:t>
            </a:r>
            <a:endParaRPr/>
          </a:p>
        </p:txBody>
      </p:sp>
      <p:sp>
        <p:nvSpPr>
          <p:cNvPr id="89" name="Google Shape;89;gdf2579c119_1_0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0" name="Google Shape;90;gdf2579c119_1_0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2579c119_1_6"/>
          <p:cNvSpPr txBox="1">
            <a:spLocks noGrp="1"/>
          </p:cNvSpPr>
          <p:nvPr>
            <p:ph type="body" idx="1"/>
          </p:nvPr>
        </p:nvSpPr>
        <p:spPr>
          <a:xfrm>
            <a:off x="334106" y="1162837"/>
            <a:ext cx="11612700" cy="5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</a:pPr>
            <a:r>
              <a:rPr lang="en-US"/>
              <a:t>GeoPose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</a:pPr>
            <a:r>
              <a:rPr lang="en-US"/>
              <a:t>OGC API – Coverages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</a:pPr>
            <a:r>
              <a:rPr lang="en-US"/>
              <a:t>OGC API – Routes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</a:pPr>
            <a:r>
              <a:rPr lang="en-US"/>
              <a:t>OGC API – Discrete Global Grid Systems (DGGS)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>
                <a:solidFill>
                  <a:srgbClr val="0000FF"/>
                </a:solidFill>
              </a:rPr>
              <a:t>OGC API - Processes [Relevant to Coverages and Routes APIs]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6" name="Google Shape;96;gdf2579c119_1_6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7" name="Google Shape;97;gdf2579c119_1_6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Focus of today’s Developer Track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2579c119_1_12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gdf2579c119_1_12"/>
          <p:cNvSpPr txBox="1">
            <a:spLocks noGrp="1"/>
          </p:cNvSpPr>
          <p:nvPr>
            <p:ph type="body" idx="1"/>
          </p:nvPr>
        </p:nvSpPr>
        <p:spPr>
          <a:xfrm>
            <a:off x="334107" y="1162838"/>
            <a:ext cx="11729700" cy="5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10:00 - 10:05 Welcome Remarks</a:t>
            </a:r>
            <a:endParaRPr sz="2000"/>
          </a:p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10:05 - 10:10 Program for the day and Ways of Working</a:t>
            </a:r>
            <a:endParaRPr sz="2000"/>
          </a:p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10:10 - 10:30 Status of GeoPose presented by Steve Smyth (OpenSite Plan)</a:t>
            </a:r>
            <a:endParaRPr sz="2000"/>
          </a:p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10:30 - 10:50 Status of OGC API – Coverages presented by Stephan Meißl (EOX) and Jérôme Jacovella-St-Louis (Ecere Corporation)</a:t>
            </a:r>
            <a:endParaRPr sz="2000"/>
          </a:p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10:50 - 11:10 Status of OGC API – Routes presented by Jeff Harrison (AGC) and Others</a:t>
            </a:r>
            <a:endParaRPr sz="2000"/>
          </a:p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11:10 - 11:30 Status of OGC API – Discrete Global Grid Systems (DGGS) presented by Robert Gibb (Landcare Research New Zealand) &amp; Matt Purss (Pangaea Innovations)</a:t>
            </a:r>
            <a:endParaRPr sz="2000"/>
          </a:p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11:30 - 11:45 Break</a:t>
            </a:r>
            <a:endParaRPr sz="2000"/>
          </a:p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11:45 - 13:15 Practical work - Block 1: An update on OGC API - Processes</a:t>
            </a:r>
            <a:endParaRPr sz="2000"/>
          </a:p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13:15 - 14:45 Practical work - Block 2: JSON Schema for OGC API - DGGS</a:t>
            </a:r>
            <a:endParaRPr sz="2000"/>
          </a:p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14:45 - 16:15 Practical work - Block 3: Getting Acquainted with GeoPose</a:t>
            </a:r>
            <a:endParaRPr sz="2000"/>
          </a:p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16:15 - 16:30 Break</a:t>
            </a:r>
            <a:endParaRPr sz="2000"/>
          </a:p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16:30 - 17:30 Demonstrations</a:t>
            </a:r>
            <a:endParaRPr sz="2000"/>
          </a:p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17:30 - 17:50 Discussion</a:t>
            </a:r>
            <a:endParaRPr sz="2000"/>
          </a:p>
          <a:p>
            <a:pPr marL="228600" lvl="0" indent="-168275" algn="l" rtl="0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17:50 - 18:00 Wrap up and Close</a:t>
            </a:r>
            <a:endParaRPr sz="2000"/>
          </a:p>
          <a:p>
            <a:pPr marL="228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f2579c119_1_24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9" name="Google Shape;109;gdf2579c119_1_24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GitHub repository</a:t>
            </a:r>
            <a:endParaRPr/>
          </a:p>
        </p:txBody>
      </p:sp>
      <p:sp>
        <p:nvSpPr>
          <p:cNvPr id="110" name="Google Shape;110;gdf2579c119_1_24"/>
          <p:cNvSpPr txBox="1"/>
          <p:nvPr/>
        </p:nvSpPr>
        <p:spPr>
          <a:xfrm>
            <a:off x="1896534" y="1048694"/>
            <a:ext cx="75072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https://github.com/opengeospatial/developer-track</a:t>
            </a:r>
            <a:endParaRPr/>
          </a:p>
        </p:txBody>
      </p:sp>
      <p:pic>
        <p:nvPicPr>
          <p:cNvPr id="111" name="Google Shape;111;gdf2579c119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650" y="1687324"/>
            <a:ext cx="6386627" cy="42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2579c119_1_31"/>
          <p:cNvSpPr txBox="1"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745"/>
              </a:buClr>
              <a:buSzPts val="2800"/>
              <a:buNone/>
            </a:pPr>
            <a:endParaRPr/>
          </a:p>
        </p:txBody>
      </p:sp>
      <p:sp>
        <p:nvSpPr>
          <p:cNvPr id="117" name="Google Shape;117;gdf2579c119_1_31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8" name="Google Shape;118;gdf2579c119_1_31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‘Watch’ the GitHub repository</a:t>
            </a:r>
            <a:endParaRPr/>
          </a:p>
        </p:txBody>
      </p:sp>
      <p:pic>
        <p:nvPicPr>
          <p:cNvPr id="119" name="Google Shape;119;gdf2579c119_1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107" y="1024147"/>
            <a:ext cx="11130845" cy="514185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df2579c119_1_31"/>
          <p:cNvSpPr/>
          <p:nvPr/>
        </p:nvSpPr>
        <p:spPr>
          <a:xfrm>
            <a:off x="8286044" y="1433689"/>
            <a:ext cx="1275600" cy="6435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579c119_1_39"/>
          <p:cNvSpPr txBox="1"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745"/>
              </a:buClr>
              <a:buSzPts val="2800"/>
              <a:buNone/>
            </a:pPr>
            <a:endParaRPr/>
          </a:p>
        </p:txBody>
      </p:sp>
      <p:sp>
        <p:nvSpPr>
          <p:cNvPr id="126" name="Google Shape;126;gdf2579c119_1_39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7" name="Google Shape;127;gdf2579c119_1_39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Check that you are subscribed for Notifications</a:t>
            </a:r>
            <a:endParaRPr/>
          </a:p>
        </p:txBody>
      </p:sp>
      <p:pic>
        <p:nvPicPr>
          <p:cNvPr id="128" name="Google Shape;128;gdf2579c119_1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089" y="1023647"/>
            <a:ext cx="10035823" cy="532193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df2579c119_1_39"/>
          <p:cNvSpPr/>
          <p:nvPr/>
        </p:nvSpPr>
        <p:spPr>
          <a:xfrm>
            <a:off x="8274755" y="4334934"/>
            <a:ext cx="2257800" cy="6435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f2579c119_1_47"/>
          <p:cNvSpPr txBox="1">
            <a:spLocks noGrp="1"/>
          </p:cNvSpPr>
          <p:nvPr>
            <p:ph type="body" idx="1"/>
          </p:nvPr>
        </p:nvSpPr>
        <p:spPr>
          <a:xfrm>
            <a:off x="334106" y="1162837"/>
            <a:ext cx="114966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</a:pPr>
            <a:r>
              <a:rPr lang="en-US"/>
              <a:t>Participants (including any member of the audience) will be invited to present a demonstration of their prototype during the Demonstrations session. </a:t>
            </a: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92745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</a:pPr>
            <a:r>
              <a:rPr lang="en-US"/>
              <a:t>All participants will be able to vote for their favorite demonstration.</a:t>
            </a:r>
            <a:endParaRPr/>
          </a:p>
        </p:txBody>
      </p:sp>
      <p:sp>
        <p:nvSpPr>
          <p:cNvPr id="135" name="Google Shape;135;gdf2579c119_1_47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6" name="Google Shape;136;gdf2579c119_1_47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Demonstrations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Macintosh PowerPoint</Application>
  <PresentationFormat>Widescreen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Lato</vt:lpstr>
      <vt:lpstr>Calibri</vt:lpstr>
      <vt:lpstr>Title Slide</vt:lpstr>
      <vt:lpstr>1_Custom Design</vt:lpstr>
      <vt:lpstr>PowerPoint Presentation</vt:lpstr>
      <vt:lpstr>Members: please record your attendance</vt:lpstr>
      <vt:lpstr>Introduction</vt:lpstr>
      <vt:lpstr>Focus of today’s Developer Track</vt:lpstr>
      <vt:lpstr>Agenda</vt:lpstr>
      <vt:lpstr>GitHub repository</vt:lpstr>
      <vt:lpstr>‘Watch’ the GitHub repository</vt:lpstr>
      <vt:lpstr>Check that you are subscribed for Notifications</vt:lpstr>
      <vt:lpstr>Demonstrations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Joana Simoes</cp:lastModifiedBy>
  <cp:revision>1</cp:revision>
  <dcterms:created xsi:type="dcterms:W3CDTF">2020-04-17T22:01:33Z</dcterms:created>
  <dcterms:modified xsi:type="dcterms:W3CDTF">2021-06-15T08:55:26Z</dcterms:modified>
</cp:coreProperties>
</file>