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Folie mittels Klicken verschieben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Format der Notizen mittels Klicken bearbeiten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&lt;Kopfzeile&gt;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&lt;Datum/Uhrzeit&gt;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&lt;Fußzeile&gt;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27E89A2-F431-4507-8AFD-D41E9B7CA28C}" type="slidenum">
              <a:rPr b="0" lang="en-US" sz="1400" spc="-1" strike="noStrike">
                <a:latin typeface="Times New Roman"/>
              </a:rPr>
              <a:t>&lt;Foliennummer&gt;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C8FAAB1-95B3-45DB-8446-18C878A2E07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6369480" cy="6496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0" descr="A picture containing person, man, using, water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 flipH="1">
            <a:off x="6372000" y="0"/>
            <a:ext cx="5820120" cy="649620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290960" y="450252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F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indable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9836280" y="5657760"/>
            <a:ext cx="18961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OGC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26040" y="4453200"/>
            <a:ext cx="534240" cy="53424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3089880" y="4465800"/>
            <a:ext cx="534240" cy="53424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618120" y="5220360"/>
            <a:ext cx="534240" cy="53424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3108600" y="5222520"/>
            <a:ext cx="534240" cy="53424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Google Shape;127;p19" descr="A picture containing drawing, light, clock&#10;&#10;Description automatically generated"/>
          <p:cNvPicPr/>
          <p:nvPr/>
        </p:nvPicPr>
        <p:blipFill>
          <a:blip r:embed="rId3"/>
          <a:stretch/>
        </p:blipFill>
        <p:spPr>
          <a:xfrm>
            <a:off x="3114360" y="4456440"/>
            <a:ext cx="531360" cy="53136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124;p19" descr="A close up of a logo&#10;&#10;Description automatically generated"/>
          <p:cNvPicPr/>
          <p:nvPr/>
        </p:nvPicPr>
        <p:blipFill>
          <a:blip r:embed="rId4"/>
          <a:stretch/>
        </p:blipFill>
        <p:spPr>
          <a:xfrm>
            <a:off x="660600" y="4494600"/>
            <a:ext cx="464760" cy="46476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125;p19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585000" y="5178240"/>
            <a:ext cx="612000" cy="612000"/>
          </a:xfrm>
          <a:prstGeom prst="rect">
            <a:avLst/>
          </a:prstGeom>
          <a:ln w="0">
            <a:noFill/>
          </a:ln>
        </p:spPr>
      </p:pic>
      <p:pic>
        <p:nvPicPr>
          <p:cNvPr id="11" name="Google Shape;126;p19" descr="A picture containing drawing&#10;&#10;Description automatically generated"/>
          <p:cNvPicPr/>
          <p:nvPr/>
        </p:nvPicPr>
        <p:blipFill>
          <a:blip r:embed="rId6"/>
          <a:stretch/>
        </p:blipFill>
        <p:spPr>
          <a:xfrm>
            <a:off x="3065400" y="5202720"/>
            <a:ext cx="608400" cy="608400"/>
          </a:xfrm>
          <a:prstGeom prst="rect">
            <a:avLst/>
          </a:prstGeom>
          <a:ln w="0">
            <a:noFill/>
          </a:ln>
        </p:spPr>
      </p:pic>
      <p:sp>
        <p:nvSpPr>
          <p:cNvPr id="12" name="CustomShape 8"/>
          <p:cNvSpPr/>
          <p:nvPr/>
        </p:nvSpPr>
        <p:spPr>
          <a:xfrm>
            <a:off x="3751560" y="453132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A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ccessible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1288440" y="530028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I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nteroperable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" name="CustomShape 10"/>
          <p:cNvSpPr/>
          <p:nvPr/>
        </p:nvSpPr>
        <p:spPr>
          <a:xfrm>
            <a:off x="3754800" y="5299560"/>
            <a:ext cx="206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R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eusable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CustomShape 11"/>
          <p:cNvSpPr/>
          <p:nvPr/>
        </p:nvSpPr>
        <p:spPr>
          <a:xfrm>
            <a:off x="0" y="3069000"/>
            <a:ext cx="6369480" cy="731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2"/>
          <p:cNvSpPr/>
          <p:nvPr/>
        </p:nvSpPr>
        <p:spPr>
          <a:xfrm>
            <a:off x="153000" y="3142800"/>
            <a:ext cx="6006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The world’s leading and comprehensive </a:t>
            </a:r>
            <a:br/>
            <a:r>
              <a:rPr b="1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community of experts making location information: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" name="CustomShape 13"/>
          <p:cNvSpPr/>
          <p:nvPr/>
        </p:nvSpPr>
        <p:spPr>
          <a:xfrm>
            <a:off x="11560320" y="5795280"/>
            <a:ext cx="29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latin typeface="Symbol"/>
                <a:ea typeface="DejaVu Sans"/>
              </a:rPr>
              <a:t>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" name="Picture 31" descr="A picture containing building, outdoor, light, city&#10;&#10;Description automatically generated"/>
          <p:cNvPicPr/>
          <p:nvPr/>
        </p:nvPicPr>
        <p:blipFill>
          <a:blip r:embed="rId7">
            <a:alphaModFix amt="85000"/>
          </a:blip>
          <a:stretch/>
        </p:blipFill>
        <p:spPr>
          <a:xfrm>
            <a:off x="0" y="6495120"/>
            <a:ext cx="12191040" cy="362880"/>
          </a:xfrm>
          <a:prstGeom prst="rect">
            <a:avLst/>
          </a:prstGeom>
          <a:ln w="0">
            <a:noFill/>
          </a:ln>
        </p:spPr>
      </p:pic>
      <p:sp>
        <p:nvSpPr>
          <p:cNvPr id="19" name="CustomShape 14"/>
          <p:cNvSpPr/>
          <p:nvPr/>
        </p:nvSpPr>
        <p:spPr>
          <a:xfrm>
            <a:off x="10975680" y="6549120"/>
            <a:ext cx="8524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  <a:ea typeface="DejaVu Sans"/>
              </a:rPr>
              <a:t>ogc.org  |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" name="Picture 35" descr="A picture containing building, drawing, window&#10;&#10;Description automatically generated"/>
          <p:cNvPicPr/>
          <p:nvPr/>
        </p:nvPicPr>
        <p:blipFill>
          <a:blip r:embed="rId8"/>
          <a:stretch/>
        </p:blipFill>
        <p:spPr>
          <a:xfrm>
            <a:off x="316800" y="6517440"/>
            <a:ext cx="323640" cy="32364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15"/>
          <p:cNvSpPr/>
          <p:nvPr/>
        </p:nvSpPr>
        <p:spPr>
          <a:xfrm>
            <a:off x="585000" y="6551280"/>
            <a:ext cx="32565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2f2f2"/>
                </a:solidFill>
                <a:latin typeface="Lato"/>
                <a:ea typeface="DejaVu Sans"/>
              </a:rPr>
              <a:t>Copyright © 2021 Open Geospatial Consortium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Format des Titeltextes durch Klicken bearbeiten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040" cy="95004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040" cy="36288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10575360" y="31680"/>
            <a:ext cx="1428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0975680" y="6549120"/>
            <a:ext cx="8524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  <a:ea typeface="DejaVu Sans"/>
              </a:rPr>
              <a:t>ogc.org  |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4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3640" cy="32364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Format des Titeltextes durch Klicken bearbeiten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794880"/>
            <a:ext cx="6216480" cy="14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latin typeface="Lato"/>
                <a:ea typeface="Lato"/>
              </a:rPr>
              <a:t>An Update on the OGC API Processes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Lato"/>
                <a:ea typeface="Lato"/>
              </a:rPr>
              <a:t>Benjamin Pross, et al.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3000" y="2347920"/>
            <a:ext cx="621648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latin typeface="Lato"/>
                <a:ea typeface="Lato"/>
              </a:rPr>
              <a:t>119th OGC Member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Lato"/>
                <a:ea typeface="Lato"/>
              </a:rPr>
              <a:t>Virtual | 16 June 2021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process execution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Use curl or the swagger-uis to execute processes, i.e. create new jobs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Change parameters and look what happens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Note down every thing that you like/do not like/do not understand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Block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</a:t>
            </a:r>
            <a:r>
              <a:rPr b="0" lang="en-US" sz="1800" spc="-1" strike="noStrike">
                <a:solidFill>
                  <a:srgbClr val="092745"/>
                </a:solidFill>
                <a:latin typeface="Arial"/>
                <a:ea typeface="Microsoft YaHei"/>
              </a:rPr>
              <a:t> </a:t>
            </a: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Microsoft YaHei"/>
              </a:rPr>
              <a:t>job monitoring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job monitoring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Use curl or the swagger-uis to access the /jobs endpoint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Use filters to select jobs by e.g. process id or only jobs within a certain timeframe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Note down every thing that you like/do not like/do not understand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Agenda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Three blocks a 30 minutes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5 Minutes introduction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15-20 Minutes practical work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5-10 Minutes feedback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process descriptions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process execution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job monitoring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API endpoints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(At least) three implementations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Cubewerx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GeoLabs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Hexagon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API endpoints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  <a:ea typeface="DejaVu Sans"/>
              </a:rPr>
              <a:t>Check the OGC API – Processes test workshop page: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4000" spc="-1" strike="noStrike">
                <a:solidFill>
                  <a:srgbClr val="092745"/>
                </a:solidFill>
                <a:latin typeface="Arial"/>
                <a:ea typeface="DejaVu Sans"/>
              </a:rPr>
              <a:t>http://bit.ly/oapip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Demo video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  <a:ea typeface="DejaVu Sans"/>
              </a:rPr>
              <a:t>Created by Gérald Fenoy, GeoLabs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  <a:ea typeface="DejaVu Sans"/>
              </a:rPr>
              <a:t>http://zoo-project.org/dl/vlc-output1.mov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Short how to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  <a:ea typeface="DejaVu Sans"/>
              </a:rPr>
              <a:t>Created by Steven (Steve) McDaniel, Hexagon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  <a:ea typeface="DejaVu Sans"/>
              </a:rPr>
              <a:t>http://bit.ly/oapip-handout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process descriptions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 process descriptions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Use curl or the swagger-uis to request/look at process descriptions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Note down every thing that you like/do not like/do not understand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3560" y="55440"/>
            <a:ext cx="1051452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  <a:ea typeface="DejaVu Sans"/>
              </a:rPr>
              <a:t>Block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34080" y="116280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Understanding/Playing around with</a:t>
            </a:r>
            <a:r>
              <a:rPr b="0" lang="en-US" sz="1800" spc="-1" strike="noStrike">
                <a:solidFill>
                  <a:srgbClr val="092745"/>
                </a:solidFill>
                <a:latin typeface="Arial"/>
                <a:ea typeface="Microsoft YaHei"/>
              </a:rPr>
              <a:t> </a:t>
            </a: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DejaVu Sans"/>
              </a:rPr>
              <a:t>process execution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12884</TotalTime>
  <Application>LibreOffice/7.0.4.2$Windows_X86_64 LibreOffice_project/dcf040e67528d9187c66b2379df5ea4407429775</Application>
  <AppVersion>15.0000</AppVersion>
  <Words>48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2020-04-17T22:01:33Z</dcterms:created>
  <dc:creator>Erick Felsey</dc:creator>
  <dc:description/>
  <dc:language>en-US</dc:language>
  <cp:lastModifiedBy/>
  <dcterms:modified xsi:type="dcterms:W3CDTF">2021-06-16T17:41:30Z</dcterms:modified>
  <cp:revision>154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