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nan Alperin" initials="HA" lastIdx="1" clrIdx="0">
    <p:extLst>
      <p:ext uri="{19B8F6BF-5375-455C-9EA6-DF929625EA0E}">
        <p15:presenceInfo xmlns:p15="http://schemas.microsoft.com/office/powerpoint/2012/main" userId="53934dd3a01d9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4F68F-92B1-48AA-B87A-DC78F9BAC39E}" v="83" dt="2020-06-30T14:18:39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Alperin" userId="53934dd3a01d9526" providerId="LiveId" clId="{B424F68F-92B1-48AA-B87A-DC78F9BAC39E}"/>
    <pc:docChg chg="undo custSel mod addSld delSld modSld">
      <pc:chgData name="Hernan Alperin" userId="53934dd3a01d9526" providerId="LiveId" clId="{B424F68F-92B1-48AA-B87A-DC78F9BAC39E}" dt="2020-06-30T14:26:02.153" v="1653" actId="47"/>
      <pc:docMkLst>
        <pc:docMk/>
      </pc:docMkLst>
      <pc:sldChg chg="addSp delSp modSp mod setBg">
        <pc:chgData name="Hernan Alperin" userId="53934dd3a01d9526" providerId="LiveId" clId="{B424F68F-92B1-48AA-B87A-DC78F9BAC39E}" dt="2020-06-30T14:24:17.357" v="1652" actId="26606"/>
        <pc:sldMkLst>
          <pc:docMk/>
          <pc:sldMk cId="748657573" sldId="256"/>
        </pc:sldMkLst>
        <pc:spChg chg="mo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" creationId="{23FC67D4-8E5C-43A9-8227-7F8DAEB5F7A6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7" creationId="{A7895A40-19A4-42D6-9D30-DBC1E8002635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9" creationId="{02F429C4-ABC9-46FC-818A-B5429CDE4A96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11" creationId="{2CEF98E4-3709-4952-8F42-2305CCE34FA3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13" creationId="{F10BCCF5-D685-47FF-B675-647EAEB72C8E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15" creationId="{B0EE8A42-107A-4D4C-8D56-BBAE95C7FC0D}"/>
          </ac:spMkLst>
        </pc:spChg>
        <pc:spChg chg="add del">
          <ac:chgData name="Hernan Alperin" userId="53934dd3a01d9526" providerId="LiveId" clId="{B424F68F-92B1-48AA-B87A-DC78F9BAC39E}" dt="2020-06-30T14:23:49.192" v="1648" actId="26606"/>
          <ac:spMkLst>
            <pc:docMk/>
            <pc:sldMk cId="748657573" sldId="256"/>
            <ac:spMk id="17" creationId="{4522B21E-B2B9-4C72-9A71-C87EFD137480}"/>
          </ac:spMkLst>
        </pc:spChg>
        <pc:spChg chg="add del">
          <ac:chgData name="Hernan Alperin" userId="53934dd3a01d9526" providerId="LiveId" clId="{B424F68F-92B1-48AA-B87A-DC78F9BAC39E}" dt="2020-06-30T14:23:49.192" v="1648" actId="26606"/>
          <ac:spMkLst>
            <pc:docMk/>
            <pc:sldMk cId="748657573" sldId="256"/>
            <ac:spMk id="18" creationId="{5EB7D2A2-F448-44D4-938C-DC84CBCB3B1E}"/>
          </ac:spMkLst>
        </pc:spChg>
        <pc:spChg chg="add del">
          <ac:chgData name="Hernan Alperin" userId="53934dd3a01d9526" providerId="LiveId" clId="{B424F68F-92B1-48AA-B87A-DC78F9BAC39E}" dt="2020-06-30T14:23:49.192" v="1648" actId="26606"/>
          <ac:spMkLst>
            <pc:docMk/>
            <pc:sldMk cId="748657573" sldId="256"/>
            <ac:spMk id="19" creationId="{871AEA07-1E14-44B4-8E55-64EF049CD66F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2" creationId="{AB3C2A63-5F24-4EEB-9DED-E7FE1295F5B4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3" creationId="{2CEF98E4-3709-4952-8F42-2305CCE34FA3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4" creationId="{F10BCCF5-D685-47FF-B675-647EAEB72C8E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5" creationId="{02F429C4-ABC9-46FC-818A-B5429CDE4A96}"/>
          </ac:spMkLst>
        </pc:spChg>
        <pc:spChg chg="add del">
          <ac:chgData name="Hernan Alperin" userId="53934dd3a01d9526" providerId="LiveId" clId="{B424F68F-92B1-48AA-B87A-DC78F9BAC39E}" dt="2020-06-30T14:24:17.337" v="1651" actId="26606"/>
          <ac:spMkLst>
            <pc:docMk/>
            <pc:sldMk cId="748657573" sldId="256"/>
            <ac:spMk id="30" creationId="{73A25D70-4A55-4F72-B9C5-A69CDBF4DB42}"/>
          </ac:spMkLst>
        </pc:spChg>
        <pc:spChg chg="add del">
          <ac:chgData name="Hernan Alperin" userId="53934dd3a01d9526" providerId="LiveId" clId="{B424F68F-92B1-48AA-B87A-DC78F9BAC39E}" dt="2020-06-30T14:24:17.337" v="1651" actId="26606"/>
          <ac:spMkLst>
            <pc:docMk/>
            <pc:sldMk cId="748657573" sldId="256"/>
            <ac:spMk id="32" creationId="{54957100-6D8B-4161-9F2F-C0A949EC84C4}"/>
          </ac:spMkLst>
        </pc:spChg>
        <pc:spChg chg="add del">
          <ac:chgData name="Hernan Alperin" userId="53934dd3a01d9526" providerId="LiveId" clId="{B424F68F-92B1-48AA-B87A-DC78F9BAC39E}" dt="2020-06-30T14:24:17.337" v="1651" actId="26606"/>
          <ac:spMkLst>
            <pc:docMk/>
            <pc:sldMk cId="748657573" sldId="256"/>
            <ac:spMk id="34" creationId="{0BD8B065-EE51-4AE2-A94C-86249998FD7B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48" creationId="{FFD48BC7-DC40-47DE-87EE-9F4B6ECB9ABB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49" creationId="{E502BBC7-2C76-46F3-BC24-5985BC13DB88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50" creationId="{C7F28D52-2A5F-4D23-81AE-7CB8B591C7AF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51" creationId="{3629484E-3792-4B3D-89AD-7C8A1ED0E0D4}"/>
          </ac:spMkLst>
        </pc:spChg>
        <pc:grpChg chg="add del">
          <ac:chgData name="Hernan Alperin" userId="53934dd3a01d9526" providerId="LiveId" clId="{B424F68F-92B1-48AA-B87A-DC78F9BAC39E}" dt="2020-06-30T14:24:17.337" v="1651" actId="26606"/>
          <ac:grpSpMkLst>
            <pc:docMk/>
            <pc:sldMk cId="748657573" sldId="256"/>
            <ac:grpSpMk id="36" creationId="{18999293-B054-4B57-A26F-D04C2BB11338}"/>
          </ac:grpSpMkLst>
        </pc:grpChg>
        <pc:grpChg chg="add del">
          <ac:chgData name="Hernan Alperin" userId="53934dd3a01d9526" providerId="LiveId" clId="{B424F68F-92B1-48AA-B87A-DC78F9BAC39E}" dt="2020-06-30T14:24:17.337" v="1651" actId="26606"/>
          <ac:grpSpMkLst>
            <pc:docMk/>
            <pc:sldMk cId="748657573" sldId="256"/>
            <ac:grpSpMk id="42" creationId="{761945C4-D997-42F3-B59A-984CF0066715}"/>
          </ac:grpSpMkLst>
        </pc:grpChg>
        <pc:cxnChg chg="add del">
          <ac:chgData name="Hernan Alperin" userId="53934dd3a01d9526" providerId="LiveId" clId="{B424F68F-92B1-48AA-B87A-DC78F9BAC39E}" dt="2020-06-30T14:23:49.192" v="1648" actId="26606"/>
          <ac:cxnSpMkLst>
            <pc:docMk/>
            <pc:sldMk cId="748657573" sldId="256"/>
            <ac:cxnSpMk id="20" creationId="{F7C8EA93-3210-4C62-99E9-153C275E3A87}"/>
          </ac:cxnSpMkLst>
        </pc:cxnChg>
      </pc:sldChg>
      <pc:sldChg chg="addSp delSp modSp new mod">
        <pc:chgData name="Hernan Alperin" userId="53934dd3a01d9526" providerId="LiveId" clId="{B424F68F-92B1-48AA-B87A-DC78F9BAC39E}" dt="2020-06-30T13:43:16.843" v="412" actId="1076"/>
        <pc:sldMkLst>
          <pc:docMk/>
          <pc:sldMk cId="460687349" sldId="258"/>
        </pc:sldMkLst>
        <pc:spChg chg="mod">
          <ac:chgData name="Hernan Alperin" userId="53934dd3a01d9526" providerId="LiveId" clId="{B424F68F-92B1-48AA-B87A-DC78F9BAC39E}" dt="2020-06-30T13:19:31.545" v="15" actId="1076"/>
          <ac:spMkLst>
            <pc:docMk/>
            <pc:sldMk cId="460687349" sldId="258"/>
            <ac:spMk id="2" creationId="{C2292512-4014-496D-930F-C92F57BE472A}"/>
          </ac:spMkLst>
        </pc:spChg>
        <pc:spChg chg="del">
          <ac:chgData name="Hernan Alperin" userId="53934dd3a01d9526" providerId="LiveId" clId="{B424F68F-92B1-48AA-B87A-DC78F9BAC39E}" dt="2020-06-30T13:19:33.233" v="16" actId="478"/>
          <ac:spMkLst>
            <pc:docMk/>
            <pc:sldMk cId="460687349" sldId="258"/>
            <ac:spMk id="3" creationId="{6A27CC54-494E-4E5D-8E32-7147A8E5089F}"/>
          </ac:spMkLst>
        </pc:spChg>
        <pc:spChg chg="add del mod">
          <ac:chgData name="Hernan Alperin" userId="53934dd3a01d9526" providerId="LiveId" clId="{B424F68F-92B1-48AA-B87A-DC78F9BAC39E}" dt="2020-06-30T13:24:15.171" v="181" actId="478"/>
          <ac:spMkLst>
            <pc:docMk/>
            <pc:sldMk cId="460687349" sldId="258"/>
            <ac:spMk id="4" creationId="{82CAE269-A8C1-41E9-A8CA-5389229D4ABF}"/>
          </ac:spMkLst>
        </pc:spChg>
        <pc:spChg chg="add del">
          <ac:chgData name="Hernan Alperin" userId="53934dd3a01d9526" providerId="LiveId" clId="{B424F68F-92B1-48AA-B87A-DC78F9BAC39E}" dt="2020-06-30T13:24:08.572" v="180" actId="478"/>
          <ac:spMkLst>
            <pc:docMk/>
            <pc:sldMk cId="460687349" sldId="258"/>
            <ac:spMk id="5" creationId="{E0644F6F-4360-4605-AE4F-9C2DFF89A9A4}"/>
          </ac:spMkLst>
        </pc:spChg>
        <pc:spChg chg="add mod">
          <ac:chgData name="Hernan Alperin" userId="53934dd3a01d9526" providerId="LiveId" clId="{B424F68F-92B1-48AA-B87A-DC78F9BAC39E}" dt="2020-06-30T13:43:16.843" v="412" actId="1076"/>
          <ac:spMkLst>
            <pc:docMk/>
            <pc:sldMk cId="460687349" sldId="258"/>
            <ac:spMk id="6" creationId="{A8527F7F-670F-4682-A9B1-B29A786B09CD}"/>
          </ac:spMkLst>
        </pc:spChg>
      </pc:sldChg>
      <pc:sldChg chg="addSp modSp new mod modAnim">
        <pc:chgData name="Hernan Alperin" userId="53934dd3a01d9526" providerId="LiveId" clId="{B424F68F-92B1-48AA-B87A-DC78F9BAC39E}" dt="2020-06-30T13:36:00.584" v="298" actId="1076"/>
        <pc:sldMkLst>
          <pc:docMk/>
          <pc:sldMk cId="3294950622" sldId="259"/>
        </pc:sldMkLst>
        <pc:spChg chg="add mod">
          <ac:chgData name="Hernan Alperin" userId="53934dd3a01d9526" providerId="LiveId" clId="{B424F68F-92B1-48AA-B87A-DC78F9BAC39E}" dt="2020-06-30T13:35:07.015" v="266" actId="255"/>
          <ac:spMkLst>
            <pc:docMk/>
            <pc:sldMk cId="3294950622" sldId="259"/>
            <ac:spMk id="3" creationId="{769C1E9C-A147-48EE-A4B2-2ABDEAA1B2E1}"/>
          </ac:spMkLst>
        </pc:spChg>
        <pc:spChg chg="add mod">
          <ac:chgData name="Hernan Alperin" userId="53934dd3a01d9526" providerId="LiveId" clId="{B424F68F-92B1-48AA-B87A-DC78F9BAC39E}" dt="2020-06-30T13:36:00.584" v="298" actId="1076"/>
          <ac:spMkLst>
            <pc:docMk/>
            <pc:sldMk cId="3294950622" sldId="259"/>
            <ac:spMk id="4" creationId="{83DEEB42-3047-47D8-818B-682504648E98}"/>
          </ac:spMkLst>
        </pc:spChg>
        <pc:spChg chg="add mod">
          <ac:chgData name="Hernan Alperin" userId="53934dd3a01d9526" providerId="LiveId" clId="{B424F68F-92B1-48AA-B87A-DC78F9BAC39E}" dt="2020-06-30T13:35:56.728" v="297" actId="20577"/>
          <ac:spMkLst>
            <pc:docMk/>
            <pc:sldMk cId="3294950622" sldId="259"/>
            <ac:spMk id="5" creationId="{8C1C3AE4-E872-4308-8550-4C0F073AD456}"/>
          </ac:spMkLst>
        </pc:spChg>
      </pc:sldChg>
      <pc:sldChg chg="addSp modSp new mod">
        <pc:chgData name="Hernan Alperin" userId="53934dd3a01d9526" providerId="LiveId" clId="{B424F68F-92B1-48AA-B87A-DC78F9BAC39E}" dt="2020-06-30T13:49:20.795" v="495" actId="688"/>
        <pc:sldMkLst>
          <pc:docMk/>
          <pc:sldMk cId="271163228" sldId="260"/>
        </pc:sldMkLst>
        <pc:spChg chg="mod">
          <ac:chgData name="Hernan Alperin" userId="53934dd3a01d9526" providerId="LiveId" clId="{B424F68F-92B1-48AA-B87A-DC78F9BAC39E}" dt="2020-06-30T13:46:23.050" v="430" actId="1076"/>
          <ac:spMkLst>
            <pc:docMk/>
            <pc:sldMk cId="271163228" sldId="260"/>
            <ac:spMk id="2" creationId="{48A24FFE-2A9C-47E2-86B7-FACA599E51E9}"/>
          </ac:spMkLst>
        </pc:spChg>
        <pc:spChg chg="add mod">
          <ac:chgData name="Hernan Alperin" userId="53934dd3a01d9526" providerId="LiveId" clId="{B424F68F-92B1-48AA-B87A-DC78F9BAC39E}" dt="2020-06-30T13:49:20.795" v="495" actId="688"/>
          <ac:spMkLst>
            <pc:docMk/>
            <pc:sldMk cId="271163228" sldId="260"/>
            <ac:spMk id="3" creationId="{EAA41320-49C0-4FA2-8BDC-00503E61CB86}"/>
          </ac:spMkLst>
        </pc:spChg>
        <pc:spChg chg="add mod">
          <ac:chgData name="Hernan Alperin" userId="53934dd3a01d9526" providerId="LiveId" clId="{B424F68F-92B1-48AA-B87A-DC78F9BAC39E}" dt="2020-06-30T13:49:01.620" v="491" actId="688"/>
          <ac:spMkLst>
            <pc:docMk/>
            <pc:sldMk cId="271163228" sldId="260"/>
            <ac:spMk id="4" creationId="{A63FBDF6-3446-4915-8E6E-1A38A5C8FE35}"/>
          </ac:spMkLst>
        </pc:spChg>
        <pc:spChg chg="add mod">
          <ac:chgData name="Hernan Alperin" userId="53934dd3a01d9526" providerId="LiveId" clId="{B424F68F-92B1-48AA-B87A-DC78F9BAC39E}" dt="2020-06-30T13:49:14.124" v="494" actId="1076"/>
          <ac:spMkLst>
            <pc:docMk/>
            <pc:sldMk cId="271163228" sldId="260"/>
            <ac:spMk id="5" creationId="{9FF14BDD-9C4D-4ED1-9174-DD4B625FBED0}"/>
          </ac:spMkLst>
        </pc:spChg>
      </pc:sldChg>
      <pc:sldChg chg="new">
        <pc:chgData name="Hernan Alperin" userId="53934dd3a01d9526" providerId="LiveId" clId="{B424F68F-92B1-48AA-B87A-DC78F9BAC39E}" dt="2020-06-30T13:49:50.373" v="496" actId="680"/>
        <pc:sldMkLst>
          <pc:docMk/>
          <pc:sldMk cId="2013699600" sldId="261"/>
        </pc:sldMkLst>
      </pc:sldChg>
      <pc:sldChg chg="addSp delSp modSp new mod delAnim modAnim">
        <pc:chgData name="Hernan Alperin" userId="53934dd3a01d9526" providerId="LiveId" clId="{B424F68F-92B1-48AA-B87A-DC78F9BAC39E}" dt="2020-06-30T14:02:53.625" v="604" actId="1076"/>
        <pc:sldMkLst>
          <pc:docMk/>
          <pc:sldMk cId="1356616512" sldId="262"/>
        </pc:sldMkLst>
        <pc:spChg chg="mod">
          <ac:chgData name="Hernan Alperin" userId="53934dd3a01d9526" providerId="LiveId" clId="{B424F68F-92B1-48AA-B87A-DC78F9BAC39E}" dt="2020-06-30T13:50:44.492" v="513" actId="1076"/>
          <ac:spMkLst>
            <pc:docMk/>
            <pc:sldMk cId="1356616512" sldId="262"/>
            <ac:spMk id="2" creationId="{7D328287-46F2-4C2A-915C-CF8849C4E797}"/>
          </ac:spMkLst>
        </pc:spChg>
        <pc:spChg chg="add mod">
          <ac:chgData name="Hernan Alperin" userId="53934dd3a01d9526" providerId="LiveId" clId="{B424F68F-92B1-48AA-B87A-DC78F9BAC39E}" dt="2020-06-30T14:02:52.081" v="603" actId="1076"/>
          <ac:spMkLst>
            <pc:docMk/>
            <pc:sldMk cId="1356616512" sldId="262"/>
            <ac:spMk id="3" creationId="{3A4E545A-DC52-4B2B-9C77-5616C32CFAA3}"/>
          </ac:spMkLst>
        </pc:spChg>
        <pc:spChg chg="add mod">
          <ac:chgData name="Hernan Alperin" userId="53934dd3a01d9526" providerId="LiveId" clId="{B424F68F-92B1-48AA-B87A-DC78F9BAC39E}" dt="2020-06-30T14:02:53.625" v="604" actId="1076"/>
          <ac:spMkLst>
            <pc:docMk/>
            <pc:sldMk cId="1356616512" sldId="262"/>
            <ac:spMk id="4" creationId="{3791B436-39D0-4882-AE02-072DDA21ACF2}"/>
          </ac:spMkLst>
        </pc:spChg>
        <pc:spChg chg="add del mod">
          <ac:chgData name="Hernan Alperin" userId="53934dd3a01d9526" providerId="LiveId" clId="{B424F68F-92B1-48AA-B87A-DC78F9BAC39E}" dt="2020-06-30T14:02:47.094" v="601" actId="478"/>
          <ac:spMkLst>
            <pc:docMk/>
            <pc:sldMk cId="1356616512" sldId="262"/>
            <ac:spMk id="5" creationId="{41DE17A7-DF26-4B8F-8F77-3143C2429CB3}"/>
          </ac:spMkLst>
        </pc:spChg>
      </pc:sldChg>
      <pc:sldChg chg="modSp new mod">
        <pc:chgData name="Hernan Alperin" userId="53934dd3a01d9526" providerId="LiveId" clId="{B424F68F-92B1-48AA-B87A-DC78F9BAC39E}" dt="2020-06-30T14:03:28.731" v="623" actId="114"/>
        <pc:sldMkLst>
          <pc:docMk/>
          <pc:sldMk cId="3229298752" sldId="263"/>
        </pc:sldMkLst>
        <pc:spChg chg="mod">
          <ac:chgData name="Hernan Alperin" userId="53934dd3a01d9526" providerId="LiveId" clId="{B424F68F-92B1-48AA-B87A-DC78F9BAC39E}" dt="2020-06-30T14:03:28.731" v="623" actId="114"/>
          <ac:spMkLst>
            <pc:docMk/>
            <pc:sldMk cId="3229298752" sldId="263"/>
            <ac:spMk id="2" creationId="{32028690-8D1D-4E68-B724-9F843CB98F7D}"/>
          </ac:spMkLst>
        </pc:spChg>
      </pc:sldChg>
      <pc:sldChg chg="addSp modSp new mod">
        <pc:chgData name="Hernan Alperin" userId="53934dd3a01d9526" providerId="LiveId" clId="{B424F68F-92B1-48AA-B87A-DC78F9BAC39E}" dt="2020-06-30T14:10:33.380" v="891" actId="1076"/>
        <pc:sldMkLst>
          <pc:docMk/>
          <pc:sldMk cId="3504839718" sldId="264"/>
        </pc:sldMkLst>
        <pc:spChg chg="mod">
          <ac:chgData name="Hernan Alperin" userId="53934dd3a01d9526" providerId="LiveId" clId="{B424F68F-92B1-48AA-B87A-DC78F9BAC39E}" dt="2020-06-30T14:04:13.242" v="670" actId="1076"/>
          <ac:spMkLst>
            <pc:docMk/>
            <pc:sldMk cId="3504839718" sldId="264"/>
            <ac:spMk id="2" creationId="{437838FA-3918-41BD-9AD8-5BDECCA4D1B1}"/>
          </ac:spMkLst>
        </pc:spChg>
        <pc:spChg chg="add mod">
          <ac:chgData name="Hernan Alperin" userId="53934dd3a01d9526" providerId="LiveId" clId="{B424F68F-92B1-48AA-B87A-DC78F9BAC39E}" dt="2020-06-30T14:09:03.411" v="805" actId="14100"/>
          <ac:spMkLst>
            <pc:docMk/>
            <pc:sldMk cId="3504839718" sldId="264"/>
            <ac:spMk id="3" creationId="{75BD24C3-8A06-41DF-A2FF-8C2AC454D93A}"/>
          </ac:spMkLst>
        </pc:spChg>
        <pc:spChg chg="add mod">
          <ac:chgData name="Hernan Alperin" userId="53934dd3a01d9526" providerId="LiveId" clId="{B424F68F-92B1-48AA-B87A-DC78F9BAC39E}" dt="2020-06-30T14:10:33.380" v="891" actId="1076"/>
          <ac:spMkLst>
            <pc:docMk/>
            <pc:sldMk cId="3504839718" sldId="264"/>
            <ac:spMk id="4" creationId="{B0D538A1-61E4-47EA-A6AA-C49ECBC4F608}"/>
          </ac:spMkLst>
        </pc:spChg>
      </pc:sldChg>
      <pc:sldChg chg="addSp modSp new mod">
        <pc:chgData name="Hernan Alperin" userId="53934dd3a01d9526" providerId="LiveId" clId="{B424F68F-92B1-48AA-B87A-DC78F9BAC39E}" dt="2020-06-30T14:16:28.533" v="1242" actId="20577"/>
        <pc:sldMkLst>
          <pc:docMk/>
          <pc:sldMk cId="59448841" sldId="265"/>
        </pc:sldMkLst>
        <pc:spChg chg="mod">
          <ac:chgData name="Hernan Alperin" userId="53934dd3a01d9526" providerId="LiveId" clId="{B424F68F-92B1-48AA-B87A-DC78F9BAC39E}" dt="2020-06-30T14:11:25.427" v="915" actId="1076"/>
          <ac:spMkLst>
            <pc:docMk/>
            <pc:sldMk cId="59448841" sldId="265"/>
            <ac:spMk id="2" creationId="{3F9640A5-903A-45E6-8F6A-4F99470764CA}"/>
          </ac:spMkLst>
        </pc:spChg>
        <pc:spChg chg="add mod">
          <ac:chgData name="Hernan Alperin" userId="53934dd3a01d9526" providerId="LiveId" clId="{B424F68F-92B1-48AA-B87A-DC78F9BAC39E}" dt="2020-06-30T14:13:50.437" v="1017" actId="1076"/>
          <ac:spMkLst>
            <pc:docMk/>
            <pc:sldMk cId="59448841" sldId="265"/>
            <ac:spMk id="3" creationId="{5A9A0437-608D-495B-B722-C8295D7A3926}"/>
          </ac:spMkLst>
        </pc:spChg>
        <pc:spChg chg="add mod">
          <ac:chgData name="Hernan Alperin" userId="53934dd3a01d9526" providerId="LiveId" clId="{B424F68F-92B1-48AA-B87A-DC78F9BAC39E}" dt="2020-06-30T14:16:28.533" v="1242" actId="20577"/>
          <ac:spMkLst>
            <pc:docMk/>
            <pc:sldMk cId="59448841" sldId="265"/>
            <ac:spMk id="4" creationId="{88630322-1F4C-437E-81EE-6FCFFBB08546}"/>
          </ac:spMkLst>
        </pc:spChg>
      </pc:sldChg>
      <pc:sldChg chg="addSp modSp new mod">
        <pc:chgData name="Hernan Alperin" userId="53934dd3a01d9526" providerId="LiveId" clId="{B424F68F-92B1-48AA-B87A-DC78F9BAC39E}" dt="2020-06-30T14:22:55.602" v="1644" actId="20577"/>
        <pc:sldMkLst>
          <pc:docMk/>
          <pc:sldMk cId="643338633" sldId="266"/>
        </pc:sldMkLst>
        <pc:spChg chg="mod">
          <ac:chgData name="Hernan Alperin" userId="53934dd3a01d9526" providerId="LiveId" clId="{B424F68F-92B1-48AA-B87A-DC78F9BAC39E}" dt="2020-06-30T14:17:18.679" v="1270" actId="1076"/>
          <ac:spMkLst>
            <pc:docMk/>
            <pc:sldMk cId="643338633" sldId="266"/>
            <ac:spMk id="2" creationId="{97468D9B-3A92-40E5-9233-0525BD947993}"/>
          </ac:spMkLst>
        </pc:spChg>
        <pc:spChg chg="add mod">
          <ac:chgData name="Hernan Alperin" userId="53934dd3a01d9526" providerId="LiveId" clId="{B424F68F-92B1-48AA-B87A-DC78F9BAC39E}" dt="2020-06-30T14:18:07.974" v="1333" actId="1076"/>
          <ac:spMkLst>
            <pc:docMk/>
            <pc:sldMk cId="643338633" sldId="266"/>
            <ac:spMk id="3" creationId="{575ECEC0-8EE7-4728-8DF2-99C8C32C3389}"/>
          </ac:spMkLst>
        </pc:spChg>
        <pc:spChg chg="add mod">
          <ac:chgData name="Hernan Alperin" userId="53934dd3a01d9526" providerId="LiveId" clId="{B424F68F-92B1-48AA-B87A-DC78F9BAC39E}" dt="2020-06-30T14:22:55.602" v="1644" actId="20577"/>
          <ac:spMkLst>
            <pc:docMk/>
            <pc:sldMk cId="643338633" sldId="266"/>
            <ac:spMk id="4" creationId="{58AF56BA-F065-430E-BB60-E27A10EF39A7}"/>
          </ac:spMkLst>
        </pc:spChg>
      </pc:sldChg>
      <pc:sldChg chg="new del">
        <pc:chgData name="Hernan Alperin" userId="53934dd3a01d9526" providerId="LiveId" clId="{B424F68F-92B1-48AA-B87A-DC78F9BAC39E}" dt="2020-06-30T14:26:02.153" v="1653" actId="47"/>
        <pc:sldMkLst>
          <pc:docMk/>
          <pc:sldMk cId="1801717382" sldId="26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09:55:09.058" idx="1">
    <p:pos x="7247" y="220"/>
    <p:text>Censar 10M viviendas en un día, asumiendo que 1 censista puede censar 20 - 40 viviendas en 12hs de trabajo (según la longitud del formulario censal) se requieren 250 - 500m censistas, más toda la logísitica involucrada.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4E3A1-E73C-462F-8CC5-D30A65430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940388-A55C-4823-A71B-B6A0CF60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38AF5-45CC-4F43-9A14-6D7652BE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0D93A-DC98-48A7-978B-DFF612D8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F4677-B72C-4414-A497-98C6ACA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60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4F50C-EE09-4D37-B3D6-9AA4C392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162E7-08B5-4D0B-852F-F59CCDE9A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2D622-84F7-4D3D-A973-121AB656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136E8-D00C-4CB9-90BB-73390ED5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6D387-1DB5-43BA-BE18-3A7E2F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68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DC10FF-2BBC-4A84-9C32-E9E3A947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1FF62A-3F3D-4D41-ABDE-A775A27AB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129FA-080F-4BAE-B9C1-56E40089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8389-A444-47A7-BD2A-FF419792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0CA4A-37CB-4F25-B49F-3A32ADD8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458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36F1F-FFC6-417C-B64C-EBA38C95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2EA2D-2397-4CC3-9E8B-B8DE7C1A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458D5-9E08-4E4D-AEC9-5C572004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62D2F-445D-4F70-9ABA-2A701C68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7CECC-98D2-41F0-BF26-959BDC49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7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6B674-F05A-4014-B5FD-5743242C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5BF80-58AD-45B2-8625-CF9B044F0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2C251-4CE5-47ED-8459-5F116BA0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DB442-9EEA-42AE-85C8-0C8D537C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DBE69-9022-4281-B506-F7A60510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976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C1012-10B1-4861-BBA0-B2300B3E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01EDA-0125-4215-8467-F6867F7FA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460474-733B-4630-95D1-F2172BD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508C6-0DC5-4D0A-A687-B488F89C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A19B40-7F15-4274-A9A9-B911A8AD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712BBA-11E0-4158-AF2A-E0284E2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69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6AEA8-D560-465B-A6D4-ECFAE0D0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0B9924-EB01-4889-8E4D-0E5DEB3D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889D3-B0A2-4ADB-8689-926A9A8F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009A7A-8C51-44D3-A69B-C9DB292B9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5ED23-7549-4D74-A88F-1702903D8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AD573A-E25C-4541-A848-F749762C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C743D3-0992-41CA-AE4A-39390488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D7A475-F6F0-48E2-9077-B7AFDBB0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3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C545-3546-4F94-8D6C-9EC3DAF9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368EC7-F950-4910-82C8-CBC74373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FBB51D-9B96-417C-8E7B-89F27156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8AB6E6-C5FD-422F-B992-E82B687F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405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9244BE-75D7-4CDF-9A68-10163594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8ED8F-3A52-4241-8F3D-08E6E85B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AFCDA4-7C96-48DD-BEC0-4135743D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636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17339-9ACF-47CB-96F0-AAF60042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16FB0-E055-4CE1-8F0A-DFA1D50D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5BB987-3E08-4E68-86FA-5453B130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23A87-A168-4278-B4BA-6D875E2F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85FEC2-7DF9-402A-950A-05B2EAE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42AF9-8356-4F34-ABF5-741DFBE7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375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85865-A5DC-4F46-9AA8-9129A982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6495F9-A491-411F-8A28-5A65A3F10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CBA439-DDA8-4061-9339-8A84AC4A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394565-0EE9-4250-8F28-71C8A46D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66A37E-FFB6-4468-A2AD-6A4CC99C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5ED1C8-2042-4B33-9C39-C91A4E6F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15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2FADAD-9376-4B43-8B77-B7544AF3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F3F975-4668-4508-9859-550C8857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822A0-2774-414B-A341-25DE61944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7DFF-5F1B-4566-B0D3-4B3A3737C997}" type="datetimeFigureOut">
              <a:rPr lang="es-AR" smtClean="0"/>
              <a:t>30/6/2020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BA317-DCCF-4547-8C20-6BC62B549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5EF96-3C42-49C3-943B-3CDC66C3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135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3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3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C67D4-8E5C-43A9-8227-7F8DAEB5F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AR" sz="6100" b="1" i="1"/>
              <a:t>Censo Nacional de Población, Hogares y Viviendas 2020.</a:t>
            </a:r>
            <a:br>
              <a:rPr lang="es-AR" sz="6100" b="1" i="1"/>
            </a:br>
            <a:r>
              <a:rPr lang="es-AR" sz="6100" b="1" i="1"/>
              <a:t>Segmentación</a:t>
            </a:r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65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640A5-903A-45E6-8F6A-4F99470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1" y="421396"/>
            <a:ext cx="4788877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/>
              <a:t>Tipos de radios.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9A0437-608D-495B-B722-C8295D7A3926}"/>
              </a:ext>
            </a:extLst>
          </p:cNvPr>
          <p:cNvSpPr txBox="1"/>
          <p:nvPr/>
        </p:nvSpPr>
        <p:spPr>
          <a:xfrm>
            <a:off x="3689837" y="1491176"/>
            <a:ext cx="478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Según distribución de viviendas</a:t>
            </a:r>
            <a:br>
              <a:rPr lang="es-AR" sz="2800" i="1" dirty="0"/>
            </a:br>
            <a:r>
              <a:rPr lang="es-AR" sz="2800" i="1" dirty="0"/>
              <a:t>dada una carga deseada.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8630322-1F4C-437E-81EE-6FCFFBB08546}"/>
              </a:ext>
            </a:extLst>
          </p:cNvPr>
          <p:cNvSpPr/>
          <p:nvPr/>
        </p:nvSpPr>
        <p:spPr>
          <a:xfrm>
            <a:off x="2346959" y="3207435"/>
            <a:ext cx="7498080" cy="2841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</a:rPr>
              <a:t>Singulares: todos los lados con pocas viviendas.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</a:rPr>
              <a:t>Densos: todas las manzanas con muchas viviendas.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</a:rPr>
              <a:t>Combinados: situaciones intermedias</a:t>
            </a:r>
            <a:br>
              <a:rPr lang="es-AR" sz="2400" dirty="0">
                <a:solidFill>
                  <a:schemeClr val="tx1"/>
                </a:solidFill>
              </a:rPr>
            </a:br>
            <a:r>
              <a:rPr lang="es-AR" sz="2400" dirty="0">
                <a:solidFill>
                  <a:schemeClr val="tx1"/>
                </a:solidFill>
              </a:rPr>
              <a:t>algunas manzanas con pocas viviendas</a:t>
            </a:r>
            <a:br>
              <a:rPr lang="es-AR" sz="2400" dirty="0">
                <a:solidFill>
                  <a:schemeClr val="tx1"/>
                </a:solidFill>
              </a:rPr>
            </a:br>
            <a:r>
              <a:rPr lang="es-AR" sz="2400" dirty="0">
                <a:solidFill>
                  <a:schemeClr val="tx1"/>
                </a:solidFill>
              </a:rPr>
              <a:t>o algunos lados con muchas viviendas. </a:t>
            </a:r>
          </a:p>
        </p:txBody>
      </p:sp>
    </p:spTree>
    <p:extLst>
      <p:ext uri="{BB962C8B-B14F-4D97-AF65-F5344CB8AC3E}">
        <p14:creationId xmlns:p14="http://schemas.microsoft.com/office/powerpoint/2010/main" val="5944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68D9B-3A92-40E5-9233-0525BD94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2" y="505802"/>
            <a:ext cx="7526216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i="1" dirty="0"/>
              <a:t>Algoritmos o Métodos.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ECEC0-8EE7-4728-8DF2-99C8C32C3389}"/>
              </a:ext>
            </a:extLst>
          </p:cNvPr>
          <p:cNvSpPr txBox="1"/>
          <p:nvPr/>
        </p:nvSpPr>
        <p:spPr>
          <a:xfrm>
            <a:off x="3915507" y="1575582"/>
            <a:ext cx="43609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i="1" dirty="0"/>
              <a:t>Elementos disponibles,</a:t>
            </a:r>
            <a:br>
              <a:rPr lang="es-AR" sz="3200" i="1" dirty="0"/>
            </a:br>
            <a:r>
              <a:rPr lang="es-AR" sz="3200" i="1" dirty="0"/>
              <a:t>o agrupación elemental.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8AF56BA-F065-430E-BB60-E27A10EF39A7}"/>
              </a:ext>
            </a:extLst>
          </p:cNvPr>
          <p:cNvSpPr/>
          <p:nvPr/>
        </p:nvSpPr>
        <p:spPr>
          <a:xfrm>
            <a:off x="2954215" y="2982351"/>
            <a:ext cx="7287065" cy="33698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</a:rPr>
              <a:t>Conteos:</a:t>
            </a:r>
            <a:br>
              <a:rPr lang="es-AR" sz="2400" dirty="0">
                <a:solidFill>
                  <a:schemeClr val="tx1"/>
                </a:solidFill>
              </a:rPr>
            </a:br>
            <a:r>
              <a:rPr lang="es-AR" sz="2400" dirty="0">
                <a:solidFill>
                  <a:schemeClr val="tx1"/>
                </a:solidFill>
              </a:rPr>
              <a:t>lados o manzanas completas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</a:rPr>
              <a:t>Listados: direcciones, pisos</a:t>
            </a:r>
            <a:br>
              <a:rPr lang="es-AR" sz="2400" dirty="0">
                <a:solidFill>
                  <a:schemeClr val="tx1"/>
                </a:solidFill>
              </a:rPr>
            </a:br>
            <a:r>
              <a:rPr lang="es-AR" sz="2400" dirty="0">
                <a:solidFill>
                  <a:schemeClr val="tx1"/>
                </a:solidFill>
              </a:rPr>
              <a:t>(no puede haber más de 1 segmento por piso)</a:t>
            </a:r>
            <a:br>
              <a:rPr lang="es-AR" sz="2400" dirty="0">
                <a:solidFill>
                  <a:schemeClr val="tx1"/>
                </a:solidFill>
              </a:rPr>
            </a:br>
            <a:r>
              <a:rPr lang="es-AR" sz="2400" dirty="0">
                <a:solidFill>
                  <a:schemeClr val="tx1"/>
                </a:solidFill>
              </a:rPr>
              <a:t>recorridos o manzanas independientes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</a:rPr>
              <a:t>Varias combinaciones de ambos.</a:t>
            </a:r>
          </a:p>
        </p:txBody>
      </p:sp>
    </p:spTree>
    <p:extLst>
      <p:ext uri="{BB962C8B-B14F-4D97-AF65-F5344CB8AC3E}">
        <p14:creationId xmlns:p14="http://schemas.microsoft.com/office/powerpoint/2010/main" val="64333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C41A167-A519-4A18-8652-8F63CE540943}"/>
              </a:ext>
            </a:extLst>
          </p:cNvPr>
          <p:cNvSpPr/>
          <p:nvPr/>
        </p:nvSpPr>
        <p:spPr>
          <a:xfrm>
            <a:off x="429066" y="1987135"/>
            <a:ext cx="3087858" cy="18428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</a:rPr>
              <a:t>10 millones de domicilios.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0D290EE-78EE-4C80-8EA0-4951B5146350}"/>
              </a:ext>
            </a:extLst>
          </p:cNvPr>
          <p:cNvSpPr/>
          <p:nvPr/>
        </p:nvSpPr>
        <p:spPr>
          <a:xfrm>
            <a:off x="8962878" y="1987135"/>
            <a:ext cx="2869809" cy="18428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</a:rPr>
              <a:t>De 8 a 12 </a:t>
            </a:r>
            <a:r>
              <a:rPr lang="es-AR" dirty="0" err="1">
                <a:solidFill>
                  <a:schemeClr val="tx1"/>
                </a:solidFill>
              </a:rPr>
              <a:t>hs</a:t>
            </a:r>
            <a:r>
              <a:rPr lang="es-AR" dirty="0">
                <a:solidFill>
                  <a:schemeClr val="tx1"/>
                </a:solidFill>
              </a:rPr>
              <a:t> de trabajo.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196AAF-C6A5-4A39-859D-68FFB5DF219C}"/>
              </a:ext>
            </a:extLst>
          </p:cNvPr>
          <p:cNvSpPr/>
          <p:nvPr/>
        </p:nvSpPr>
        <p:spPr>
          <a:xfrm>
            <a:off x="429066" y="4390098"/>
            <a:ext cx="3087858" cy="18428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</a:rPr>
              <a:t>De 20 a 40 viviendas.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4BE35F0-C5B8-4C50-9179-0DCA4DE3B9FD}"/>
              </a:ext>
            </a:extLst>
          </p:cNvPr>
          <p:cNvSpPr/>
          <p:nvPr/>
        </p:nvSpPr>
        <p:spPr>
          <a:xfrm>
            <a:off x="8962877" y="4390098"/>
            <a:ext cx="2869809" cy="18428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</a:rPr>
              <a:t>Aprox. 500 mil censistas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190F1D-0662-4529-8B8E-42A4AFCE5334}"/>
              </a:ext>
            </a:extLst>
          </p:cNvPr>
          <p:cNvSpPr/>
          <p:nvPr/>
        </p:nvSpPr>
        <p:spPr>
          <a:xfrm rot="20851253">
            <a:off x="3924886" y="2120348"/>
            <a:ext cx="4750192" cy="32430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AR" sz="2400" dirty="0">
                <a:solidFill>
                  <a:schemeClr val="tx1"/>
                </a:solidFill>
              </a:rPr>
              <a:t>Generar mapas, recorridos, formularios.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68177A6-B622-45D1-9234-63A0BA229FA7}"/>
              </a:ext>
            </a:extLst>
          </p:cNvPr>
          <p:cNvSpPr txBox="1"/>
          <p:nvPr/>
        </p:nvSpPr>
        <p:spPr>
          <a:xfrm>
            <a:off x="4316438" y="257094"/>
            <a:ext cx="396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i="1" dirty="0">
                <a:latin typeface="+mj-lt"/>
              </a:rPr>
              <a:t>El problema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928C64-AB71-4828-A9A9-1AAE40DFBADE}"/>
              </a:ext>
            </a:extLst>
          </p:cNvPr>
          <p:cNvSpPr txBox="1"/>
          <p:nvPr/>
        </p:nvSpPr>
        <p:spPr>
          <a:xfrm>
            <a:off x="4135903" y="1250764"/>
            <a:ext cx="423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i="1" dirty="0"/>
              <a:t>Descripción somera</a:t>
            </a:r>
          </a:p>
        </p:txBody>
      </p:sp>
    </p:spTree>
    <p:extLst>
      <p:ext uri="{BB962C8B-B14F-4D97-AF65-F5344CB8AC3E}">
        <p14:creationId xmlns:p14="http://schemas.microsoft.com/office/powerpoint/2010/main" val="31779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92512-4014-496D-930F-C92F57BE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750" y="393261"/>
            <a:ext cx="4164038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/>
              <a:t>Insumos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527F7F-670F-4682-A9B1-B29A786B09CD}"/>
              </a:ext>
            </a:extLst>
          </p:cNvPr>
          <p:cNvSpPr/>
          <p:nvPr/>
        </p:nvSpPr>
        <p:spPr>
          <a:xfrm>
            <a:off x="3115993" y="1603717"/>
            <a:ext cx="5725551" cy="48610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AR" sz="3200" dirty="0">
                <a:solidFill>
                  <a:schemeClr val="tx1"/>
                </a:solidFill>
              </a:rPr>
              <a:t>Listados de direcciones, </a:t>
            </a:r>
            <a:br>
              <a:rPr lang="es-AR" sz="3200" dirty="0">
                <a:solidFill>
                  <a:schemeClr val="tx1"/>
                </a:solidFill>
              </a:rPr>
            </a:br>
            <a:r>
              <a:rPr lang="es-AR" sz="3200" dirty="0">
                <a:solidFill>
                  <a:schemeClr val="tx1"/>
                </a:solidFill>
              </a:rPr>
              <a:t>o conteos de viviendas.</a:t>
            </a:r>
            <a:br>
              <a:rPr lang="es-AR" sz="3200" dirty="0">
                <a:solidFill>
                  <a:schemeClr val="tx1"/>
                </a:solidFill>
              </a:rPr>
            </a:br>
            <a:endParaRPr lang="es-AR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AR" sz="3200" dirty="0">
                <a:solidFill>
                  <a:schemeClr val="tx1"/>
                </a:solidFill>
              </a:rPr>
              <a:t>Datos espaciales </a:t>
            </a:r>
            <a:br>
              <a:rPr lang="es-AR" sz="3200" dirty="0">
                <a:solidFill>
                  <a:schemeClr val="tx1"/>
                </a:solidFill>
              </a:rPr>
            </a:br>
            <a:r>
              <a:rPr lang="es-AR" sz="3200" dirty="0">
                <a:solidFill>
                  <a:schemeClr val="tx1"/>
                </a:solidFill>
              </a:rPr>
              <a:t>cartografía de la zona.</a:t>
            </a:r>
          </a:p>
        </p:txBody>
      </p:sp>
    </p:spTree>
    <p:extLst>
      <p:ext uri="{BB962C8B-B14F-4D97-AF65-F5344CB8AC3E}">
        <p14:creationId xmlns:p14="http://schemas.microsoft.com/office/powerpoint/2010/main" val="46068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974B-3ABB-4FFB-A9BF-ED03818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69C1E9C-A147-48EE-A4B2-2ABDEAA1B2E1}"/>
              </a:ext>
            </a:extLst>
          </p:cNvPr>
          <p:cNvSpPr/>
          <p:nvPr/>
        </p:nvSpPr>
        <p:spPr>
          <a:xfrm>
            <a:off x="956603" y="2321169"/>
            <a:ext cx="3995225" cy="1800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</a:rPr>
              <a:t>Reglas.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DEEB42-3047-47D8-818B-682504648E98}"/>
              </a:ext>
            </a:extLst>
          </p:cNvPr>
          <p:cNvSpPr/>
          <p:nvPr/>
        </p:nvSpPr>
        <p:spPr>
          <a:xfrm>
            <a:off x="4098387" y="4463610"/>
            <a:ext cx="3995225" cy="1800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</a:rPr>
              <a:t>Objetivos.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C1C3AE4-E872-4308-8550-4C0F073AD456}"/>
              </a:ext>
            </a:extLst>
          </p:cNvPr>
          <p:cNvSpPr/>
          <p:nvPr/>
        </p:nvSpPr>
        <p:spPr>
          <a:xfrm>
            <a:off x="7240172" y="2321169"/>
            <a:ext cx="3995225" cy="1800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</a:rPr>
              <a:t>Restricciones.</a:t>
            </a:r>
          </a:p>
        </p:txBody>
      </p:sp>
    </p:spTree>
    <p:extLst>
      <p:ext uri="{BB962C8B-B14F-4D97-AF65-F5344CB8AC3E}">
        <p14:creationId xmlns:p14="http://schemas.microsoft.com/office/powerpoint/2010/main" val="32949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24FFE-2A9C-47E2-86B7-FACA599E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859" y="393260"/>
            <a:ext cx="4760742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/>
              <a:t>Productos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AA41320-49C0-4FA2-8BDC-00503E61CB86}"/>
              </a:ext>
            </a:extLst>
          </p:cNvPr>
          <p:cNvSpPr/>
          <p:nvPr/>
        </p:nvSpPr>
        <p:spPr>
          <a:xfrm rot="20847102">
            <a:off x="562707" y="2584938"/>
            <a:ext cx="4121834" cy="16881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</a:rPr>
              <a:t>Mapas.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63FBDF6-3446-4915-8E6E-1A38A5C8FE35}"/>
              </a:ext>
            </a:extLst>
          </p:cNvPr>
          <p:cNvSpPr/>
          <p:nvPr/>
        </p:nvSpPr>
        <p:spPr>
          <a:xfrm rot="21095712">
            <a:off x="7507461" y="1740876"/>
            <a:ext cx="4121834" cy="16881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tx1"/>
                </a:solidFill>
              </a:rPr>
              <a:t>Recorridos.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FF14BDD-9C4D-4ED1-9174-DD4B625FBED0}"/>
              </a:ext>
            </a:extLst>
          </p:cNvPr>
          <p:cNvSpPr/>
          <p:nvPr/>
        </p:nvSpPr>
        <p:spPr>
          <a:xfrm rot="21290349">
            <a:off x="4393812" y="4295114"/>
            <a:ext cx="4121834" cy="16881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</a:rPr>
              <a:t>Formularios.</a:t>
            </a:r>
          </a:p>
        </p:txBody>
      </p:sp>
    </p:spTree>
    <p:extLst>
      <p:ext uri="{BB962C8B-B14F-4D97-AF65-F5344CB8AC3E}">
        <p14:creationId xmlns:p14="http://schemas.microsoft.com/office/powerpoint/2010/main" val="2711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062B-DEF6-43CC-8EA2-1CDEE965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36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28287-46F2-4C2A-915C-CF8849C4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475" y="463598"/>
            <a:ext cx="4409049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/>
              <a:t>Historia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A4E545A-DC52-4B2B-9C77-5616C32CFAA3}"/>
              </a:ext>
            </a:extLst>
          </p:cNvPr>
          <p:cNvSpPr/>
          <p:nvPr/>
        </p:nvSpPr>
        <p:spPr>
          <a:xfrm>
            <a:off x="1209822" y="2534749"/>
            <a:ext cx="4409049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</a:rPr>
              <a:t>Censo cada 10 años.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791B436-39D0-4882-AE02-072DDA21ACF2}"/>
              </a:ext>
            </a:extLst>
          </p:cNvPr>
          <p:cNvSpPr/>
          <p:nvPr/>
        </p:nvSpPr>
        <p:spPr>
          <a:xfrm>
            <a:off x="6272432" y="4406058"/>
            <a:ext cx="4618892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tx1"/>
                </a:solidFill>
              </a:rPr>
              <a:t>Segmentación manual.</a:t>
            </a:r>
          </a:p>
        </p:txBody>
      </p:sp>
    </p:spTree>
    <p:extLst>
      <p:ext uri="{BB962C8B-B14F-4D97-AF65-F5344CB8AC3E}">
        <p14:creationId xmlns:p14="http://schemas.microsoft.com/office/powerpoint/2010/main" val="13566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8690-8D1D-4E68-B724-9F843CB9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212" y="421395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/>
              <a:t>Antecedentes</a:t>
            </a:r>
          </a:p>
        </p:txBody>
      </p:sp>
    </p:spTree>
    <p:extLst>
      <p:ext uri="{BB962C8B-B14F-4D97-AF65-F5344CB8AC3E}">
        <p14:creationId xmlns:p14="http://schemas.microsoft.com/office/powerpoint/2010/main" val="322929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838FA-3918-41BD-9AD8-5BDECCA4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895" y="548005"/>
            <a:ext cx="6800557" cy="1325563"/>
          </a:xfrm>
        </p:spPr>
        <p:txBody>
          <a:bodyPr>
            <a:noAutofit/>
          </a:bodyPr>
          <a:lstStyle/>
          <a:p>
            <a:r>
              <a:rPr lang="es-AR" sz="5400" b="1" i="1" dirty="0"/>
              <a:t>Descripción más precisa</a:t>
            </a:r>
            <a:br>
              <a:rPr lang="es-AR" sz="5400" b="1" i="1" dirty="0"/>
            </a:br>
            <a:r>
              <a:rPr lang="es-AR" sz="5400" b="1" i="1" dirty="0"/>
              <a:t>y Definiciones.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5BD24C3-8A06-41DF-A2FF-8C2AC454D93A}"/>
              </a:ext>
            </a:extLst>
          </p:cNvPr>
          <p:cNvSpPr/>
          <p:nvPr/>
        </p:nvSpPr>
        <p:spPr>
          <a:xfrm>
            <a:off x="576775" y="2222696"/>
            <a:ext cx="7188591" cy="1463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/>
                </a:solidFill>
              </a:rPr>
              <a:t>Cubrir completamente una zona geográfica (radio)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/>
                </a:solidFill>
              </a:rPr>
              <a:t>Dividiéndola en conjuntos de viviendas (segmentos)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0D538A1-61E4-47EA-A6AA-C49ECBC4F608}"/>
              </a:ext>
            </a:extLst>
          </p:cNvPr>
          <p:cNvSpPr/>
          <p:nvPr/>
        </p:nvSpPr>
        <p:spPr>
          <a:xfrm rot="21051103">
            <a:off x="6442425" y="4009145"/>
            <a:ext cx="5592794" cy="24196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>
                <a:solidFill>
                  <a:schemeClr val="tx1"/>
                </a:solidFill>
              </a:rPr>
              <a:t>Los segmentos deberán tener:</a:t>
            </a:r>
          </a:p>
          <a:p>
            <a:endParaRPr lang="es-A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</a:rPr>
              <a:t>Una carga.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</a:rPr>
              <a:t>Continuidad.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</a:rPr>
              <a:t>Recorrido.</a:t>
            </a:r>
          </a:p>
        </p:txBody>
      </p:sp>
    </p:spTree>
    <p:extLst>
      <p:ext uri="{BB962C8B-B14F-4D97-AF65-F5344CB8AC3E}">
        <p14:creationId xmlns:p14="http://schemas.microsoft.com/office/powerpoint/2010/main" val="3504839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Censo Nacional de Población, Hogares y Viviendas 2020. Segmentación</vt:lpstr>
      <vt:lpstr>Presentación de PowerPoint</vt:lpstr>
      <vt:lpstr>Insumos</vt:lpstr>
      <vt:lpstr>Presentación de PowerPoint</vt:lpstr>
      <vt:lpstr>Productos</vt:lpstr>
      <vt:lpstr>Presentación de PowerPoint</vt:lpstr>
      <vt:lpstr>Historia</vt:lpstr>
      <vt:lpstr>Antecedentes</vt:lpstr>
      <vt:lpstr>Descripción más precisa y Definiciones.</vt:lpstr>
      <vt:lpstr>Tipos de radios.</vt:lpstr>
      <vt:lpstr>Algoritmos o Métodos.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Censo Nacional de Población, Hogares y Viviendas 2020. Segmentación</dc:title>
  <dc:creator>Hernan Alperin</dc:creator>
  <cp:lastModifiedBy>Hernan Alperin</cp:lastModifiedBy>
  <cp:revision>1</cp:revision>
  <dcterms:created xsi:type="dcterms:W3CDTF">2020-06-30T14:24:17Z</dcterms:created>
  <dcterms:modified xsi:type="dcterms:W3CDTF">2020-06-30T14:26:05Z</dcterms:modified>
</cp:coreProperties>
</file>