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0"/>
            <a:ext cx="10077120" cy="5671080"/>
          </a:xfrm>
          <a:custGeom>
            <a:avLst/>
            <a:gdLst/>
            <a:ahLst/>
            <a:rect l="0" t="0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 rot="20951400">
            <a:off x="504000" y="346932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AR" sz="7500" spc="-1" strike="noStrike">
                <a:latin typeface="Arial"/>
              </a:rPr>
              <a:t>Cliquez pour éditer le format du texte-titre</a:t>
            </a:r>
            <a:endParaRPr b="1" lang="es-AR" sz="7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 rot="20951400">
            <a:off x="604800" y="4793400"/>
            <a:ext cx="8867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57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600" spc="-1" strike="noStrike">
                <a:latin typeface="Arial"/>
              </a:rPr>
              <a:t>Pulse para editar el formato de esquema del texto</a:t>
            </a:r>
            <a:endParaRPr b="0" lang="es-AR" sz="3600" spc="-1" strike="noStrike">
              <a:latin typeface="Arial"/>
            </a:endParaRPr>
          </a:p>
          <a:p>
            <a:pPr lvl="1" marL="864000" indent="-324000" algn="ctr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 algn="ctr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 algn="ctr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Liberation Sans Narrow"/>
              </a:rPr>
              <a:t>&lt;fecha/hora&gt;</a:t>
            </a:r>
            <a:endParaRPr b="0" lang="es-AR" sz="1400" spc="-1" strike="noStrike">
              <a:latin typeface="Liberation Sans Narrow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Liberation Sans Narrow"/>
              </a:rPr>
              <a:t>&lt;pie de página&gt;</a:t>
            </a:r>
            <a:endParaRPr b="0" lang="es-AR" sz="1400" spc="-1" strike="noStrike">
              <a:latin typeface="Liberation Sans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/>
          <a:p>
            <a:pPr algn="r"/>
            <a:fld id="{4F1CDB0E-84F3-41F0-B28F-8373F994EF9B}" type="slidenum">
              <a:rPr b="0" lang="es-AR" sz="2600" spc="-1" strike="noStrike">
                <a:latin typeface="Liberation Sans Narrow"/>
              </a:rPr>
              <a:t>&lt;número&gt;</a:t>
            </a:fld>
            <a:endParaRPr b="0" lang="es-AR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AR" sz="4800" spc="-1" strike="noStrike">
                <a:latin typeface="Arial"/>
              </a:rPr>
              <a:t>Pulse para editar el formato del texto de título</a:t>
            </a:r>
            <a:endParaRPr b="1" lang="es-AR" sz="4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Pulse para editar el formato de esquema del texto</a:t>
            </a:r>
            <a:endParaRPr b="0" lang="es-AR" sz="2600" spc="-1" strike="noStrike">
              <a:latin typeface="Arial"/>
            </a:endParaRPr>
          </a:p>
          <a:p>
            <a:pPr lvl="1" marL="864000" indent="-324000" algn="just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600" spc="-1" strike="noStrike">
                <a:latin typeface="Arial"/>
              </a:rPr>
              <a:t>Segundo nivel del esquema</a:t>
            </a:r>
            <a:endParaRPr b="0" lang="es-AR" sz="2600" spc="-1" strike="noStrike">
              <a:latin typeface="Arial"/>
            </a:endParaRPr>
          </a:p>
          <a:p>
            <a:pPr lvl="2" marL="1296000" indent="-288000" algn="just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 algn="just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/>
          <a:p>
            <a:pPr algn="r"/>
            <a:fld id="{7124785E-FBEF-4850-AD42-3AD61EE8F6C1}" type="slidenum">
              <a:rPr b="0" lang="es-AR" sz="2600" spc="-1" strike="noStrike">
                <a:latin typeface="Arial"/>
              </a:rPr>
              <a:t>&lt;número&gt;</a:t>
            </a:fld>
            <a:endParaRPr b="0" lang="es-AR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6" name="Freeform 2"/>
          <p:cNvSpPr/>
          <p:nvPr/>
        </p:nvSpPr>
        <p:spPr>
          <a:xfrm>
            <a:off x="0" y="548640"/>
            <a:ext cx="10077120" cy="7013880"/>
          </a:xfrm>
          <a:custGeom>
            <a:avLst/>
            <a:gdLst/>
            <a:ahLst/>
            <a:rect l="0" t="0" r="r" b="b"/>
            <a:pathLst>
              <a:path w="27992" h="19483">
                <a:moveTo>
                  <a:pt x="0" y="19482"/>
                </a:moveTo>
                <a:lnTo>
                  <a:pt x="508" y="19482"/>
                </a:lnTo>
                <a:lnTo>
                  <a:pt x="27991" y="14228"/>
                </a:lnTo>
                <a:lnTo>
                  <a:pt x="27991" y="0"/>
                </a:lnTo>
                <a:lnTo>
                  <a:pt x="0" y="5336"/>
                </a:lnTo>
                <a:lnTo>
                  <a:pt x="0" y="19482"/>
                </a:lnTo>
              </a:path>
            </a:pathLst>
          </a:custGeom>
          <a:solidFill>
            <a:srgbClr val="c0c0c0"/>
          </a:solidFill>
          <a:ln>
            <a:noFill/>
          </a:ln>
        </p:spPr>
      </p:sp>
      <p:sp>
        <p:nvSpPr>
          <p:cNvPr id="87" name="Freeform 3"/>
          <p:cNvSpPr/>
          <p:nvPr/>
        </p:nvSpPr>
        <p:spPr>
          <a:xfrm>
            <a:off x="0" y="0"/>
            <a:ext cx="10077480" cy="2287080"/>
          </a:xfrm>
          <a:custGeom>
            <a:avLst/>
            <a:gdLst/>
            <a:ahLst/>
            <a:rect l="0" t="0" r="r" b="b"/>
            <a:pathLst>
              <a:path w="27993" h="6353">
                <a:moveTo>
                  <a:pt x="1" y="6352"/>
                </a:moveTo>
                <a:lnTo>
                  <a:pt x="0" y="0"/>
                </a:lnTo>
                <a:lnTo>
                  <a:pt x="27991" y="0"/>
                </a:lnTo>
                <a:lnTo>
                  <a:pt x="27992" y="1016"/>
                </a:lnTo>
                <a:lnTo>
                  <a:pt x="1" y="63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 rot="20951400">
            <a:off x="108000" y="8532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AR" sz="4800" spc="-1" strike="noStrike">
                <a:latin typeface="Arial"/>
              </a:rPr>
              <a:t>Pulse para editar el formato del texto de título</a:t>
            </a:r>
            <a:endParaRPr b="1" lang="es-AR" sz="4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3640" y="238140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Pulse para editar el formato de esquema del texto</a:t>
            </a:r>
            <a:endParaRPr b="0" lang="es-AR" sz="2600" spc="-1" strike="noStrike">
              <a:latin typeface="Arial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600" spc="-1" strike="noStrike">
                <a:latin typeface="Arial"/>
              </a:rPr>
              <a:t>Segundo nivel del esquema</a:t>
            </a:r>
            <a:endParaRPr b="0" lang="es-AR" sz="2600" spc="-1" strike="noStrike">
              <a:latin typeface="Arial"/>
            </a:endParaRPr>
          </a:p>
          <a:p>
            <a:pPr lvl="2" marL="1296000" indent="-28800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 algn="just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/>
          <a:p>
            <a:pPr algn="r"/>
            <a:fld id="{F1C7334C-7372-4648-B798-8ACC6D3D4A0A}" type="slidenum">
              <a:rPr b="0" lang="es-AR" sz="2600" spc="-1" strike="noStrike">
                <a:latin typeface="Arial"/>
              </a:rPr>
              <a:t>&lt;número&gt;</a:t>
            </a:fld>
            <a:endParaRPr b="0" lang="es-AR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</a:path>
            </a:pathLst>
          </a:custGeom>
          <a:noFill/>
          <a:ln>
            <a:noFill/>
          </a:ln>
        </p:spPr>
      </p:sp>
      <p:sp>
        <p:nvSpPr>
          <p:cNvPr id="13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</a:path>
            </a:pathLst>
          </a:custGeom>
          <a:noFill/>
          <a:ln>
            <a:noFill/>
          </a:ln>
        </p:spPr>
      </p:sp>
      <p:sp>
        <p:nvSpPr>
          <p:cNvPr id="13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</a:path>
            </a:pathLst>
          </a:custGeom>
          <a:noFill/>
          <a:ln>
            <a:noFill/>
          </a:ln>
        </p:spPr>
      </p:sp>
      <p:sp>
        <p:nvSpPr>
          <p:cNvPr id="13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AR" sz="5000" spc="-1" strike="noStrike">
                <a:latin typeface="Arial"/>
              </a:rPr>
              <a:t>Pulse para editar el formato del texto de título</a:t>
            </a:r>
            <a:endParaRPr b="1" lang="es-AR" sz="5000" spc="-1" strike="noStrike">
              <a:latin typeface="Arial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/>
          <a:p>
            <a:pPr algn="r"/>
            <a:fld id="{23C5C452-A61C-44B5-9504-455B77C1E1AD}" type="slidenum">
              <a:rPr b="0" lang="es-AR" sz="2600" spc="-1" strike="noStrike">
                <a:latin typeface="Arial"/>
              </a:rPr>
              <a:t>&lt;número&gt;</a:t>
            </a:fld>
            <a:endParaRPr b="0" lang="es-AR" sz="26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rect l="0" t="0" r="r" b="b"/>
            <a:pathLst>
              <a:path w="26315" h="9539">
                <a:moveTo>
                  <a:pt x="602" y="0"/>
                </a:moveTo>
                <a:cubicBezTo>
                  <a:pt x="303" y="0"/>
                  <a:pt x="2" y="300"/>
                  <a:pt x="2" y="600"/>
                </a:cubicBezTo>
                <a:lnTo>
                  <a:pt x="0" y="8937"/>
                </a:lnTo>
                <a:cubicBezTo>
                  <a:pt x="0" y="9237"/>
                  <a:pt x="300" y="9538"/>
                  <a:pt x="599" y="9538"/>
                </a:cubicBezTo>
                <a:lnTo>
                  <a:pt x="25712" y="9538"/>
                </a:lnTo>
                <a:cubicBezTo>
                  <a:pt x="26011" y="9538"/>
                  <a:pt x="26312" y="9237"/>
                  <a:pt x="26312" y="8937"/>
                </a:cubicBezTo>
                <a:lnTo>
                  <a:pt x="26314" y="600"/>
                </a:lnTo>
                <a:cubicBezTo>
                  <a:pt x="26314" y="300"/>
                  <a:pt x="26014" y="0"/>
                  <a:pt x="25715" y="0"/>
                </a:cubicBezTo>
                <a:lnTo>
                  <a:pt x="602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2"/>
          <p:cNvSpPr txBox="1"/>
          <p:nvPr/>
        </p:nvSpPr>
        <p:spPr>
          <a:xfrm>
            <a:off x="273960" y="368064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8000" spc="-1" strike="noStrike">
                <a:solidFill>
                  <a:srgbClr val="ffffff"/>
                </a:solidFill>
                <a:latin typeface="Roboto Bk"/>
              </a:rPr>
              <a:t>“</a:t>
            </a:r>
            <a:endParaRPr b="0" lang="es-A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13"/>
          <p:cNvSpPr txBox="1"/>
          <p:nvPr/>
        </p:nvSpPr>
        <p:spPr>
          <a:xfrm>
            <a:off x="9212760" y="469188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8000" spc="-1" strike="noStrike">
                <a:solidFill>
                  <a:srgbClr val="ffffff"/>
                </a:solidFill>
                <a:latin typeface="Roboto Bk"/>
              </a:rPr>
              <a:t>”</a:t>
            </a:r>
            <a:endParaRPr b="0" lang="es-A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 rot="20951400">
            <a:off x="141480" y="11880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AR" sz="4800" spc="-1" strike="noStrike">
                <a:latin typeface="Arial"/>
              </a:rPr>
              <a:t>Ingreso usuario/DPE</a:t>
            </a:r>
            <a:endParaRPr b="1" lang="es-AR" sz="48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3640" y="2381400"/>
            <a:ext cx="886716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8"/>
              </a:spcAft>
            </a:pPr>
            <a:endParaRPr b="0" lang="es-AR" sz="26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6000" y="2381400"/>
            <a:ext cx="4518720" cy="22734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770280" y="3024000"/>
            <a:ext cx="4860720" cy="23040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220400" y="2448000"/>
            <a:ext cx="2379600" cy="1998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4896000" y="3040200"/>
            <a:ext cx="2379600" cy="1998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 rot="20955000">
            <a:off x="496800" y="3000240"/>
            <a:ext cx="9069120" cy="212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7500" spc="-1" strike="noStrike">
                <a:latin typeface="Arial"/>
              </a:rPr>
              <a:t>Carga de Datos</a:t>
            </a:r>
            <a:endParaRPr b="1" lang="es-AR" sz="75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8B8ABE4A-E8B3-47A7-ACFF-6A9C483AA216}" type="author">
              <a:rPr b="0" lang="es-AR" sz="3200" spc="-1" strike="noStrike">
                <a:latin typeface="Arial"/>
              </a:rPr>
              <a:t> </a:t>
            </a:fld>
            <a:endParaRPr b="0" lang="es-AR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AR" sz="4800" spc="-1" strike="noStrike">
                <a:latin typeface="Arial"/>
              </a:rPr>
              <a:t>Geo y C1</a:t>
            </a:r>
            <a:endParaRPr b="1" lang="es-AR" sz="4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24000" y="1809720"/>
            <a:ext cx="7048080" cy="423828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528560" y="2376000"/>
            <a:ext cx="5095440" cy="306684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5814F420-478B-45F9-8660-8C7600DF3634}" type="author">
              <a:rPr b="0" lang="es-AR" sz="3200" spc="-1" strike="noStrike">
                <a:latin typeface="Arial"/>
              </a:rPr>
              <a:t> </a:t>
            </a:fld>
            <a:endParaRPr b="0" lang="es-AR" sz="32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60000" y="2376000"/>
            <a:ext cx="9394920" cy="47955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sp>
        <p:nvSpPr>
          <p:cNvPr id="192" name="TextShape 2"/>
          <p:cNvSpPr txBox="1"/>
          <p:nvPr/>
        </p:nvSpPr>
        <p:spPr>
          <a:xfrm rot="20955000">
            <a:off x="-979560" y="356760"/>
            <a:ext cx="9069120" cy="212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7500" spc="-1" strike="noStrike">
                <a:latin typeface="Arial"/>
              </a:rPr>
              <a:t>Radios del aglomerado</a:t>
            </a:r>
            <a:endParaRPr b="1" lang="es-AR" sz="7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F8B2FF2C-E8C4-43A6-BE93-9D4FEC5F654B}" type="author">
              <a:rPr b="0" lang="es-AR" sz="3200" spc="-1" strike="noStrike">
                <a:latin typeface="Arial"/>
              </a:rPr>
              <a:t> </a:t>
            </a:fld>
            <a:endParaRPr b="0" lang="es-AR" sz="3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9600" y="2664000"/>
            <a:ext cx="7790400" cy="43797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6103440" y="1423440"/>
            <a:ext cx="5920560" cy="33285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sp>
        <p:nvSpPr>
          <p:cNvPr id="196" name="TextShape 2"/>
          <p:cNvSpPr txBox="1"/>
          <p:nvPr/>
        </p:nvSpPr>
        <p:spPr>
          <a:xfrm rot="20955000">
            <a:off x="53280" y="202680"/>
            <a:ext cx="9451800" cy="319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7500" spc="-1" strike="noStrike">
                <a:latin typeface="Arial"/>
              </a:rPr>
              <a:t>Grafo de radio segmentado</a:t>
            </a:r>
            <a:endParaRPr b="1" lang="es-AR" sz="75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7348680" y="5131800"/>
            <a:ext cx="2443320" cy="22122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47B3C13C-A92D-4276-83BB-F18A4A57F7AE}" type="author">
              <a:rPr b="0" lang="es-AR" sz="3200" spc="-1" strike="noStrike">
                <a:latin typeface="Arial"/>
              </a:rPr>
              <a:t> </a:t>
            </a:fld>
            <a:endParaRPr b="0" lang="es-AR" sz="3200" spc="-1" strike="noStrike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 rot="20955000">
            <a:off x="-378360" y="-10440"/>
            <a:ext cx="9451800" cy="319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7500" spc="-1" strike="noStrike">
                <a:latin typeface="Arial"/>
              </a:rPr>
              <a:t>Resultado de radio segmentado</a:t>
            </a:r>
            <a:endParaRPr b="1" lang="es-AR" sz="75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16000" y="3086640"/>
            <a:ext cx="9696960" cy="39693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 rot="20951400">
            <a:off x="140760" y="101844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s-AR" sz="50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04800" y="3533040"/>
            <a:ext cx="8867160" cy="28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s-AR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2020-06-05T01:11:30Z</dcterms:created>
  <dc:creator/>
  <dc:description/>
  <dc:language>es-AR</dc:language>
  <cp:lastModifiedBy/>
  <dcterms:modified xsi:type="dcterms:W3CDTF">2020-06-05T02:01:50Z</dcterms:modified>
  <cp:revision>6</cp:revision>
  <dc:subject/>
  <dc:title>Progress</dc:title>
</cp:coreProperties>
</file>