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6EC49-9164-459D-AE96-50D166EF7B6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219A-8BC0-4026-8269-24D170E9272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5219A-8BC0-4026-8269-24D170E92729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Envimaster\Envimaster-Geomorph\GIS\img_workflow\3_artifically_layers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276872"/>
            <a:ext cx="3054367" cy="2160240"/>
          </a:xfrm>
          <a:prstGeom prst="rect">
            <a:avLst/>
          </a:prstGeom>
          <a:noFill/>
        </p:spPr>
      </p:pic>
      <p:pic>
        <p:nvPicPr>
          <p:cNvPr id="1029" name="Picture 5" descr="C:\Envimaster\Envimaster-Geomorph\GIS\img_workflow\1_d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620688"/>
            <a:ext cx="2088232" cy="1476928"/>
          </a:xfrm>
          <a:prstGeom prst="rect">
            <a:avLst/>
          </a:prstGeom>
          <a:noFill/>
        </p:spPr>
      </p:pic>
      <p:pic>
        <p:nvPicPr>
          <p:cNvPr id="1030" name="Picture 6" descr="C:\Envimaster\Envimaster-Geomorph\GIS\img_workflow\2_som_d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348880"/>
            <a:ext cx="2088232" cy="1476929"/>
          </a:xfrm>
          <a:prstGeom prst="rect">
            <a:avLst/>
          </a:prstGeom>
          <a:noFill/>
        </p:spPr>
      </p:pic>
      <p:pic>
        <p:nvPicPr>
          <p:cNvPr id="1031" name="Picture 7" descr="C:\Envimaster\Envimaster-Geomorph\GIS\img_workflow\4_seg_on_som_de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2"/>
            <a:ext cx="2088232" cy="1476929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3419872" y="33265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Input: </a:t>
            </a:r>
            <a:r>
              <a:rPr lang="de-DE" sz="1200" dirty="0" smtClean="0"/>
              <a:t>DEM </a:t>
            </a:r>
            <a:r>
              <a:rPr lang="de-DE" sz="1200" dirty="0" err="1" smtClean="0"/>
              <a:t>from</a:t>
            </a:r>
            <a:r>
              <a:rPr lang="de-DE" sz="1200" dirty="0" smtClean="0"/>
              <a:t> LIDAR </a:t>
            </a:r>
            <a:r>
              <a:rPr lang="de-DE" sz="1200" dirty="0" err="1" smtClean="0"/>
              <a:t>data</a:t>
            </a:r>
            <a:endParaRPr lang="de-DE" sz="1200" dirty="0"/>
          </a:p>
        </p:txBody>
      </p:sp>
      <p:sp>
        <p:nvSpPr>
          <p:cNvPr id="24" name="Pfeil nach rechts 23"/>
          <p:cNvSpPr/>
          <p:nvPr/>
        </p:nvSpPr>
        <p:spPr>
          <a:xfrm rot="19169289" flipH="1">
            <a:off x="2580281" y="1133312"/>
            <a:ext cx="576064" cy="288032"/>
          </a:xfrm>
          <a:prstGeom prst="rightArrow">
            <a:avLst>
              <a:gd name="adj1" fmla="val 376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11560" y="170081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CENITH FILL SINKS</a:t>
            </a:r>
          </a:p>
          <a:p>
            <a:r>
              <a:rPr lang="de-DE" sz="1200" dirty="0" err="1" smtClean="0"/>
              <a:t>Compute</a:t>
            </a:r>
            <a:r>
              <a:rPr lang="de-DE" sz="1200" dirty="0" smtClean="0"/>
              <a:t> </a:t>
            </a:r>
            <a:r>
              <a:rPr lang="de-DE" sz="1200" dirty="0" err="1" smtClean="0"/>
              <a:t>Sinks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Model (SOM)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6012160" y="17008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LEGION DEM</a:t>
            </a:r>
          </a:p>
          <a:p>
            <a:r>
              <a:rPr lang="de-DE" sz="1200" dirty="0" err="1" smtClean="0"/>
              <a:t>Compute</a:t>
            </a:r>
            <a:r>
              <a:rPr lang="de-DE" sz="1200" dirty="0" smtClean="0"/>
              <a:t> </a:t>
            </a:r>
            <a:r>
              <a:rPr lang="de-DE" sz="1200" dirty="0" err="1" smtClean="0"/>
              <a:t>several</a:t>
            </a:r>
            <a:r>
              <a:rPr lang="de-DE" sz="1200" dirty="0" smtClean="0"/>
              <a:t> </a:t>
            </a:r>
            <a:r>
              <a:rPr lang="de-DE" sz="1200" dirty="0" err="1" smtClean="0"/>
              <a:t>artifically</a:t>
            </a:r>
            <a:r>
              <a:rPr lang="de-DE" sz="1200" dirty="0" smtClean="0"/>
              <a:t> Raster </a:t>
            </a:r>
            <a:r>
              <a:rPr lang="de-DE" sz="1200" dirty="0" err="1" smtClean="0"/>
              <a:t>Layers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611560" y="42210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CENITH HOLLOW SEGMENTATION</a:t>
            </a:r>
          </a:p>
          <a:p>
            <a:r>
              <a:rPr lang="de-DE" sz="1200" dirty="0" err="1" smtClean="0"/>
              <a:t>Generate</a:t>
            </a:r>
            <a:r>
              <a:rPr lang="de-DE" sz="1200" dirty="0" smtClean="0"/>
              <a:t> </a:t>
            </a:r>
            <a:r>
              <a:rPr lang="de-DE" sz="1200" dirty="0" err="1" smtClean="0"/>
              <a:t>polygons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hollow</a:t>
            </a:r>
            <a:r>
              <a:rPr lang="de-DE" sz="1200" dirty="0" smtClean="0"/>
              <a:t> form</a:t>
            </a:r>
            <a:endParaRPr lang="de-DE" sz="1200" dirty="0"/>
          </a:p>
        </p:txBody>
      </p:sp>
      <p:sp>
        <p:nvSpPr>
          <p:cNvPr id="32" name="Pfeil nach unten 31"/>
          <p:cNvSpPr/>
          <p:nvPr/>
        </p:nvSpPr>
        <p:spPr>
          <a:xfrm>
            <a:off x="1547664" y="3933056"/>
            <a:ext cx="216024" cy="288032"/>
          </a:xfrm>
          <a:prstGeom prst="downArrow">
            <a:avLst>
              <a:gd name="adj1" fmla="val 35205"/>
              <a:gd name="adj2" fmla="val 40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>
            <a:off x="3275856" y="5373216"/>
            <a:ext cx="2304256" cy="288032"/>
          </a:xfrm>
          <a:prstGeom prst="rightArrow">
            <a:avLst>
              <a:gd name="adj1" fmla="val 31507"/>
              <a:gd name="adj2" fmla="val 46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6228184" y="5013178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REAVER EXTRACTION</a:t>
            </a:r>
          </a:p>
          <a:p>
            <a:r>
              <a:rPr lang="de-DE" sz="1200" dirty="0" err="1" smtClean="0"/>
              <a:t>Extract</a:t>
            </a:r>
            <a:r>
              <a:rPr lang="de-DE" sz="1200" dirty="0" smtClean="0"/>
              <a:t> Values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artifically</a:t>
            </a:r>
            <a:r>
              <a:rPr lang="de-DE" sz="1200" dirty="0" smtClean="0"/>
              <a:t> Raster </a:t>
            </a:r>
            <a:r>
              <a:rPr lang="de-DE" sz="1200" dirty="0" err="1" smtClean="0"/>
              <a:t>Layers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hollow</a:t>
            </a:r>
            <a:r>
              <a:rPr lang="de-DE" sz="1200" dirty="0" smtClean="0"/>
              <a:t> form </a:t>
            </a:r>
            <a:r>
              <a:rPr lang="de-DE" sz="1200" dirty="0" err="1" smtClean="0"/>
              <a:t>using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polygin</a:t>
            </a:r>
            <a:r>
              <a:rPr lang="de-DE" sz="1200" dirty="0" smtClean="0"/>
              <a:t> Layer</a:t>
            </a:r>
            <a:endParaRPr lang="de-DE" sz="1200" dirty="0"/>
          </a:p>
        </p:txBody>
      </p:sp>
      <p:sp>
        <p:nvSpPr>
          <p:cNvPr id="42" name="Pfeil nach rechts 41"/>
          <p:cNvSpPr/>
          <p:nvPr/>
        </p:nvSpPr>
        <p:spPr>
          <a:xfrm rot="13317222" flipH="1">
            <a:off x="5674573" y="1208380"/>
            <a:ext cx="576064" cy="288032"/>
          </a:xfrm>
          <a:prstGeom prst="rightArrow">
            <a:avLst>
              <a:gd name="adj1" fmla="val 376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6012160" y="4869160"/>
            <a:ext cx="223224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 nach unten 43"/>
          <p:cNvSpPr/>
          <p:nvPr/>
        </p:nvSpPr>
        <p:spPr>
          <a:xfrm>
            <a:off x="7236296" y="4437112"/>
            <a:ext cx="216024" cy="288032"/>
          </a:xfrm>
          <a:prstGeom prst="downArrow">
            <a:avLst>
              <a:gd name="adj1" fmla="val 35205"/>
              <a:gd name="adj2" fmla="val 40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Hollow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619167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395536" y="18864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Workflow Data </a:t>
            </a:r>
            <a:r>
              <a:rPr lang="de-DE" dirty="0" err="1" smtClean="0"/>
              <a:t>Preprocessing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1412777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Workflow Data </a:t>
            </a:r>
            <a:r>
              <a:rPr lang="de-DE" sz="1200" b="1" dirty="0" err="1" smtClean="0"/>
              <a:t>Preprocessing</a:t>
            </a:r>
            <a:endParaRPr lang="de-DE" sz="1200" b="1" dirty="0" smtClean="0"/>
          </a:p>
          <a:p>
            <a:pPr algn="ctr"/>
            <a:r>
              <a:rPr lang="de-DE" sz="1200" dirty="0" smtClean="0"/>
              <a:t>All Areas will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preprocessed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workflow</a:t>
            </a:r>
            <a:r>
              <a:rPr lang="de-DE" sz="1200" dirty="0" smtClean="0"/>
              <a:t> Data </a:t>
            </a:r>
            <a:r>
              <a:rPr lang="de-DE" sz="1200" dirty="0" err="1" smtClean="0"/>
              <a:t>Preprocessing</a:t>
            </a:r>
            <a:endParaRPr lang="de-DE" sz="1200" dirty="0"/>
          </a:p>
        </p:txBody>
      </p:sp>
      <p:sp>
        <p:nvSpPr>
          <p:cNvPr id="5" name="Rechteck 4"/>
          <p:cNvSpPr/>
          <p:nvPr/>
        </p:nvSpPr>
        <p:spPr>
          <a:xfrm>
            <a:off x="323528" y="1412776"/>
            <a:ext cx="84249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79512" y="11663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Workflow Ordination </a:t>
            </a:r>
            <a:r>
              <a:rPr lang="de-DE" dirty="0" err="1" smtClean="0"/>
              <a:t>and</a:t>
            </a:r>
            <a:r>
              <a:rPr lang="de-DE" dirty="0" smtClean="0"/>
              <a:t> Clusteranalysis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3528" y="692696"/>
            <a:ext cx="842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Test Areas                                                                                        Training Areas                                                                           Study Area</a:t>
            </a:r>
            <a:endParaRPr lang="de-DE" sz="1200" dirty="0"/>
          </a:p>
        </p:txBody>
      </p:sp>
      <p:sp>
        <p:nvSpPr>
          <p:cNvPr id="10" name="Pfeil nach unten 9"/>
          <p:cNvSpPr/>
          <p:nvPr/>
        </p:nvSpPr>
        <p:spPr>
          <a:xfrm>
            <a:off x="683568" y="980728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4499992" y="980728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7956376" y="980728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683568" y="2060848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4499992" y="2060848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7956376" y="2060848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95536" y="2420888"/>
            <a:ext cx="842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Test-Dataset                                                                                 Training-Dataset                                                                   Study</a:t>
            </a:r>
            <a:r>
              <a:rPr lang="de-DE" sz="1200" b="1" dirty="0" smtClean="0"/>
              <a:t>-</a:t>
            </a:r>
            <a:r>
              <a:rPr lang="de-DE" sz="1200" b="1" dirty="0" smtClean="0"/>
              <a:t>Dataset                                  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619672" y="494116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REAVER HYPERSPACE</a:t>
            </a:r>
          </a:p>
          <a:p>
            <a:r>
              <a:rPr lang="de-DE" sz="1200" dirty="0" err="1" smtClean="0"/>
              <a:t>Performs</a:t>
            </a:r>
            <a:r>
              <a:rPr lang="de-DE" sz="1200" dirty="0" smtClean="0"/>
              <a:t> Ordination </a:t>
            </a:r>
            <a:r>
              <a:rPr lang="de-DE" sz="1200" dirty="0" err="1" smtClean="0"/>
              <a:t>and</a:t>
            </a:r>
            <a:r>
              <a:rPr lang="de-DE" sz="1200" dirty="0" smtClean="0"/>
              <a:t> Clusteranalysis </a:t>
            </a:r>
            <a:r>
              <a:rPr lang="de-DE" sz="1200" dirty="0" err="1" smtClean="0"/>
              <a:t>with</a:t>
            </a:r>
            <a:r>
              <a:rPr lang="de-DE" sz="1200" dirty="0" smtClean="0"/>
              <a:t> 3 Clusters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1619672" y="4869160"/>
            <a:ext cx="2016224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619672" y="35010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REAVER HYPERSPACE</a:t>
            </a:r>
          </a:p>
          <a:p>
            <a:r>
              <a:rPr lang="de-DE" sz="1200" dirty="0" err="1" smtClean="0"/>
              <a:t>Performs</a:t>
            </a:r>
            <a:r>
              <a:rPr lang="de-DE" sz="1200" dirty="0" smtClean="0"/>
              <a:t> Ordination </a:t>
            </a:r>
            <a:r>
              <a:rPr lang="de-DE" sz="1200" dirty="0" err="1" smtClean="0"/>
              <a:t>and</a:t>
            </a:r>
            <a:r>
              <a:rPr lang="de-DE" sz="1200" dirty="0" smtClean="0"/>
              <a:t> Clusteranalysis </a:t>
            </a:r>
            <a:r>
              <a:rPr lang="de-DE" sz="1200" dirty="0" err="1" smtClean="0"/>
              <a:t>with</a:t>
            </a:r>
            <a:r>
              <a:rPr lang="de-DE" sz="1200" dirty="0" smtClean="0"/>
              <a:t> 3 Clusters</a:t>
            </a:r>
            <a:endParaRPr lang="de-DE" sz="1200" dirty="0"/>
          </a:p>
        </p:txBody>
      </p:sp>
      <p:sp>
        <p:nvSpPr>
          <p:cNvPr id="21" name="Rechteck 20"/>
          <p:cNvSpPr/>
          <p:nvPr/>
        </p:nvSpPr>
        <p:spPr>
          <a:xfrm>
            <a:off x="1619672" y="3429000"/>
            <a:ext cx="2016224" cy="7200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unten 21"/>
          <p:cNvSpPr/>
          <p:nvPr/>
        </p:nvSpPr>
        <p:spPr>
          <a:xfrm rot="2948566">
            <a:off x="4166152" y="2794232"/>
            <a:ext cx="174012" cy="720080"/>
          </a:xfrm>
          <a:prstGeom prst="downArrow">
            <a:avLst>
              <a:gd name="adj1" fmla="val 50000"/>
              <a:gd name="adj2" fmla="val 48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unten 22"/>
          <p:cNvSpPr/>
          <p:nvPr/>
        </p:nvSpPr>
        <p:spPr>
          <a:xfrm rot="18413247">
            <a:off x="1008761" y="2706588"/>
            <a:ext cx="174012" cy="720080"/>
          </a:xfrm>
          <a:prstGeom prst="downArrow">
            <a:avLst>
              <a:gd name="adj1" fmla="val 50000"/>
              <a:gd name="adj2" fmla="val 48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/>
          <p:cNvSpPr/>
          <p:nvPr/>
        </p:nvSpPr>
        <p:spPr>
          <a:xfrm>
            <a:off x="7956376" y="2924944"/>
            <a:ext cx="144016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948264" y="494116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REAVER HYPERSPACE</a:t>
            </a:r>
          </a:p>
          <a:p>
            <a:r>
              <a:rPr lang="de-DE" sz="1200" dirty="0" err="1" smtClean="0"/>
              <a:t>Performs</a:t>
            </a:r>
            <a:r>
              <a:rPr lang="de-DE" sz="1200" dirty="0" smtClean="0"/>
              <a:t> Ordination </a:t>
            </a:r>
            <a:r>
              <a:rPr lang="de-DE" sz="1200" dirty="0" err="1" smtClean="0"/>
              <a:t>and</a:t>
            </a:r>
            <a:r>
              <a:rPr lang="de-DE" sz="1200" dirty="0" smtClean="0"/>
              <a:t> Clusteranalysis </a:t>
            </a:r>
            <a:r>
              <a:rPr lang="de-DE" sz="1200" dirty="0" err="1" smtClean="0"/>
              <a:t>with</a:t>
            </a:r>
            <a:r>
              <a:rPr lang="de-DE" sz="1200" dirty="0" smtClean="0"/>
              <a:t> 3 Clusters</a:t>
            </a:r>
            <a:endParaRPr lang="de-DE" sz="1200" dirty="0"/>
          </a:p>
        </p:txBody>
      </p:sp>
      <p:sp>
        <p:nvSpPr>
          <p:cNvPr id="28" name="Rechteck 27"/>
          <p:cNvSpPr/>
          <p:nvPr/>
        </p:nvSpPr>
        <p:spPr>
          <a:xfrm>
            <a:off x="6948264" y="4869160"/>
            <a:ext cx="2016224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1691680" y="458112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Validated</a:t>
            </a:r>
            <a:r>
              <a:rPr lang="de-DE" sz="1200" b="1" dirty="0" smtClean="0"/>
              <a:t> Training Dataset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835696" y="314096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Testing</a:t>
            </a:r>
            <a:r>
              <a:rPr lang="de-DE" sz="1200" b="1" dirty="0" smtClean="0"/>
              <a:t> Cluster Quality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524328" y="458112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Prediction</a:t>
            </a:r>
            <a:endParaRPr lang="de-DE" sz="1200" b="1" dirty="0" smtClean="0"/>
          </a:p>
        </p:txBody>
      </p:sp>
      <p:sp>
        <p:nvSpPr>
          <p:cNvPr id="32" name="Pfeil nach unten 31"/>
          <p:cNvSpPr/>
          <p:nvPr/>
        </p:nvSpPr>
        <p:spPr>
          <a:xfrm rot="16200000">
            <a:off x="5112060" y="3969060"/>
            <a:ext cx="144016" cy="252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unten 32"/>
          <p:cNvSpPr/>
          <p:nvPr/>
        </p:nvSpPr>
        <p:spPr>
          <a:xfrm>
            <a:off x="2483768" y="4221088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</dc:creator>
  <cp:lastModifiedBy>AS</cp:lastModifiedBy>
  <cp:revision>11</cp:revision>
  <dcterms:created xsi:type="dcterms:W3CDTF">2019-09-25T08:24:21Z</dcterms:created>
  <dcterms:modified xsi:type="dcterms:W3CDTF">2019-09-25T09:58:30Z</dcterms:modified>
</cp:coreProperties>
</file>