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145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9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9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4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4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40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3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32E-5BC1-4D76-A573-A1F822BD892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4D71-8F1C-4998-97D1-8EADE90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2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2" y="176212"/>
            <a:ext cx="9483584" cy="650557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301578" y="395415"/>
            <a:ext cx="7101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u="sng" dirty="0" smtClean="0"/>
              <a:t>Ein typisches Maisfeld</a:t>
            </a:r>
          </a:p>
          <a:p>
            <a:pPr algn="ctr"/>
            <a:endParaRPr lang="de-DE" sz="4000" dirty="0"/>
          </a:p>
          <a:p>
            <a:pPr algn="ctr"/>
            <a:r>
              <a:rPr lang="de-DE" sz="4000" dirty="0" smtClean="0"/>
              <a:t>Bitte aufklappen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9049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654"/>
            <a:ext cx="9906000" cy="5276392"/>
          </a:xfrm>
          <a:prstGeom prst="rect">
            <a:avLst/>
          </a:prstGeom>
        </p:spPr>
      </p:pic>
      <p:sp>
        <p:nvSpPr>
          <p:cNvPr id="11" name="Nach unten gekrümmter Pfeil 10"/>
          <p:cNvSpPr/>
          <p:nvPr/>
        </p:nvSpPr>
        <p:spPr>
          <a:xfrm flipV="1">
            <a:off x="1040128" y="3197148"/>
            <a:ext cx="7623809" cy="1466292"/>
          </a:xfrm>
          <a:prstGeom prst="curvedDownArrow">
            <a:avLst/>
          </a:prstGeom>
          <a:solidFill>
            <a:srgbClr val="FF0000"/>
          </a:solidFill>
          <a:ln w="15875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45" y="3429000"/>
            <a:ext cx="2476977" cy="17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02724" y="140043"/>
            <a:ext cx="710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/>
              <a:t>Invasion</a:t>
            </a:r>
            <a:endParaRPr lang="de-DE" sz="4000" dirty="0"/>
          </a:p>
        </p:txBody>
      </p:sp>
      <p:sp>
        <p:nvSpPr>
          <p:cNvPr id="2" name="Textfeld 1"/>
          <p:cNvSpPr txBox="1"/>
          <p:nvPr/>
        </p:nvSpPr>
        <p:spPr>
          <a:xfrm>
            <a:off x="1" y="1196237"/>
            <a:ext cx="90182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Erster Nachweis in Deutschland 1863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Einschleppung vor allem durch Saatgut aus den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Wandel zu intensiven Anbaumethoden begünstigte Ausbreitung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Breitete sich ab 1863 von Frankreich aus über Italien, Ungarn, Rumänien, Bosnien Herzegowina, Österreich, Kroatien, Tschechien, Russland, Slowakei und Ukraine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Von der Pflanzenschutzorganisation für Europa und den Mittelmeerraum (EPPO) im Jahr 2004 als invasive Art eingestuft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 durch Vögel, unbeabsichtigt durch Ausgabe kontaminierten Vogelfutters, durch anhaften an Baumaschinen, Transport durch Wirbelschleppen an Verkehrswegen, Gartenabfälle und Erdaushub</a:t>
            </a:r>
            <a:endParaRPr lang="de-DE" sz="2400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71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6" y="141915"/>
            <a:ext cx="9585838" cy="6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202724" y="140043"/>
            <a:ext cx="7101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Auswirkung auf Landwirtschaft und Naturschutz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1744877"/>
            <a:ext cx="9098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Konkurriert als Unkraut mit Feldfrüchten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Kann zu teilweise starken Ertragseinbußen führen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Konkurriert am stärksten mit Beständen von Bohnen und Weizen – Verluste bis zu 80% des Ertrages wurden beobachtet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 stärksten betroffen ist jedoch Weide- und Grasland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Lässt sich auf Naturschutzflächen nieder</a:t>
            </a:r>
          </a:p>
          <a:p>
            <a:endParaRPr lang="de-DE" sz="2400" dirty="0"/>
          </a:p>
          <a:p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2862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7" y="1245108"/>
            <a:ext cx="4367784" cy="436778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38" y="542522"/>
            <a:ext cx="4791744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02724" y="140043"/>
            <a:ext cx="710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Gesundheitliche Aspekte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1129922"/>
            <a:ext cx="9486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Blütezeit zwischen Juli und Oktober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Jede Pflanze produziert Millionen von Pollen welche sich bis nach Schweden ausbreiten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Einstufung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als hoch allergen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Erstmalige Beschreibung allergischer Auswirkungen 1875 in den 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Hauptursache für allergische Reaktionen zwischen 8,5% - 60% aller allergischen Erkrankungen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Pollen können starke allergische Reaktionen auslösen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Symptome wie Fließschnupfen (Rhinitis) und Bindehautentzündung (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Konjunctivitis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Bereitet Hautreizungen bei Kontakt (Kontaktdermatitis)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Starke Ausbreitung der Pollen in den letzten Dekaden (Abbildungen)</a:t>
            </a:r>
          </a:p>
          <a:p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6010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21" y="3451860"/>
            <a:ext cx="5529055" cy="31089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433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4320" y="140043"/>
            <a:ext cx="930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Maßnahmen,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Prävention&amp;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Bekämpfung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1463482"/>
            <a:ext cx="990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Verbreitungswege kappen – vor allem in Bezug auf kontaminiertes Saatgut und Vogelfutter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Kontrolle – in Bezug der Bestände als auch im Einsatz befindlicher Gerätschaften und jeglicher Bodeneingriffe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Einsatz von Herbiziden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Mechanische Eindämmung – Mahd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Vegetationsmanagment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Reinigung von Vogelfutter (mit einem groben Sieb)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Vogelfutterplätze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 Umgebung auf Bestände kontrollieren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großen Beständen durch Abmähen Blüten- und Samenbildung eindämmen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Einsatz von Herbiziden wie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Glyphosat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(außerhalb land- und forstwirtschaftlicher Flächen genehmigungspflichtig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</Words>
  <Application>Microsoft Office PowerPoint</Application>
  <PresentationFormat>A4-Papier (210 x 297 mm)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Schönberg</dc:creator>
  <cp:lastModifiedBy>Andreas Schönberg</cp:lastModifiedBy>
  <cp:revision>22</cp:revision>
  <dcterms:created xsi:type="dcterms:W3CDTF">2019-01-31T12:29:07Z</dcterms:created>
  <dcterms:modified xsi:type="dcterms:W3CDTF">2019-01-31T17:02:26Z</dcterms:modified>
</cp:coreProperties>
</file>