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33" d="100"/>
          <a:sy n="33" d="100"/>
        </p:scale>
        <p:origin x="1218" y="-3630"/>
      </p:cViewPr>
      <p:guideLst>
        <p:guide orient="horz" pos="22984"/>
        <p:guide orient="horz" pos="1942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9188.4708059999921</c:v>
                </c:pt>
                <c:pt idx="40">
                  <c:v>9500.1474880000078</c:v>
                </c:pt>
                <c:pt idx="41">
                  <c:v>9836.0704679999999</c:v>
                </c:pt>
                <c:pt idx="42">
                  <c:v>10016.368629999988</c:v>
                </c:pt>
                <c:pt idx="43">
                  <c:v>10279.87126</c:v>
                </c:pt>
                <c:pt idx="44">
                  <c:v>10665.957619999985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432.27649999999966</c:v>
                </c:pt>
                <c:pt idx="3">
                  <c:v>471.77339599999965</c:v>
                </c:pt>
                <c:pt idx="4">
                  <c:v>513.2692919999995</c:v>
                </c:pt>
                <c:pt idx="5">
                  <c:v>576.09000400000002</c:v>
                </c:pt>
                <c:pt idx="6">
                  <c:v>648.4005999999996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654.48210799999958</c:v>
                </c:pt>
                <c:pt idx="10">
                  <c:v>685.10159599999997</c:v>
                </c:pt>
                <c:pt idx="11">
                  <c:v>732.41028799999958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904.83810399999959</c:v>
                </c:pt>
                <c:pt idx="15">
                  <c:v>953.89601199999959</c:v>
                </c:pt>
                <c:pt idx="16">
                  <c:v>983.20880000000045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1145.4366920000009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1627.4048730000009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2249.728545999998</c:v>
                </c:pt>
                <c:pt idx="37">
                  <c:v>2628.2612582099405</c:v>
                </c:pt>
                <c:pt idx="38">
                  <c:v>2786.9538301820708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3227.2913864758962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1039040"/>
        <c:axId val="1691024896"/>
      </c:lineChart>
      <c:catAx>
        <c:axId val="169103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1024896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169102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103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0.06757</cdr:x>
      <cdr:y>0.81349</cdr:y>
    </cdr:from>
    <cdr:to>
      <cdr:x>0.08749</cdr:x>
      <cdr:y>0.94392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69494" y="4830652"/>
          <a:ext cx="285816" cy="77452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63627" y="31037885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databank.worldbank.org/data/home.aspx&gt;  </a:t>
            </a:r>
            <a:r>
              <a:rPr lang="de-DE" sz="9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de-DE" sz="9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Schmitt</a:t>
            </a:r>
            <a:r>
              <a:rPr lang="de-DE" sz="900" b="1" cap="small" dirty="0">
                <a:latin typeface="Arial" panose="020B0604020202020204" pitchFamily="34" charset="0"/>
                <a:cs typeface="Arial" panose="020B0604020202020204" pitchFamily="34" charset="0"/>
              </a:rPr>
              <a:t>, E. &amp; Schmitt, T. (2011):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Arealkunde. In: Gebhardt, H., Glaser, R., Radtke, U.,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Reuber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P. (Hrsg.): Geographie. Physische Geographie und Humangeographie. 522-531. Heidelberg.</a:t>
            </a:r>
            <a:endParaRPr lang="de-DE" sz="9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209420" y="31580757"/>
            <a:ext cx="14827380" cy="9980004"/>
            <a:chOff x="232681" y="31292059"/>
            <a:chExt cx="12277855" cy="9205307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3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978149" y="36381026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978503" y="31914886"/>
              <a:ext cx="5188605" cy="4513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381027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914886"/>
              <a:ext cx="5011288" cy="41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40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62054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1000" y="30976650"/>
            <a:ext cx="146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3919166" y="14727345"/>
            <a:ext cx="285840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further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scan the QR-Code with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appropriate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device.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1473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thors\Download\QR- Code zur Literatu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0622" y="14725435"/>
            <a:ext cx="2698322" cy="2698322"/>
          </a:xfrm>
          <a:prstGeom prst="rect">
            <a:avLst/>
          </a:prstGeom>
          <a:noFill/>
        </p:spPr>
      </p:pic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319659" y="27998049"/>
            <a:ext cx="45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Schmitt &amp; Schmitt 2011.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1226</Words>
  <Application>Microsoft Office PowerPoint</Application>
  <PresentationFormat>Benutzerdefiniert</PresentationFormat>
  <Paragraphs>82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526</cp:revision>
  <cp:lastPrinted>2017-02-13T05:04:43Z</cp:lastPrinted>
  <dcterms:created xsi:type="dcterms:W3CDTF">2017-01-18T14:04:44Z</dcterms:created>
  <dcterms:modified xsi:type="dcterms:W3CDTF">2019-02-11T13:32:48Z</dcterms:modified>
</cp:coreProperties>
</file>