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33" d="100"/>
          <a:sy n="33" d="100"/>
        </p:scale>
        <p:origin x="1548" y="24"/>
      </p:cViewPr>
      <p:guideLst>
        <p:guide orient="horz" pos="22984"/>
        <p:guide orient="horz" pos="1942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7831.9994529999994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9188.4708059999975</c:v>
                </c:pt>
                <c:pt idx="40">
                  <c:v>9500.1474880000023</c:v>
                </c:pt>
                <c:pt idx="41">
                  <c:v>9836.0704679999999</c:v>
                </c:pt>
                <c:pt idx="42">
                  <c:v>10016.368629999999</c:v>
                </c:pt>
                <c:pt idx="43">
                  <c:v>10279.87126</c:v>
                </c:pt>
                <c:pt idx="44">
                  <c:v>10665.957619999996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432.27649999999994</c:v>
                </c:pt>
                <c:pt idx="3">
                  <c:v>471.77339599999993</c:v>
                </c:pt>
                <c:pt idx="4">
                  <c:v>513.26929199999984</c:v>
                </c:pt>
                <c:pt idx="5">
                  <c:v>576.09000400000002</c:v>
                </c:pt>
                <c:pt idx="6">
                  <c:v>648.40059999999994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654.48210799999993</c:v>
                </c:pt>
                <c:pt idx="10">
                  <c:v>685.10159599999997</c:v>
                </c:pt>
                <c:pt idx="11">
                  <c:v>732.41028799999992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904.83810399999993</c:v>
                </c:pt>
                <c:pt idx="15">
                  <c:v>953.89601199999993</c:v>
                </c:pt>
                <c:pt idx="16">
                  <c:v>983.20880000000011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1145.4366920000002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1302.8916400999997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1627.4048730000002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2249.7285459999994</c:v>
                </c:pt>
                <c:pt idx="37">
                  <c:v>2628.2612582099405</c:v>
                </c:pt>
                <c:pt idx="38">
                  <c:v>2786.9538301820694</c:v>
                </c:pt>
                <c:pt idx="39">
                  <c:v>2894.0549715648872</c:v>
                </c:pt>
                <c:pt idx="40">
                  <c:v>3048.2750731726728</c:v>
                </c:pt>
                <c:pt idx="41">
                  <c:v>3227.2913864758948</c:v>
                </c:pt>
                <c:pt idx="42">
                  <c:v>3466.4784849999996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26813488"/>
        <c:axId val="-1443543568"/>
      </c:lineChart>
      <c:catAx>
        <c:axId val="-172681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43543568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-14435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268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0.0664</cdr:x>
      <cdr:y>0.832</cdr:y>
    </cdr:from>
    <cdr:to>
      <cdr:x>0.08632</cdr:x>
      <cdr:y>0.96243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52734" y="5589783"/>
          <a:ext cx="285750" cy="8763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06477" y="31037884"/>
            <a:ext cx="6166185" cy="434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transered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1580756"/>
            <a:ext cx="14827380" cy="9934531"/>
            <a:chOff x="232681" y="31292059"/>
            <a:chExt cx="12277855" cy="916336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4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40785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40785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948645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smtClean="0">
                <a:latin typeface="Arial" pitchFamily="34" charset="0"/>
                <a:cs typeface="Arial" pitchFamily="34" charset="0"/>
              </a:rPr>
              <a:t>demonstrates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1742" y="30976650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1473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511</cp:revision>
  <cp:lastPrinted>2017-02-13T05:04:43Z</cp:lastPrinted>
  <dcterms:created xsi:type="dcterms:W3CDTF">2017-01-18T14:04:44Z</dcterms:created>
  <dcterms:modified xsi:type="dcterms:W3CDTF">2019-02-10T00:55:45Z</dcterms:modified>
</cp:coreProperties>
</file>