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-1038" y="42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9058992"/>
        <c:axId val="-2069067152"/>
      </c:lineChart>
      <c:catAx>
        <c:axId val="-206905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69067152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20690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6905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06477" y="31037884"/>
            <a:ext cx="6166185" cy="434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transered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Jan Schwalb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1580756"/>
            <a:ext cx="14827380" cy="9934531"/>
            <a:chOff x="232681" y="31292059"/>
            <a:chExt cx="12277855" cy="916336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4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40785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40785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948645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smtClean="0">
                <a:latin typeface="Arial" pitchFamily="34" charset="0"/>
                <a:cs typeface="Arial" pitchFamily="34" charset="0"/>
              </a:rPr>
              <a:t>demonstrates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1742" y="30976650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513</cp:revision>
  <cp:lastPrinted>2017-02-13T05:04:43Z</cp:lastPrinted>
  <dcterms:created xsi:type="dcterms:W3CDTF">2017-01-18T14:04:44Z</dcterms:created>
  <dcterms:modified xsi:type="dcterms:W3CDTF">2019-02-10T01:37:10Z</dcterms:modified>
</cp:coreProperties>
</file>