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 varScale="1">
        <p:scale>
          <a:sx n="18" d="100"/>
          <a:sy n="18" d="100"/>
        </p:scale>
        <p:origin x="2934" y="78"/>
      </p:cViewPr>
      <p:guideLst>
        <p:guide orient="horz" pos="22984"/>
        <p:guide orient="horz" pos="19446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7831.9994529999994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9188.4708059999975</c:v>
                </c:pt>
                <c:pt idx="40">
                  <c:v>9500.1474880000023</c:v>
                </c:pt>
                <c:pt idx="41">
                  <c:v>9836.0704679999999</c:v>
                </c:pt>
                <c:pt idx="42">
                  <c:v>10016.368629999999</c:v>
                </c:pt>
                <c:pt idx="43">
                  <c:v>10279.87126</c:v>
                </c:pt>
                <c:pt idx="44">
                  <c:v>10665.957619999996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432.27649999999994</c:v>
                </c:pt>
                <c:pt idx="3">
                  <c:v>471.77339599999993</c:v>
                </c:pt>
                <c:pt idx="4">
                  <c:v>513.26929199999984</c:v>
                </c:pt>
                <c:pt idx="5">
                  <c:v>576.09000400000002</c:v>
                </c:pt>
                <c:pt idx="6">
                  <c:v>648.40059999999994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654.48210799999993</c:v>
                </c:pt>
                <c:pt idx="10">
                  <c:v>685.10159599999997</c:v>
                </c:pt>
                <c:pt idx="11">
                  <c:v>732.41028799999992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904.83810399999993</c:v>
                </c:pt>
                <c:pt idx="15">
                  <c:v>953.89601199999993</c:v>
                </c:pt>
                <c:pt idx="16">
                  <c:v>983.20880000000011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1145.4366920000002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1302.8916400999997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1627.4048730000002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2249.7285459999994</c:v>
                </c:pt>
                <c:pt idx="37">
                  <c:v>2628.2612582099405</c:v>
                </c:pt>
                <c:pt idx="38">
                  <c:v>2786.9538301820694</c:v>
                </c:pt>
                <c:pt idx="39">
                  <c:v>2894.0549715648872</c:v>
                </c:pt>
                <c:pt idx="40">
                  <c:v>3048.2750731726728</c:v>
                </c:pt>
                <c:pt idx="41">
                  <c:v>3227.2913864758948</c:v>
                </c:pt>
                <c:pt idx="42">
                  <c:v>3466.4784849999996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7424192"/>
        <c:axId val="1817425280"/>
      </c:lineChart>
      <c:catAx>
        <c:axId val="181742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7425280"/>
        <c:crosses val="autoZero"/>
        <c:auto val="1"/>
        <c:lblAlgn val="ctr"/>
        <c:lblOffset val="100"/>
        <c:noMultiLvlLbl val="0"/>
      </c:catAx>
      <c:valAx>
        <c:axId val="181742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742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09.02.2019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06477" y="31745807"/>
            <a:ext cx="6166185" cy="434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209418" y="21187482"/>
            <a:ext cx="14827382" cy="7117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209419" y="28457550"/>
            <a:ext cx="19494426" cy="3108543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transered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12177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&lt;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https://databank.worldbank.org/data/home.aspx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7299" y="17980687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239999" y="3231636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30942083" y="32381683"/>
            <a:ext cx="199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Weltkarte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://www.pexels.com/de-de/foto/erde-erdkunde-geografie-geographie-87652/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942083" y="24259594"/>
            <a:ext cx="1717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Transportwege 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://www.welt.de/gesundheit/article122874241/Forscher-entschluesseln-den-Pandemien-Algorithmus.html#cs-Dirk-Brockmann-HU-Berlin.jpg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209420" y="32313251"/>
            <a:ext cx="14827380" cy="9202036"/>
            <a:chOff x="232681" y="31292059"/>
            <a:chExt cx="12277855" cy="916336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4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757661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Managment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757661" y="31407858"/>
              <a:ext cx="518860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407858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239999" y="39699405"/>
            <a:ext cx="14740542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5239999" y="21187484"/>
            <a:ext cx="14707545" cy="7117110"/>
            <a:chOff x="13538183" y="21813569"/>
            <a:chExt cx="16031937" cy="7585682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13569"/>
              <a:ext cx="16031937" cy="75856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110" y="21959733"/>
              <a:ext cx="15585294" cy="7151194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59579"/>
              </p:ext>
            </p:extLst>
          </p:nvPr>
        </p:nvGraphicFramePr>
        <p:xfrm>
          <a:off x="456966" y="21404067"/>
          <a:ext cx="14348190" cy="67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19969316" y="28463969"/>
            <a:ext cx="9978228" cy="3108543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demonstrate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1742" y="31684573"/>
            <a:ext cx="1115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9347200" y="28065049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1191</Words>
  <Application>Microsoft Office PowerPoint</Application>
  <PresentationFormat>Benutzerdefiniert</PresentationFormat>
  <Paragraphs>84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506</cp:revision>
  <cp:lastPrinted>2017-02-13T05:04:43Z</cp:lastPrinted>
  <dcterms:created xsi:type="dcterms:W3CDTF">2017-01-18T14:04:44Z</dcterms:created>
  <dcterms:modified xsi:type="dcterms:W3CDTF">2019-02-09T23:40:19Z</dcterms:modified>
</cp:coreProperties>
</file>